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7"/>
  </p:notesMasterIdLst>
  <p:sldIdLst>
    <p:sldId id="257" r:id="rId8"/>
    <p:sldId id="404" r:id="rId9"/>
    <p:sldId id="406" r:id="rId10"/>
    <p:sldId id="422" r:id="rId11"/>
    <p:sldId id="408" r:id="rId12"/>
    <p:sldId id="423" r:id="rId13"/>
    <p:sldId id="402" r:id="rId14"/>
    <p:sldId id="410" r:id="rId15"/>
    <p:sldId id="411" r:id="rId16"/>
    <p:sldId id="413" r:id="rId17"/>
    <p:sldId id="424" r:id="rId18"/>
    <p:sldId id="415" r:id="rId19"/>
    <p:sldId id="416" r:id="rId20"/>
    <p:sldId id="417" r:id="rId21"/>
    <p:sldId id="418" r:id="rId22"/>
    <p:sldId id="405" r:id="rId23"/>
    <p:sldId id="419" r:id="rId24"/>
    <p:sldId id="420" r:id="rId25"/>
    <p:sldId id="42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7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alian, Sarah" initials="BS" lastIdx="4" clrIdx="2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96" autoAdjust="0"/>
  </p:normalViewPr>
  <p:slideViewPr>
    <p:cSldViewPr snapToGrid="0">
      <p:cViewPr varScale="1">
        <p:scale>
          <a:sx n="94" d="100"/>
          <a:sy n="94" d="100"/>
        </p:scale>
        <p:origin x="1692" y="114"/>
      </p:cViewPr>
      <p:guideLst/>
    </p:cSldViewPr>
  </p:slideViewPr>
  <p:outlineViewPr>
    <p:cViewPr>
      <p:scale>
        <a:sx n="33" d="100"/>
        <a:sy n="33" d="100"/>
      </p:scale>
      <p:origin x="0" y="-133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1693D4DB-B740-4D41-A83D-58EE1CB51244}"/>
    <pc:docChg chg="undo custSel addSld delSld modSld modMainMaster">
      <pc:chgData name="McFarland, Annette" userId="e93d1f50-85ab-41a8-a34a-185a53159573" providerId="ADAL" clId="{1693D4DB-B740-4D41-A83D-58EE1CB51244}" dt="2021-12-15T19:51:22.391" v="4204" actId="27918"/>
      <pc:docMkLst>
        <pc:docMk/>
      </pc:docMkLst>
      <pc:sldChg chg="modSp mod">
        <pc:chgData name="McFarland, Annette" userId="e93d1f50-85ab-41a8-a34a-185a53159573" providerId="ADAL" clId="{1693D4DB-B740-4D41-A83D-58EE1CB51244}" dt="2021-12-13T16:34:54.442" v="357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1693D4DB-B740-4D41-A83D-58EE1CB51244}" dt="2021-12-13T16:34:54.442" v="357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 modNotesTx">
        <pc:chgData name="McFarland, Annette" userId="e93d1f50-85ab-41a8-a34a-185a53159573" providerId="ADAL" clId="{1693D4DB-B740-4D41-A83D-58EE1CB51244}" dt="2021-12-13T23:19:31.497" v="1511" actId="20577"/>
        <pc:sldMkLst>
          <pc:docMk/>
          <pc:sldMk cId="341080092" sldId="402"/>
        </pc:sldMkLst>
      </pc:sldChg>
      <pc:sldChg chg="addSp delSp modSp mod">
        <pc:chgData name="McFarland, Annette" userId="e93d1f50-85ab-41a8-a34a-185a53159573" providerId="ADAL" clId="{1693D4DB-B740-4D41-A83D-58EE1CB51244}" dt="2021-12-13T15:36:05.701" v="9"/>
        <pc:sldMkLst>
          <pc:docMk/>
          <pc:sldMk cId="2728368272" sldId="404"/>
        </pc:sldMkLst>
        <pc:spChg chg="mod">
          <ac:chgData name="McFarland, Annette" userId="e93d1f50-85ab-41a8-a34a-185a53159573" providerId="ADAL" clId="{1693D4DB-B740-4D41-A83D-58EE1CB51244}" dt="2021-12-13T15:35:46.812" v="7" actId="207"/>
          <ac:spMkLst>
            <pc:docMk/>
            <pc:sldMk cId="2728368272" sldId="404"/>
            <ac:spMk id="3" creationId="{00000000-0000-0000-0000-000000000000}"/>
          </ac:spMkLst>
        </pc:spChg>
        <pc:spChg chg="del">
          <ac:chgData name="McFarland, Annette" userId="e93d1f50-85ab-41a8-a34a-185a53159573" providerId="ADAL" clId="{1693D4DB-B740-4D41-A83D-58EE1CB51244}" dt="2021-12-13T15:36:05.204" v="8" actId="478"/>
          <ac:spMkLst>
            <pc:docMk/>
            <pc:sldMk cId="2728368272" sldId="404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1693D4DB-B740-4D41-A83D-58EE1CB51244}" dt="2021-12-13T15:36:05.701" v="9"/>
          <ac:spMkLst>
            <pc:docMk/>
            <pc:sldMk cId="2728368272" sldId="404"/>
            <ac:spMk id="5" creationId="{247EE198-A7B0-4ECB-8DBD-2A8EE912A18C}"/>
          </ac:spMkLst>
        </pc:spChg>
        <pc:picChg chg="add mod">
          <ac:chgData name="McFarland, Annette" userId="e93d1f50-85ab-41a8-a34a-185a53159573" providerId="ADAL" clId="{1693D4DB-B740-4D41-A83D-58EE1CB51244}" dt="2021-12-13T15:36:05.701" v="9"/>
          <ac:picMkLst>
            <pc:docMk/>
            <pc:sldMk cId="2728368272" sldId="404"/>
            <ac:picMk id="6" creationId="{18B25611-B717-4065-9773-46E70F6F2C30}"/>
          </ac:picMkLst>
        </pc:picChg>
      </pc:sldChg>
      <pc:sldChg chg="addSp delSp modSp mod">
        <pc:chgData name="McFarland, Annette" userId="e93d1f50-85ab-41a8-a34a-185a53159573" providerId="ADAL" clId="{1693D4DB-B740-4D41-A83D-58EE1CB51244}" dt="2021-12-13T15:36:20.677" v="12" actId="207"/>
        <pc:sldMkLst>
          <pc:docMk/>
          <pc:sldMk cId="3087494424" sldId="405"/>
        </pc:sldMkLst>
        <pc:spChg chg="mod">
          <ac:chgData name="McFarland, Annette" userId="e93d1f50-85ab-41a8-a34a-185a53159573" providerId="ADAL" clId="{1693D4DB-B740-4D41-A83D-58EE1CB51244}" dt="2021-12-13T15:36:20.677" v="12" actId="207"/>
          <ac:spMkLst>
            <pc:docMk/>
            <pc:sldMk cId="3087494424" sldId="405"/>
            <ac:spMk id="3" creationId="{00000000-0000-0000-0000-000000000000}"/>
          </ac:spMkLst>
        </pc:spChg>
        <pc:spChg chg="del">
          <ac:chgData name="McFarland, Annette" userId="e93d1f50-85ab-41a8-a34a-185a53159573" providerId="ADAL" clId="{1693D4DB-B740-4D41-A83D-58EE1CB51244}" dt="2021-12-13T15:36:15.285" v="10" actId="478"/>
          <ac:spMkLst>
            <pc:docMk/>
            <pc:sldMk cId="3087494424" sldId="405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1693D4DB-B740-4D41-A83D-58EE1CB51244}" dt="2021-12-13T15:36:15.759" v="11"/>
          <ac:spMkLst>
            <pc:docMk/>
            <pc:sldMk cId="3087494424" sldId="405"/>
            <ac:spMk id="5" creationId="{D89D0D5B-1D86-4DCC-A0C3-CCD052EE5583}"/>
          </ac:spMkLst>
        </pc:spChg>
        <pc:picChg chg="add mod">
          <ac:chgData name="McFarland, Annette" userId="e93d1f50-85ab-41a8-a34a-185a53159573" providerId="ADAL" clId="{1693D4DB-B740-4D41-A83D-58EE1CB51244}" dt="2021-12-13T15:36:15.759" v="11"/>
          <ac:picMkLst>
            <pc:docMk/>
            <pc:sldMk cId="3087494424" sldId="405"/>
            <ac:picMk id="6" creationId="{DFF9D848-0D59-49B0-981B-5505507D7F2D}"/>
          </ac:picMkLst>
        </pc:picChg>
      </pc:sldChg>
      <pc:sldChg chg="modSp mod modNotesTx">
        <pc:chgData name="McFarland, Annette" userId="e93d1f50-85ab-41a8-a34a-185a53159573" providerId="ADAL" clId="{1693D4DB-B740-4D41-A83D-58EE1CB51244}" dt="2021-12-13T23:03:01.040" v="796" actId="20577"/>
        <pc:sldMkLst>
          <pc:docMk/>
          <pc:sldMk cId="1471711129" sldId="406"/>
        </pc:sldMkLst>
        <pc:spChg chg="mod">
          <ac:chgData name="McFarland, Annette" userId="e93d1f50-85ab-41a8-a34a-185a53159573" providerId="ADAL" clId="{1693D4DB-B740-4D41-A83D-58EE1CB51244}" dt="2021-12-13T22:34:16.054" v="434" actId="20577"/>
          <ac:spMkLst>
            <pc:docMk/>
            <pc:sldMk cId="1471711129" sldId="406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5:36:58.225" v="16" actId="207"/>
          <ac:graphicFrameMkLst>
            <pc:docMk/>
            <pc:sldMk cId="1471711129" sldId="406"/>
            <ac:graphicFrameMk id="9" creationId="{00000000-0000-0000-0000-000000000000}"/>
          </ac:graphicFrameMkLst>
        </pc:graphicFrameChg>
      </pc:sldChg>
      <pc:sldChg chg="addSp modSp mod modNotesTx">
        <pc:chgData name="McFarland, Annette" userId="e93d1f50-85ab-41a8-a34a-185a53159573" providerId="ADAL" clId="{1693D4DB-B740-4D41-A83D-58EE1CB51244}" dt="2021-12-15T14:48:05.230" v="4199" actId="207"/>
        <pc:sldMkLst>
          <pc:docMk/>
          <pc:sldMk cId="642488153" sldId="408"/>
        </pc:sldMkLst>
        <pc:spChg chg="mod">
          <ac:chgData name="McFarland, Annette" userId="e93d1f50-85ab-41a8-a34a-185a53159573" providerId="ADAL" clId="{1693D4DB-B740-4D41-A83D-58EE1CB51244}" dt="2021-12-13T16:12:35.149" v="115" actId="20577"/>
          <ac:spMkLst>
            <pc:docMk/>
            <pc:sldMk cId="642488153" sldId="408"/>
            <ac:spMk id="2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04:39.747" v="50" actId="20577"/>
          <ac:spMkLst>
            <pc:docMk/>
            <pc:sldMk cId="642488153" sldId="408"/>
            <ac:spMk id="5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21:39:50.731" v="389" actId="207"/>
          <ac:spMkLst>
            <pc:docMk/>
            <pc:sldMk cId="642488153" sldId="408"/>
            <ac:spMk id="7" creationId="{546E27B0-21C9-42B1-A49D-BF0380CE7897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8" creationId="{0FACE81C-2683-46BF-92E3-D0B174E39754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9" creationId="{027D14B7-135D-470F-A20B-4BF1B3559847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0" creationId="{1C6A7C17-803C-4C10-8761-2F7A43E66AB4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1" creationId="{9E624398-4B12-41CE-BB23-8028E06FFEBE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2" creationId="{AEA248ED-006E-4779-836E-8F942968A7EB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3" creationId="{A23D3E50-27A9-457C-B897-EC4C58B835F9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4" creationId="{BA92C08C-F29D-44A8-A92A-CCE025D81939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5" creationId="{3B3660B9-AB14-44C0-973E-EF87942222EE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6" creationId="{F4D0A5EE-205E-438F-ACA3-DF869712152A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7" creationId="{D1CF6E3C-CE06-4874-87D7-4D5D3C3DC411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8" creationId="{FBD6E3EE-3EBF-48D6-AB8B-F7E1E5594FA8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19" creationId="{80074C3A-4E3A-42D7-B879-A22C035E799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0" creationId="{CB6DA0DD-240F-4C57-86CA-580811412609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1" creationId="{6B2F2788-012F-4A2C-BC4F-F1B6B8956262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2" creationId="{39DA6A87-145A-4F80-91CE-C4E327B0306B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3" creationId="{A7E712E8-FA34-4DD3-AD8F-A2D82F1A0460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4" creationId="{668B54A3-AB7C-4DEE-B4E1-111B87B93AF2}"/>
          </ac:spMkLst>
        </pc:spChg>
        <pc:spChg chg="mod">
          <ac:chgData name="McFarland, Annette" userId="e93d1f50-85ab-41a8-a34a-185a53159573" providerId="ADAL" clId="{1693D4DB-B740-4D41-A83D-58EE1CB51244}" dt="2021-12-15T14:48:05.230" v="4199" actId="207"/>
          <ac:spMkLst>
            <pc:docMk/>
            <pc:sldMk cId="642488153" sldId="408"/>
            <ac:spMk id="25" creationId="{7E08A7A3-96E7-4FA1-9F98-80F80A7990FD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6" creationId="{6812FFF9-D74E-4244-BE17-39772608BD26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7" creationId="{4FF52E5F-0C63-4A92-9090-DA08995DDC3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8" creationId="{21FC09FD-1501-4F2E-AA48-1B4C67E4373D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29" creationId="{B4CAE233-F83A-4D68-9BE7-7CDF43511A1F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0" creationId="{728A1FED-74B4-49C3-9E9F-DAE7AA10503C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1" creationId="{FB687051-6EA8-40E1-9BF9-4F72A43F66A5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2" creationId="{C0BFA9EA-C4F1-4C27-8A9B-B148DE83AC21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3" creationId="{05774A69-13C8-4B24-8996-637964E79E85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4" creationId="{2BFD2FC3-38C6-4011-A23D-6234E54EBF77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5" creationId="{1B6C36AB-0D64-4452-A4A3-61B88485CD6D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6" creationId="{F571F401-A4F7-48E7-8D42-AFD0B49CBDB6}"/>
          </ac:spMkLst>
        </pc:spChg>
        <pc:spChg chg="mod">
          <ac:chgData name="McFarland, Annette" userId="e93d1f50-85ab-41a8-a34a-185a53159573" providerId="ADAL" clId="{1693D4DB-B740-4D41-A83D-58EE1CB51244}" dt="2021-12-13T21:39:56.074" v="390" actId="207"/>
          <ac:spMkLst>
            <pc:docMk/>
            <pc:sldMk cId="642488153" sldId="408"/>
            <ac:spMk id="37" creationId="{58577955-981C-4505-963F-9C5A55FD7EE6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8" creationId="{F4BBCABC-DF97-453B-932D-91CDB9024E56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39" creationId="{75937FFB-0779-49AD-92AA-75654ACFAEA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0" creationId="{30616ED6-B11A-47B3-BE9B-4416274E9E1F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1" creationId="{1706F02E-1531-4938-9A13-FF17789AB7DD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2" creationId="{B5CC52A6-CBF2-428F-9C8E-29B97814F37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3" creationId="{74E91EEC-6A15-4D08-8B18-505E05A374C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4" creationId="{1788B773-B948-4E5F-B27A-7F0943DB9CA8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5" creationId="{4BC90281-9271-4EA2-A6BC-DDE55F3FF31C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6" creationId="{1DBCD253-0C98-4CE1-A801-F132271620C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7" creationId="{034006C2-6745-46B1-84BE-230C1D837B2B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8" creationId="{E363EA37-461D-49C7-9E22-A22F44C8CEB9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49" creationId="{BC049B8B-1D94-41CB-B7AC-B3B97002BE33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0" creationId="{FC5359F6-F515-424E-ADA7-DCB52FD9180D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1" creationId="{62502CDA-7B5A-4F01-B5D9-3CBE40BE75FE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2" creationId="{E84D0045-A106-42F8-AC03-AAB8018C558C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3" creationId="{C7F7E38D-A0EE-406C-AE44-65D5AD04B5D7}"/>
          </ac:spMkLst>
        </pc:spChg>
        <pc:spChg chg="mod">
          <ac:chgData name="McFarland, Annette" userId="e93d1f50-85ab-41a8-a34a-185a53159573" providerId="ADAL" clId="{1693D4DB-B740-4D41-A83D-58EE1CB51244}" dt="2021-12-13T21:40:07.068" v="391" actId="207"/>
          <ac:spMkLst>
            <pc:docMk/>
            <pc:sldMk cId="642488153" sldId="408"/>
            <ac:spMk id="54" creationId="{FDA80DDE-44F9-434A-93E0-173050711698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5" creationId="{D952675D-0DFF-48A1-81B5-E5E06926811B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6" creationId="{923242E0-8243-43A2-8411-209E57267EF9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7" creationId="{214AB952-277F-4DEC-8EE9-0E0578619DEA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8" creationId="{39388F8C-8C3F-4BB1-A66C-3FE0E026205B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59" creationId="{EE421B92-66CA-4DE2-895D-61C574D8255D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60" creationId="{E13527FB-470F-4E71-A457-2F8B7D240DBA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61" creationId="{AD91E9C7-7EF3-489D-895E-0F09D813D93F}"/>
          </ac:spMkLst>
        </pc:spChg>
        <pc:spChg chg="mod">
          <ac:chgData name="McFarland, Annette" userId="e93d1f50-85ab-41a8-a34a-185a53159573" providerId="ADAL" clId="{1693D4DB-B740-4D41-A83D-58EE1CB51244}" dt="2021-12-13T21:38:00.484" v="361" actId="1076"/>
          <ac:spMkLst>
            <pc:docMk/>
            <pc:sldMk cId="642488153" sldId="408"/>
            <ac:spMk id="62" creationId="{36B5DB32-DDB8-47CA-BCA8-D1867A8A4911}"/>
          </ac:spMkLst>
        </pc:spChg>
        <pc:spChg chg="add mod">
          <ac:chgData name="McFarland, Annette" userId="e93d1f50-85ab-41a8-a34a-185a53159573" providerId="ADAL" clId="{1693D4DB-B740-4D41-A83D-58EE1CB51244}" dt="2021-12-13T21:42:59.034" v="427" actId="207"/>
          <ac:spMkLst>
            <pc:docMk/>
            <pc:sldMk cId="642488153" sldId="408"/>
            <ac:spMk id="63" creationId="{C597DFA7-99E5-44AF-8A8A-DEE892BA3FE1}"/>
          </ac:spMkLst>
        </pc:spChg>
        <pc:spChg chg="add mod">
          <ac:chgData name="McFarland, Annette" userId="e93d1f50-85ab-41a8-a34a-185a53159573" providerId="ADAL" clId="{1693D4DB-B740-4D41-A83D-58EE1CB51244}" dt="2021-12-13T21:39:11.267" v="385" actId="122"/>
          <ac:spMkLst>
            <pc:docMk/>
            <pc:sldMk cId="642488153" sldId="408"/>
            <ac:spMk id="64" creationId="{0305663D-A4A6-4D78-A29D-C9FE4EF7DDA5}"/>
          </ac:spMkLst>
        </pc:spChg>
        <pc:spChg chg="add mod">
          <ac:chgData name="McFarland, Annette" userId="e93d1f50-85ab-41a8-a34a-185a53159573" providerId="ADAL" clId="{1693D4DB-B740-4D41-A83D-58EE1CB51244}" dt="2021-12-13T21:39:05.748" v="383" actId="122"/>
          <ac:spMkLst>
            <pc:docMk/>
            <pc:sldMk cId="642488153" sldId="408"/>
            <ac:spMk id="65" creationId="{B380B9AF-86BD-4F52-BD5A-335528B50173}"/>
          </ac:spMkLst>
        </pc:spChg>
        <pc:spChg chg="add mod">
          <ac:chgData name="McFarland, Annette" userId="e93d1f50-85ab-41a8-a34a-185a53159573" providerId="ADAL" clId="{1693D4DB-B740-4D41-A83D-58EE1CB51244}" dt="2021-12-13T21:39:19.047" v="387" actId="122"/>
          <ac:spMkLst>
            <pc:docMk/>
            <pc:sldMk cId="642488153" sldId="408"/>
            <ac:spMk id="66" creationId="{0FAF3A83-625B-4E7E-8BF9-A7CD818457EE}"/>
          </ac:spMkLst>
        </pc:spChg>
        <pc:grpChg chg="add mod">
          <ac:chgData name="McFarland, Annette" userId="e93d1f50-85ab-41a8-a34a-185a53159573" providerId="ADAL" clId="{1693D4DB-B740-4D41-A83D-58EE1CB51244}" dt="2021-12-13T21:38:00.484" v="361" actId="1076"/>
          <ac:grpSpMkLst>
            <pc:docMk/>
            <pc:sldMk cId="642488153" sldId="408"/>
            <ac:grpSpMk id="6" creationId="{CC8361C7-D89A-43EB-B846-4FD2AD7BF065}"/>
          </ac:grpSpMkLst>
        </pc:grpChg>
      </pc:sldChg>
      <pc:sldChg chg="del">
        <pc:chgData name="McFarland, Annette" userId="e93d1f50-85ab-41a8-a34a-185a53159573" providerId="ADAL" clId="{1693D4DB-B740-4D41-A83D-58EE1CB51244}" dt="2021-12-13T16:07:19.638" v="67" actId="47"/>
        <pc:sldMkLst>
          <pc:docMk/>
          <pc:sldMk cId="2499950590" sldId="410"/>
        </pc:sldMkLst>
      </pc:sldChg>
      <pc:sldChg chg="add">
        <pc:chgData name="McFarland, Annette" userId="e93d1f50-85ab-41a8-a34a-185a53159573" providerId="ADAL" clId="{1693D4DB-B740-4D41-A83D-58EE1CB51244}" dt="2021-12-13T16:07:46.888" v="69"/>
        <pc:sldMkLst>
          <pc:docMk/>
          <pc:sldMk cId="3246372347" sldId="410"/>
        </pc:sldMkLst>
      </pc:sldChg>
      <pc:sldChg chg="del">
        <pc:chgData name="McFarland, Annette" userId="e93d1f50-85ab-41a8-a34a-185a53159573" providerId="ADAL" clId="{1693D4DB-B740-4D41-A83D-58EE1CB51244}" dt="2021-12-13T16:07:50.064" v="70" actId="47"/>
        <pc:sldMkLst>
          <pc:docMk/>
          <pc:sldMk cId="2348061057" sldId="411"/>
        </pc:sldMkLst>
      </pc:sldChg>
      <pc:sldChg chg="add">
        <pc:chgData name="McFarland, Annette" userId="e93d1f50-85ab-41a8-a34a-185a53159573" providerId="ADAL" clId="{1693D4DB-B740-4D41-A83D-58EE1CB51244}" dt="2021-12-13T16:07:58.791" v="71"/>
        <pc:sldMkLst>
          <pc:docMk/>
          <pc:sldMk cId="4150495821" sldId="411"/>
        </pc:sldMkLst>
      </pc:sldChg>
      <pc:sldChg chg="del">
        <pc:chgData name="McFarland, Annette" userId="e93d1f50-85ab-41a8-a34a-185a53159573" providerId="ADAL" clId="{1693D4DB-B740-4D41-A83D-58EE1CB51244}" dt="2021-12-13T16:08:01.386" v="72" actId="47"/>
        <pc:sldMkLst>
          <pc:docMk/>
          <pc:sldMk cId="1913752219" sldId="412"/>
        </pc:sldMkLst>
      </pc:sldChg>
      <pc:sldChg chg="modSp mod modNotesTx">
        <pc:chgData name="McFarland, Annette" userId="e93d1f50-85ab-41a8-a34a-185a53159573" providerId="ADAL" clId="{1693D4DB-B740-4D41-A83D-58EE1CB51244}" dt="2021-12-13T23:22:29.209" v="1840" actId="20577"/>
        <pc:sldMkLst>
          <pc:docMk/>
          <pc:sldMk cId="772580470" sldId="413"/>
        </pc:sldMkLst>
        <pc:spChg chg="mod">
          <ac:chgData name="McFarland, Annette" userId="e93d1f50-85ab-41a8-a34a-185a53159573" providerId="ADAL" clId="{1693D4DB-B740-4D41-A83D-58EE1CB51244}" dt="2021-12-13T16:11:05.840" v="93" actId="207"/>
          <ac:spMkLst>
            <pc:docMk/>
            <pc:sldMk cId="772580470" sldId="413"/>
            <ac:spMk id="9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11:31.857" v="97" actId="1076"/>
          <ac:spMkLst>
            <pc:docMk/>
            <pc:sldMk cId="772580470" sldId="413"/>
            <ac:spMk id="10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16:16.052" v="168" actId="20577"/>
          <ac:spMkLst>
            <pc:docMk/>
            <pc:sldMk cId="772580470" sldId="413"/>
            <ac:spMk id="11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6:11:14.095" v="95" actId="208"/>
          <ac:graphicFrameMkLst>
            <pc:docMk/>
            <pc:sldMk cId="772580470" sldId="413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1693D4DB-B740-4D41-A83D-58EE1CB51244}" dt="2021-12-13T16:12:17.858" v="99" actId="47"/>
        <pc:sldMkLst>
          <pc:docMk/>
          <pc:sldMk cId="2009717978" sldId="414"/>
        </pc:sldMkLst>
      </pc:sldChg>
      <pc:sldChg chg="addSp delSp modSp mod modNotesTx">
        <pc:chgData name="McFarland, Annette" userId="e93d1f50-85ab-41a8-a34a-185a53159573" providerId="ADAL" clId="{1693D4DB-B740-4D41-A83D-58EE1CB51244}" dt="2021-12-13T23:34:53.942" v="2654" actId="20577"/>
        <pc:sldMkLst>
          <pc:docMk/>
          <pc:sldMk cId="3076436181" sldId="415"/>
        </pc:sldMkLst>
        <pc:spChg chg="mod">
          <ac:chgData name="McFarland, Annette" userId="e93d1f50-85ab-41a8-a34a-185a53159573" providerId="ADAL" clId="{1693D4DB-B740-4D41-A83D-58EE1CB51244}" dt="2021-12-13T16:12:45.997" v="131" actId="20577"/>
          <ac:spMkLst>
            <pc:docMk/>
            <pc:sldMk cId="3076436181" sldId="415"/>
            <ac:spMk id="2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21:42:15.774" v="422" actId="20577"/>
          <ac:spMkLst>
            <pc:docMk/>
            <pc:sldMk cId="3076436181" sldId="415"/>
            <ac:spMk id="5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7" creationId="{C29D71E0-E4DD-4489-8E5B-C72CC5914713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8" creationId="{2EC47B99-0137-496D-AF72-08BFFE472A54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9" creationId="{04ED212E-3CA0-45B5-B647-9C4C6EBAE5AF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0" creationId="{86A74782-BDF0-470E-B540-F51F0F69B8B8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1" creationId="{D77297D0-46F3-4968-B869-9A9F12A5A24E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2" creationId="{45FA8FE5-0862-4D63-9A20-45B783291EA5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3" creationId="{F69D3855-B008-45C5-AD9F-DB80A725D169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4" creationId="{12787552-42F0-48B9-893B-EECAA8E66209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5" creationId="{CBC0CCEB-D654-4F1C-9629-39F2D6C9C65D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6" creationId="{74E18522-CA47-469D-9777-EAAA61BE06EF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7" creationId="{2B98BD97-0C58-43ED-9BD5-063451135F4D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8" creationId="{8B2B96CD-E960-4469-9834-FA2C53619F3C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19" creationId="{B5FDE135-0103-4497-AAF1-A9F74E0E15C8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0" creationId="{09254A87-F895-4F54-8772-630B76902BBE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1" creationId="{E4EE23A0-CE2F-4C02-98E0-92430995E64F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2" creationId="{B36F653A-9609-4520-9D80-50F7CE967883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3" creationId="{820B6FF5-9981-4E34-8CE2-20FBFFDDE74E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4" creationId="{DBCCCAF0-F643-4C07-BE80-0ED798D28414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5" creationId="{4614F25B-C3A4-4811-8052-E171B617429D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6" creationId="{15EABAFE-49AD-4873-9327-ADF34726AB1D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7" creationId="{7384FD03-CF13-4EB6-8F01-AC6923611B51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8" creationId="{DE46752C-07C8-45C0-9D9F-68E5FE96C573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29" creationId="{09CD8943-347A-426D-9A6A-40A12F619868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0" creationId="{739445C5-4C72-4DF6-BF01-C2BACDB1937C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1" creationId="{F2D995CA-F8C0-4CB7-9D59-9F6F314E1C4B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2" creationId="{6839CE02-E59D-436A-A2B1-86C1EE70A5F0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3" creationId="{55B8B80F-52B1-4338-B9C6-C0705C197F4B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4" creationId="{D313DEB5-1E94-4EB7-80C7-166B3959AE2F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5" creationId="{1E19532B-66D5-410E-A089-FCAE51518164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6" creationId="{2BDC6DB9-0E5A-4849-A38F-727B56247423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7" creationId="{2004374B-58E6-4120-BB16-1662881FF586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8" creationId="{B5718BDA-B1E0-4183-AB24-991D7DCF917F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39" creationId="{45805926-F7CB-4FC2-88B2-A496AC21AAA3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0" creationId="{BEB7072C-BDBA-445D-AA3E-AF1124AE19D4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1" creationId="{42A46CEE-E6A5-4894-9326-2163CC3DD4E7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2" creationId="{713FECFB-AC45-4A93-A1DD-3D745E7F7986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3" creationId="{F1960A0F-46AC-4467-8D2D-AABFD8FC0F37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4" creationId="{13A780E1-9EF4-4F14-A629-BCB9EA1995BC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5" creationId="{27493189-ADA6-4DD1-B1DE-1C881EF01AAC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6" creationId="{A3C9FEA8-9580-4603-BB59-D498813BDA07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7" creationId="{11D97615-DA92-49A1-94D8-A711808DB938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8" creationId="{5BA1E2E9-40F4-4913-8BB6-03F205B4F797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49" creationId="{72291193-96AC-4CB9-B357-C6823D6CB556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0" creationId="{A3B725E6-E2F9-41F6-972B-FEAD6EB7FB1A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1" creationId="{A6BE6524-7622-4498-9355-90F3341EB1C3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2" creationId="{0A36DBC7-2EF6-4652-A935-3C29C69D2D87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3" creationId="{BB5BD65C-2B11-416E-831D-0383887589D5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4" creationId="{629FE318-1331-4C14-9A50-0BC620D93649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5" creationId="{C36BF0EA-FF3E-4677-9FC9-85EDF509F691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6" creationId="{B4FDE82D-0C10-4619-9476-8A1636BA5659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7" creationId="{9C5DE4DD-7CF5-4DE1-AD3F-A9432D2C512C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8" creationId="{6B306609-7BBD-4EED-8DB4-85A462B36AF4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59" creationId="{B0F4FE6A-5616-4AB3-88B7-A0A43C73A82B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60" creationId="{BAD89D93-96CC-42AF-BB5A-C0CCC5F444ED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61" creationId="{9E515C74-7B67-451D-B46B-94C78EDEEDDB}"/>
          </ac:spMkLst>
        </pc:spChg>
        <pc:spChg chg="mod">
          <ac:chgData name="McFarland, Annette" userId="e93d1f50-85ab-41a8-a34a-185a53159573" providerId="ADAL" clId="{1693D4DB-B740-4D41-A83D-58EE1CB51244}" dt="2021-12-13T21:40:53.002" v="394" actId="1076"/>
          <ac:spMkLst>
            <pc:docMk/>
            <pc:sldMk cId="3076436181" sldId="415"/>
            <ac:spMk id="62" creationId="{AF76B55F-2FB6-4183-84CA-42EE5EF47A1C}"/>
          </ac:spMkLst>
        </pc:spChg>
        <pc:spChg chg="add del mod">
          <ac:chgData name="McFarland, Annette" userId="e93d1f50-85ab-41a8-a34a-185a53159573" providerId="ADAL" clId="{1693D4DB-B740-4D41-A83D-58EE1CB51244}" dt="2021-12-13T21:40:53.344" v="395"/>
          <ac:spMkLst>
            <pc:docMk/>
            <pc:sldMk cId="3076436181" sldId="415"/>
            <ac:spMk id="63" creationId="{0AF84752-1344-456B-A469-28589C0681CC}"/>
          </ac:spMkLst>
        </pc:spChg>
        <pc:spChg chg="add del mod">
          <ac:chgData name="McFarland, Annette" userId="e93d1f50-85ab-41a8-a34a-185a53159573" providerId="ADAL" clId="{1693D4DB-B740-4D41-A83D-58EE1CB51244}" dt="2021-12-13T21:40:53.344" v="395"/>
          <ac:spMkLst>
            <pc:docMk/>
            <pc:sldMk cId="3076436181" sldId="415"/>
            <ac:spMk id="64" creationId="{1BA0A0BD-EA59-4ABF-B32E-D09257529C83}"/>
          </ac:spMkLst>
        </pc:spChg>
        <pc:spChg chg="add del mod">
          <ac:chgData name="McFarland, Annette" userId="e93d1f50-85ab-41a8-a34a-185a53159573" providerId="ADAL" clId="{1693D4DB-B740-4D41-A83D-58EE1CB51244}" dt="2021-12-13T21:40:53.344" v="395"/>
          <ac:spMkLst>
            <pc:docMk/>
            <pc:sldMk cId="3076436181" sldId="415"/>
            <ac:spMk id="65" creationId="{0E3D25D7-C3D1-4F38-BB35-92110D846063}"/>
          </ac:spMkLst>
        </pc:spChg>
        <pc:spChg chg="add del mod">
          <ac:chgData name="McFarland, Annette" userId="e93d1f50-85ab-41a8-a34a-185a53159573" providerId="ADAL" clId="{1693D4DB-B740-4D41-A83D-58EE1CB51244}" dt="2021-12-13T21:40:53.344" v="395"/>
          <ac:spMkLst>
            <pc:docMk/>
            <pc:sldMk cId="3076436181" sldId="415"/>
            <ac:spMk id="66" creationId="{5470EB03-40AF-4A9E-9015-68C01120F5DD}"/>
          </ac:spMkLst>
        </pc:spChg>
        <pc:spChg chg="mod">
          <ac:chgData name="McFarland, Annette" userId="e93d1f50-85ab-41a8-a34a-185a53159573" providerId="ADAL" clId="{1693D4DB-B740-4D41-A83D-58EE1CB51244}" dt="2021-12-13T21:42:29.806" v="424" actId="207"/>
          <ac:spMkLst>
            <pc:docMk/>
            <pc:sldMk cId="3076436181" sldId="415"/>
            <ac:spMk id="68" creationId="{00CBC305-FF4F-49D0-84AF-2686122C0BF4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69" creationId="{DA260649-D785-4BFB-8FB7-CE6C56D8E6AC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0" creationId="{6E4B10D5-495B-4F84-9211-36E86395F54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1" creationId="{CB60F42B-CACA-4E90-933D-E296584B3B4C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2" creationId="{4E0D2B64-3E66-41F6-8E5D-A5269BA32812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3" creationId="{25BB42AA-2FB7-4128-9C83-EF2AFB4ED893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4" creationId="{5040F689-C1A9-4CB1-B3F5-12DE183BAF8E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5" creationId="{71A7451F-EDCB-4954-9AE5-837941D6B0AC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6" creationId="{8BA7598A-AB13-4A7C-9699-B5B8D5C9DFFF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7" creationId="{B9F5B561-1642-4C1D-8089-02C894F41EF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8" creationId="{7D1143E8-4161-4A37-84EF-CBE255C4CD4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79" creationId="{1A903862-2FC2-41E9-9F9C-8BC118708142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0" creationId="{C4180D3A-0FD9-4FC2-A3A0-C5218BE1D43D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1" creationId="{F5F12F97-1645-41E1-B856-E370BDD11293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2" creationId="{7C1B6B5E-B331-4754-ADDF-3B1961AD572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3" creationId="{C6484EFC-89E4-4499-8E09-89CCEDA2A3E0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4" creationId="{668FD2AD-E4F9-4800-A8A2-204EF981E965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5" creationId="{1A8B427E-0ADC-45B4-AD1A-159E53E1EAEC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6" creationId="{C5FD2076-5D63-45F6-9B91-DA76FB482B5B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7" creationId="{8B8786C1-F5C7-4154-A9B0-E509470C86C9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8" creationId="{EE8BF7AE-CE13-4E9E-9114-77C83103A1C2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89" creationId="{75B4F14B-0990-4035-9894-F9327AE7A43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0" creationId="{F18D2720-03AB-4E37-B565-3C76B1F78463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1" creationId="{64EA09EF-8856-4F8F-A3F1-82E7B2A475CE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2" creationId="{D8D9B96A-1498-4446-81E4-56D3147EC644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3" creationId="{720829A2-8C66-4C54-875D-011A04A3CBE0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4" creationId="{F4A93538-1368-414D-8F34-678D5A2CDBE4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5" creationId="{82D2FBF8-B4E7-42EB-8DF4-182FB9C13CE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6" creationId="{ED2ACFC6-FA0C-4EF9-A8E3-E2919453F1A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7" creationId="{AF662E60-133F-4D13-B36F-1439E0AB362A}"/>
          </ac:spMkLst>
        </pc:spChg>
        <pc:spChg chg="mod">
          <ac:chgData name="McFarland, Annette" userId="e93d1f50-85ab-41a8-a34a-185a53159573" providerId="ADAL" clId="{1693D4DB-B740-4D41-A83D-58EE1CB51244}" dt="2021-12-13T21:42:35.833" v="425" actId="207"/>
          <ac:spMkLst>
            <pc:docMk/>
            <pc:sldMk cId="3076436181" sldId="415"/>
            <ac:spMk id="98" creationId="{45677245-B857-468D-8084-10824D1BA890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99" creationId="{9D0EA131-70B9-4EC5-B6D9-E99B7205F4C8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0" creationId="{46DF0201-6935-4D35-849E-16A8C8F7CE3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1" creationId="{B314AA6B-9C27-4BEC-BCD7-0BC0EDD1F6CE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2" creationId="{4B804364-DFE2-44A3-B2C7-1783B7C36402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3" creationId="{124C137F-D438-400B-984D-EAA44722940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4" creationId="{DD7D79A3-E4A6-463B-861F-72F842DC72F9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5" creationId="{EFCA148C-3A06-4767-9D6C-263E2E9C142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6" creationId="{85E585A6-5959-43A5-9930-CD2DEC586439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7" creationId="{86CD23F5-1D30-4CB0-B8BF-02B9B4C532B8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8" creationId="{EA891DA0-A073-42D3-B16E-551939C566C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09" creationId="{45168933-2BB8-4BF9-B91D-040C36E3166B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0" creationId="{73A066C1-CD8A-496B-B42C-C3850A4193BB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1" creationId="{FE900B3D-DC50-42B9-84F4-8D279EBEDAB5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2" creationId="{0F3AD3F3-9046-4437-8DD7-54A04260B573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3" creationId="{F2C341DE-B1F3-48FD-8723-4C6C462E856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4" creationId="{B6CDD2D3-B42E-4FD9-82D6-3207443F3144}"/>
          </ac:spMkLst>
        </pc:spChg>
        <pc:spChg chg="mod">
          <ac:chgData name="McFarland, Annette" userId="e93d1f50-85ab-41a8-a34a-185a53159573" providerId="ADAL" clId="{1693D4DB-B740-4D41-A83D-58EE1CB51244}" dt="2021-12-13T21:42:45.488" v="426" actId="207"/>
          <ac:spMkLst>
            <pc:docMk/>
            <pc:sldMk cId="3076436181" sldId="415"/>
            <ac:spMk id="115" creationId="{FA4A15C7-1389-44BD-954C-5FDBEDD13A64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6" creationId="{6EDCEDF0-83A8-4004-8A43-92480168B84A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7" creationId="{C437D0E6-9663-4117-9D48-6D091BBD13B8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8" creationId="{10393717-3455-4FB1-833F-3A0B75F16275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19" creationId="{C8149BA1-F6EE-41B1-85E7-524A060C751A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20" creationId="{9A68DB01-1521-422F-9F2A-DB49917F10AC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21" creationId="{9659EE27-4AE9-46A4-A16D-8B08A6E9A496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22" creationId="{1B79B2DD-C185-4C0C-AD25-FB64AB59ABA1}"/>
          </ac:spMkLst>
        </pc:spChg>
        <pc:spChg chg="mod">
          <ac:chgData name="McFarland, Annette" userId="e93d1f50-85ab-41a8-a34a-185a53159573" providerId="ADAL" clId="{1693D4DB-B740-4D41-A83D-58EE1CB51244}" dt="2021-12-13T21:41:05.497" v="397" actId="1076"/>
          <ac:spMkLst>
            <pc:docMk/>
            <pc:sldMk cId="3076436181" sldId="415"/>
            <ac:spMk id="123" creationId="{EA22B334-5D7F-44B7-839C-07A07F165430}"/>
          </ac:spMkLst>
        </pc:spChg>
        <pc:spChg chg="add mod">
          <ac:chgData name="McFarland, Annette" userId="e93d1f50-85ab-41a8-a34a-185a53159573" providerId="ADAL" clId="{1693D4DB-B740-4D41-A83D-58EE1CB51244}" dt="2021-12-13T21:43:05.984" v="428" actId="207"/>
          <ac:spMkLst>
            <pc:docMk/>
            <pc:sldMk cId="3076436181" sldId="415"/>
            <ac:spMk id="124" creationId="{44840C56-952A-46DA-9292-7B657EC44016}"/>
          </ac:spMkLst>
        </pc:spChg>
        <pc:spChg chg="add mod">
          <ac:chgData name="McFarland, Annette" userId="e93d1f50-85ab-41a8-a34a-185a53159573" providerId="ADAL" clId="{1693D4DB-B740-4D41-A83D-58EE1CB51244}" dt="2021-12-13T21:41:55.865" v="413" actId="20577"/>
          <ac:spMkLst>
            <pc:docMk/>
            <pc:sldMk cId="3076436181" sldId="415"/>
            <ac:spMk id="125" creationId="{94D7779D-061A-4F19-9552-C1335A883333}"/>
          </ac:spMkLst>
        </pc:spChg>
        <pc:spChg chg="add mod">
          <ac:chgData name="McFarland, Annette" userId="e93d1f50-85ab-41a8-a34a-185a53159573" providerId="ADAL" clId="{1693D4DB-B740-4D41-A83D-58EE1CB51244}" dt="2021-12-13T21:41:37.935" v="403" actId="20577"/>
          <ac:spMkLst>
            <pc:docMk/>
            <pc:sldMk cId="3076436181" sldId="415"/>
            <ac:spMk id="126" creationId="{A95D8AFB-B946-4109-BA21-5A9BE90DA5BD}"/>
          </ac:spMkLst>
        </pc:spChg>
        <pc:spChg chg="add mod">
          <ac:chgData name="McFarland, Annette" userId="e93d1f50-85ab-41a8-a34a-185a53159573" providerId="ADAL" clId="{1693D4DB-B740-4D41-A83D-58EE1CB51244}" dt="2021-12-13T21:42:03.249" v="418" actId="20577"/>
          <ac:spMkLst>
            <pc:docMk/>
            <pc:sldMk cId="3076436181" sldId="415"/>
            <ac:spMk id="127" creationId="{CF36D545-1B65-45BC-986C-13BC3C13D7BA}"/>
          </ac:spMkLst>
        </pc:spChg>
        <pc:grpChg chg="add del mod">
          <ac:chgData name="McFarland, Annette" userId="e93d1f50-85ab-41a8-a34a-185a53159573" providerId="ADAL" clId="{1693D4DB-B740-4D41-A83D-58EE1CB51244}" dt="2021-12-13T21:40:53.344" v="395"/>
          <ac:grpSpMkLst>
            <pc:docMk/>
            <pc:sldMk cId="3076436181" sldId="415"/>
            <ac:grpSpMk id="6" creationId="{8285B43A-AA5F-4310-A34B-5A615B29094C}"/>
          </ac:grpSpMkLst>
        </pc:grpChg>
        <pc:grpChg chg="add mod">
          <ac:chgData name="McFarland, Annette" userId="e93d1f50-85ab-41a8-a34a-185a53159573" providerId="ADAL" clId="{1693D4DB-B740-4D41-A83D-58EE1CB51244}" dt="2021-12-13T21:41:05.497" v="397" actId="1076"/>
          <ac:grpSpMkLst>
            <pc:docMk/>
            <pc:sldMk cId="3076436181" sldId="415"/>
            <ac:grpSpMk id="67" creationId="{EC596002-C64B-4490-A418-CA7D35117F55}"/>
          </ac:grpSpMkLst>
        </pc:grpChg>
      </pc:sldChg>
      <pc:sldChg chg="modSp mod modNotesTx">
        <pc:chgData name="McFarland, Annette" userId="e93d1f50-85ab-41a8-a34a-185a53159573" providerId="ADAL" clId="{1693D4DB-B740-4D41-A83D-58EE1CB51244}" dt="2021-12-13T23:42:04.949" v="2922" actId="20577"/>
        <pc:sldMkLst>
          <pc:docMk/>
          <pc:sldMk cId="980022447" sldId="416"/>
        </pc:sldMkLst>
        <pc:spChg chg="mod">
          <ac:chgData name="McFarland, Annette" userId="e93d1f50-85ab-41a8-a34a-185a53159573" providerId="ADAL" clId="{1693D4DB-B740-4D41-A83D-58EE1CB51244}" dt="2021-12-13T16:16:06.835" v="164" actId="20577"/>
          <ac:spMkLst>
            <pc:docMk/>
            <pc:sldMk cId="980022447" sldId="416"/>
            <ac:spMk id="7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15:31.948" v="159" actId="1076"/>
          <ac:spMkLst>
            <pc:docMk/>
            <pc:sldMk cId="980022447" sldId="416"/>
            <ac:spMk id="9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17:48.385" v="201" actId="1076"/>
          <ac:spMkLst>
            <pc:docMk/>
            <pc:sldMk cId="980022447" sldId="416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6:17:32.230" v="198" actId="208"/>
          <ac:graphicFrameMkLst>
            <pc:docMk/>
            <pc:sldMk cId="980022447" sldId="416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693D4DB-B740-4D41-A83D-58EE1CB51244}" dt="2021-12-13T23:46:20.255" v="3071" actId="20577"/>
        <pc:sldMkLst>
          <pc:docMk/>
          <pc:sldMk cId="1739535041" sldId="417"/>
        </pc:sldMkLst>
        <pc:graphicFrameChg chg="mod">
          <ac:chgData name="McFarland, Annette" userId="e93d1f50-85ab-41a8-a34a-185a53159573" providerId="ADAL" clId="{1693D4DB-B740-4D41-A83D-58EE1CB51244}" dt="2021-12-13T16:18:04.106" v="204" actId="207"/>
          <ac:graphicFrameMkLst>
            <pc:docMk/>
            <pc:sldMk cId="1739535041" sldId="417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693D4DB-B740-4D41-A83D-58EE1CB51244}" dt="2021-12-13T23:50:23.854" v="3454" actId="20577"/>
        <pc:sldMkLst>
          <pc:docMk/>
          <pc:sldMk cId="4035573636" sldId="418"/>
        </pc:sldMkLst>
        <pc:spChg chg="mod">
          <ac:chgData name="McFarland, Annette" userId="e93d1f50-85ab-41a8-a34a-185a53159573" providerId="ADAL" clId="{1693D4DB-B740-4D41-A83D-58EE1CB51244}" dt="2021-12-13T16:27:29.182" v="272" actId="6549"/>
          <ac:spMkLst>
            <pc:docMk/>
            <pc:sldMk cId="4035573636" sldId="418"/>
            <ac:spMk id="2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6:28:44.914" v="279" actId="207"/>
          <ac:graphicFrameMkLst>
            <pc:docMk/>
            <pc:sldMk cId="4035573636" sldId="418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693D4DB-B740-4D41-A83D-58EE1CB51244}" dt="2021-12-13T23:52:57.367" v="3765" actId="20577"/>
        <pc:sldMkLst>
          <pc:docMk/>
          <pc:sldMk cId="2769653482" sldId="419"/>
        </pc:sldMkLst>
        <pc:graphicFrameChg chg="mod">
          <ac:chgData name="McFarland, Annette" userId="e93d1f50-85ab-41a8-a34a-185a53159573" providerId="ADAL" clId="{1693D4DB-B740-4D41-A83D-58EE1CB51244}" dt="2021-12-13T16:29:20.931" v="285" actId="207"/>
          <ac:graphicFrameMkLst>
            <pc:docMk/>
            <pc:sldMk cId="2769653482" sldId="419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693D4DB-B740-4D41-A83D-58EE1CB51244}" dt="2021-12-15T19:51:22.391" v="4204" actId="27918"/>
        <pc:sldMkLst>
          <pc:docMk/>
          <pc:sldMk cId="1677335542" sldId="420"/>
        </pc:sldMkLst>
        <pc:spChg chg="mod">
          <ac:chgData name="McFarland, Annette" userId="e93d1f50-85ab-41a8-a34a-185a53159573" providerId="ADAL" clId="{1693D4DB-B740-4D41-A83D-58EE1CB51244}" dt="2021-12-13T16:32:21.268" v="319" actId="1076"/>
          <ac:spMkLst>
            <pc:docMk/>
            <pc:sldMk cId="1677335542" sldId="420"/>
            <ac:spMk id="13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32:41.357" v="322" actId="1076"/>
          <ac:spMkLst>
            <pc:docMk/>
            <pc:sldMk cId="1677335542" sldId="420"/>
            <ac:spMk id="14" creationId="{00000000-0000-0000-0000-000000000000}"/>
          </ac:spMkLst>
        </pc:spChg>
        <pc:spChg chg="mod">
          <ac:chgData name="McFarland, Annette" userId="e93d1f50-85ab-41a8-a34a-185a53159573" providerId="ADAL" clId="{1693D4DB-B740-4D41-A83D-58EE1CB51244}" dt="2021-12-13T16:31:56.037" v="316" actId="1076"/>
          <ac:spMkLst>
            <pc:docMk/>
            <pc:sldMk cId="1677335542" sldId="420"/>
            <ac:spMk id="15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6:32:26.999" v="320" actId="208"/>
          <ac:graphicFrameMkLst>
            <pc:docMk/>
            <pc:sldMk cId="1677335542" sldId="420"/>
            <ac:graphicFrameMk id="12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1693D4DB-B740-4D41-A83D-58EE1CB51244}" dt="2021-12-13T16:33:38.134" v="340" actId="20577"/>
        <pc:sldMkLst>
          <pc:docMk/>
          <pc:sldMk cId="2192090584" sldId="421"/>
        </pc:sldMkLst>
        <pc:spChg chg="mod">
          <ac:chgData name="McFarland, Annette" userId="e93d1f50-85ab-41a8-a34a-185a53159573" providerId="ADAL" clId="{1693D4DB-B740-4D41-A83D-58EE1CB51244}" dt="2021-12-13T16:33:38.134" v="340" actId="20577"/>
          <ac:spMkLst>
            <pc:docMk/>
            <pc:sldMk cId="2192090584" sldId="421"/>
            <ac:spMk id="3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1693D4DB-B740-4D41-A83D-58EE1CB51244}" dt="2021-12-13T23:03:23.350" v="800" actId="20577"/>
        <pc:sldMkLst>
          <pc:docMk/>
          <pc:sldMk cId="3997230677" sldId="422"/>
        </pc:sldMkLst>
        <pc:spChg chg="mod">
          <ac:chgData name="McFarland, Annette" userId="e93d1f50-85ab-41a8-a34a-185a53159573" providerId="ADAL" clId="{1693D4DB-B740-4D41-A83D-58EE1CB51244}" dt="2021-12-13T15:39:30.580" v="26" actId="207"/>
          <ac:spMkLst>
            <pc:docMk/>
            <pc:sldMk cId="3997230677" sldId="422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5:39:25.440" v="25" actId="207"/>
          <ac:graphicFrameMkLst>
            <pc:docMk/>
            <pc:sldMk cId="3997230677" sldId="422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1693D4DB-B740-4D41-A83D-58EE1CB51244}" dt="2021-12-13T23:14:27.165" v="1274" actId="20577"/>
        <pc:sldMkLst>
          <pc:docMk/>
          <pc:sldMk cId="4098959721" sldId="423"/>
        </pc:sldMkLst>
        <pc:spChg chg="mod">
          <ac:chgData name="McFarland, Annette" userId="e93d1f50-85ab-41a8-a34a-185a53159573" providerId="ADAL" clId="{1693D4DB-B740-4D41-A83D-58EE1CB51244}" dt="2021-12-13T16:16:42.514" v="178" actId="20577"/>
          <ac:spMkLst>
            <pc:docMk/>
            <pc:sldMk cId="4098959721" sldId="423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1693D4DB-B740-4D41-A83D-58EE1CB51244}" dt="2021-12-13T16:06:45.217" v="66" actId="208"/>
          <ac:graphicFrameMkLst>
            <pc:docMk/>
            <pc:sldMk cId="4098959721" sldId="423"/>
            <ac:graphicFrameMk id="12" creationId="{00000000-0000-0000-0000-000000000000}"/>
          </ac:graphicFrameMkLst>
        </pc:graphicFrameChg>
      </pc:sldChg>
      <pc:sldChg chg="modSp add modNotesTx">
        <pc:chgData name="McFarland, Annette" userId="e93d1f50-85ab-41a8-a34a-185a53159573" providerId="ADAL" clId="{1693D4DB-B740-4D41-A83D-58EE1CB51244}" dt="2021-12-15T15:13:33.912" v="4202" actId="207"/>
        <pc:sldMkLst>
          <pc:docMk/>
          <pc:sldMk cId="4265207060" sldId="424"/>
        </pc:sldMkLst>
        <pc:graphicFrameChg chg="mod">
          <ac:chgData name="McFarland, Annette" userId="e93d1f50-85ab-41a8-a34a-185a53159573" providerId="ADAL" clId="{1693D4DB-B740-4D41-A83D-58EE1CB51244}" dt="2021-12-15T15:13:33.912" v="4202" actId="207"/>
          <ac:graphicFrameMkLst>
            <pc:docMk/>
            <pc:sldMk cId="4265207060" sldId="424"/>
            <ac:graphicFrameMk id="8" creationId="{00000000-0000-0000-0000-000000000000}"/>
          </ac:graphicFrameMkLst>
        </pc:graphicFrameChg>
      </pc:sldChg>
      <pc:sldMasterChg chg="addSp delSp modSp mod">
        <pc:chgData name="McFarland, Annette" userId="e93d1f50-85ab-41a8-a34a-185a53159573" providerId="ADAL" clId="{1693D4DB-B740-4D41-A83D-58EE1CB51244}" dt="2021-12-13T16:35:35.962" v="359" actId="14100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1693D4DB-B740-4D41-A83D-58EE1CB51244}" dt="2021-12-13T15:34:49.941" v="1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1693D4DB-B740-4D41-A83D-58EE1CB51244}" dt="2021-12-13T16:35:35.962" v="359" actId="14100"/>
          <ac:spMkLst>
            <pc:docMk/>
            <pc:sldMasterMk cId="3242073853" sldId="2147483660"/>
            <ac:spMk id="9" creationId="{CC47612F-9737-4A4F-95B6-67A0A069037E}"/>
          </ac:spMkLst>
        </pc:spChg>
        <pc:spChg chg="add mod">
          <ac:chgData name="McFarland, Annette" userId="e93d1f50-85ab-41a8-a34a-185a53159573" providerId="ADAL" clId="{1693D4DB-B740-4D41-A83D-58EE1CB51244}" dt="2021-12-13T15:34:52.909" v="4"/>
          <ac:spMkLst>
            <pc:docMk/>
            <pc:sldMasterMk cId="3242073853" sldId="2147483660"/>
            <ac:spMk id="12" creationId="{C3633B91-7F1C-45D8-B1F7-E98D6FDC800E}"/>
          </ac:spMkLst>
        </pc:spChg>
        <pc:spChg chg="del">
          <ac:chgData name="McFarland, Annette" userId="e93d1f50-85ab-41a8-a34a-185a53159573" providerId="ADAL" clId="{1693D4DB-B740-4D41-A83D-58EE1CB51244}" dt="2021-12-13T15:34:51.923" v="3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1693D4DB-B740-4D41-A83D-58EE1CB51244}" dt="2021-12-13T15:34:50.787" v="2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1693D4DB-B740-4D41-A83D-58EE1CB51244}" dt="2021-12-13T15:34:52.909" v="4"/>
          <ac:spMkLst>
            <pc:docMk/>
            <pc:sldMasterMk cId="3242073853" sldId="2147483660"/>
            <ac:spMk id="16" creationId="{2550BA19-F879-4AB5-95D8-7B27EA75556F}"/>
          </ac:spMkLst>
        </pc:spChg>
        <pc:picChg chg="del">
          <ac:chgData name="McFarland, Annette" userId="e93d1f50-85ab-41a8-a34a-185a53159573" providerId="ADAL" clId="{1693D4DB-B740-4D41-A83D-58EE1CB51244}" dt="2021-12-13T15:34:47.076" v="0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1693D4DB-B740-4D41-A83D-58EE1CB51244}" dt="2021-12-13T15:34:52.909" v="4"/>
          <ac:picMkLst>
            <pc:docMk/>
            <pc:sldMasterMk cId="3242073853" sldId="2147483660"/>
            <ac:picMk id="11" creationId="{3908638F-44BA-425D-ADAB-3AA8CB04533D}"/>
          </ac:picMkLst>
        </pc:picChg>
        <pc:picChg chg="add mod">
          <ac:chgData name="McFarland, Annette" userId="e93d1f50-85ab-41a8-a34a-185a53159573" providerId="ADAL" clId="{1693D4DB-B740-4D41-A83D-58EE1CB51244}" dt="2021-12-13T15:34:52.909" v="4"/>
          <ac:picMkLst>
            <pc:docMk/>
            <pc:sldMasterMk cId="3242073853" sldId="2147483660"/>
            <ac:picMk id="15" creationId="{CE0B9E59-2004-418C-8FB5-787773AC4001}"/>
          </ac:picMkLst>
        </pc:picChg>
        <pc:picChg chg="add mod ord">
          <ac:chgData name="McFarland, Annette" userId="e93d1f50-85ab-41a8-a34a-185a53159573" providerId="ADAL" clId="{1693D4DB-B740-4D41-A83D-58EE1CB51244}" dt="2021-12-13T15:35:28.973" v="6" actId="167"/>
          <ac:picMkLst>
            <pc:docMk/>
            <pc:sldMasterMk cId="3242073853" sldId="2147483660"/>
            <ac:picMk id="17" creationId="{97B7DBBA-B76B-4320-8C7C-CB002E690D99}"/>
          </ac:picMkLst>
        </pc:picChg>
      </pc:sldMasterChg>
    </pc:docChg>
  </pc:docChgLst>
  <pc:docChgLst>
    <pc:chgData name="McFarland, Annette" userId="e93d1f50-85ab-41a8-a34a-185a53159573" providerId="ADAL" clId="{A324F0D4-C9C8-4978-A79E-8A496F1C2924}"/>
    <pc:docChg chg="custSel modSld">
      <pc:chgData name="McFarland, Annette" userId="e93d1f50-85ab-41a8-a34a-185a53159573" providerId="ADAL" clId="{A324F0D4-C9C8-4978-A79E-8A496F1C2924}" dt="2022-01-31T16:14:05.365" v="49" actId="20577"/>
      <pc:docMkLst>
        <pc:docMk/>
      </pc:docMkLst>
      <pc:sldChg chg="modNotesTx">
        <pc:chgData name="McFarland, Annette" userId="e93d1f50-85ab-41a8-a34a-185a53159573" providerId="ADAL" clId="{A324F0D4-C9C8-4978-A79E-8A496F1C2924}" dt="2022-01-31T15:28:33.117" v="35" actId="20577"/>
        <pc:sldMkLst>
          <pc:docMk/>
          <pc:sldMk cId="642488153" sldId="408"/>
        </pc:sldMkLst>
      </pc:sldChg>
      <pc:sldChg chg="modNotesTx">
        <pc:chgData name="McFarland, Annette" userId="e93d1f50-85ab-41a8-a34a-185a53159573" providerId="ADAL" clId="{A324F0D4-C9C8-4978-A79E-8A496F1C2924}" dt="2022-01-31T15:36:02.434" v="39" actId="20577"/>
        <pc:sldMkLst>
          <pc:docMk/>
          <pc:sldMk cId="3246372347" sldId="410"/>
        </pc:sldMkLst>
      </pc:sldChg>
      <pc:sldChg chg="modSp mod modNotesTx">
        <pc:chgData name="McFarland, Annette" userId="e93d1f50-85ab-41a8-a34a-185a53159573" providerId="ADAL" clId="{A324F0D4-C9C8-4978-A79E-8A496F1C2924}" dt="2022-01-31T15:57:27.124" v="45" actId="20577"/>
        <pc:sldMkLst>
          <pc:docMk/>
          <pc:sldMk cId="3076436181" sldId="415"/>
        </pc:sldMkLst>
        <pc:spChg chg="mod">
          <ac:chgData name="McFarland, Annette" userId="e93d1f50-85ab-41a8-a34a-185a53159573" providerId="ADAL" clId="{A324F0D4-C9C8-4978-A79E-8A496F1C2924}" dt="2022-01-28T16:58:00.164" v="11" actId="20577"/>
          <ac:spMkLst>
            <pc:docMk/>
            <pc:sldMk cId="3076436181" sldId="415"/>
            <ac:spMk id="4" creationId="{00000000-0000-0000-0000-000000000000}"/>
          </ac:spMkLst>
        </pc:spChg>
        <pc:spChg chg="mod">
          <ac:chgData name="McFarland, Annette" userId="e93d1f50-85ab-41a8-a34a-185a53159573" providerId="ADAL" clId="{A324F0D4-C9C8-4978-A79E-8A496F1C2924}" dt="2022-01-31T15:45:46.515" v="41" actId="208"/>
          <ac:spMkLst>
            <pc:docMk/>
            <pc:sldMk cId="3076436181" sldId="415"/>
            <ac:spMk id="68" creationId="{00CBC305-FF4F-49D0-84AF-2686122C0BF4}"/>
          </ac:spMkLst>
        </pc:spChg>
        <pc:spChg chg="mod">
          <ac:chgData name="McFarland, Annette" userId="e93d1f50-85ab-41a8-a34a-185a53159573" providerId="ADAL" clId="{A324F0D4-C9C8-4978-A79E-8A496F1C2924}" dt="2022-01-31T15:45:53.641" v="43" actId="208"/>
          <ac:spMkLst>
            <pc:docMk/>
            <pc:sldMk cId="3076436181" sldId="415"/>
            <ac:spMk id="86" creationId="{C5FD2076-5D63-45F6-9B91-DA76FB482B5B}"/>
          </ac:spMkLst>
        </pc:spChg>
        <pc:spChg chg="mod">
          <ac:chgData name="McFarland, Annette" userId="e93d1f50-85ab-41a8-a34a-185a53159573" providerId="ADAL" clId="{A324F0D4-C9C8-4978-A79E-8A496F1C2924}" dt="2022-01-31T15:45:42.494" v="40" actId="208"/>
          <ac:spMkLst>
            <pc:docMk/>
            <pc:sldMk cId="3076436181" sldId="415"/>
            <ac:spMk id="98" creationId="{45677245-B857-468D-8084-10824D1BA890}"/>
          </ac:spMkLst>
        </pc:spChg>
        <pc:spChg chg="mod">
          <ac:chgData name="McFarland, Annette" userId="e93d1f50-85ab-41a8-a34a-185a53159573" providerId="ADAL" clId="{A324F0D4-C9C8-4978-A79E-8A496F1C2924}" dt="2022-01-31T15:45:50.204" v="42" actId="208"/>
          <ac:spMkLst>
            <pc:docMk/>
            <pc:sldMk cId="3076436181" sldId="415"/>
            <ac:spMk id="115" creationId="{FA4A15C7-1389-44BD-954C-5FDBEDD13A64}"/>
          </ac:spMkLst>
        </pc:spChg>
      </pc:sldChg>
      <pc:sldChg chg="modSp mod modNotesTx">
        <pc:chgData name="McFarland, Annette" userId="e93d1f50-85ab-41a8-a34a-185a53159573" providerId="ADAL" clId="{A324F0D4-C9C8-4978-A79E-8A496F1C2924}" dt="2022-01-31T16:14:05.365" v="49" actId="20577"/>
        <pc:sldMkLst>
          <pc:docMk/>
          <pc:sldMk cId="980022447" sldId="416"/>
        </pc:sldMkLst>
        <pc:spChg chg="mod">
          <ac:chgData name="McFarland, Annette" userId="e93d1f50-85ab-41a8-a34a-185a53159573" providerId="ADAL" clId="{A324F0D4-C9C8-4978-A79E-8A496F1C2924}" dt="2022-01-28T16:59:38.095" v="23" actId="20577"/>
          <ac:spMkLst>
            <pc:docMk/>
            <pc:sldMk cId="980022447" sldId="416"/>
            <ac:spMk id="11" creationId="{00000000-0000-0000-0000-000000000000}"/>
          </ac:spMkLst>
        </pc:spChg>
      </pc:sldChg>
      <pc:sldChg chg="modSp mod">
        <pc:chgData name="McFarland, Annette" userId="e93d1f50-85ab-41a8-a34a-185a53159573" providerId="ADAL" clId="{A324F0D4-C9C8-4978-A79E-8A496F1C2924}" dt="2022-01-28T17:06:45.954" v="27" actId="20577"/>
        <pc:sldMkLst>
          <pc:docMk/>
          <pc:sldMk cId="2769653482" sldId="419"/>
        </pc:sldMkLst>
        <pc:spChg chg="mod">
          <ac:chgData name="McFarland, Annette" userId="e93d1f50-85ab-41a8-a34a-185a53159573" providerId="ADAL" clId="{A324F0D4-C9C8-4978-A79E-8A496F1C2924}" dt="2022-01-28T17:06:45.954" v="27" actId="20577"/>
          <ac:spMkLst>
            <pc:docMk/>
            <pc:sldMk cId="2769653482" sldId="419"/>
            <ac:spMk id="7" creationId="{00000000-0000-0000-0000-000000000000}"/>
          </ac:spMkLst>
        </pc:spChg>
      </pc:sldChg>
      <pc:sldChg chg="modSp mod">
        <pc:chgData name="McFarland, Annette" userId="e93d1f50-85ab-41a8-a34a-185a53159573" providerId="ADAL" clId="{A324F0D4-C9C8-4978-A79E-8A496F1C2924}" dt="2022-01-28T17:10:59.031" v="33" actId="20577"/>
        <pc:sldMkLst>
          <pc:docMk/>
          <pc:sldMk cId="1677335542" sldId="420"/>
        </pc:sldMkLst>
        <pc:spChg chg="mod">
          <ac:chgData name="McFarland, Annette" userId="e93d1f50-85ab-41a8-a34a-185a53159573" providerId="ADAL" clId="{A324F0D4-C9C8-4978-A79E-8A496F1C2924}" dt="2022-01-28T17:10:59.031" v="33" actId="20577"/>
          <ac:spMkLst>
            <pc:docMk/>
            <pc:sldMk cId="1677335542" sldId="420"/>
            <ac:spMk id="4" creationId="{00000000-0000-0000-0000-000000000000}"/>
          </ac:spMkLst>
        </pc:spChg>
      </pc:sldChg>
    </pc:docChg>
  </pc:docChgLst>
  <pc:docChgLst>
    <pc:chgData name="Balian, Sarah" userId="b3b060d9-4d34-479b-ad68-688eaebf93c5" providerId="ADAL" clId="{2FD33273-6264-4CAE-91F0-0BCADE18C56E}"/>
    <pc:docChg chg="custSel modSld">
      <pc:chgData name="Balian, Sarah" userId="b3b060d9-4d34-479b-ad68-688eaebf93c5" providerId="ADAL" clId="{2FD33273-6264-4CAE-91F0-0BCADE18C56E}" dt="2021-12-23T21:34:35.885" v="17" actId="1592"/>
      <pc:docMkLst>
        <pc:docMk/>
      </pc:docMkLst>
      <pc:sldChg chg="addCm delCm modCm">
        <pc:chgData name="Balian, Sarah" userId="b3b060d9-4d34-479b-ad68-688eaebf93c5" providerId="ADAL" clId="{2FD33273-6264-4CAE-91F0-0BCADE18C56E}" dt="2021-12-23T21:24:31.279" v="5" actId="1592"/>
        <pc:sldMkLst>
          <pc:docMk/>
          <pc:sldMk cId="341080092" sldId="402"/>
        </pc:sldMkLst>
      </pc:sldChg>
      <pc:sldChg chg="addCm modCm">
        <pc:chgData name="Balian, Sarah" userId="b3b060d9-4d34-479b-ad68-688eaebf93c5" providerId="ADAL" clId="{2FD33273-6264-4CAE-91F0-0BCADE18C56E}" dt="2021-12-23T21:21:11.748" v="1"/>
        <pc:sldMkLst>
          <pc:docMk/>
          <pc:sldMk cId="642488153" sldId="408"/>
        </pc:sldMkLst>
      </pc:sldChg>
      <pc:sldChg chg="addCm delCm modCm">
        <pc:chgData name="Balian, Sarah" userId="b3b060d9-4d34-479b-ad68-688eaebf93c5" providerId="ADAL" clId="{2FD33273-6264-4CAE-91F0-0BCADE18C56E}" dt="2021-12-23T21:31:13.060" v="10" actId="1592"/>
        <pc:sldMkLst>
          <pc:docMk/>
          <pc:sldMk cId="3246372347" sldId="410"/>
        </pc:sldMkLst>
      </pc:sldChg>
      <pc:sldChg chg="modSp mod addCm modCm">
        <pc:chgData name="Balian, Sarah" userId="b3b060d9-4d34-479b-ad68-688eaebf93c5" providerId="ADAL" clId="{2FD33273-6264-4CAE-91F0-0BCADE18C56E}" dt="2021-12-23T21:33:34.095" v="15"/>
        <pc:sldMkLst>
          <pc:docMk/>
          <pc:sldMk cId="3076436181" sldId="415"/>
        </pc:sldMkLst>
        <pc:spChg chg="mod">
          <ac:chgData name="Balian, Sarah" userId="b3b060d9-4d34-479b-ad68-688eaebf93c5" providerId="ADAL" clId="{2FD33273-6264-4CAE-91F0-0BCADE18C56E}" dt="2021-12-23T21:33:19.340" v="11" actId="20577"/>
          <ac:spMkLst>
            <pc:docMk/>
            <pc:sldMk cId="3076436181" sldId="415"/>
            <ac:spMk id="125" creationId="{94D7779D-061A-4F19-9552-C1335A883333}"/>
          </ac:spMkLst>
        </pc:spChg>
        <pc:spChg chg="mod">
          <ac:chgData name="Balian, Sarah" userId="b3b060d9-4d34-479b-ad68-688eaebf93c5" providerId="ADAL" clId="{2FD33273-6264-4CAE-91F0-0BCADE18C56E}" dt="2021-12-23T21:33:22.320" v="13" actId="20577"/>
          <ac:spMkLst>
            <pc:docMk/>
            <pc:sldMk cId="3076436181" sldId="415"/>
            <ac:spMk id="127" creationId="{CF36D545-1B65-45BC-986C-13BC3C13D7BA}"/>
          </ac:spMkLst>
        </pc:spChg>
      </pc:sldChg>
      <pc:sldChg chg="delCm">
        <pc:chgData name="Balian, Sarah" userId="b3b060d9-4d34-479b-ad68-688eaebf93c5" providerId="ADAL" clId="{2FD33273-6264-4CAE-91F0-0BCADE18C56E}" dt="2021-12-23T21:34:35.885" v="17" actId="1592"/>
        <pc:sldMkLst>
          <pc:docMk/>
          <pc:sldMk cId="1739535041" sldId="417"/>
        </pc:sldMkLst>
      </pc:sldChg>
    </pc:docChg>
  </pc:docChgLst>
  <pc:docChgLst>
    <pc:chgData name="McFarland, Annette" userId="e93d1f50-85ab-41a8-a34a-185a53159573" providerId="ADAL" clId="{CB621E94-387B-40D6-AE62-B77490B86D71}"/>
    <pc:docChg chg="custSel modSld">
      <pc:chgData name="McFarland, Annette" userId="e93d1f50-85ab-41a8-a34a-185a53159573" providerId="ADAL" clId="{CB621E94-387B-40D6-AE62-B77490B86D71}" dt="2022-01-05T18:01:45.121" v="12" actId="1592"/>
      <pc:docMkLst>
        <pc:docMk/>
      </pc:docMkLst>
      <pc:sldChg chg="modSp mod delCm">
        <pc:chgData name="McFarland, Annette" userId="e93d1f50-85ab-41a8-a34a-185a53159573" providerId="ADAL" clId="{CB621E94-387B-40D6-AE62-B77490B86D71}" dt="2022-01-05T14:54:59.286" v="5" actId="1592"/>
        <pc:sldMkLst>
          <pc:docMk/>
          <pc:sldMk cId="642488153" sldId="408"/>
        </pc:sldMkLst>
        <pc:spChg chg="mod">
          <ac:chgData name="McFarland, Annette" userId="e93d1f50-85ab-41a8-a34a-185a53159573" providerId="ADAL" clId="{CB621E94-387B-40D6-AE62-B77490B86D71}" dt="2022-01-05T14:50:58.365" v="1" actId="207"/>
          <ac:spMkLst>
            <pc:docMk/>
            <pc:sldMk cId="642488153" sldId="408"/>
            <ac:spMk id="7" creationId="{546E27B0-21C9-42B1-A49D-BF0380CE7897}"/>
          </ac:spMkLst>
        </pc:spChg>
        <pc:spChg chg="mod">
          <ac:chgData name="McFarland, Annette" userId="e93d1f50-85ab-41a8-a34a-185a53159573" providerId="ADAL" clId="{CB621E94-387B-40D6-AE62-B77490B86D71}" dt="2022-01-05T14:50:44.785" v="0" actId="207"/>
          <ac:spMkLst>
            <pc:docMk/>
            <pc:sldMk cId="642488153" sldId="408"/>
            <ac:spMk id="37" creationId="{58577955-981C-4505-963F-9C5A55FD7EE6}"/>
          </ac:spMkLst>
        </pc:spChg>
        <pc:spChg chg="mod">
          <ac:chgData name="McFarland, Annette" userId="e93d1f50-85ab-41a8-a34a-185a53159573" providerId="ADAL" clId="{CB621E94-387B-40D6-AE62-B77490B86D71}" dt="2022-01-05T14:51:09.972" v="2" actId="207"/>
          <ac:spMkLst>
            <pc:docMk/>
            <pc:sldMk cId="642488153" sldId="408"/>
            <ac:spMk id="54" creationId="{FDA80DDE-44F9-434A-93E0-173050711698}"/>
          </ac:spMkLst>
        </pc:spChg>
        <pc:spChg chg="mod">
          <ac:chgData name="McFarland, Annette" userId="e93d1f50-85ab-41a8-a34a-185a53159573" providerId="ADAL" clId="{CB621E94-387B-40D6-AE62-B77490B86D71}" dt="2022-01-05T14:51:27.664" v="4" actId="207"/>
          <ac:spMkLst>
            <pc:docMk/>
            <pc:sldMk cId="642488153" sldId="408"/>
            <ac:spMk id="63" creationId="{C597DFA7-99E5-44AF-8A8A-DEE892BA3FE1}"/>
          </ac:spMkLst>
        </pc:spChg>
        <pc:spChg chg="mod">
          <ac:chgData name="McFarland, Annette" userId="e93d1f50-85ab-41a8-a34a-185a53159573" providerId="ADAL" clId="{CB621E94-387B-40D6-AE62-B77490B86D71}" dt="2022-01-05T14:51:22.272" v="3" actId="207"/>
          <ac:spMkLst>
            <pc:docMk/>
            <pc:sldMk cId="642488153" sldId="408"/>
            <ac:spMk id="64" creationId="{0305663D-A4A6-4D78-A29D-C9FE4EF7DDA5}"/>
          </ac:spMkLst>
        </pc:spChg>
        <pc:spChg chg="mod">
          <ac:chgData name="McFarland, Annette" userId="e93d1f50-85ab-41a8-a34a-185a53159573" providerId="ADAL" clId="{CB621E94-387B-40D6-AE62-B77490B86D71}" dt="2022-01-05T14:51:22.272" v="3" actId="207"/>
          <ac:spMkLst>
            <pc:docMk/>
            <pc:sldMk cId="642488153" sldId="408"/>
            <ac:spMk id="66" creationId="{0FAF3A83-625B-4E7E-8BF9-A7CD818457EE}"/>
          </ac:spMkLst>
        </pc:spChg>
      </pc:sldChg>
      <pc:sldChg chg="modSp mod delCm">
        <pc:chgData name="McFarland, Annette" userId="e93d1f50-85ab-41a8-a34a-185a53159573" providerId="ADAL" clId="{CB621E94-387B-40D6-AE62-B77490B86D71}" dt="2022-01-05T18:01:25.145" v="11" actId="1592"/>
        <pc:sldMkLst>
          <pc:docMk/>
          <pc:sldMk cId="3076436181" sldId="415"/>
        </pc:sldMkLst>
        <pc:spChg chg="mod">
          <ac:chgData name="McFarland, Annette" userId="e93d1f50-85ab-41a8-a34a-185a53159573" providerId="ADAL" clId="{CB621E94-387B-40D6-AE62-B77490B86D71}" dt="2022-01-05T18:00:53.316" v="7" actId="207"/>
          <ac:spMkLst>
            <pc:docMk/>
            <pc:sldMk cId="3076436181" sldId="415"/>
            <ac:spMk id="68" creationId="{00CBC305-FF4F-49D0-84AF-2686122C0BF4}"/>
          </ac:spMkLst>
        </pc:spChg>
        <pc:spChg chg="mod">
          <ac:chgData name="McFarland, Annette" userId="e93d1f50-85ab-41a8-a34a-185a53159573" providerId="ADAL" clId="{CB621E94-387B-40D6-AE62-B77490B86D71}" dt="2022-01-05T18:00:46.089" v="6" actId="207"/>
          <ac:spMkLst>
            <pc:docMk/>
            <pc:sldMk cId="3076436181" sldId="415"/>
            <ac:spMk id="98" creationId="{45677245-B857-468D-8084-10824D1BA890}"/>
          </ac:spMkLst>
        </pc:spChg>
        <pc:spChg chg="mod">
          <ac:chgData name="McFarland, Annette" userId="e93d1f50-85ab-41a8-a34a-185a53159573" providerId="ADAL" clId="{CB621E94-387B-40D6-AE62-B77490B86D71}" dt="2022-01-05T18:01:01.316" v="8" actId="207"/>
          <ac:spMkLst>
            <pc:docMk/>
            <pc:sldMk cId="3076436181" sldId="415"/>
            <ac:spMk id="115" creationId="{FA4A15C7-1389-44BD-954C-5FDBEDD13A64}"/>
          </ac:spMkLst>
        </pc:spChg>
        <pc:spChg chg="mod">
          <ac:chgData name="McFarland, Annette" userId="e93d1f50-85ab-41a8-a34a-185a53159573" providerId="ADAL" clId="{CB621E94-387B-40D6-AE62-B77490B86D71}" dt="2022-01-05T18:01:08.046" v="9" actId="207"/>
          <ac:spMkLst>
            <pc:docMk/>
            <pc:sldMk cId="3076436181" sldId="415"/>
            <ac:spMk id="124" creationId="{44840C56-952A-46DA-9292-7B657EC44016}"/>
          </ac:spMkLst>
        </pc:spChg>
        <pc:spChg chg="mod">
          <ac:chgData name="McFarland, Annette" userId="e93d1f50-85ab-41a8-a34a-185a53159573" providerId="ADAL" clId="{CB621E94-387B-40D6-AE62-B77490B86D71}" dt="2022-01-05T18:01:15.219" v="10" actId="207"/>
          <ac:spMkLst>
            <pc:docMk/>
            <pc:sldMk cId="3076436181" sldId="415"/>
            <ac:spMk id="125" creationId="{94D7779D-061A-4F19-9552-C1335A883333}"/>
          </ac:spMkLst>
        </pc:spChg>
        <pc:spChg chg="mod">
          <ac:chgData name="McFarland, Annette" userId="e93d1f50-85ab-41a8-a34a-185a53159573" providerId="ADAL" clId="{CB621E94-387B-40D6-AE62-B77490B86D71}" dt="2022-01-05T18:01:15.219" v="10" actId="207"/>
          <ac:spMkLst>
            <pc:docMk/>
            <pc:sldMk cId="3076436181" sldId="415"/>
            <ac:spMk id="127" creationId="{CF36D545-1B65-45BC-986C-13BC3C13D7BA}"/>
          </ac:spMkLst>
        </pc:spChg>
      </pc:sldChg>
      <pc:sldChg chg="delCm">
        <pc:chgData name="McFarland, Annette" userId="e93d1f50-85ab-41a8-a34a-185a53159573" providerId="ADAL" clId="{CB621E94-387B-40D6-AE62-B77490B86D71}" dt="2022-01-05T18:01:45.121" v="12" actId="1592"/>
        <pc:sldMkLst>
          <pc:docMk/>
          <pc:sldMk cId="4035573636" sldId="41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1B1-43E7-842B-9811C298F41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1B1-43E7-842B-9811C298F41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77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B1-43E7-842B-9811C298F4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68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1B1-43E7-842B-9811C298F4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0062B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86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B1-43E7-842B-9811C298F41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522776"/>
        <c:axId val="346523560"/>
      </c:barChart>
      <c:catAx>
        <c:axId val="34652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6523560"/>
        <c:crosses val="autoZero"/>
        <c:auto val="1"/>
        <c:lblAlgn val="ctr"/>
        <c:lblOffset val="100"/>
        <c:noMultiLvlLbl val="0"/>
      </c:catAx>
      <c:valAx>
        <c:axId val="346523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522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E854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D652-4DF0-852A-BE4DE50DF668}"/>
              </c:ext>
            </c:extLst>
          </c:dPt>
          <c:dPt>
            <c:idx val="1"/>
            <c:invertIfNegative val="0"/>
            <c:bubble3D val="0"/>
            <c:spPr>
              <a:solidFill>
                <a:srgbClr val="FF7E2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D652-4DF0-852A-BE4DE50DF668}"/>
              </c:ext>
            </c:extLst>
          </c:dPt>
          <c:dPt>
            <c:idx val="2"/>
            <c:invertIfNegative val="0"/>
            <c:bubble3D val="0"/>
            <c:spPr>
              <a:solidFill>
                <a:srgbClr val="0062B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D652-4DF0-852A-BE4DE50DF6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81</c:v>
                </c:pt>
                <c:pt idx="1">
                  <c:v>75</c:v>
                </c:pt>
                <c:pt idx="2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652-4DF0-852A-BE4DE50DF66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9017720"/>
        <c:axId val="349017328"/>
      </c:barChart>
      <c:catAx>
        <c:axId val="349017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7328"/>
        <c:crosses val="autoZero"/>
        <c:auto val="1"/>
        <c:lblAlgn val="ctr"/>
        <c:lblOffset val="100"/>
        <c:noMultiLvlLbl val="0"/>
      </c:catAx>
      <c:valAx>
        <c:axId val="3490173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9017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FB6-4C03-8C35-85D8F9C911E5}"/>
              </c:ext>
            </c:extLst>
          </c:dPt>
          <c:dPt>
            <c:idx val="1"/>
            <c:bubble3D val="0"/>
            <c:spPr>
              <a:solidFill>
                <a:srgbClr val="FF7E2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FB6-4C03-8C35-85D8F9C911E5}"/>
              </c:ext>
            </c:extLst>
          </c:dPt>
          <c:dPt>
            <c:idx val="2"/>
            <c:bubble3D val="0"/>
            <c:spPr>
              <a:solidFill>
                <a:srgbClr val="A9D1E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2FB6-4C03-8C35-85D8F9C911E5}"/>
              </c:ext>
            </c:extLst>
          </c:dPt>
          <c:dPt>
            <c:idx val="3"/>
            <c:bubble3D val="0"/>
            <c:spPr>
              <a:solidFill>
                <a:srgbClr val="AF81C2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2FB6-4C03-8C35-85D8F9C911E5}"/>
              </c:ext>
            </c:extLst>
          </c:dPt>
          <c:dPt>
            <c:idx val="4"/>
            <c:bubble3D val="0"/>
            <c:spPr>
              <a:solidFill>
                <a:srgbClr val="0062B2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2FB6-4C03-8C35-85D8F9C911E5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2FB6-4C03-8C35-85D8F9C911E5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B6-4C03-8C35-85D8F9C911E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FB6-4C03-8C35-85D8F9C911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Pas de moustiques/pas de paludisme</c:v>
                </c:pt>
                <c:pt idx="1">
                  <c:v>Moustiquaire en plus/la garde pour plus tard</c:v>
                </c:pt>
                <c:pt idx="2">
                  <c:v>Déchiré</c:v>
                </c:pt>
                <c:pt idx="3">
                  <c:v>Trop chaud</c:v>
                </c:pt>
                <c:pt idx="4">
                  <c:v>Autre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18</c:v>
                </c:pt>
                <c:pt idx="2">
                  <c:v>7</c:v>
                </c:pt>
                <c:pt idx="3">
                  <c:v>5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FB6-4C03-8C35-85D8F9C911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99631595654038E-2"/>
          <c:w val="0.96616035172886816"/>
          <c:h val="0.78729689574851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9E1-4491-AB72-200C7F646671}"/>
              </c:ext>
            </c:extLst>
          </c:dPt>
          <c:dPt>
            <c:idx val="2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9E1-4491-AB72-200C7F6466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de SP/Fansidar (TPIg1+)</c:v>
                </c:pt>
                <c:pt idx="1">
                  <c:v>2+ doses de SP/Fansidar (TPIg2+)</c:v>
                </c:pt>
                <c:pt idx="2">
                  <c:v>3+ doses de SP/Fansidar (TPIg3+)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92</c:v>
                </c:pt>
                <c:pt idx="1">
                  <c:v>67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E1-4491-AB72-200C7F6466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1070440"/>
        <c:axId val="351070832"/>
      </c:barChart>
      <c:catAx>
        <c:axId val="351070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070832"/>
        <c:crosses val="autoZero"/>
        <c:auto val="1"/>
        <c:lblAlgn val="ctr"/>
        <c:lblOffset val="100"/>
        <c:noMultiLvlLbl val="0"/>
      </c:catAx>
      <c:valAx>
        <c:axId val="35107083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1070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3</c:v>
                </c:pt>
              </c:strCache>
            </c:strRef>
          </c:tx>
          <c:spPr>
            <a:ln w="63500" cap="rnd">
              <a:solidFill>
                <a:srgbClr val="0062B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062B2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</c:v>
                </c:pt>
                <c:pt idx="1">
                  <c:v>22</c:v>
                </c:pt>
                <c:pt idx="2">
                  <c:v>22</c:v>
                </c:pt>
                <c:pt idx="3">
                  <c:v>20</c:v>
                </c:pt>
                <c:pt idx="4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57-4D5C-A793-1D7A9AC7F1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 w="63500" cap="rnd">
              <a:solidFill>
                <a:srgbClr val="FF7E2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FF7E24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63</c:v>
                </c:pt>
                <c:pt idx="1">
                  <c:v>63</c:v>
                </c:pt>
                <c:pt idx="2">
                  <c:v>64</c:v>
                </c:pt>
                <c:pt idx="3">
                  <c:v>63</c:v>
                </c:pt>
                <c:pt idx="4">
                  <c:v>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857-4D5C-A793-1D7A9AC7F1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</c:v>
                </c:pt>
              </c:strCache>
            </c:strRef>
          </c:tx>
          <c:spPr>
            <a:ln w="63500" cap="rnd">
              <a:solidFill>
                <a:srgbClr val="A8507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63500">
                <a:solidFill>
                  <a:srgbClr val="A85078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92</c:v>
                </c:pt>
                <c:pt idx="1">
                  <c:v>94</c:v>
                </c:pt>
                <c:pt idx="2">
                  <c:v>93</c:v>
                </c:pt>
                <c:pt idx="3">
                  <c:v>93</c:v>
                </c:pt>
                <c:pt idx="4">
                  <c:v>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857-4D5C-A793-1D7A9AC7F14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1071616"/>
        <c:axId val="351072008"/>
      </c:lineChart>
      <c:catAx>
        <c:axId val="35107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072008"/>
        <c:crosses val="autoZero"/>
        <c:auto val="1"/>
        <c:lblAlgn val="ctr"/>
        <c:lblOffset val="100"/>
        <c:noMultiLvlLbl val="0"/>
      </c:catAx>
      <c:valAx>
        <c:axId val="3510720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1071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1985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204-4687-9D71-373B1AFD21AB}"/>
              </c:ext>
            </c:extLst>
          </c:dPt>
          <c:dPt>
            <c:idx val="2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204-4687-9D71-373B1AFD21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82</c:v>
                </c:pt>
                <c:pt idx="1">
                  <c:v>84</c:v>
                </c:pt>
                <c:pt idx="2">
                  <c:v>83</c:v>
                </c:pt>
                <c:pt idx="3">
                  <c:v>68</c:v>
                </c:pt>
                <c:pt idx="4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204-4687-9D71-373B1AFD21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523952"/>
        <c:axId val="344690040"/>
      </c:barChart>
      <c:catAx>
        <c:axId val="34652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4690040"/>
        <c:crosses val="autoZero"/>
        <c:auto val="1"/>
        <c:lblAlgn val="ctr"/>
        <c:lblOffset val="100"/>
        <c:noMultiLvlLbl val="0"/>
      </c:catAx>
      <c:valAx>
        <c:axId val="344690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52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A8507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A85078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EDS-C 2015</c:v>
                </c:pt>
                <c:pt idx="1">
                  <c:v>EDS-C 2016</c:v>
                </c:pt>
                <c:pt idx="2">
                  <c:v>EDS-C 2017</c:v>
                </c:pt>
                <c:pt idx="3">
                  <c:v>EDS-C 2018</c:v>
                </c:pt>
                <c:pt idx="4">
                  <c:v>EDS-C 2019</c:v>
                </c:pt>
                <c:pt idx="5">
                  <c:v>EIPS 2020-2021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77</c:v>
                </c:pt>
                <c:pt idx="1">
                  <c:v>82</c:v>
                </c:pt>
                <c:pt idx="2">
                  <c:v>84</c:v>
                </c:pt>
                <c:pt idx="3">
                  <c:v>77</c:v>
                </c:pt>
                <c:pt idx="4">
                  <c:v>81</c:v>
                </c:pt>
                <c:pt idx="5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88-4C3A-960F-E7187E0F3D8C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4690432"/>
        <c:axId val="348314752"/>
      </c:lineChart>
      <c:catAx>
        <c:axId val="34469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8314752"/>
        <c:crosses val="autoZero"/>
        <c:auto val="1"/>
        <c:lblAlgn val="ctr"/>
        <c:lblOffset val="100"/>
        <c:noMultiLvlLbl val="0"/>
      </c:catAx>
      <c:valAx>
        <c:axId val="3483147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469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EFF-4AB2-992D-1C8DD2F94775}"/>
              </c:ext>
            </c:extLst>
          </c:dPt>
          <c:dPt>
            <c:idx val="1"/>
            <c:bubble3D val="0"/>
            <c:spPr>
              <a:solidFill>
                <a:srgbClr val="FF7E2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EFF-4AB2-992D-1C8DD2F94775}"/>
              </c:ext>
            </c:extLst>
          </c:dPt>
          <c:dPt>
            <c:idx val="2"/>
            <c:bubble3D val="0"/>
            <c:spPr>
              <a:solidFill>
                <a:srgbClr val="0062B2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CEFF-4AB2-992D-1C8DD2F94775}"/>
              </c:ext>
            </c:extLst>
          </c:dPt>
          <c:dPt>
            <c:idx val="3"/>
            <c:bubble3D val="0"/>
            <c:spPr>
              <a:solidFill>
                <a:srgbClr val="A9D1E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CEFF-4AB2-992D-1C8DD2F94775}"/>
              </c:ext>
            </c:extLst>
          </c:dPt>
          <c:dPt>
            <c:idx val="4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CEFF-4AB2-992D-1C8DD2F94775}"/>
              </c:ext>
            </c:extLst>
          </c:dPt>
          <c:dPt>
            <c:idx val="5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CEFF-4AB2-992D-1C8DD2F9477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FF-4AB2-992D-1C8DD2F9477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726400145726075"/>
                      <c:h val="0.166868198307134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EFF-4AB2-992D-1C8DD2F9477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EFF-4AB2-992D-1C8DD2F947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Campagne de distribution de masse</c:v>
                </c:pt>
                <c:pt idx="1">
                  <c:v>Visite vaccination ou prénatale</c:v>
                </c:pt>
                <c:pt idx="2">
                  <c:v>Établissement de santé/pharmacie</c:v>
                </c:pt>
                <c:pt idx="3">
                  <c:v>Autre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17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EFF-4AB2-992D-1C8DD2F947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765-4B3F-A9CE-60AA64365E06}"/>
              </c:ext>
            </c:extLst>
          </c:dPt>
          <c:dPt>
            <c:idx val="1"/>
            <c:bubble3D val="0"/>
            <c:spPr>
              <a:solidFill>
                <a:srgbClr val="0062B2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765-4B3F-A9CE-60AA64365E06}"/>
              </c:ext>
            </c:extLst>
          </c:dPt>
          <c:dPt>
            <c:idx val="2"/>
            <c:bubble3D val="0"/>
            <c:spPr>
              <a:solidFill>
                <a:srgbClr val="FF7E2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765-4B3F-A9CE-60AA64365E06}"/>
              </c:ext>
            </c:extLst>
          </c:dPt>
          <c:dPt>
            <c:idx val="3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765-4B3F-A9CE-60AA64365E06}"/>
              </c:ext>
            </c:extLst>
          </c:dPt>
          <c:dPt>
            <c:idx val="4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9765-4B3F-A9CE-60AA64365E06}"/>
              </c:ext>
            </c:extLst>
          </c:dPt>
          <c:dPt>
            <c:idx val="5"/>
            <c:bubble3D val="0"/>
            <c:spPr>
              <a:solidFill>
                <a:srgbClr val="A8507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9765-4B3F-A9CE-60AA64365E06}"/>
              </c:ext>
            </c:extLst>
          </c:dPt>
          <c:dLbls>
            <c:dLbl>
              <c:idx val="1"/>
              <c:layout>
                <c:manualLayout>
                  <c:x val="5.0683290807690878E-2"/>
                  <c:y val="-0.1164449818621523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765-4B3F-A9CE-60AA64365E06}"/>
                </c:ext>
              </c:extLst>
            </c:dLbl>
            <c:dLbl>
              <c:idx val="2"/>
              <c:layout>
                <c:manualLayout>
                  <c:x val="0.12815670688142691"/>
                  <c:y val="0.1794670043511792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765-4B3F-A9CE-60AA64365E06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765-4B3F-A9CE-60AA64365E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Au moins 1 MII pour chaque 2 personnes dans le ménage</c:v>
                </c:pt>
                <c:pt idx="1">
                  <c:v>Au moins 1 MII, mais pas assez pour tous les membres du ménage</c:v>
                </c:pt>
                <c:pt idx="2">
                  <c:v>Pas de MII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34</c:v>
                </c:pt>
                <c:pt idx="1">
                  <c:v>41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765-4B3F-A9CE-60AA64365E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à une MII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AE2-4BFD-AEF0-17AB6AFD1357}"/>
              </c:ext>
            </c:extLst>
          </c:dPt>
          <c:dPt>
            <c:idx val="2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AE2-4BFD-AEF0-17AB6AFD135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58</c:v>
                </c:pt>
                <c:pt idx="1">
                  <c:v>51</c:v>
                </c:pt>
                <c:pt idx="2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E2-4BFD-AEF0-17AB6AFD135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Dormi sous une MII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46</c:v>
                </c:pt>
                <c:pt idx="1">
                  <c:v>38</c:v>
                </c:pt>
                <c:pt idx="2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AE2-4BFD-AEF0-17AB6AFD13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518222008"/>
        <c:axId val="518222400"/>
      </c:barChart>
      <c:catAx>
        <c:axId val="518222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222400"/>
        <c:crosses val="autoZero"/>
        <c:auto val="1"/>
        <c:lblAlgn val="ctr"/>
        <c:lblOffset val="100"/>
        <c:noMultiLvlLbl val="0"/>
      </c:catAx>
      <c:valAx>
        <c:axId val="5182224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222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381658305059947E-2"/>
          <c:y val="6.3737054419921654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à une MII</c:v>
                </c:pt>
              </c:strCache>
            </c:strRef>
          </c:tx>
          <c:spPr>
            <a:ln w="63500" cap="rnd">
              <a:solidFill>
                <a:srgbClr val="A8507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A85078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</c:v>
                </c:pt>
                <c:pt idx="1">
                  <c:v>73</c:v>
                </c:pt>
                <c:pt idx="2">
                  <c:v>62</c:v>
                </c:pt>
                <c:pt idx="3">
                  <c:v>74</c:v>
                </c:pt>
                <c:pt idx="4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94-4EDA-91B9-66488102FC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Ayant dormi sous une MII</c:v>
                </c:pt>
              </c:strCache>
            </c:strRef>
          </c:tx>
          <c:spPr>
            <a:ln w="63500" cap="rnd">
              <a:solidFill>
                <a:srgbClr val="FF7E2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FF7E24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63</c:v>
                </c:pt>
                <c:pt idx="1">
                  <c:v>57</c:v>
                </c:pt>
                <c:pt idx="2">
                  <c:v>52</c:v>
                </c:pt>
                <c:pt idx="3">
                  <c:v>63</c:v>
                </c:pt>
                <c:pt idx="4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C94-4EDA-91B9-66488102FC9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8317104"/>
        <c:axId val="348317496"/>
      </c:lineChart>
      <c:catAx>
        <c:axId val="348317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8317496"/>
        <c:crosses val="autoZero"/>
        <c:auto val="1"/>
        <c:lblAlgn val="ctr"/>
        <c:lblOffset val="100"/>
        <c:noMultiLvlLbl val="0"/>
      </c:catAx>
      <c:valAx>
        <c:axId val="3483174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8317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3808230867693267E-2"/>
          <c:w val="0.96616035172886816"/>
          <c:h val="0.71611730584469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C0E-4465-A944-4380DDE6D9EE}"/>
              </c:ext>
            </c:extLst>
          </c:dPt>
          <c:dPt>
            <c:idx val="2"/>
            <c:invertIfNegative val="0"/>
            <c:bubble3D val="0"/>
            <c:spPr>
              <a:solidFill>
                <a:srgbClr val="A850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C0E-4465-A944-4380DDE6D9EE}"/>
              </c:ext>
            </c:extLst>
          </c:dPt>
          <c:dPt>
            <c:idx val="4"/>
            <c:invertIfNegative val="0"/>
            <c:bubble3D val="0"/>
            <c:spPr>
              <a:solidFill>
                <a:srgbClr val="A9D1E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0C0E-4465-A944-4380DDE6D9EE}"/>
              </c:ext>
            </c:extLst>
          </c:dPt>
          <c:dPt>
            <c:idx val="5"/>
            <c:invertIfNegative val="0"/>
            <c:bubble3D val="0"/>
            <c:spPr>
              <a:solidFill>
                <a:srgbClr val="A9D1E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0C0E-4465-A944-4380DDE6D9EE}"/>
              </c:ext>
            </c:extLst>
          </c:dPt>
          <c:dPt>
            <c:idx val="6"/>
            <c:invertIfNegative val="0"/>
            <c:bubble3D val="0"/>
            <c:spPr>
              <a:solidFill>
                <a:srgbClr val="A9D1E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0C0E-4465-A944-4380DDE6D9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Tous les membres du ménage</c:v>
                </c:pt>
                <c:pt idx="1">
                  <c:v>Enfants &lt;5 ans</c:v>
                </c:pt>
                <c:pt idx="2">
                  <c:v>Femmes enceintes</c:v>
                </c:pt>
                <c:pt idx="4">
                  <c:v>Tous les membres du ménage</c:v>
                </c:pt>
                <c:pt idx="5">
                  <c:v>Enfants &lt;5 ans</c:v>
                </c:pt>
                <c:pt idx="6">
                  <c:v>Femmes enceintes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46</c:v>
                </c:pt>
                <c:pt idx="1">
                  <c:v>47</c:v>
                </c:pt>
                <c:pt idx="2">
                  <c:v>53</c:v>
                </c:pt>
                <c:pt idx="4">
                  <c:v>59</c:v>
                </c:pt>
                <c:pt idx="5">
                  <c:v>56</c:v>
                </c:pt>
                <c:pt idx="6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C0E-4465-A944-4380DDE6D9E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1730552"/>
        <c:axId val="451730944"/>
      </c:barChart>
      <c:catAx>
        <c:axId val="451730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1730944"/>
        <c:crosses val="autoZero"/>
        <c:auto val="1"/>
        <c:lblAlgn val="ctr"/>
        <c:lblOffset val="100"/>
        <c:noMultiLvlLbl val="0"/>
      </c:catAx>
      <c:valAx>
        <c:axId val="451730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51730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8.4691512954643E-3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Enfants</c:v>
                </c:pt>
              </c:strCache>
            </c:strRef>
          </c:tx>
          <c:spPr>
            <a:ln w="63500" cap="rnd">
              <a:solidFill>
                <a:srgbClr val="0062B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62B2"/>
              </a:solidFill>
              <a:ln w="63500" cap="rnd">
                <a:solidFill>
                  <a:srgbClr val="0062B2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67</c:v>
                </c:pt>
                <c:pt idx="1">
                  <c:v>61</c:v>
                </c:pt>
                <c:pt idx="2">
                  <c:v>56</c:v>
                </c:pt>
                <c:pt idx="3">
                  <c:v>65</c:v>
                </c:pt>
                <c:pt idx="4">
                  <c:v>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7C-4A97-B487-CD3F8FDEA7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enceintes</c:v>
                </c:pt>
              </c:strCache>
            </c:strRef>
          </c:tx>
          <c:spPr>
            <a:ln w="63500" cap="rnd">
              <a:solidFill>
                <a:srgbClr val="AF81C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AF81C2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EDS-C 2016</c:v>
                </c:pt>
                <c:pt idx="1">
                  <c:v>EDS-C 2017</c:v>
                </c:pt>
                <c:pt idx="2">
                  <c:v>EDS-C 2018</c:v>
                </c:pt>
                <c:pt idx="3">
                  <c:v>EDS-C 2019</c:v>
                </c:pt>
                <c:pt idx="4">
                  <c:v>EIPS 2020-2021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69</c:v>
                </c:pt>
                <c:pt idx="1">
                  <c:v>62</c:v>
                </c:pt>
                <c:pt idx="2">
                  <c:v>56</c:v>
                </c:pt>
                <c:pt idx="3">
                  <c:v>68</c:v>
                </c:pt>
                <c:pt idx="4">
                  <c:v>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7C-4A97-B487-CD3F8FDEA75A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9015760"/>
        <c:axId val="349016152"/>
      </c:lineChart>
      <c:catAx>
        <c:axId val="34901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6152"/>
        <c:crosses val="autoZero"/>
        <c:auto val="1"/>
        <c:lblAlgn val="ctr"/>
        <c:lblOffset val="100"/>
        <c:noMultiLvlLbl val="0"/>
      </c:catAx>
      <c:valAx>
        <c:axId val="3490161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9015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1/31/2022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77 % des ménages possèdent au moins une moustiquaire. 75 % des ménages possèdent au moins une </a:t>
            </a:r>
            <a:r>
              <a:rPr lang="fr-FR" noProof="0" dirty="0" err="1"/>
              <a:t>mostiquaire</a:t>
            </a:r>
            <a:r>
              <a:rPr lang="fr-FR" noProof="0" dirty="0"/>
              <a:t> imprégnée d’insecticide ou MII. La possession de MII varie selon le lieu de résidence: 66 % des ménages urbains possèdent une MII contre 85 % des ménages ruraux qui possèdent une MII.</a:t>
            </a:r>
          </a:p>
          <a:p>
            <a:endParaRPr lang="fr-F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154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L’utilisation</a:t>
            </a:r>
            <a:r>
              <a:rPr lang="en-US" dirty="0"/>
              <a:t> des MII par les enfants de </a:t>
            </a:r>
            <a:r>
              <a:rPr lang="en-US" dirty="0" err="1"/>
              <a:t>moins</a:t>
            </a:r>
            <a:r>
              <a:rPr lang="en-US" dirty="0"/>
              <a:t> de 5 </a:t>
            </a:r>
            <a:r>
              <a:rPr lang="en-US" dirty="0" err="1"/>
              <a:t>ans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la plus </a:t>
            </a:r>
            <a:r>
              <a:rPr lang="en-US" dirty="0" err="1"/>
              <a:t>faible</a:t>
            </a:r>
            <a:r>
              <a:rPr lang="en-US" dirty="0"/>
              <a:t> dans la </a:t>
            </a:r>
            <a:r>
              <a:rPr lang="en-US" dirty="0" err="1"/>
              <a:t>région</a:t>
            </a:r>
            <a:r>
              <a:rPr lang="en-US" dirty="0"/>
              <a:t> de </a:t>
            </a:r>
            <a:r>
              <a:rPr lang="en-US" dirty="0" err="1"/>
              <a:t>l’Ouest</a:t>
            </a:r>
            <a:r>
              <a:rPr lang="en-US" dirty="0"/>
              <a:t> (32 %), et la plus </a:t>
            </a:r>
            <a:r>
              <a:rPr lang="en-US" dirty="0" err="1"/>
              <a:t>élevée</a:t>
            </a:r>
            <a:r>
              <a:rPr lang="en-US" dirty="0"/>
              <a:t> dans la </a:t>
            </a:r>
            <a:r>
              <a:rPr lang="en-US" dirty="0" err="1"/>
              <a:t>région</a:t>
            </a:r>
            <a:r>
              <a:rPr lang="en-US" dirty="0"/>
              <a:t> du Sud (51 %).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922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Depuis</a:t>
            </a:r>
            <a:r>
              <a:rPr lang="en-US" dirty="0"/>
              <a:t> </a:t>
            </a:r>
            <a:r>
              <a:rPr lang="en-US" dirty="0" err="1"/>
              <a:t>l’EDS</a:t>
            </a:r>
            <a:r>
              <a:rPr lang="en-US" dirty="0"/>
              <a:t>-C 2019, </a:t>
            </a:r>
            <a:r>
              <a:rPr lang="en-US" dirty="0" err="1"/>
              <a:t>l’utilisation</a:t>
            </a:r>
            <a:r>
              <a:rPr lang="en-US" dirty="0"/>
              <a:t> des MII chez les enfants et les femmes enceintes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diminué</a:t>
            </a:r>
            <a:r>
              <a:rPr lang="en-US" dirty="0"/>
              <a:t>, de 68 % à 53 % pour les femmes enceintes et de 65 % à 47 % pour les enfants de </a:t>
            </a:r>
            <a:r>
              <a:rPr lang="en-US" dirty="0" err="1"/>
              <a:t>moins</a:t>
            </a:r>
            <a:r>
              <a:rPr lang="en-US" dirty="0"/>
              <a:t> de 5 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247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Quatre MII sur cinq dans les ménages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utilisées</a:t>
            </a:r>
            <a:r>
              <a:rPr lang="en-US" dirty="0"/>
              <a:t> par au </a:t>
            </a:r>
            <a:r>
              <a:rPr lang="en-US" dirty="0" err="1"/>
              <a:t>moins</a:t>
            </a:r>
            <a:r>
              <a:rPr lang="en-US" dirty="0"/>
              <a:t> un member du ménage la </a:t>
            </a:r>
            <a:r>
              <a:rPr lang="en-US" dirty="0" err="1"/>
              <a:t>nuit</a:t>
            </a:r>
            <a:r>
              <a:rPr lang="en-US" dirty="0"/>
              <a:t> </a:t>
            </a:r>
            <a:r>
              <a:rPr lang="en-US" dirty="0" err="1"/>
              <a:t>précédant</a:t>
            </a:r>
            <a:r>
              <a:rPr lang="en-US" dirty="0"/>
              <a:t> </a:t>
            </a:r>
            <a:r>
              <a:rPr lang="en-US" dirty="0" err="1"/>
              <a:t>l’enquête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63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Parmi les raisons </a:t>
            </a:r>
            <a:r>
              <a:rPr lang="en-US" dirty="0" err="1"/>
              <a:t>principaux</a:t>
            </a:r>
            <a:r>
              <a:rPr lang="en-US" dirty="0"/>
              <a:t> pour </a:t>
            </a:r>
            <a:r>
              <a:rPr lang="en-US" dirty="0" err="1"/>
              <a:t>laquelle</a:t>
            </a:r>
            <a:r>
              <a:rPr lang="en-US" dirty="0"/>
              <a:t> </a:t>
            </a:r>
            <a:r>
              <a:rPr lang="en-US" dirty="0" err="1"/>
              <a:t>chaque</a:t>
            </a:r>
            <a:r>
              <a:rPr lang="en-US" dirty="0"/>
              <a:t> </a:t>
            </a:r>
            <a:r>
              <a:rPr lang="en-US" dirty="0" err="1"/>
              <a:t>moustiquaire</a:t>
            </a:r>
            <a:r>
              <a:rPr lang="en-US" dirty="0"/>
              <a:t> </a:t>
            </a:r>
            <a:r>
              <a:rPr lang="en-US" dirty="0" err="1"/>
              <a:t>n’a</a:t>
            </a:r>
            <a:r>
              <a:rPr lang="en-US" dirty="0"/>
              <a:t> pas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utilisée</a:t>
            </a:r>
            <a:r>
              <a:rPr lang="en-US" dirty="0"/>
              <a:t>, la raison la plus </a:t>
            </a:r>
            <a:r>
              <a:rPr lang="en-US" dirty="0" err="1"/>
              <a:t>populaire</a:t>
            </a:r>
            <a:r>
              <a:rPr lang="en-US" dirty="0"/>
              <a:t> </a:t>
            </a:r>
            <a:r>
              <a:rPr lang="en-US" dirty="0" err="1"/>
              <a:t>était</a:t>
            </a:r>
            <a:r>
              <a:rPr lang="en-US" dirty="0"/>
              <a:t> </a:t>
            </a:r>
            <a:r>
              <a:rPr lang="en-US" dirty="0" err="1"/>
              <a:t>qu’ils</a:t>
            </a:r>
            <a:r>
              <a:rPr lang="en-US" dirty="0"/>
              <a:t> </a:t>
            </a:r>
            <a:r>
              <a:rPr lang="en-US" dirty="0" err="1"/>
              <a:t>n’étaient</a:t>
            </a:r>
            <a:r>
              <a:rPr lang="en-US" dirty="0"/>
              <a:t> pas des </a:t>
            </a:r>
            <a:r>
              <a:rPr lang="en-US" dirty="0" err="1"/>
              <a:t>moustiques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paludisme</a:t>
            </a:r>
            <a:r>
              <a:rPr lang="en-US" dirty="0"/>
              <a:t> (45 %), et </a:t>
            </a:r>
            <a:r>
              <a:rPr lang="en-US" dirty="0" err="1"/>
              <a:t>deuxièmement</a:t>
            </a:r>
            <a:r>
              <a:rPr lang="en-US" dirty="0"/>
              <a:t> que la </a:t>
            </a:r>
            <a:r>
              <a:rPr lang="en-US" dirty="0" err="1"/>
              <a:t>moustiquaire</a:t>
            </a:r>
            <a:r>
              <a:rPr lang="en-US" dirty="0"/>
              <a:t> </a:t>
            </a:r>
            <a:r>
              <a:rPr lang="en-US" dirty="0" err="1"/>
              <a:t>était</a:t>
            </a:r>
            <a:r>
              <a:rPr lang="en-US" dirty="0"/>
              <a:t> </a:t>
            </a:r>
            <a:r>
              <a:rPr lang="en-US" dirty="0" err="1"/>
              <a:t>conservée</a:t>
            </a:r>
            <a:r>
              <a:rPr lang="en-US" dirty="0"/>
              <a:t> pour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utilisée</a:t>
            </a:r>
            <a:r>
              <a:rPr lang="en-US" dirty="0"/>
              <a:t> plus tard.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111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92 % des femmes ayant eu une naissance vivante au cours des deux années précédant l’enquête ont reçu une ou plusieurs doses de SP/</a:t>
            </a:r>
            <a:r>
              <a:rPr lang="fr-FR" noProof="0" dirty="0" err="1"/>
              <a:t>Fansidar</a:t>
            </a:r>
            <a:r>
              <a:rPr lang="fr-FR" noProof="0" dirty="0"/>
              <a:t> pour prévenir le paludisme. 67 % des femmes ont reçu deux doses ou plus de SP/</a:t>
            </a:r>
            <a:r>
              <a:rPr lang="fr-FR" noProof="0" dirty="0" err="1"/>
              <a:t>Fansidar</a:t>
            </a:r>
            <a:r>
              <a:rPr lang="fr-FR" noProof="0" dirty="0"/>
              <a:t>, et 38 % des femmes ont reçu trois doses ou plus de SP/</a:t>
            </a:r>
            <a:r>
              <a:rPr lang="fr-FR" noProof="0" dirty="0" err="1"/>
              <a:t>Fansidar</a:t>
            </a:r>
            <a:r>
              <a:rPr lang="fr-FR" noProof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077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pourcentage</a:t>
            </a:r>
            <a:r>
              <a:rPr lang="en-US" dirty="0"/>
              <a:t> des femmes </a:t>
            </a:r>
            <a:r>
              <a:rPr lang="en-US" dirty="0" err="1"/>
              <a:t>recevant</a:t>
            </a:r>
            <a:r>
              <a:rPr lang="en-US" dirty="0"/>
              <a:t> un TPIg1+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resté</a:t>
            </a:r>
            <a:r>
              <a:rPr lang="en-US" dirty="0"/>
              <a:t> </a:t>
            </a:r>
            <a:r>
              <a:rPr lang="en-US" dirty="0" err="1"/>
              <a:t>inchangé</a:t>
            </a:r>
            <a:r>
              <a:rPr lang="en-US" dirty="0"/>
              <a:t> entre 2016 et 2020-2021, à 92 %. Le </a:t>
            </a:r>
            <a:r>
              <a:rPr lang="en-US" dirty="0" err="1"/>
              <a:t>pourcentage</a:t>
            </a:r>
            <a:r>
              <a:rPr lang="en-US" dirty="0"/>
              <a:t> des femmes </a:t>
            </a:r>
            <a:r>
              <a:rPr lang="en-US" dirty="0" err="1"/>
              <a:t>recevant</a:t>
            </a:r>
            <a:r>
              <a:rPr lang="en-US" dirty="0"/>
              <a:t> deux doses </a:t>
            </a:r>
            <a:r>
              <a:rPr lang="en-US" dirty="0" err="1"/>
              <a:t>ou</a:t>
            </a:r>
            <a:r>
              <a:rPr lang="en-US" dirty="0"/>
              <a:t> plus de SP/</a:t>
            </a:r>
            <a:r>
              <a:rPr lang="en-US" dirty="0" err="1"/>
              <a:t>Fansidar</a:t>
            </a:r>
            <a:r>
              <a:rPr lang="en-US" dirty="0"/>
              <a:t> pour le TPIg2+ a </a:t>
            </a:r>
            <a:r>
              <a:rPr lang="en-US" dirty="0" err="1"/>
              <a:t>augmenté</a:t>
            </a:r>
            <a:r>
              <a:rPr lang="en-US" dirty="0"/>
              <a:t> </a:t>
            </a:r>
            <a:r>
              <a:rPr lang="en-US" dirty="0" err="1"/>
              <a:t>légèrement</a:t>
            </a:r>
            <a:r>
              <a:rPr lang="en-US" dirty="0"/>
              <a:t>, de 63 % </a:t>
            </a:r>
            <a:r>
              <a:rPr lang="en-US" dirty="0" err="1"/>
              <a:t>en</a:t>
            </a:r>
            <a:r>
              <a:rPr lang="en-US" dirty="0"/>
              <a:t> 2016 à 67 % </a:t>
            </a:r>
            <a:r>
              <a:rPr lang="en-US" dirty="0" err="1"/>
              <a:t>en</a:t>
            </a:r>
            <a:r>
              <a:rPr lang="en-US" dirty="0"/>
              <a:t> 2020-2021. Le </a:t>
            </a:r>
            <a:r>
              <a:rPr lang="en-US" dirty="0" err="1"/>
              <a:t>pourcentage</a:t>
            </a:r>
            <a:r>
              <a:rPr lang="en-US" dirty="0"/>
              <a:t> des femmes </a:t>
            </a:r>
            <a:r>
              <a:rPr lang="en-US" dirty="0" err="1"/>
              <a:t>recevant</a:t>
            </a:r>
            <a:r>
              <a:rPr lang="en-US" dirty="0"/>
              <a:t> trois doses </a:t>
            </a:r>
            <a:r>
              <a:rPr lang="en-US" dirty="0" err="1"/>
              <a:t>ou</a:t>
            </a:r>
            <a:r>
              <a:rPr lang="en-US" dirty="0"/>
              <a:t> plus (TPIg3+) a </a:t>
            </a:r>
            <a:r>
              <a:rPr lang="en-US" dirty="0" err="1"/>
              <a:t>augmenté</a:t>
            </a:r>
            <a:r>
              <a:rPr lang="en-US" dirty="0"/>
              <a:t> entre 2019 (20 %) et 2020-2021, </a:t>
            </a:r>
            <a:r>
              <a:rPr lang="en-US" dirty="0" err="1"/>
              <a:t>quand</a:t>
            </a:r>
            <a:r>
              <a:rPr lang="en-US" dirty="0"/>
              <a:t> 38 % des femmes </a:t>
            </a:r>
            <a:r>
              <a:rPr lang="en-US" dirty="0" err="1"/>
              <a:t>recevant</a:t>
            </a:r>
            <a:r>
              <a:rPr lang="en-US" dirty="0"/>
              <a:t> TPIg3+.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61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454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 possession </a:t>
            </a:r>
            <a:r>
              <a:rPr lang="en-US" dirty="0" err="1"/>
              <a:t>d’une</a:t>
            </a:r>
            <a:r>
              <a:rPr lang="en-US" dirty="0"/>
              <a:t> MII par les ménages </a:t>
            </a:r>
            <a:r>
              <a:rPr lang="en-US" dirty="0" err="1"/>
              <a:t>varie</a:t>
            </a:r>
            <a:r>
              <a:rPr lang="en-US" dirty="0"/>
              <a:t> </a:t>
            </a:r>
            <a:r>
              <a:rPr lang="en-US" dirty="0" err="1"/>
              <a:t>selon</a:t>
            </a:r>
            <a:r>
              <a:rPr lang="en-US" dirty="0"/>
              <a:t> le bien-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économique</a:t>
            </a:r>
            <a:r>
              <a:rPr lang="en-US" dirty="0"/>
              <a:t>. 84 % des ménages dans le second quintile de bien-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économique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MII, </a:t>
            </a:r>
            <a:r>
              <a:rPr lang="en-US" dirty="0" err="1"/>
              <a:t>contre</a:t>
            </a:r>
            <a:r>
              <a:rPr lang="en-US" dirty="0"/>
              <a:t> 64 % des ménages les plus riches.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324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possession </a:t>
            </a:r>
            <a:r>
              <a:rPr lang="en-US" dirty="0" err="1"/>
              <a:t>d’une</a:t>
            </a:r>
            <a:r>
              <a:rPr lang="en-US" dirty="0"/>
              <a:t> MII par les ménages </a:t>
            </a:r>
            <a:r>
              <a:rPr lang="en-US" dirty="0" err="1"/>
              <a:t>varie</a:t>
            </a:r>
            <a:r>
              <a:rPr lang="en-US" dirty="0"/>
              <a:t> </a:t>
            </a:r>
            <a:r>
              <a:rPr lang="en-US" dirty="0" err="1"/>
              <a:t>selon</a:t>
            </a:r>
            <a:r>
              <a:rPr lang="en-US" dirty="0"/>
              <a:t> la </a:t>
            </a:r>
            <a:r>
              <a:rPr lang="en-US" dirty="0" err="1"/>
              <a:t>grande</a:t>
            </a:r>
            <a:r>
              <a:rPr lang="en-US" dirty="0"/>
              <a:t> </a:t>
            </a:r>
            <a:r>
              <a:rPr lang="en-US" dirty="0" err="1"/>
              <a:t>région</a:t>
            </a:r>
            <a:r>
              <a:rPr lang="en-US" dirty="0"/>
              <a:t>, de 61 % des ménages dans </a:t>
            </a:r>
            <a:r>
              <a:rPr lang="en-US" dirty="0" err="1"/>
              <a:t>l’Ouest</a:t>
            </a:r>
            <a:r>
              <a:rPr lang="en-US" dirty="0"/>
              <a:t> qui </a:t>
            </a:r>
            <a:r>
              <a:rPr lang="en-US" dirty="0" err="1"/>
              <a:t>possèdent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MII </a:t>
            </a:r>
            <a:r>
              <a:rPr lang="en-US" dirty="0" err="1"/>
              <a:t>jusqu’à</a:t>
            </a:r>
            <a:r>
              <a:rPr lang="en-US" dirty="0"/>
              <a:t> 87 % des ménages dans le Centre qui </a:t>
            </a:r>
            <a:r>
              <a:rPr lang="en-US" dirty="0" err="1"/>
              <a:t>possèdent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931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pourcentage</a:t>
            </a:r>
            <a:r>
              <a:rPr lang="en-US" dirty="0"/>
              <a:t> de ménages qui </a:t>
            </a:r>
            <a:r>
              <a:rPr lang="en-US" dirty="0" err="1"/>
              <a:t>possèdent</a:t>
            </a:r>
            <a:r>
              <a:rPr lang="en-US" dirty="0"/>
              <a:t> au </a:t>
            </a:r>
            <a:r>
              <a:rPr lang="en-US" dirty="0" err="1"/>
              <a:t>moins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MII a </a:t>
            </a:r>
            <a:r>
              <a:rPr lang="en-US" dirty="0" err="1"/>
              <a:t>légèrement</a:t>
            </a:r>
            <a:r>
              <a:rPr lang="en-US" dirty="0"/>
              <a:t> </a:t>
            </a:r>
            <a:r>
              <a:rPr lang="en-US" dirty="0" err="1"/>
              <a:t>varié</a:t>
            </a:r>
            <a:r>
              <a:rPr lang="en-US" dirty="0"/>
              <a:t> au </a:t>
            </a:r>
            <a:r>
              <a:rPr lang="en-US" dirty="0" err="1"/>
              <a:t>cours</a:t>
            </a:r>
            <a:r>
              <a:rPr lang="en-US" dirty="0"/>
              <a:t> des 6 </a:t>
            </a:r>
            <a:r>
              <a:rPr lang="en-US" dirty="0" err="1"/>
              <a:t>dernières</a:t>
            </a:r>
            <a:r>
              <a:rPr lang="en-US" dirty="0"/>
              <a:t> </a:t>
            </a:r>
            <a:r>
              <a:rPr lang="en-US" dirty="0" err="1"/>
              <a:t>enquêtes</a:t>
            </a:r>
            <a:r>
              <a:rPr lang="en-US" dirty="0"/>
              <a:t>, passant de 77 % </a:t>
            </a:r>
            <a:r>
              <a:rPr lang="en-US" dirty="0" err="1"/>
              <a:t>en</a:t>
            </a:r>
            <a:r>
              <a:rPr lang="en-US" dirty="0"/>
              <a:t> 2015 à un maximum de 84 % </a:t>
            </a:r>
            <a:r>
              <a:rPr lang="en-US" dirty="0" err="1"/>
              <a:t>en</a:t>
            </a:r>
            <a:r>
              <a:rPr lang="en-US" dirty="0"/>
              <a:t> 2017 pour </a:t>
            </a:r>
            <a:r>
              <a:rPr lang="en-US" dirty="0" err="1"/>
              <a:t>atteindre</a:t>
            </a:r>
            <a:r>
              <a:rPr lang="en-US" dirty="0"/>
              <a:t> 75 % </a:t>
            </a:r>
            <a:r>
              <a:rPr lang="en-US" dirty="0" err="1"/>
              <a:t>aujourd’hui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954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majorité</a:t>
            </a:r>
            <a:r>
              <a:rPr lang="en-US" dirty="0"/>
              <a:t> des MII (74 %)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obtenues</a:t>
            </a:r>
            <a:r>
              <a:rPr lang="en-US" dirty="0"/>
              <a:t> </a:t>
            </a:r>
            <a:r>
              <a:rPr lang="en-US" dirty="0" err="1"/>
              <a:t>lors</a:t>
            </a:r>
            <a:r>
              <a:rPr lang="en-US" dirty="0"/>
              <a:t> de </a:t>
            </a:r>
            <a:r>
              <a:rPr lang="en-US" dirty="0" err="1"/>
              <a:t>campagnes</a:t>
            </a:r>
            <a:r>
              <a:rPr lang="en-US" dirty="0"/>
              <a:t> de distribution de masse. Par </a:t>
            </a:r>
            <a:r>
              <a:rPr lang="en-US" dirty="0" err="1"/>
              <a:t>ailleurs</a:t>
            </a:r>
            <a:r>
              <a:rPr lang="en-US" dirty="0"/>
              <a:t>, 17 % des MII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obtenues</a:t>
            </a:r>
            <a:r>
              <a:rPr lang="en-US" dirty="0"/>
              <a:t> </a:t>
            </a:r>
            <a:r>
              <a:rPr lang="en-US" dirty="0" err="1"/>
              <a:t>lors</a:t>
            </a:r>
            <a:r>
              <a:rPr lang="en-US" dirty="0"/>
              <a:t> de </a:t>
            </a:r>
            <a:r>
              <a:rPr lang="en-US" dirty="0" err="1"/>
              <a:t>visites</a:t>
            </a:r>
            <a:r>
              <a:rPr lang="en-US" dirty="0"/>
              <a:t> de routine de vaccination </a:t>
            </a:r>
            <a:r>
              <a:rPr lang="en-US" dirty="0" err="1"/>
              <a:t>ou</a:t>
            </a:r>
            <a:r>
              <a:rPr lang="en-US" dirty="0"/>
              <a:t> de </a:t>
            </a:r>
            <a:r>
              <a:rPr lang="en-US" dirty="0" err="1"/>
              <a:t>soins</a:t>
            </a:r>
            <a:r>
              <a:rPr lang="en-US" dirty="0"/>
              <a:t> </a:t>
            </a:r>
            <a:r>
              <a:rPr lang="en-US" dirty="0" err="1"/>
              <a:t>prénatales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212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 tiers des ménages </a:t>
            </a:r>
            <a:r>
              <a:rPr lang="en-US" dirty="0" err="1"/>
              <a:t>ont</a:t>
            </a:r>
            <a:r>
              <a:rPr lang="en-US" dirty="0"/>
              <a:t> 1 MII pour </a:t>
            </a:r>
            <a:r>
              <a:rPr lang="en-US" dirty="0" err="1"/>
              <a:t>chaque</a:t>
            </a:r>
            <a:r>
              <a:rPr lang="en-US" dirty="0"/>
              <a:t> 2 </a:t>
            </a:r>
            <a:r>
              <a:rPr lang="en-US" dirty="0" err="1"/>
              <a:t>personnes</a:t>
            </a:r>
            <a:r>
              <a:rPr lang="en-US" dirty="0"/>
              <a:t> qui </a:t>
            </a:r>
            <a:r>
              <a:rPr lang="en-US" dirty="0" err="1"/>
              <a:t>ont</a:t>
            </a:r>
            <a:r>
              <a:rPr lang="en-US" dirty="0"/>
              <a:t> passé la </a:t>
            </a:r>
            <a:r>
              <a:rPr lang="en-US" dirty="0" err="1"/>
              <a:t>nuit</a:t>
            </a:r>
            <a:r>
              <a:rPr lang="en-US" dirty="0"/>
              <a:t>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l’interview</a:t>
            </a:r>
            <a:r>
              <a:rPr lang="en-US" dirty="0"/>
              <a:t> dans le ménage, 41 % des ménages </a:t>
            </a:r>
            <a:r>
              <a:rPr lang="en-US" dirty="0" err="1"/>
              <a:t>ont</a:t>
            </a:r>
            <a:r>
              <a:rPr lang="en-US" dirty="0"/>
              <a:t> au </a:t>
            </a:r>
            <a:r>
              <a:rPr lang="en-US" dirty="0" err="1"/>
              <a:t>moins</a:t>
            </a:r>
            <a:r>
              <a:rPr lang="en-US" dirty="0"/>
              <a:t> 1 MII, </a:t>
            </a:r>
            <a:r>
              <a:rPr lang="en-US" dirty="0" err="1"/>
              <a:t>mais</a:t>
            </a:r>
            <a:r>
              <a:rPr lang="en-US" dirty="0"/>
              <a:t> pas </a:t>
            </a:r>
            <a:r>
              <a:rPr lang="en-US" dirty="0" err="1"/>
              <a:t>assez</a:t>
            </a:r>
            <a:r>
              <a:rPr lang="en-US" dirty="0"/>
              <a:t> pour </a:t>
            </a:r>
            <a:r>
              <a:rPr lang="en-US" dirty="0" err="1"/>
              <a:t>tous</a:t>
            </a:r>
            <a:r>
              <a:rPr lang="en-US" dirty="0"/>
              <a:t> les </a:t>
            </a:r>
            <a:r>
              <a:rPr lang="en-US" dirty="0" err="1"/>
              <a:t>membres</a:t>
            </a:r>
            <a:r>
              <a:rPr lang="en-US" dirty="0"/>
              <a:t> du ménage, et 25 % des ménages </a:t>
            </a:r>
            <a:r>
              <a:rPr lang="en-US" dirty="0" err="1"/>
              <a:t>n’ont</a:t>
            </a:r>
            <a:r>
              <a:rPr lang="en-US" dirty="0"/>
              <a:t> pas </a:t>
            </a:r>
            <a:r>
              <a:rPr lang="en-US" dirty="0" err="1"/>
              <a:t>une</a:t>
            </a:r>
            <a:r>
              <a:rPr lang="en-US" dirty="0"/>
              <a:t>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332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Tandis</a:t>
            </a:r>
            <a:r>
              <a:rPr lang="en-US" dirty="0"/>
              <a:t> que 58 % de la population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accès</a:t>
            </a:r>
            <a:r>
              <a:rPr lang="en-US" dirty="0"/>
              <a:t> à </a:t>
            </a:r>
            <a:r>
              <a:rPr lang="en-US" dirty="0" err="1"/>
              <a:t>une</a:t>
            </a:r>
            <a:r>
              <a:rPr lang="en-US" dirty="0"/>
              <a:t> MII, 46 % de la population des ménages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dormi</a:t>
            </a:r>
            <a:r>
              <a:rPr lang="en-US" dirty="0"/>
              <a:t> sous </a:t>
            </a:r>
            <a:r>
              <a:rPr lang="en-US" dirty="0" err="1"/>
              <a:t>une</a:t>
            </a:r>
            <a:r>
              <a:rPr lang="en-US" dirty="0"/>
              <a:t> MII la </a:t>
            </a:r>
            <a:r>
              <a:rPr lang="en-US" dirty="0" err="1"/>
              <a:t>nuit</a:t>
            </a:r>
            <a:r>
              <a:rPr lang="en-US" dirty="0"/>
              <a:t>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l’interview</a:t>
            </a:r>
            <a:r>
              <a:rPr lang="en-US" dirty="0"/>
              <a:t>. </a:t>
            </a:r>
            <a:r>
              <a:rPr lang="en-US" dirty="0" err="1"/>
              <a:t>L’accès</a:t>
            </a:r>
            <a:r>
              <a:rPr lang="en-US" dirty="0"/>
              <a:t> et </a:t>
            </a:r>
            <a:r>
              <a:rPr lang="en-US" dirty="0" err="1"/>
              <a:t>l’utilisation</a:t>
            </a:r>
            <a:r>
              <a:rPr lang="en-US" dirty="0"/>
              <a:t> des MII </a:t>
            </a:r>
            <a:r>
              <a:rPr lang="en-US" dirty="0" err="1"/>
              <a:t>sont</a:t>
            </a:r>
            <a:r>
              <a:rPr lang="en-US" dirty="0"/>
              <a:t> plus</a:t>
            </a:r>
            <a:r>
              <a:rPr lang="en-US" baseline="0" dirty="0"/>
              <a:t> </a:t>
            </a:r>
            <a:r>
              <a:rPr lang="en-US" baseline="0" dirty="0" err="1"/>
              <a:t>élevée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milieu rural </a:t>
            </a:r>
            <a:r>
              <a:rPr lang="en-US" baseline="0" dirty="0" err="1"/>
              <a:t>qu’en</a:t>
            </a:r>
            <a:r>
              <a:rPr lang="en-US" baseline="0" dirty="0"/>
              <a:t> milieu </a:t>
            </a:r>
            <a:r>
              <a:rPr lang="en-US" baseline="0" dirty="0" err="1"/>
              <a:t>urbain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275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 </a:t>
            </a:r>
            <a:r>
              <a:rPr lang="en-US" dirty="0" err="1"/>
              <a:t>pourcentage</a:t>
            </a:r>
            <a:r>
              <a:rPr lang="en-US" dirty="0"/>
              <a:t> de la population des ménages </a:t>
            </a:r>
            <a:r>
              <a:rPr lang="en-US" dirty="0" err="1"/>
              <a:t>ayant</a:t>
            </a:r>
            <a:r>
              <a:rPr lang="en-US" dirty="0"/>
              <a:t> </a:t>
            </a:r>
            <a:r>
              <a:rPr lang="en-US" dirty="0" err="1"/>
              <a:t>accès</a:t>
            </a:r>
            <a:r>
              <a:rPr lang="en-US" dirty="0"/>
              <a:t> à </a:t>
            </a:r>
            <a:r>
              <a:rPr lang="en-US" dirty="0" err="1"/>
              <a:t>une</a:t>
            </a:r>
            <a:r>
              <a:rPr lang="en-US" dirty="0"/>
              <a:t> MII </a:t>
            </a:r>
            <a:r>
              <a:rPr lang="en-US" dirty="0" err="1"/>
              <a:t>est</a:t>
            </a:r>
            <a:r>
              <a:rPr lang="en-US" dirty="0"/>
              <a:t> passé de 74 % dans </a:t>
            </a:r>
            <a:r>
              <a:rPr lang="en-US" dirty="0" err="1"/>
              <a:t>l’EDS</a:t>
            </a:r>
            <a:r>
              <a:rPr lang="en-US" dirty="0"/>
              <a:t>-C 2019 et à 58 % dans </a:t>
            </a:r>
            <a:r>
              <a:rPr lang="en-US" dirty="0" err="1"/>
              <a:t>l’EIPS</a:t>
            </a:r>
            <a:r>
              <a:rPr lang="en-US" dirty="0"/>
              <a:t> 2020-2021. Le </a:t>
            </a:r>
            <a:r>
              <a:rPr lang="en-US" dirty="0" err="1"/>
              <a:t>pourcentage</a:t>
            </a:r>
            <a:r>
              <a:rPr lang="en-US" dirty="0"/>
              <a:t> de la population des ménages </a:t>
            </a:r>
            <a:r>
              <a:rPr lang="en-US" dirty="0" err="1"/>
              <a:t>ayant</a:t>
            </a:r>
            <a:r>
              <a:rPr lang="en-US" dirty="0"/>
              <a:t> </a:t>
            </a:r>
            <a:r>
              <a:rPr lang="en-US" dirty="0" err="1"/>
              <a:t>dormi</a:t>
            </a:r>
            <a:r>
              <a:rPr lang="en-US" dirty="0"/>
              <a:t> sous </a:t>
            </a:r>
            <a:r>
              <a:rPr lang="en-US" dirty="0" err="1"/>
              <a:t>une</a:t>
            </a:r>
            <a:r>
              <a:rPr lang="en-US" dirty="0"/>
              <a:t> MII la </a:t>
            </a:r>
            <a:r>
              <a:rPr lang="en-US" dirty="0" err="1"/>
              <a:t>nuit</a:t>
            </a:r>
            <a:r>
              <a:rPr lang="en-US" dirty="0"/>
              <a:t> </a:t>
            </a:r>
            <a:r>
              <a:rPr lang="en-US" dirty="0" err="1"/>
              <a:t>précédant</a:t>
            </a:r>
            <a:r>
              <a:rPr lang="en-US" dirty="0"/>
              <a:t> </a:t>
            </a:r>
            <a:r>
              <a:rPr lang="en-US" dirty="0" err="1"/>
              <a:t>l’enquête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passé de 63 % dans </a:t>
            </a:r>
            <a:r>
              <a:rPr lang="en-US" dirty="0" err="1"/>
              <a:t>l’EDS</a:t>
            </a:r>
            <a:r>
              <a:rPr lang="en-US" dirty="0"/>
              <a:t>-C 2019 et à 46 % dans </a:t>
            </a:r>
            <a:r>
              <a:rPr lang="en-US" dirty="0" err="1"/>
              <a:t>l’EIPS</a:t>
            </a:r>
            <a:r>
              <a:rPr lang="en-US" dirty="0"/>
              <a:t> 2020-2021.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662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Dans </a:t>
            </a:r>
            <a:r>
              <a:rPr lang="en-US" dirty="0" err="1"/>
              <a:t>l’ensemble</a:t>
            </a:r>
            <a:r>
              <a:rPr lang="en-US" dirty="0"/>
              <a:t>, 46 % de la population des ménages a </a:t>
            </a:r>
            <a:r>
              <a:rPr lang="en-US" dirty="0" err="1"/>
              <a:t>dormi</a:t>
            </a:r>
            <a:r>
              <a:rPr lang="en-US" dirty="0"/>
              <a:t> sous </a:t>
            </a:r>
            <a:r>
              <a:rPr lang="en-US" dirty="0" err="1"/>
              <a:t>une</a:t>
            </a:r>
            <a:r>
              <a:rPr lang="en-US" dirty="0"/>
              <a:t> MII la </a:t>
            </a:r>
            <a:r>
              <a:rPr lang="en-US" dirty="0" err="1"/>
              <a:t>nuit</a:t>
            </a:r>
            <a:r>
              <a:rPr lang="en-US" dirty="0"/>
              <a:t> </a:t>
            </a:r>
            <a:r>
              <a:rPr lang="en-US" dirty="0" err="1"/>
              <a:t>précédant</a:t>
            </a:r>
            <a:r>
              <a:rPr lang="en-US" dirty="0"/>
              <a:t> </a:t>
            </a:r>
            <a:r>
              <a:rPr lang="en-US" dirty="0" err="1"/>
              <a:t>l’enquête</a:t>
            </a:r>
            <a:r>
              <a:rPr lang="en-US" dirty="0"/>
              <a:t>, </a:t>
            </a:r>
            <a:r>
              <a:rPr lang="en-US" dirty="0" err="1"/>
              <a:t>tandis</a:t>
            </a:r>
            <a:r>
              <a:rPr lang="en-US" dirty="0"/>
              <a:t> que 47 % des enfants de </a:t>
            </a:r>
            <a:r>
              <a:rPr lang="en-US" dirty="0" err="1"/>
              <a:t>moins</a:t>
            </a:r>
            <a:r>
              <a:rPr lang="en-US" dirty="0"/>
              <a:t> de 5 </a:t>
            </a:r>
            <a:r>
              <a:rPr lang="en-US" dirty="0" err="1"/>
              <a:t>ans</a:t>
            </a:r>
            <a:r>
              <a:rPr lang="en-US" dirty="0"/>
              <a:t> et 53 % des femmes enceintes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dormi</a:t>
            </a:r>
            <a:r>
              <a:rPr lang="en-US" dirty="0"/>
              <a:t> sous </a:t>
            </a:r>
            <a:r>
              <a:rPr lang="en-US" dirty="0" err="1"/>
              <a:t>une</a:t>
            </a:r>
            <a:r>
              <a:rPr lang="en-US" dirty="0"/>
              <a:t> MII. Dans les ménages qui </a:t>
            </a:r>
            <a:r>
              <a:rPr lang="en-US" dirty="0" err="1"/>
              <a:t>possèdent</a:t>
            </a:r>
            <a:r>
              <a:rPr lang="en-US" dirty="0"/>
              <a:t> au </a:t>
            </a:r>
            <a:r>
              <a:rPr lang="en-US" dirty="0" err="1"/>
              <a:t>moins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MII, </a:t>
            </a:r>
            <a:r>
              <a:rPr lang="en-US" dirty="0" err="1"/>
              <a:t>l’utilisation</a:t>
            </a:r>
            <a:r>
              <a:rPr lang="en-US" dirty="0"/>
              <a:t> </a:t>
            </a:r>
            <a:r>
              <a:rPr lang="en-US" dirty="0" err="1"/>
              <a:t>était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: 59 % de la population des ménages, 56 % des enfants de </a:t>
            </a:r>
            <a:r>
              <a:rPr lang="en-US" dirty="0" err="1"/>
              <a:t>moins</a:t>
            </a:r>
            <a:r>
              <a:rPr lang="en-US" dirty="0"/>
              <a:t> de 5 </a:t>
            </a:r>
            <a:r>
              <a:rPr lang="en-US" dirty="0" err="1"/>
              <a:t>ans</a:t>
            </a:r>
            <a:r>
              <a:rPr lang="en-US" dirty="0"/>
              <a:t>, et 65 % des femmes enceintes dans les ménages qui </a:t>
            </a:r>
            <a:r>
              <a:rPr lang="en-US" dirty="0" err="1"/>
              <a:t>possèdent</a:t>
            </a:r>
            <a:r>
              <a:rPr lang="en-US" dirty="0"/>
              <a:t> au </a:t>
            </a:r>
            <a:r>
              <a:rPr lang="en-US" dirty="0" err="1"/>
              <a:t>moins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MII </a:t>
            </a:r>
            <a:r>
              <a:rPr lang="en-US" dirty="0" err="1"/>
              <a:t>dormaient</a:t>
            </a:r>
            <a:r>
              <a:rPr lang="en-US" dirty="0"/>
              <a:t> sous </a:t>
            </a:r>
            <a:r>
              <a:rPr lang="en-US" dirty="0" err="1"/>
              <a:t>une</a:t>
            </a:r>
            <a:r>
              <a:rPr lang="en-US" dirty="0"/>
              <a:t> MII la </a:t>
            </a:r>
            <a:r>
              <a:rPr lang="en-US" dirty="0" err="1"/>
              <a:t>nuit</a:t>
            </a:r>
            <a:r>
              <a:rPr lang="en-US" dirty="0"/>
              <a:t> </a:t>
            </a:r>
            <a:r>
              <a:rPr lang="en-US" dirty="0" err="1"/>
              <a:t>précédant</a:t>
            </a:r>
            <a:r>
              <a:rPr lang="en-US" dirty="0"/>
              <a:t> </a:t>
            </a:r>
            <a:r>
              <a:rPr lang="en-US" dirty="0" err="1"/>
              <a:t>l’enquête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574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hape&#10;&#10;Description automatically generated with medium confidence">
            <a:extLst>
              <a:ext uri="{FF2B5EF4-FFF2-40B4-BE49-F238E27FC236}">
                <a16:creationId xmlns:a16="http://schemas.microsoft.com/office/drawing/2014/main" id="{97B7DBBA-B76B-4320-8C7C-CB002E690D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t="39562" r="47332" b="13373"/>
          <a:stretch/>
        </p:blipFill>
        <p:spPr>
          <a:xfrm>
            <a:off x="-2" y="4567874"/>
            <a:ext cx="9144000" cy="2290126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C47612F-9737-4A4F-95B6-67A0A069037E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 Indicateurs du Paludisme au Sénégal (EIPS) 2020-2021</a:t>
            </a:r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3908638F-44BA-425D-ADAB-3AA8CB0453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" t="55809" r="47333"/>
          <a:stretch/>
        </p:blipFill>
        <p:spPr>
          <a:xfrm>
            <a:off x="0" y="0"/>
            <a:ext cx="9143999" cy="21502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3633B91-7F1C-45D8-B1F7-E98D6FDC800E}"/>
              </a:ext>
            </a:extLst>
          </p:cNvPr>
          <p:cNvSpPr/>
          <p:nvPr userDrawn="1"/>
        </p:nvSpPr>
        <p:spPr>
          <a:xfrm>
            <a:off x="0" y="133772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15" name="Picture 14" descr="A group of people wearing clothing&#10;&#10;Description automatically generated with medium confidence">
            <a:extLst>
              <a:ext uri="{FF2B5EF4-FFF2-40B4-BE49-F238E27FC236}">
                <a16:creationId xmlns:a16="http://schemas.microsoft.com/office/drawing/2014/main" id="{CE0B9E59-2004-418C-8FB5-787773AC40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t="6106" r="-147" b="33233"/>
          <a:stretch/>
        </p:blipFill>
        <p:spPr>
          <a:xfrm>
            <a:off x="1" y="1520604"/>
            <a:ext cx="9144000" cy="369794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550BA19-F879-4AB5-95D8-7B27EA75556F}"/>
              </a:ext>
            </a:extLst>
          </p:cNvPr>
          <p:cNvSpPr/>
          <p:nvPr userDrawn="1"/>
        </p:nvSpPr>
        <p:spPr>
          <a:xfrm>
            <a:off x="0" y="5218545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661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Prévention du Paludisme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62769" y="889436"/>
            <a:ext cx="4181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#EIPSenegal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Tendances de l’accès et l’utilisation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98647"/>
              </p:ext>
            </p:extLst>
          </p:nvPr>
        </p:nvGraphicFramePr>
        <p:xfrm>
          <a:off x="461963" y="1701799"/>
          <a:ext cx="8256587" cy="4490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70028" y="220869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5"/>
                </a:solidFill>
              </a:rPr>
              <a:t>Accès à une MII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9568" y="3947057"/>
            <a:ext cx="2792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Ayant dormi sous une MII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56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la population des ménages ayant accès à une MII et ayant dormi sous une MII la nuit avant l’interview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18256" y="625179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* En 2016, la définition d’une MII incluait les moustiquaires qui avaient été trempées dans de l’insecticide au cours des 12 derniers mois. </a:t>
            </a:r>
          </a:p>
        </p:txBody>
      </p:sp>
    </p:spTree>
    <p:extLst>
      <p:ext uri="{BB962C8B-B14F-4D97-AF65-F5344CB8AC3E}">
        <p14:creationId xmlns:p14="http://schemas.microsoft.com/office/powerpoint/2010/main" val="772580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8527082"/>
              </p:ext>
            </p:extLst>
          </p:nvPr>
        </p:nvGraphicFramePr>
        <p:xfrm>
          <a:off x="0" y="1979572"/>
          <a:ext cx="9143999" cy="4878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456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ayant dormi sous une MII la nuit avant l’interview parmi</a:t>
            </a:r>
          </a:p>
          <a:p>
            <a:pPr algn="ctr"/>
            <a:r>
              <a:rPr lang="fr-FR" b="1" i="1" dirty="0"/>
              <a:t>tous les ménages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1142" y="1056243"/>
            <a:ext cx="456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ayant dormi sous une MII la nuit avant l’interview parmi les</a:t>
            </a:r>
            <a:br>
              <a:rPr lang="fr-FR" i="1" dirty="0"/>
            </a:br>
            <a:r>
              <a:rPr lang="fr-FR" b="1" i="1" dirty="0"/>
              <a:t>ménages ayant au moins 1 MII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91887" y="1970312"/>
            <a:ext cx="372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963887" y="1970312"/>
            <a:ext cx="372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207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L’utilisation des MII par les enfants selon la grande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ayant dormi sous une MII la nuit avant l’interview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6857" y="1872343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Sénégal</a:t>
            </a:r>
            <a:endParaRPr lang="en-US" sz="3200" b="1" dirty="0"/>
          </a:p>
          <a:p>
            <a:pPr algn="ctr"/>
            <a:r>
              <a:rPr lang="en-US" sz="3200" b="1" dirty="0"/>
              <a:t>47 %</a:t>
            </a:r>
          </a:p>
        </p:txBody>
      </p:sp>
      <p:grpSp>
        <p:nvGrpSpPr>
          <p:cNvPr id="67" name="Group 64">
            <a:extLst>
              <a:ext uri="{FF2B5EF4-FFF2-40B4-BE49-F238E27FC236}">
                <a16:creationId xmlns:a16="http://schemas.microsoft.com/office/drawing/2014/main" id="{EC596002-C64B-4490-A418-CA7D35117F5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9006" y="1548180"/>
            <a:ext cx="7265988" cy="5159375"/>
            <a:chOff x="592" y="670"/>
            <a:chExt cx="4577" cy="3250"/>
          </a:xfrm>
        </p:grpSpPr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00CBC305-FF4F-49D0-84AF-2686122C0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" y="1884"/>
              <a:ext cx="1640" cy="1082"/>
            </a:xfrm>
            <a:custGeom>
              <a:avLst/>
              <a:gdLst>
                <a:gd name="T0" fmla="*/ 104 w 1640"/>
                <a:gd name="T1" fmla="*/ 1041 h 1082"/>
                <a:gd name="T2" fmla="*/ 121 w 1640"/>
                <a:gd name="T3" fmla="*/ 1017 h 1082"/>
                <a:gd name="T4" fmla="*/ 106 w 1640"/>
                <a:gd name="T5" fmla="*/ 931 h 1082"/>
                <a:gd name="T6" fmla="*/ 118 w 1640"/>
                <a:gd name="T7" fmla="*/ 916 h 1082"/>
                <a:gd name="T8" fmla="*/ 154 w 1640"/>
                <a:gd name="T9" fmla="*/ 910 h 1082"/>
                <a:gd name="T10" fmla="*/ 737 w 1640"/>
                <a:gd name="T11" fmla="*/ 61 h 1082"/>
                <a:gd name="T12" fmla="*/ 797 w 1640"/>
                <a:gd name="T13" fmla="*/ 110 h 1082"/>
                <a:gd name="T14" fmla="*/ 836 w 1640"/>
                <a:gd name="T15" fmla="*/ 136 h 1082"/>
                <a:gd name="T16" fmla="*/ 903 w 1640"/>
                <a:gd name="T17" fmla="*/ 153 h 1082"/>
                <a:gd name="T18" fmla="*/ 969 w 1640"/>
                <a:gd name="T19" fmla="*/ 158 h 1082"/>
                <a:gd name="T20" fmla="*/ 1004 w 1640"/>
                <a:gd name="T21" fmla="*/ 203 h 1082"/>
                <a:gd name="T22" fmla="*/ 1453 w 1640"/>
                <a:gd name="T23" fmla="*/ 304 h 1082"/>
                <a:gd name="T24" fmla="*/ 1608 w 1640"/>
                <a:gd name="T25" fmla="*/ 361 h 1082"/>
                <a:gd name="T26" fmla="*/ 1630 w 1640"/>
                <a:gd name="T27" fmla="*/ 593 h 1082"/>
                <a:gd name="T28" fmla="*/ 1636 w 1640"/>
                <a:gd name="T29" fmla="*/ 658 h 1082"/>
                <a:gd name="T30" fmla="*/ 1633 w 1640"/>
                <a:gd name="T31" fmla="*/ 718 h 1082"/>
                <a:gd name="T32" fmla="*/ 1639 w 1640"/>
                <a:gd name="T33" fmla="*/ 783 h 1082"/>
                <a:gd name="T34" fmla="*/ 1584 w 1640"/>
                <a:gd name="T35" fmla="*/ 850 h 1082"/>
                <a:gd name="T36" fmla="*/ 1497 w 1640"/>
                <a:gd name="T37" fmla="*/ 918 h 1082"/>
                <a:gd name="T38" fmla="*/ 1399 w 1640"/>
                <a:gd name="T39" fmla="*/ 925 h 1082"/>
                <a:gd name="T40" fmla="*/ 1143 w 1640"/>
                <a:gd name="T41" fmla="*/ 963 h 1082"/>
                <a:gd name="T42" fmla="*/ 1030 w 1640"/>
                <a:gd name="T43" fmla="*/ 962 h 1082"/>
                <a:gd name="T44" fmla="*/ 971 w 1640"/>
                <a:gd name="T45" fmla="*/ 1075 h 1082"/>
                <a:gd name="T46" fmla="*/ 592 w 1640"/>
                <a:gd name="T47" fmla="*/ 1081 h 1082"/>
                <a:gd name="T48" fmla="*/ 215 w 1640"/>
                <a:gd name="T49" fmla="*/ 1082 h 1082"/>
                <a:gd name="T50" fmla="*/ 167 w 1640"/>
                <a:gd name="T51" fmla="*/ 1053 h 1082"/>
                <a:gd name="T52" fmla="*/ 136 w 1640"/>
                <a:gd name="T53" fmla="*/ 1023 h 1082"/>
                <a:gd name="T54" fmla="*/ 136 w 1640"/>
                <a:gd name="T55" fmla="*/ 977 h 1082"/>
                <a:gd name="T56" fmla="*/ 173 w 1640"/>
                <a:gd name="T57" fmla="*/ 905 h 1082"/>
                <a:gd name="T58" fmla="*/ 202 w 1640"/>
                <a:gd name="T59" fmla="*/ 892 h 1082"/>
                <a:gd name="T60" fmla="*/ 183 w 1640"/>
                <a:gd name="T61" fmla="*/ 867 h 1082"/>
                <a:gd name="T62" fmla="*/ 118 w 1640"/>
                <a:gd name="T63" fmla="*/ 908 h 1082"/>
                <a:gd name="T64" fmla="*/ 89 w 1640"/>
                <a:gd name="T65" fmla="*/ 936 h 1082"/>
                <a:gd name="T66" fmla="*/ 51 w 1640"/>
                <a:gd name="T67" fmla="*/ 896 h 1082"/>
                <a:gd name="T68" fmla="*/ 46 w 1640"/>
                <a:gd name="T69" fmla="*/ 852 h 1082"/>
                <a:gd name="T70" fmla="*/ 73 w 1640"/>
                <a:gd name="T71" fmla="*/ 776 h 1082"/>
                <a:gd name="T72" fmla="*/ 73 w 1640"/>
                <a:gd name="T73" fmla="*/ 750 h 1082"/>
                <a:gd name="T74" fmla="*/ 28 w 1640"/>
                <a:gd name="T75" fmla="*/ 815 h 1082"/>
                <a:gd name="T76" fmla="*/ 26 w 1640"/>
                <a:gd name="T77" fmla="*/ 890 h 1082"/>
                <a:gd name="T78" fmla="*/ 19 w 1640"/>
                <a:gd name="T79" fmla="*/ 751 h 1082"/>
                <a:gd name="T80" fmla="*/ 23 w 1640"/>
                <a:gd name="T81" fmla="*/ 676 h 1082"/>
                <a:gd name="T82" fmla="*/ 41 w 1640"/>
                <a:gd name="T83" fmla="*/ 644 h 1082"/>
                <a:gd name="T84" fmla="*/ 37 w 1640"/>
                <a:gd name="T85" fmla="*/ 603 h 1082"/>
                <a:gd name="T86" fmla="*/ 67 w 1640"/>
                <a:gd name="T87" fmla="*/ 551 h 1082"/>
                <a:gd name="T88" fmla="*/ 69 w 1640"/>
                <a:gd name="T89" fmla="*/ 486 h 1082"/>
                <a:gd name="T90" fmla="*/ 122 w 1640"/>
                <a:gd name="T91" fmla="*/ 460 h 1082"/>
                <a:gd name="T92" fmla="*/ 170 w 1640"/>
                <a:gd name="T93" fmla="*/ 426 h 1082"/>
                <a:gd name="T94" fmla="*/ 199 w 1640"/>
                <a:gd name="T95" fmla="*/ 379 h 1082"/>
                <a:gd name="T96" fmla="*/ 203 w 1640"/>
                <a:gd name="T97" fmla="*/ 330 h 1082"/>
                <a:gd name="T98" fmla="*/ 154 w 1640"/>
                <a:gd name="T99" fmla="*/ 322 h 1082"/>
                <a:gd name="T100" fmla="*/ 142 w 1640"/>
                <a:gd name="T101" fmla="*/ 275 h 1082"/>
                <a:gd name="T102" fmla="*/ 142 w 1640"/>
                <a:gd name="T103" fmla="*/ 213 h 1082"/>
                <a:gd name="T104" fmla="*/ 130 w 1640"/>
                <a:gd name="T105" fmla="*/ 153 h 1082"/>
                <a:gd name="T106" fmla="*/ 99 w 1640"/>
                <a:gd name="T107" fmla="*/ 107 h 1082"/>
                <a:gd name="T108" fmla="*/ 150 w 1640"/>
                <a:gd name="T109" fmla="*/ 60 h 1082"/>
                <a:gd name="T110" fmla="*/ 252 w 1640"/>
                <a:gd name="T111" fmla="*/ 23 h 1082"/>
                <a:gd name="T112" fmla="*/ 328 w 1640"/>
                <a:gd name="T113" fmla="*/ 28 h 1082"/>
                <a:gd name="T114" fmla="*/ 392 w 1640"/>
                <a:gd name="T115" fmla="*/ 49 h 1082"/>
                <a:gd name="T116" fmla="*/ 446 w 1640"/>
                <a:gd name="T117" fmla="*/ 71 h 1082"/>
                <a:gd name="T118" fmla="*/ 517 w 1640"/>
                <a:gd name="T119" fmla="*/ 71 h 1082"/>
                <a:gd name="T120" fmla="*/ 589 w 1640"/>
                <a:gd name="T121" fmla="*/ 72 h 1082"/>
                <a:gd name="T122" fmla="*/ 659 w 1640"/>
                <a:gd name="T123" fmla="*/ 52 h 1082"/>
                <a:gd name="T124" fmla="*/ 737 w 1640"/>
                <a:gd name="T125" fmla="*/ 4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0" h="1082">
                  <a:moveTo>
                    <a:pt x="171" y="1055"/>
                  </a:moveTo>
                  <a:lnTo>
                    <a:pt x="170" y="1055"/>
                  </a:lnTo>
                  <a:lnTo>
                    <a:pt x="171" y="1055"/>
                  </a:lnTo>
                  <a:lnTo>
                    <a:pt x="173" y="1055"/>
                  </a:lnTo>
                  <a:lnTo>
                    <a:pt x="171" y="1055"/>
                  </a:lnTo>
                  <a:close/>
                  <a:moveTo>
                    <a:pt x="118" y="1032"/>
                  </a:moveTo>
                  <a:lnTo>
                    <a:pt x="118" y="1034"/>
                  </a:lnTo>
                  <a:lnTo>
                    <a:pt x="121" y="1034"/>
                  </a:lnTo>
                  <a:lnTo>
                    <a:pt x="121" y="1032"/>
                  </a:lnTo>
                  <a:lnTo>
                    <a:pt x="122" y="1034"/>
                  </a:lnTo>
                  <a:lnTo>
                    <a:pt x="122" y="1035"/>
                  </a:lnTo>
                  <a:lnTo>
                    <a:pt x="121" y="1035"/>
                  </a:lnTo>
                  <a:lnTo>
                    <a:pt x="118" y="1037"/>
                  </a:lnTo>
                  <a:lnTo>
                    <a:pt x="116" y="1035"/>
                  </a:lnTo>
                  <a:lnTo>
                    <a:pt x="116" y="1034"/>
                  </a:lnTo>
                  <a:lnTo>
                    <a:pt x="116" y="1032"/>
                  </a:lnTo>
                  <a:lnTo>
                    <a:pt x="118" y="1032"/>
                  </a:lnTo>
                  <a:close/>
                  <a:moveTo>
                    <a:pt x="96" y="1034"/>
                  </a:moveTo>
                  <a:lnTo>
                    <a:pt x="98" y="1035"/>
                  </a:lnTo>
                  <a:lnTo>
                    <a:pt x="101" y="1035"/>
                  </a:lnTo>
                  <a:lnTo>
                    <a:pt x="101" y="1038"/>
                  </a:lnTo>
                  <a:lnTo>
                    <a:pt x="102" y="1040"/>
                  </a:lnTo>
                  <a:lnTo>
                    <a:pt x="106" y="1040"/>
                  </a:lnTo>
                  <a:lnTo>
                    <a:pt x="107" y="1043"/>
                  </a:lnTo>
                  <a:lnTo>
                    <a:pt x="109" y="1044"/>
                  </a:lnTo>
                  <a:lnTo>
                    <a:pt x="110" y="1046"/>
                  </a:lnTo>
                  <a:lnTo>
                    <a:pt x="112" y="1046"/>
                  </a:lnTo>
                  <a:lnTo>
                    <a:pt x="115" y="1044"/>
                  </a:lnTo>
                  <a:lnTo>
                    <a:pt x="116" y="1044"/>
                  </a:lnTo>
                  <a:lnTo>
                    <a:pt x="116" y="1046"/>
                  </a:lnTo>
                  <a:lnTo>
                    <a:pt x="115" y="1047"/>
                  </a:lnTo>
                  <a:lnTo>
                    <a:pt x="112" y="1047"/>
                  </a:lnTo>
                  <a:lnTo>
                    <a:pt x="107" y="1046"/>
                  </a:lnTo>
                  <a:lnTo>
                    <a:pt x="104" y="1041"/>
                  </a:lnTo>
                  <a:lnTo>
                    <a:pt x="99" y="1040"/>
                  </a:lnTo>
                  <a:lnTo>
                    <a:pt x="95" y="1035"/>
                  </a:lnTo>
                  <a:lnTo>
                    <a:pt x="95" y="1034"/>
                  </a:lnTo>
                  <a:lnTo>
                    <a:pt x="93" y="1034"/>
                  </a:lnTo>
                  <a:lnTo>
                    <a:pt x="93" y="1029"/>
                  </a:lnTo>
                  <a:lnTo>
                    <a:pt x="95" y="1029"/>
                  </a:lnTo>
                  <a:lnTo>
                    <a:pt x="95" y="1027"/>
                  </a:lnTo>
                  <a:lnTo>
                    <a:pt x="96" y="1029"/>
                  </a:lnTo>
                  <a:lnTo>
                    <a:pt x="96" y="1031"/>
                  </a:lnTo>
                  <a:lnTo>
                    <a:pt x="96" y="1034"/>
                  </a:lnTo>
                  <a:close/>
                  <a:moveTo>
                    <a:pt x="107" y="1017"/>
                  </a:moveTo>
                  <a:lnTo>
                    <a:pt x="104" y="1018"/>
                  </a:lnTo>
                  <a:lnTo>
                    <a:pt x="101" y="1017"/>
                  </a:lnTo>
                  <a:lnTo>
                    <a:pt x="102" y="1017"/>
                  </a:lnTo>
                  <a:lnTo>
                    <a:pt x="106" y="1017"/>
                  </a:lnTo>
                  <a:lnTo>
                    <a:pt x="106" y="1015"/>
                  </a:lnTo>
                  <a:lnTo>
                    <a:pt x="107" y="1017"/>
                  </a:lnTo>
                  <a:close/>
                  <a:moveTo>
                    <a:pt x="122" y="1027"/>
                  </a:moveTo>
                  <a:lnTo>
                    <a:pt x="119" y="1031"/>
                  </a:lnTo>
                  <a:lnTo>
                    <a:pt x="118" y="1031"/>
                  </a:lnTo>
                  <a:lnTo>
                    <a:pt x="116" y="1029"/>
                  </a:lnTo>
                  <a:lnTo>
                    <a:pt x="116" y="1027"/>
                  </a:lnTo>
                  <a:lnTo>
                    <a:pt x="118" y="1026"/>
                  </a:lnTo>
                  <a:lnTo>
                    <a:pt x="118" y="1021"/>
                  </a:lnTo>
                  <a:lnTo>
                    <a:pt x="119" y="1021"/>
                  </a:lnTo>
                  <a:lnTo>
                    <a:pt x="119" y="1017"/>
                  </a:lnTo>
                  <a:lnTo>
                    <a:pt x="119" y="1014"/>
                  </a:lnTo>
                  <a:lnTo>
                    <a:pt x="119" y="1012"/>
                  </a:lnTo>
                  <a:lnTo>
                    <a:pt x="119" y="1008"/>
                  </a:lnTo>
                  <a:lnTo>
                    <a:pt x="121" y="1006"/>
                  </a:lnTo>
                  <a:lnTo>
                    <a:pt x="121" y="1008"/>
                  </a:lnTo>
                  <a:lnTo>
                    <a:pt x="121" y="1011"/>
                  </a:lnTo>
                  <a:lnTo>
                    <a:pt x="121" y="1012"/>
                  </a:lnTo>
                  <a:lnTo>
                    <a:pt x="121" y="1017"/>
                  </a:lnTo>
                  <a:lnTo>
                    <a:pt x="124" y="1020"/>
                  </a:lnTo>
                  <a:lnTo>
                    <a:pt x="124" y="1021"/>
                  </a:lnTo>
                  <a:lnTo>
                    <a:pt x="124" y="1023"/>
                  </a:lnTo>
                  <a:lnTo>
                    <a:pt x="122" y="1026"/>
                  </a:lnTo>
                  <a:lnTo>
                    <a:pt x="122" y="1027"/>
                  </a:lnTo>
                  <a:close/>
                  <a:moveTo>
                    <a:pt x="92" y="1006"/>
                  </a:moveTo>
                  <a:lnTo>
                    <a:pt x="89" y="1006"/>
                  </a:lnTo>
                  <a:lnTo>
                    <a:pt x="87" y="1006"/>
                  </a:lnTo>
                  <a:lnTo>
                    <a:pt x="89" y="1006"/>
                  </a:lnTo>
                  <a:lnTo>
                    <a:pt x="90" y="1005"/>
                  </a:lnTo>
                  <a:lnTo>
                    <a:pt x="93" y="1005"/>
                  </a:lnTo>
                  <a:lnTo>
                    <a:pt x="92" y="1006"/>
                  </a:lnTo>
                  <a:close/>
                  <a:moveTo>
                    <a:pt x="109" y="944"/>
                  </a:moveTo>
                  <a:lnTo>
                    <a:pt x="104" y="948"/>
                  </a:lnTo>
                  <a:lnTo>
                    <a:pt x="102" y="947"/>
                  </a:lnTo>
                  <a:lnTo>
                    <a:pt x="104" y="945"/>
                  </a:lnTo>
                  <a:lnTo>
                    <a:pt x="107" y="942"/>
                  </a:lnTo>
                  <a:lnTo>
                    <a:pt x="107" y="940"/>
                  </a:lnTo>
                  <a:lnTo>
                    <a:pt x="109" y="940"/>
                  </a:lnTo>
                  <a:lnTo>
                    <a:pt x="107" y="939"/>
                  </a:lnTo>
                  <a:lnTo>
                    <a:pt x="109" y="939"/>
                  </a:lnTo>
                  <a:lnTo>
                    <a:pt x="112" y="936"/>
                  </a:lnTo>
                  <a:lnTo>
                    <a:pt x="113" y="937"/>
                  </a:lnTo>
                  <a:lnTo>
                    <a:pt x="113" y="939"/>
                  </a:lnTo>
                  <a:lnTo>
                    <a:pt x="109" y="944"/>
                  </a:lnTo>
                  <a:close/>
                  <a:moveTo>
                    <a:pt x="102" y="945"/>
                  </a:moveTo>
                  <a:lnTo>
                    <a:pt x="101" y="945"/>
                  </a:lnTo>
                  <a:lnTo>
                    <a:pt x="99" y="944"/>
                  </a:lnTo>
                  <a:lnTo>
                    <a:pt x="101" y="942"/>
                  </a:lnTo>
                  <a:lnTo>
                    <a:pt x="101" y="940"/>
                  </a:lnTo>
                  <a:lnTo>
                    <a:pt x="102" y="937"/>
                  </a:lnTo>
                  <a:lnTo>
                    <a:pt x="104" y="934"/>
                  </a:lnTo>
                  <a:lnTo>
                    <a:pt x="104" y="933"/>
                  </a:lnTo>
                  <a:lnTo>
                    <a:pt x="106" y="931"/>
                  </a:lnTo>
                  <a:lnTo>
                    <a:pt x="107" y="933"/>
                  </a:lnTo>
                  <a:lnTo>
                    <a:pt x="107" y="934"/>
                  </a:lnTo>
                  <a:lnTo>
                    <a:pt x="109" y="934"/>
                  </a:lnTo>
                  <a:lnTo>
                    <a:pt x="109" y="936"/>
                  </a:lnTo>
                  <a:lnTo>
                    <a:pt x="107" y="937"/>
                  </a:lnTo>
                  <a:lnTo>
                    <a:pt x="106" y="940"/>
                  </a:lnTo>
                  <a:lnTo>
                    <a:pt x="102" y="945"/>
                  </a:lnTo>
                  <a:close/>
                  <a:moveTo>
                    <a:pt x="96" y="928"/>
                  </a:moveTo>
                  <a:lnTo>
                    <a:pt x="93" y="931"/>
                  </a:lnTo>
                  <a:lnTo>
                    <a:pt x="92" y="931"/>
                  </a:lnTo>
                  <a:lnTo>
                    <a:pt x="92" y="930"/>
                  </a:lnTo>
                  <a:lnTo>
                    <a:pt x="92" y="927"/>
                  </a:lnTo>
                  <a:lnTo>
                    <a:pt x="93" y="925"/>
                  </a:lnTo>
                  <a:lnTo>
                    <a:pt x="95" y="925"/>
                  </a:lnTo>
                  <a:lnTo>
                    <a:pt x="96" y="928"/>
                  </a:lnTo>
                  <a:close/>
                  <a:moveTo>
                    <a:pt x="110" y="933"/>
                  </a:moveTo>
                  <a:lnTo>
                    <a:pt x="109" y="933"/>
                  </a:lnTo>
                  <a:lnTo>
                    <a:pt x="106" y="930"/>
                  </a:lnTo>
                  <a:lnTo>
                    <a:pt x="106" y="928"/>
                  </a:lnTo>
                  <a:lnTo>
                    <a:pt x="113" y="921"/>
                  </a:lnTo>
                  <a:lnTo>
                    <a:pt x="115" y="919"/>
                  </a:lnTo>
                  <a:lnTo>
                    <a:pt x="116" y="919"/>
                  </a:lnTo>
                  <a:lnTo>
                    <a:pt x="116" y="921"/>
                  </a:lnTo>
                  <a:lnTo>
                    <a:pt x="116" y="922"/>
                  </a:lnTo>
                  <a:lnTo>
                    <a:pt x="116" y="924"/>
                  </a:lnTo>
                  <a:lnTo>
                    <a:pt x="113" y="930"/>
                  </a:lnTo>
                  <a:lnTo>
                    <a:pt x="110" y="933"/>
                  </a:lnTo>
                  <a:close/>
                  <a:moveTo>
                    <a:pt x="119" y="922"/>
                  </a:moveTo>
                  <a:lnTo>
                    <a:pt x="118" y="925"/>
                  </a:lnTo>
                  <a:lnTo>
                    <a:pt x="116" y="924"/>
                  </a:lnTo>
                  <a:lnTo>
                    <a:pt x="118" y="922"/>
                  </a:lnTo>
                  <a:lnTo>
                    <a:pt x="118" y="921"/>
                  </a:lnTo>
                  <a:lnTo>
                    <a:pt x="116" y="918"/>
                  </a:lnTo>
                  <a:lnTo>
                    <a:pt x="118" y="916"/>
                  </a:lnTo>
                  <a:lnTo>
                    <a:pt x="121" y="916"/>
                  </a:lnTo>
                  <a:lnTo>
                    <a:pt x="122" y="919"/>
                  </a:lnTo>
                  <a:lnTo>
                    <a:pt x="121" y="921"/>
                  </a:lnTo>
                  <a:lnTo>
                    <a:pt x="119" y="922"/>
                  </a:lnTo>
                  <a:close/>
                  <a:moveTo>
                    <a:pt x="139" y="927"/>
                  </a:moveTo>
                  <a:lnTo>
                    <a:pt x="136" y="928"/>
                  </a:lnTo>
                  <a:lnTo>
                    <a:pt x="131" y="933"/>
                  </a:lnTo>
                  <a:lnTo>
                    <a:pt x="130" y="933"/>
                  </a:lnTo>
                  <a:lnTo>
                    <a:pt x="127" y="936"/>
                  </a:lnTo>
                  <a:lnTo>
                    <a:pt x="125" y="936"/>
                  </a:lnTo>
                  <a:lnTo>
                    <a:pt x="122" y="936"/>
                  </a:lnTo>
                  <a:lnTo>
                    <a:pt x="121" y="936"/>
                  </a:lnTo>
                  <a:lnTo>
                    <a:pt x="118" y="937"/>
                  </a:lnTo>
                  <a:lnTo>
                    <a:pt x="116" y="937"/>
                  </a:lnTo>
                  <a:lnTo>
                    <a:pt x="113" y="934"/>
                  </a:lnTo>
                  <a:lnTo>
                    <a:pt x="113" y="931"/>
                  </a:lnTo>
                  <a:lnTo>
                    <a:pt x="115" y="931"/>
                  </a:lnTo>
                  <a:lnTo>
                    <a:pt x="115" y="928"/>
                  </a:lnTo>
                  <a:lnTo>
                    <a:pt x="116" y="925"/>
                  </a:lnTo>
                  <a:lnTo>
                    <a:pt x="119" y="925"/>
                  </a:lnTo>
                  <a:lnTo>
                    <a:pt x="121" y="924"/>
                  </a:lnTo>
                  <a:lnTo>
                    <a:pt x="122" y="919"/>
                  </a:lnTo>
                  <a:lnTo>
                    <a:pt x="124" y="918"/>
                  </a:lnTo>
                  <a:lnTo>
                    <a:pt x="124" y="915"/>
                  </a:lnTo>
                  <a:lnTo>
                    <a:pt x="127" y="911"/>
                  </a:lnTo>
                  <a:lnTo>
                    <a:pt x="130" y="910"/>
                  </a:lnTo>
                  <a:lnTo>
                    <a:pt x="131" y="910"/>
                  </a:lnTo>
                  <a:lnTo>
                    <a:pt x="134" y="908"/>
                  </a:lnTo>
                  <a:lnTo>
                    <a:pt x="138" y="908"/>
                  </a:lnTo>
                  <a:lnTo>
                    <a:pt x="139" y="907"/>
                  </a:lnTo>
                  <a:lnTo>
                    <a:pt x="141" y="907"/>
                  </a:lnTo>
                  <a:lnTo>
                    <a:pt x="144" y="905"/>
                  </a:lnTo>
                  <a:lnTo>
                    <a:pt x="151" y="905"/>
                  </a:lnTo>
                  <a:lnTo>
                    <a:pt x="154" y="910"/>
                  </a:lnTo>
                  <a:lnTo>
                    <a:pt x="154" y="913"/>
                  </a:lnTo>
                  <a:lnTo>
                    <a:pt x="154" y="915"/>
                  </a:lnTo>
                  <a:lnTo>
                    <a:pt x="150" y="919"/>
                  </a:lnTo>
                  <a:lnTo>
                    <a:pt x="148" y="919"/>
                  </a:lnTo>
                  <a:lnTo>
                    <a:pt x="144" y="924"/>
                  </a:lnTo>
                  <a:lnTo>
                    <a:pt x="142" y="925"/>
                  </a:lnTo>
                  <a:lnTo>
                    <a:pt x="139" y="927"/>
                  </a:lnTo>
                  <a:close/>
                  <a:moveTo>
                    <a:pt x="48" y="896"/>
                  </a:moveTo>
                  <a:lnTo>
                    <a:pt x="48" y="898"/>
                  </a:lnTo>
                  <a:lnTo>
                    <a:pt x="46" y="895"/>
                  </a:lnTo>
                  <a:lnTo>
                    <a:pt x="44" y="890"/>
                  </a:lnTo>
                  <a:lnTo>
                    <a:pt x="43" y="889"/>
                  </a:lnTo>
                  <a:lnTo>
                    <a:pt x="43" y="886"/>
                  </a:lnTo>
                  <a:lnTo>
                    <a:pt x="44" y="884"/>
                  </a:lnTo>
                  <a:lnTo>
                    <a:pt x="46" y="886"/>
                  </a:lnTo>
                  <a:lnTo>
                    <a:pt x="46" y="890"/>
                  </a:lnTo>
                  <a:lnTo>
                    <a:pt x="46" y="892"/>
                  </a:lnTo>
                  <a:lnTo>
                    <a:pt x="46" y="895"/>
                  </a:lnTo>
                  <a:lnTo>
                    <a:pt x="48" y="896"/>
                  </a:lnTo>
                  <a:close/>
                  <a:moveTo>
                    <a:pt x="43" y="847"/>
                  </a:moveTo>
                  <a:lnTo>
                    <a:pt x="43" y="849"/>
                  </a:lnTo>
                  <a:lnTo>
                    <a:pt x="41" y="849"/>
                  </a:lnTo>
                  <a:lnTo>
                    <a:pt x="41" y="847"/>
                  </a:lnTo>
                  <a:lnTo>
                    <a:pt x="43" y="847"/>
                  </a:lnTo>
                  <a:close/>
                  <a:moveTo>
                    <a:pt x="38" y="838"/>
                  </a:moveTo>
                  <a:lnTo>
                    <a:pt x="37" y="841"/>
                  </a:lnTo>
                  <a:lnTo>
                    <a:pt x="35" y="841"/>
                  </a:lnTo>
                  <a:lnTo>
                    <a:pt x="35" y="840"/>
                  </a:lnTo>
                  <a:lnTo>
                    <a:pt x="37" y="838"/>
                  </a:lnTo>
                  <a:lnTo>
                    <a:pt x="37" y="835"/>
                  </a:lnTo>
                  <a:lnTo>
                    <a:pt x="38" y="835"/>
                  </a:lnTo>
                  <a:lnTo>
                    <a:pt x="38" y="838"/>
                  </a:lnTo>
                  <a:close/>
                  <a:moveTo>
                    <a:pt x="737" y="54"/>
                  </a:moveTo>
                  <a:lnTo>
                    <a:pt x="737" y="61"/>
                  </a:lnTo>
                  <a:lnTo>
                    <a:pt x="737" y="63"/>
                  </a:lnTo>
                  <a:lnTo>
                    <a:pt x="739" y="64"/>
                  </a:lnTo>
                  <a:lnTo>
                    <a:pt x="740" y="66"/>
                  </a:lnTo>
                  <a:lnTo>
                    <a:pt x="742" y="68"/>
                  </a:lnTo>
                  <a:lnTo>
                    <a:pt x="745" y="68"/>
                  </a:lnTo>
                  <a:lnTo>
                    <a:pt x="746" y="68"/>
                  </a:lnTo>
                  <a:lnTo>
                    <a:pt x="749" y="69"/>
                  </a:lnTo>
                  <a:lnTo>
                    <a:pt x="749" y="71"/>
                  </a:lnTo>
                  <a:lnTo>
                    <a:pt x="751" y="72"/>
                  </a:lnTo>
                  <a:lnTo>
                    <a:pt x="752" y="74"/>
                  </a:lnTo>
                  <a:lnTo>
                    <a:pt x="754" y="77"/>
                  </a:lnTo>
                  <a:lnTo>
                    <a:pt x="755" y="77"/>
                  </a:lnTo>
                  <a:lnTo>
                    <a:pt x="757" y="78"/>
                  </a:lnTo>
                  <a:lnTo>
                    <a:pt x="757" y="80"/>
                  </a:lnTo>
                  <a:lnTo>
                    <a:pt x="759" y="83"/>
                  </a:lnTo>
                  <a:lnTo>
                    <a:pt x="759" y="84"/>
                  </a:lnTo>
                  <a:lnTo>
                    <a:pt x="759" y="86"/>
                  </a:lnTo>
                  <a:lnTo>
                    <a:pt x="760" y="89"/>
                  </a:lnTo>
                  <a:lnTo>
                    <a:pt x="760" y="90"/>
                  </a:lnTo>
                  <a:lnTo>
                    <a:pt x="762" y="92"/>
                  </a:lnTo>
                  <a:lnTo>
                    <a:pt x="763" y="95"/>
                  </a:lnTo>
                  <a:lnTo>
                    <a:pt x="765" y="97"/>
                  </a:lnTo>
                  <a:lnTo>
                    <a:pt x="766" y="100"/>
                  </a:lnTo>
                  <a:lnTo>
                    <a:pt x="768" y="101"/>
                  </a:lnTo>
                  <a:lnTo>
                    <a:pt x="768" y="104"/>
                  </a:lnTo>
                  <a:lnTo>
                    <a:pt x="769" y="106"/>
                  </a:lnTo>
                  <a:lnTo>
                    <a:pt x="772" y="110"/>
                  </a:lnTo>
                  <a:lnTo>
                    <a:pt x="775" y="112"/>
                  </a:lnTo>
                  <a:lnTo>
                    <a:pt x="780" y="113"/>
                  </a:lnTo>
                  <a:lnTo>
                    <a:pt x="783" y="115"/>
                  </a:lnTo>
                  <a:lnTo>
                    <a:pt x="786" y="113"/>
                  </a:lnTo>
                  <a:lnTo>
                    <a:pt x="789" y="113"/>
                  </a:lnTo>
                  <a:lnTo>
                    <a:pt x="792" y="113"/>
                  </a:lnTo>
                  <a:lnTo>
                    <a:pt x="797" y="110"/>
                  </a:lnTo>
                  <a:lnTo>
                    <a:pt x="801" y="109"/>
                  </a:lnTo>
                  <a:lnTo>
                    <a:pt x="804" y="106"/>
                  </a:lnTo>
                  <a:lnTo>
                    <a:pt x="809" y="103"/>
                  </a:lnTo>
                  <a:lnTo>
                    <a:pt x="813" y="97"/>
                  </a:lnTo>
                  <a:lnTo>
                    <a:pt x="817" y="89"/>
                  </a:lnTo>
                  <a:lnTo>
                    <a:pt x="823" y="81"/>
                  </a:lnTo>
                  <a:lnTo>
                    <a:pt x="829" y="78"/>
                  </a:lnTo>
                  <a:lnTo>
                    <a:pt x="833" y="80"/>
                  </a:lnTo>
                  <a:lnTo>
                    <a:pt x="838" y="81"/>
                  </a:lnTo>
                  <a:lnTo>
                    <a:pt x="841" y="90"/>
                  </a:lnTo>
                  <a:lnTo>
                    <a:pt x="846" y="98"/>
                  </a:lnTo>
                  <a:lnTo>
                    <a:pt x="850" y="101"/>
                  </a:lnTo>
                  <a:lnTo>
                    <a:pt x="855" y="106"/>
                  </a:lnTo>
                  <a:lnTo>
                    <a:pt x="858" y="110"/>
                  </a:lnTo>
                  <a:lnTo>
                    <a:pt x="861" y="115"/>
                  </a:lnTo>
                  <a:lnTo>
                    <a:pt x="861" y="121"/>
                  </a:lnTo>
                  <a:lnTo>
                    <a:pt x="856" y="129"/>
                  </a:lnTo>
                  <a:lnTo>
                    <a:pt x="849" y="129"/>
                  </a:lnTo>
                  <a:lnTo>
                    <a:pt x="841" y="126"/>
                  </a:lnTo>
                  <a:lnTo>
                    <a:pt x="832" y="122"/>
                  </a:lnTo>
                  <a:lnTo>
                    <a:pt x="823" y="127"/>
                  </a:lnTo>
                  <a:lnTo>
                    <a:pt x="820" y="133"/>
                  </a:lnTo>
                  <a:lnTo>
                    <a:pt x="820" y="141"/>
                  </a:lnTo>
                  <a:lnTo>
                    <a:pt x="824" y="144"/>
                  </a:lnTo>
                  <a:lnTo>
                    <a:pt x="830" y="147"/>
                  </a:lnTo>
                  <a:lnTo>
                    <a:pt x="830" y="144"/>
                  </a:lnTo>
                  <a:lnTo>
                    <a:pt x="832" y="142"/>
                  </a:lnTo>
                  <a:lnTo>
                    <a:pt x="832" y="141"/>
                  </a:lnTo>
                  <a:lnTo>
                    <a:pt x="832" y="139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3" y="135"/>
                  </a:lnTo>
                  <a:lnTo>
                    <a:pt x="835" y="135"/>
                  </a:lnTo>
                  <a:lnTo>
                    <a:pt x="836" y="136"/>
                  </a:lnTo>
                  <a:lnTo>
                    <a:pt x="838" y="136"/>
                  </a:lnTo>
                  <a:lnTo>
                    <a:pt x="839" y="136"/>
                  </a:lnTo>
                  <a:lnTo>
                    <a:pt x="841" y="136"/>
                  </a:lnTo>
                  <a:lnTo>
                    <a:pt x="842" y="136"/>
                  </a:lnTo>
                  <a:lnTo>
                    <a:pt x="844" y="136"/>
                  </a:lnTo>
                  <a:lnTo>
                    <a:pt x="846" y="136"/>
                  </a:lnTo>
                  <a:lnTo>
                    <a:pt x="847" y="136"/>
                  </a:lnTo>
                  <a:lnTo>
                    <a:pt x="850" y="136"/>
                  </a:lnTo>
                  <a:lnTo>
                    <a:pt x="852" y="136"/>
                  </a:lnTo>
                  <a:lnTo>
                    <a:pt x="853" y="136"/>
                  </a:lnTo>
                  <a:lnTo>
                    <a:pt x="855" y="136"/>
                  </a:lnTo>
                  <a:lnTo>
                    <a:pt x="856" y="136"/>
                  </a:lnTo>
                  <a:lnTo>
                    <a:pt x="859" y="136"/>
                  </a:lnTo>
                  <a:lnTo>
                    <a:pt x="861" y="138"/>
                  </a:lnTo>
                  <a:lnTo>
                    <a:pt x="864" y="138"/>
                  </a:lnTo>
                  <a:lnTo>
                    <a:pt x="867" y="138"/>
                  </a:lnTo>
                  <a:lnTo>
                    <a:pt x="868" y="138"/>
                  </a:lnTo>
                  <a:lnTo>
                    <a:pt x="871" y="139"/>
                  </a:lnTo>
                  <a:lnTo>
                    <a:pt x="873" y="139"/>
                  </a:lnTo>
                  <a:lnTo>
                    <a:pt x="876" y="139"/>
                  </a:lnTo>
                  <a:lnTo>
                    <a:pt x="878" y="139"/>
                  </a:lnTo>
                  <a:lnTo>
                    <a:pt x="879" y="139"/>
                  </a:lnTo>
                  <a:lnTo>
                    <a:pt x="881" y="141"/>
                  </a:lnTo>
                  <a:lnTo>
                    <a:pt x="882" y="141"/>
                  </a:lnTo>
                  <a:lnTo>
                    <a:pt x="885" y="142"/>
                  </a:lnTo>
                  <a:lnTo>
                    <a:pt x="887" y="142"/>
                  </a:lnTo>
                  <a:lnTo>
                    <a:pt x="888" y="144"/>
                  </a:lnTo>
                  <a:lnTo>
                    <a:pt x="890" y="145"/>
                  </a:lnTo>
                  <a:lnTo>
                    <a:pt x="891" y="145"/>
                  </a:lnTo>
                  <a:lnTo>
                    <a:pt x="894" y="147"/>
                  </a:lnTo>
                  <a:lnTo>
                    <a:pt x="897" y="150"/>
                  </a:lnTo>
                  <a:lnTo>
                    <a:pt x="899" y="151"/>
                  </a:lnTo>
                  <a:lnTo>
                    <a:pt x="900" y="151"/>
                  </a:lnTo>
                  <a:lnTo>
                    <a:pt x="903" y="153"/>
                  </a:lnTo>
                  <a:lnTo>
                    <a:pt x="903" y="155"/>
                  </a:lnTo>
                  <a:lnTo>
                    <a:pt x="905" y="155"/>
                  </a:lnTo>
                  <a:lnTo>
                    <a:pt x="907" y="156"/>
                  </a:lnTo>
                  <a:lnTo>
                    <a:pt x="910" y="158"/>
                  </a:lnTo>
                  <a:lnTo>
                    <a:pt x="911" y="159"/>
                  </a:lnTo>
                  <a:lnTo>
                    <a:pt x="914" y="161"/>
                  </a:lnTo>
                  <a:lnTo>
                    <a:pt x="917" y="162"/>
                  </a:lnTo>
                  <a:lnTo>
                    <a:pt x="919" y="164"/>
                  </a:lnTo>
                  <a:lnTo>
                    <a:pt x="922" y="165"/>
                  </a:lnTo>
                  <a:lnTo>
                    <a:pt x="925" y="167"/>
                  </a:lnTo>
                  <a:lnTo>
                    <a:pt x="928" y="168"/>
                  </a:lnTo>
                  <a:lnTo>
                    <a:pt x="929" y="170"/>
                  </a:lnTo>
                  <a:lnTo>
                    <a:pt x="931" y="170"/>
                  </a:lnTo>
                  <a:lnTo>
                    <a:pt x="932" y="168"/>
                  </a:lnTo>
                  <a:lnTo>
                    <a:pt x="934" y="168"/>
                  </a:lnTo>
                  <a:lnTo>
                    <a:pt x="936" y="168"/>
                  </a:lnTo>
                  <a:lnTo>
                    <a:pt x="939" y="167"/>
                  </a:lnTo>
                  <a:lnTo>
                    <a:pt x="940" y="165"/>
                  </a:lnTo>
                  <a:lnTo>
                    <a:pt x="943" y="164"/>
                  </a:lnTo>
                  <a:lnTo>
                    <a:pt x="946" y="164"/>
                  </a:lnTo>
                  <a:lnTo>
                    <a:pt x="948" y="162"/>
                  </a:lnTo>
                  <a:lnTo>
                    <a:pt x="949" y="162"/>
                  </a:lnTo>
                  <a:lnTo>
                    <a:pt x="951" y="162"/>
                  </a:lnTo>
                  <a:lnTo>
                    <a:pt x="954" y="161"/>
                  </a:lnTo>
                  <a:lnTo>
                    <a:pt x="955" y="161"/>
                  </a:lnTo>
                  <a:lnTo>
                    <a:pt x="957" y="159"/>
                  </a:lnTo>
                  <a:lnTo>
                    <a:pt x="958" y="159"/>
                  </a:lnTo>
                  <a:lnTo>
                    <a:pt x="960" y="158"/>
                  </a:lnTo>
                  <a:lnTo>
                    <a:pt x="961" y="158"/>
                  </a:lnTo>
                  <a:lnTo>
                    <a:pt x="963" y="158"/>
                  </a:lnTo>
                  <a:lnTo>
                    <a:pt x="965" y="158"/>
                  </a:lnTo>
                  <a:lnTo>
                    <a:pt x="966" y="158"/>
                  </a:lnTo>
                  <a:lnTo>
                    <a:pt x="968" y="158"/>
                  </a:lnTo>
                  <a:lnTo>
                    <a:pt x="969" y="158"/>
                  </a:lnTo>
                  <a:lnTo>
                    <a:pt x="971" y="158"/>
                  </a:lnTo>
                  <a:lnTo>
                    <a:pt x="972" y="158"/>
                  </a:lnTo>
                  <a:lnTo>
                    <a:pt x="975" y="158"/>
                  </a:lnTo>
                  <a:lnTo>
                    <a:pt x="977" y="158"/>
                  </a:lnTo>
                  <a:lnTo>
                    <a:pt x="978" y="159"/>
                  </a:lnTo>
                  <a:lnTo>
                    <a:pt x="981" y="159"/>
                  </a:lnTo>
                  <a:lnTo>
                    <a:pt x="983" y="159"/>
                  </a:lnTo>
                  <a:lnTo>
                    <a:pt x="984" y="161"/>
                  </a:lnTo>
                  <a:lnTo>
                    <a:pt x="986" y="161"/>
                  </a:lnTo>
                  <a:lnTo>
                    <a:pt x="987" y="161"/>
                  </a:lnTo>
                  <a:lnTo>
                    <a:pt x="989" y="162"/>
                  </a:lnTo>
                  <a:lnTo>
                    <a:pt x="990" y="162"/>
                  </a:lnTo>
                  <a:lnTo>
                    <a:pt x="994" y="164"/>
                  </a:lnTo>
                  <a:lnTo>
                    <a:pt x="995" y="165"/>
                  </a:lnTo>
                  <a:lnTo>
                    <a:pt x="998" y="165"/>
                  </a:lnTo>
                  <a:lnTo>
                    <a:pt x="1001" y="168"/>
                  </a:lnTo>
                  <a:lnTo>
                    <a:pt x="1004" y="168"/>
                  </a:lnTo>
                  <a:lnTo>
                    <a:pt x="1006" y="168"/>
                  </a:lnTo>
                  <a:lnTo>
                    <a:pt x="1007" y="168"/>
                  </a:lnTo>
                  <a:lnTo>
                    <a:pt x="1009" y="170"/>
                  </a:lnTo>
                  <a:lnTo>
                    <a:pt x="1009" y="171"/>
                  </a:lnTo>
                  <a:lnTo>
                    <a:pt x="1009" y="174"/>
                  </a:lnTo>
                  <a:lnTo>
                    <a:pt x="1009" y="176"/>
                  </a:lnTo>
                  <a:lnTo>
                    <a:pt x="1009" y="177"/>
                  </a:lnTo>
                  <a:lnTo>
                    <a:pt x="1007" y="179"/>
                  </a:lnTo>
                  <a:lnTo>
                    <a:pt x="1007" y="180"/>
                  </a:lnTo>
                  <a:lnTo>
                    <a:pt x="1007" y="184"/>
                  </a:lnTo>
                  <a:lnTo>
                    <a:pt x="1007" y="187"/>
                  </a:lnTo>
                  <a:lnTo>
                    <a:pt x="1006" y="190"/>
                  </a:lnTo>
                  <a:lnTo>
                    <a:pt x="1006" y="193"/>
                  </a:lnTo>
                  <a:lnTo>
                    <a:pt x="1006" y="196"/>
                  </a:lnTo>
                  <a:lnTo>
                    <a:pt x="1006" y="199"/>
                  </a:lnTo>
                  <a:lnTo>
                    <a:pt x="1004" y="200"/>
                  </a:lnTo>
                  <a:lnTo>
                    <a:pt x="1004" y="203"/>
                  </a:lnTo>
                  <a:lnTo>
                    <a:pt x="1004" y="206"/>
                  </a:lnTo>
                  <a:lnTo>
                    <a:pt x="1004" y="211"/>
                  </a:lnTo>
                  <a:lnTo>
                    <a:pt x="1003" y="214"/>
                  </a:lnTo>
                  <a:lnTo>
                    <a:pt x="1003" y="217"/>
                  </a:lnTo>
                  <a:lnTo>
                    <a:pt x="1003" y="222"/>
                  </a:lnTo>
                  <a:lnTo>
                    <a:pt x="1001" y="226"/>
                  </a:lnTo>
                  <a:lnTo>
                    <a:pt x="1001" y="228"/>
                  </a:lnTo>
                  <a:lnTo>
                    <a:pt x="1021" y="240"/>
                  </a:lnTo>
                  <a:lnTo>
                    <a:pt x="1041" y="252"/>
                  </a:lnTo>
                  <a:lnTo>
                    <a:pt x="1062" y="264"/>
                  </a:lnTo>
                  <a:lnTo>
                    <a:pt x="1082" y="277"/>
                  </a:lnTo>
                  <a:lnTo>
                    <a:pt x="1102" y="289"/>
                  </a:lnTo>
                  <a:lnTo>
                    <a:pt x="1123" y="292"/>
                  </a:lnTo>
                  <a:lnTo>
                    <a:pt x="1145" y="296"/>
                  </a:lnTo>
                  <a:lnTo>
                    <a:pt x="1166" y="301"/>
                  </a:lnTo>
                  <a:lnTo>
                    <a:pt x="1187" y="304"/>
                  </a:lnTo>
                  <a:lnTo>
                    <a:pt x="1209" y="309"/>
                  </a:lnTo>
                  <a:lnTo>
                    <a:pt x="1228" y="312"/>
                  </a:lnTo>
                  <a:lnTo>
                    <a:pt x="1250" y="316"/>
                  </a:lnTo>
                  <a:lnTo>
                    <a:pt x="1265" y="318"/>
                  </a:lnTo>
                  <a:lnTo>
                    <a:pt x="1268" y="319"/>
                  </a:lnTo>
                  <a:lnTo>
                    <a:pt x="1271" y="319"/>
                  </a:lnTo>
                  <a:lnTo>
                    <a:pt x="1293" y="324"/>
                  </a:lnTo>
                  <a:lnTo>
                    <a:pt x="1314" y="327"/>
                  </a:lnTo>
                  <a:lnTo>
                    <a:pt x="1318" y="309"/>
                  </a:lnTo>
                  <a:lnTo>
                    <a:pt x="1332" y="301"/>
                  </a:lnTo>
                  <a:lnTo>
                    <a:pt x="1338" y="296"/>
                  </a:lnTo>
                  <a:lnTo>
                    <a:pt x="1358" y="284"/>
                  </a:lnTo>
                  <a:lnTo>
                    <a:pt x="1378" y="272"/>
                  </a:lnTo>
                  <a:lnTo>
                    <a:pt x="1398" y="260"/>
                  </a:lnTo>
                  <a:lnTo>
                    <a:pt x="1413" y="277"/>
                  </a:lnTo>
                  <a:lnTo>
                    <a:pt x="1428" y="293"/>
                  </a:lnTo>
                  <a:lnTo>
                    <a:pt x="1442" y="293"/>
                  </a:lnTo>
                  <a:lnTo>
                    <a:pt x="1453" y="304"/>
                  </a:lnTo>
                  <a:lnTo>
                    <a:pt x="1463" y="318"/>
                  </a:lnTo>
                  <a:lnTo>
                    <a:pt x="1471" y="319"/>
                  </a:lnTo>
                  <a:lnTo>
                    <a:pt x="1476" y="321"/>
                  </a:lnTo>
                  <a:lnTo>
                    <a:pt x="1477" y="321"/>
                  </a:lnTo>
                  <a:lnTo>
                    <a:pt x="1479" y="322"/>
                  </a:lnTo>
                  <a:lnTo>
                    <a:pt x="1480" y="324"/>
                  </a:lnTo>
                  <a:lnTo>
                    <a:pt x="1482" y="324"/>
                  </a:lnTo>
                  <a:lnTo>
                    <a:pt x="1485" y="325"/>
                  </a:lnTo>
                  <a:lnTo>
                    <a:pt x="1492" y="330"/>
                  </a:lnTo>
                  <a:lnTo>
                    <a:pt x="1499" y="335"/>
                  </a:lnTo>
                  <a:lnTo>
                    <a:pt x="1500" y="335"/>
                  </a:lnTo>
                  <a:lnTo>
                    <a:pt x="1500" y="336"/>
                  </a:lnTo>
                  <a:lnTo>
                    <a:pt x="1502" y="336"/>
                  </a:lnTo>
                  <a:lnTo>
                    <a:pt x="1508" y="341"/>
                  </a:lnTo>
                  <a:lnTo>
                    <a:pt x="1514" y="344"/>
                  </a:lnTo>
                  <a:lnTo>
                    <a:pt x="1518" y="347"/>
                  </a:lnTo>
                  <a:lnTo>
                    <a:pt x="1524" y="347"/>
                  </a:lnTo>
                  <a:lnTo>
                    <a:pt x="1528" y="347"/>
                  </a:lnTo>
                  <a:lnTo>
                    <a:pt x="1529" y="347"/>
                  </a:lnTo>
                  <a:lnTo>
                    <a:pt x="1532" y="347"/>
                  </a:lnTo>
                  <a:lnTo>
                    <a:pt x="1538" y="347"/>
                  </a:lnTo>
                  <a:lnTo>
                    <a:pt x="1549" y="348"/>
                  </a:lnTo>
                  <a:lnTo>
                    <a:pt x="1558" y="348"/>
                  </a:lnTo>
                  <a:lnTo>
                    <a:pt x="1561" y="350"/>
                  </a:lnTo>
                  <a:lnTo>
                    <a:pt x="1566" y="350"/>
                  </a:lnTo>
                  <a:lnTo>
                    <a:pt x="1579" y="353"/>
                  </a:lnTo>
                  <a:lnTo>
                    <a:pt x="1581" y="353"/>
                  </a:lnTo>
                  <a:lnTo>
                    <a:pt x="1582" y="353"/>
                  </a:lnTo>
                  <a:lnTo>
                    <a:pt x="1584" y="353"/>
                  </a:lnTo>
                  <a:lnTo>
                    <a:pt x="1587" y="354"/>
                  </a:lnTo>
                  <a:lnTo>
                    <a:pt x="1592" y="356"/>
                  </a:lnTo>
                  <a:lnTo>
                    <a:pt x="1595" y="356"/>
                  </a:lnTo>
                  <a:lnTo>
                    <a:pt x="1602" y="359"/>
                  </a:lnTo>
                  <a:lnTo>
                    <a:pt x="1608" y="361"/>
                  </a:lnTo>
                  <a:lnTo>
                    <a:pt x="1608" y="362"/>
                  </a:lnTo>
                  <a:lnTo>
                    <a:pt x="1607" y="377"/>
                  </a:lnTo>
                  <a:lnTo>
                    <a:pt x="1607" y="388"/>
                  </a:lnTo>
                  <a:lnTo>
                    <a:pt x="1605" y="397"/>
                  </a:lnTo>
                  <a:lnTo>
                    <a:pt x="1605" y="417"/>
                  </a:lnTo>
                  <a:lnTo>
                    <a:pt x="1604" y="437"/>
                  </a:lnTo>
                  <a:lnTo>
                    <a:pt x="1602" y="457"/>
                  </a:lnTo>
                  <a:lnTo>
                    <a:pt x="1601" y="477"/>
                  </a:lnTo>
                  <a:lnTo>
                    <a:pt x="1601" y="496"/>
                  </a:lnTo>
                  <a:lnTo>
                    <a:pt x="1599" y="516"/>
                  </a:lnTo>
                  <a:lnTo>
                    <a:pt x="1598" y="536"/>
                  </a:lnTo>
                  <a:lnTo>
                    <a:pt x="1596" y="556"/>
                  </a:lnTo>
                  <a:lnTo>
                    <a:pt x="1598" y="557"/>
                  </a:lnTo>
                  <a:lnTo>
                    <a:pt x="1599" y="559"/>
                  </a:lnTo>
                  <a:lnTo>
                    <a:pt x="1601" y="560"/>
                  </a:lnTo>
                  <a:lnTo>
                    <a:pt x="1604" y="562"/>
                  </a:lnTo>
                  <a:lnTo>
                    <a:pt x="1604" y="564"/>
                  </a:lnTo>
                  <a:lnTo>
                    <a:pt x="1605" y="565"/>
                  </a:lnTo>
                  <a:lnTo>
                    <a:pt x="1607" y="567"/>
                  </a:lnTo>
                  <a:lnTo>
                    <a:pt x="1610" y="570"/>
                  </a:lnTo>
                  <a:lnTo>
                    <a:pt x="1611" y="571"/>
                  </a:lnTo>
                  <a:lnTo>
                    <a:pt x="1614" y="574"/>
                  </a:lnTo>
                  <a:lnTo>
                    <a:pt x="1618" y="576"/>
                  </a:lnTo>
                  <a:lnTo>
                    <a:pt x="1619" y="577"/>
                  </a:lnTo>
                  <a:lnTo>
                    <a:pt x="1621" y="579"/>
                  </a:lnTo>
                  <a:lnTo>
                    <a:pt x="1622" y="580"/>
                  </a:lnTo>
                  <a:lnTo>
                    <a:pt x="1625" y="583"/>
                  </a:lnTo>
                  <a:lnTo>
                    <a:pt x="1627" y="585"/>
                  </a:lnTo>
                  <a:lnTo>
                    <a:pt x="1628" y="586"/>
                  </a:lnTo>
                  <a:lnTo>
                    <a:pt x="1630" y="586"/>
                  </a:lnTo>
                  <a:lnTo>
                    <a:pt x="1630" y="588"/>
                  </a:lnTo>
                  <a:lnTo>
                    <a:pt x="1630" y="589"/>
                  </a:lnTo>
                  <a:lnTo>
                    <a:pt x="1630" y="591"/>
                  </a:lnTo>
                  <a:lnTo>
                    <a:pt x="1630" y="593"/>
                  </a:lnTo>
                  <a:lnTo>
                    <a:pt x="1630" y="596"/>
                  </a:lnTo>
                  <a:lnTo>
                    <a:pt x="1631" y="597"/>
                  </a:lnTo>
                  <a:lnTo>
                    <a:pt x="1631" y="599"/>
                  </a:lnTo>
                  <a:lnTo>
                    <a:pt x="1631" y="600"/>
                  </a:lnTo>
                  <a:lnTo>
                    <a:pt x="1631" y="602"/>
                  </a:lnTo>
                  <a:lnTo>
                    <a:pt x="1631" y="605"/>
                  </a:lnTo>
                  <a:lnTo>
                    <a:pt x="1631" y="608"/>
                  </a:lnTo>
                  <a:lnTo>
                    <a:pt x="1631" y="609"/>
                  </a:lnTo>
                  <a:lnTo>
                    <a:pt x="1631" y="612"/>
                  </a:lnTo>
                  <a:lnTo>
                    <a:pt x="1633" y="612"/>
                  </a:lnTo>
                  <a:lnTo>
                    <a:pt x="1633" y="615"/>
                  </a:lnTo>
                  <a:lnTo>
                    <a:pt x="1633" y="617"/>
                  </a:lnTo>
                  <a:lnTo>
                    <a:pt x="1633" y="618"/>
                  </a:lnTo>
                  <a:lnTo>
                    <a:pt x="1633" y="620"/>
                  </a:lnTo>
                  <a:lnTo>
                    <a:pt x="1633" y="622"/>
                  </a:lnTo>
                  <a:lnTo>
                    <a:pt x="1633" y="625"/>
                  </a:lnTo>
                  <a:lnTo>
                    <a:pt x="1634" y="626"/>
                  </a:lnTo>
                  <a:lnTo>
                    <a:pt x="1634" y="629"/>
                  </a:lnTo>
                  <a:lnTo>
                    <a:pt x="1634" y="631"/>
                  </a:lnTo>
                  <a:lnTo>
                    <a:pt x="1634" y="632"/>
                  </a:lnTo>
                  <a:lnTo>
                    <a:pt x="1634" y="634"/>
                  </a:lnTo>
                  <a:lnTo>
                    <a:pt x="1634" y="635"/>
                  </a:lnTo>
                  <a:lnTo>
                    <a:pt x="1634" y="637"/>
                  </a:lnTo>
                  <a:lnTo>
                    <a:pt x="1634" y="640"/>
                  </a:lnTo>
                  <a:lnTo>
                    <a:pt x="1634" y="641"/>
                  </a:lnTo>
                  <a:lnTo>
                    <a:pt x="1636" y="643"/>
                  </a:lnTo>
                  <a:lnTo>
                    <a:pt x="1636" y="644"/>
                  </a:lnTo>
                  <a:lnTo>
                    <a:pt x="1636" y="646"/>
                  </a:lnTo>
                  <a:lnTo>
                    <a:pt x="1636" y="647"/>
                  </a:lnTo>
                  <a:lnTo>
                    <a:pt x="1636" y="649"/>
                  </a:lnTo>
                  <a:lnTo>
                    <a:pt x="1636" y="651"/>
                  </a:lnTo>
                  <a:lnTo>
                    <a:pt x="1636" y="654"/>
                  </a:lnTo>
                  <a:lnTo>
                    <a:pt x="1636" y="655"/>
                  </a:lnTo>
                  <a:lnTo>
                    <a:pt x="1636" y="658"/>
                  </a:lnTo>
                  <a:lnTo>
                    <a:pt x="1637" y="658"/>
                  </a:lnTo>
                  <a:lnTo>
                    <a:pt x="1636" y="660"/>
                  </a:lnTo>
                  <a:lnTo>
                    <a:pt x="1636" y="661"/>
                  </a:lnTo>
                  <a:lnTo>
                    <a:pt x="1637" y="664"/>
                  </a:lnTo>
                  <a:lnTo>
                    <a:pt x="1637" y="666"/>
                  </a:lnTo>
                  <a:lnTo>
                    <a:pt x="1637" y="669"/>
                  </a:lnTo>
                  <a:lnTo>
                    <a:pt x="1637" y="670"/>
                  </a:lnTo>
                  <a:lnTo>
                    <a:pt x="1637" y="672"/>
                  </a:lnTo>
                  <a:lnTo>
                    <a:pt x="1639" y="673"/>
                  </a:lnTo>
                  <a:lnTo>
                    <a:pt x="1637" y="675"/>
                  </a:lnTo>
                  <a:lnTo>
                    <a:pt x="1637" y="676"/>
                  </a:lnTo>
                  <a:lnTo>
                    <a:pt x="1639" y="676"/>
                  </a:lnTo>
                  <a:lnTo>
                    <a:pt x="1637" y="678"/>
                  </a:lnTo>
                  <a:lnTo>
                    <a:pt x="1637" y="681"/>
                  </a:lnTo>
                  <a:lnTo>
                    <a:pt x="1637" y="683"/>
                  </a:lnTo>
                  <a:lnTo>
                    <a:pt x="1637" y="684"/>
                  </a:lnTo>
                  <a:lnTo>
                    <a:pt x="1636" y="686"/>
                  </a:lnTo>
                  <a:lnTo>
                    <a:pt x="1636" y="687"/>
                  </a:lnTo>
                  <a:lnTo>
                    <a:pt x="1636" y="689"/>
                  </a:lnTo>
                  <a:lnTo>
                    <a:pt x="1636" y="692"/>
                  </a:lnTo>
                  <a:lnTo>
                    <a:pt x="1634" y="695"/>
                  </a:lnTo>
                  <a:lnTo>
                    <a:pt x="1634" y="696"/>
                  </a:lnTo>
                  <a:lnTo>
                    <a:pt x="1634" y="699"/>
                  </a:lnTo>
                  <a:lnTo>
                    <a:pt x="1634" y="701"/>
                  </a:lnTo>
                  <a:lnTo>
                    <a:pt x="1634" y="702"/>
                  </a:lnTo>
                  <a:lnTo>
                    <a:pt x="1633" y="702"/>
                  </a:lnTo>
                  <a:lnTo>
                    <a:pt x="1633" y="705"/>
                  </a:lnTo>
                  <a:lnTo>
                    <a:pt x="1633" y="707"/>
                  </a:lnTo>
                  <a:lnTo>
                    <a:pt x="1633" y="709"/>
                  </a:lnTo>
                  <a:lnTo>
                    <a:pt x="1631" y="712"/>
                  </a:lnTo>
                  <a:lnTo>
                    <a:pt x="1631" y="713"/>
                  </a:lnTo>
                  <a:lnTo>
                    <a:pt x="1631" y="715"/>
                  </a:lnTo>
                  <a:lnTo>
                    <a:pt x="1631" y="716"/>
                  </a:lnTo>
                  <a:lnTo>
                    <a:pt x="1633" y="718"/>
                  </a:lnTo>
                  <a:lnTo>
                    <a:pt x="1633" y="719"/>
                  </a:lnTo>
                  <a:lnTo>
                    <a:pt x="1633" y="721"/>
                  </a:lnTo>
                  <a:lnTo>
                    <a:pt x="1633" y="724"/>
                  </a:lnTo>
                  <a:lnTo>
                    <a:pt x="1633" y="725"/>
                  </a:lnTo>
                  <a:lnTo>
                    <a:pt x="1633" y="727"/>
                  </a:lnTo>
                  <a:lnTo>
                    <a:pt x="1634" y="728"/>
                  </a:lnTo>
                  <a:lnTo>
                    <a:pt x="1634" y="731"/>
                  </a:lnTo>
                  <a:lnTo>
                    <a:pt x="1634" y="733"/>
                  </a:lnTo>
                  <a:lnTo>
                    <a:pt x="1634" y="734"/>
                  </a:lnTo>
                  <a:lnTo>
                    <a:pt x="1634" y="736"/>
                  </a:lnTo>
                  <a:lnTo>
                    <a:pt x="1634" y="739"/>
                  </a:lnTo>
                  <a:lnTo>
                    <a:pt x="1634" y="741"/>
                  </a:lnTo>
                  <a:lnTo>
                    <a:pt x="1636" y="742"/>
                  </a:lnTo>
                  <a:lnTo>
                    <a:pt x="1636" y="745"/>
                  </a:lnTo>
                  <a:lnTo>
                    <a:pt x="1636" y="747"/>
                  </a:lnTo>
                  <a:lnTo>
                    <a:pt x="1636" y="748"/>
                  </a:lnTo>
                  <a:lnTo>
                    <a:pt x="1636" y="750"/>
                  </a:lnTo>
                  <a:lnTo>
                    <a:pt x="1636" y="753"/>
                  </a:lnTo>
                  <a:lnTo>
                    <a:pt x="1637" y="756"/>
                  </a:lnTo>
                  <a:lnTo>
                    <a:pt x="1637" y="759"/>
                  </a:lnTo>
                  <a:lnTo>
                    <a:pt x="1637" y="760"/>
                  </a:lnTo>
                  <a:lnTo>
                    <a:pt x="1637" y="762"/>
                  </a:lnTo>
                  <a:lnTo>
                    <a:pt x="1637" y="765"/>
                  </a:lnTo>
                  <a:lnTo>
                    <a:pt x="1637" y="767"/>
                  </a:lnTo>
                  <a:lnTo>
                    <a:pt x="1637" y="770"/>
                  </a:lnTo>
                  <a:lnTo>
                    <a:pt x="1639" y="771"/>
                  </a:lnTo>
                  <a:lnTo>
                    <a:pt x="1639" y="773"/>
                  </a:lnTo>
                  <a:lnTo>
                    <a:pt x="1639" y="774"/>
                  </a:lnTo>
                  <a:lnTo>
                    <a:pt x="1639" y="776"/>
                  </a:lnTo>
                  <a:lnTo>
                    <a:pt x="1640" y="777"/>
                  </a:lnTo>
                  <a:lnTo>
                    <a:pt x="1640" y="779"/>
                  </a:lnTo>
                  <a:lnTo>
                    <a:pt x="1640" y="780"/>
                  </a:lnTo>
                  <a:lnTo>
                    <a:pt x="1640" y="782"/>
                  </a:lnTo>
                  <a:lnTo>
                    <a:pt x="1639" y="783"/>
                  </a:lnTo>
                  <a:lnTo>
                    <a:pt x="1639" y="785"/>
                  </a:lnTo>
                  <a:lnTo>
                    <a:pt x="1639" y="786"/>
                  </a:lnTo>
                  <a:lnTo>
                    <a:pt x="1637" y="789"/>
                  </a:lnTo>
                  <a:lnTo>
                    <a:pt x="1637" y="791"/>
                  </a:lnTo>
                  <a:lnTo>
                    <a:pt x="1636" y="792"/>
                  </a:lnTo>
                  <a:lnTo>
                    <a:pt x="1636" y="794"/>
                  </a:lnTo>
                  <a:lnTo>
                    <a:pt x="1634" y="797"/>
                  </a:lnTo>
                  <a:lnTo>
                    <a:pt x="1634" y="799"/>
                  </a:lnTo>
                  <a:lnTo>
                    <a:pt x="1634" y="802"/>
                  </a:lnTo>
                  <a:lnTo>
                    <a:pt x="1633" y="803"/>
                  </a:lnTo>
                  <a:lnTo>
                    <a:pt x="1631" y="806"/>
                  </a:lnTo>
                  <a:lnTo>
                    <a:pt x="1631" y="808"/>
                  </a:lnTo>
                  <a:lnTo>
                    <a:pt x="1630" y="811"/>
                  </a:lnTo>
                  <a:lnTo>
                    <a:pt x="1628" y="814"/>
                  </a:lnTo>
                  <a:lnTo>
                    <a:pt x="1628" y="815"/>
                  </a:lnTo>
                  <a:lnTo>
                    <a:pt x="1627" y="817"/>
                  </a:lnTo>
                  <a:lnTo>
                    <a:pt x="1627" y="820"/>
                  </a:lnTo>
                  <a:lnTo>
                    <a:pt x="1625" y="821"/>
                  </a:lnTo>
                  <a:lnTo>
                    <a:pt x="1624" y="825"/>
                  </a:lnTo>
                  <a:lnTo>
                    <a:pt x="1622" y="826"/>
                  </a:lnTo>
                  <a:lnTo>
                    <a:pt x="1621" y="828"/>
                  </a:lnTo>
                  <a:lnTo>
                    <a:pt x="1618" y="829"/>
                  </a:lnTo>
                  <a:lnTo>
                    <a:pt x="1613" y="832"/>
                  </a:lnTo>
                  <a:lnTo>
                    <a:pt x="1610" y="834"/>
                  </a:lnTo>
                  <a:lnTo>
                    <a:pt x="1608" y="835"/>
                  </a:lnTo>
                  <a:lnTo>
                    <a:pt x="1604" y="837"/>
                  </a:lnTo>
                  <a:lnTo>
                    <a:pt x="1602" y="838"/>
                  </a:lnTo>
                  <a:lnTo>
                    <a:pt x="1599" y="840"/>
                  </a:lnTo>
                  <a:lnTo>
                    <a:pt x="1596" y="843"/>
                  </a:lnTo>
                  <a:lnTo>
                    <a:pt x="1593" y="844"/>
                  </a:lnTo>
                  <a:lnTo>
                    <a:pt x="1590" y="846"/>
                  </a:lnTo>
                  <a:lnTo>
                    <a:pt x="1589" y="847"/>
                  </a:lnTo>
                  <a:lnTo>
                    <a:pt x="1586" y="849"/>
                  </a:lnTo>
                  <a:lnTo>
                    <a:pt x="1584" y="850"/>
                  </a:lnTo>
                  <a:lnTo>
                    <a:pt x="1579" y="852"/>
                  </a:lnTo>
                  <a:lnTo>
                    <a:pt x="1576" y="855"/>
                  </a:lnTo>
                  <a:lnTo>
                    <a:pt x="1575" y="857"/>
                  </a:lnTo>
                  <a:lnTo>
                    <a:pt x="1572" y="860"/>
                  </a:lnTo>
                  <a:lnTo>
                    <a:pt x="1569" y="860"/>
                  </a:lnTo>
                  <a:lnTo>
                    <a:pt x="1566" y="861"/>
                  </a:lnTo>
                  <a:lnTo>
                    <a:pt x="1563" y="863"/>
                  </a:lnTo>
                  <a:lnTo>
                    <a:pt x="1558" y="864"/>
                  </a:lnTo>
                  <a:lnTo>
                    <a:pt x="1557" y="869"/>
                  </a:lnTo>
                  <a:lnTo>
                    <a:pt x="1555" y="873"/>
                  </a:lnTo>
                  <a:lnTo>
                    <a:pt x="1553" y="878"/>
                  </a:lnTo>
                  <a:lnTo>
                    <a:pt x="1552" y="881"/>
                  </a:lnTo>
                  <a:lnTo>
                    <a:pt x="1552" y="883"/>
                  </a:lnTo>
                  <a:lnTo>
                    <a:pt x="1549" y="886"/>
                  </a:lnTo>
                  <a:lnTo>
                    <a:pt x="1547" y="890"/>
                  </a:lnTo>
                  <a:lnTo>
                    <a:pt x="1546" y="895"/>
                  </a:lnTo>
                  <a:lnTo>
                    <a:pt x="1544" y="898"/>
                  </a:lnTo>
                  <a:lnTo>
                    <a:pt x="1544" y="899"/>
                  </a:lnTo>
                  <a:lnTo>
                    <a:pt x="1543" y="902"/>
                  </a:lnTo>
                  <a:lnTo>
                    <a:pt x="1541" y="904"/>
                  </a:lnTo>
                  <a:lnTo>
                    <a:pt x="1541" y="907"/>
                  </a:lnTo>
                  <a:lnTo>
                    <a:pt x="1540" y="910"/>
                  </a:lnTo>
                  <a:lnTo>
                    <a:pt x="1540" y="911"/>
                  </a:lnTo>
                  <a:lnTo>
                    <a:pt x="1538" y="913"/>
                  </a:lnTo>
                  <a:lnTo>
                    <a:pt x="1535" y="915"/>
                  </a:lnTo>
                  <a:lnTo>
                    <a:pt x="1531" y="916"/>
                  </a:lnTo>
                  <a:lnTo>
                    <a:pt x="1526" y="916"/>
                  </a:lnTo>
                  <a:lnTo>
                    <a:pt x="1520" y="916"/>
                  </a:lnTo>
                  <a:lnTo>
                    <a:pt x="1515" y="918"/>
                  </a:lnTo>
                  <a:lnTo>
                    <a:pt x="1512" y="918"/>
                  </a:lnTo>
                  <a:lnTo>
                    <a:pt x="1509" y="918"/>
                  </a:lnTo>
                  <a:lnTo>
                    <a:pt x="1505" y="918"/>
                  </a:lnTo>
                  <a:lnTo>
                    <a:pt x="1500" y="918"/>
                  </a:lnTo>
                  <a:lnTo>
                    <a:pt x="1497" y="918"/>
                  </a:lnTo>
                  <a:lnTo>
                    <a:pt x="1494" y="919"/>
                  </a:lnTo>
                  <a:lnTo>
                    <a:pt x="1491" y="919"/>
                  </a:lnTo>
                  <a:lnTo>
                    <a:pt x="1486" y="919"/>
                  </a:lnTo>
                  <a:lnTo>
                    <a:pt x="1482" y="919"/>
                  </a:lnTo>
                  <a:lnTo>
                    <a:pt x="1479" y="919"/>
                  </a:lnTo>
                  <a:lnTo>
                    <a:pt x="1477" y="919"/>
                  </a:lnTo>
                  <a:lnTo>
                    <a:pt x="1476" y="921"/>
                  </a:lnTo>
                  <a:lnTo>
                    <a:pt x="1474" y="922"/>
                  </a:lnTo>
                  <a:lnTo>
                    <a:pt x="1473" y="924"/>
                  </a:lnTo>
                  <a:lnTo>
                    <a:pt x="1471" y="927"/>
                  </a:lnTo>
                  <a:lnTo>
                    <a:pt x="1470" y="928"/>
                  </a:lnTo>
                  <a:lnTo>
                    <a:pt x="1468" y="930"/>
                  </a:lnTo>
                  <a:lnTo>
                    <a:pt x="1466" y="931"/>
                  </a:lnTo>
                  <a:lnTo>
                    <a:pt x="1466" y="933"/>
                  </a:lnTo>
                  <a:lnTo>
                    <a:pt x="1463" y="936"/>
                  </a:lnTo>
                  <a:lnTo>
                    <a:pt x="1463" y="937"/>
                  </a:lnTo>
                  <a:lnTo>
                    <a:pt x="1462" y="939"/>
                  </a:lnTo>
                  <a:lnTo>
                    <a:pt x="1448" y="951"/>
                  </a:lnTo>
                  <a:lnTo>
                    <a:pt x="1447" y="950"/>
                  </a:lnTo>
                  <a:lnTo>
                    <a:pt x="1444" y="947"/>
                  </a:lnTo>
                  <a:lnTo>
                    <a:pt x="1441" y="945"/>
                  </a:lnTo>
                  <a:lnTo>
                    <a:pt x="1438" y="944"/>
                  </a:lnTo>
                  <a:lnTo>
                    <a:pt x="1438" y="942"/>
                  </a:lnTo>
                  <a:lnTo>
                    <a:pt x="1434" y="940"/>
                  </a:lnTo>
                  <a:lnTo>
                    <a:pt x="1431" y="939"/>
                  </a:lnTo>
                  <a:lnTo>
                    <a:pt x="1428" y="937"/>
                  </a:lnTo>
                  <a:lnTo>
                    <a:pt x="1424" y="936"/>
                  </a:lnTo>
                  <a:lnTo>
                    <a:pt x="1421" y="934"/>
                  </a:lnTo>
                  <a:lnTo>
                    <a:pt x="1418" y="931"/>
                  </a:lnTo>
                  <a:lnTo>
                    <a:pt x="1415" y="931"/>
                  </a:lnTo>
                  <a:lnTo>
                    <a:pt x="1410" y="930"/>
                  </a:lnTo>
                  <a:lnTo>
                    <a:pt x="1407" y="928"/>
                  </a:lnTo>
                  <a:lnTo>
                    <a:pt x="1402" y="927"/>
                  </a:lnTo>
                  <a:lnTo>
                    <a:pt x="1399" y="925"/>
                  </a:lnTo>
                  <a:lnTo>
                    <a:pt x="1395" y="925"/>
                  </a:lnTo>
                  <a:lnTo>
                    <a:pt x="1390" y="924"/>
                  </a:lnTo>
                  <a:lnTo>
                    <a:pt x="1386" y="924"/>
                  </a:lnTo>
                  <a:lnTo>
                    <a:pt x="1381" y="924"/>
                  </a:lnTo>
                  <a:lnTo>
                    <a:pt x="1376" y="924"/>
                  </a:lnTo>
                  <a:lnTo>
                    <a:pt x="1372" y="922"/>
                  </a:lnTo>
                  <a:lnTo>
                    <a:pt x="1366" y="922"/>
                  </a:lnTo>
                  <a:lnTo>
                    <a:pt x="1361" y="924"/>
                  </a:lnTo>
                  <a:lnTo>
                    <a:pt x="1357" y="925"/>
                  </a:lnTo>
                  <a:lnTo>
                    <a:pt x="1354" y="925"/>
                  </a:lnTo>
                  <a:lnTo>
                    <a:pt x="1349" y="927"/>
                  </a:lnTo>
                  <a:lnTo>
                    <a:pt x="1344" y="928"/>
                  </a:lnTo>
                  <a:lnTo>
                    <a:pt x="1341" y="930"/>
                  </a:lnTo>
                  <a:lnTo>
                    <a:pt x="1338" y="931"/>
                  </a:lnTo>
                  <a:lnTo>
                    <a:pt x="1332" y="928"/>
                  </a:lnTo>
                  <a:lnTo>
                    <a:pt x="1331" y="928"/>
                  </a:lnTo>
                  <a:lnTo>
                    <a:pt x="1320" y="924"/>
                  </a:lnTo>
                  <a:lnTo>
                    <a:pt x="1306" y="918"/>
                  </a:lnTo>
                  <a:lnTo>
                    <a:pt x="1293" y="913"/>
                  </a:lnTo>
                  <a:lnTo>
                    <a:pt x="1279" y="907"/>
                  </a:lnTo>
                  <a:lnTo>
                    <a:pt x="1274" y="908"/>
                  </a:lnTo>
                  <a:lnTo>
                    <a:pt x="1262" y="913"/>
                  </a:lnTo>
                  <a:lnTo>
                    <a:pt x="1248" y="918"/>
                  </a:lnTo>
                  <a:lnTo>
                    <a:pt x="1236" y="922"/>
                  </a:lnTo>
                  <a:lnTo>
                    <a:pt x="1222" y="927"/>
                  </a:lnTo>
                  <a:lnTo>
                    <a:pt x="1210" y="931"/>
                  </a:lnTo>
                  <a:lnTo>
                    <a:pt x="1209" y="931"/>
                  </a:lnTo>
                  <a:lnTo>
                    <a:pt x="1196" y="939"/>
                  </a:lnTo>
                  <a:lnTo>
                    <a:pt x="1184" y="947"/>
                  </a:lnTo>
                  <a:lnTo>
                    <a:pt x="1170" y="954"/>
                  </a:lnTo>
                  <a:lnTo>
                    <a:pt x="1158" y="960"/>
                  </a:lnTo>
                  <a:lnTo>
                    <a:pt x="1146" y="968"/>
                  </a:lnTo>
                  <a:lnTo>
                    <a:pt x="1145" y="966"/>
                  </a:lnTo>
                  <a:lnTo>
                    <a:pt x="1143" y="963"/>
                  </a:lnTo>
                  <a:lnTo>
                    <a:pt x="1140" y="960"/>
                  </a:lnTo>
                  <a:lnTo>
                    <a:pt x="1138" y="957"/>
                  </a:lnTo>
                  <a:lnTo>
                    <a:pt x="1135" y="956"/>
                  </a:lnTo>
                  <a:lnTo>
                    <a:pt x="1134" y="953"/>
                  </a:lnTo>
                  <a:lnTo>
                    <a:pt x="1131" y="950"/>
                  </a:lnTo>
                  <a:lnTo>
                    <a:pt x="1129" y="947"/>
                  </a:lnTo>
                  <a:lnTo>
                    <a:pt x="1126" y="944"/>
                  </a:lnTo>
                  <a:lnTo>
                    <a:pt x="1123" y="942"/>
                  </a:lnTo>
                  <a:lnTo>
                    <a:pt x="1120" y="940"/>
                  </a:lnTo>
                  <a:lnTo>
                    <a:pt x="1117" y="937"/>
                  </a:lnTo>
                  <a:lnTo>
                    <a:pt x="1114" y="936"/>
                  </a:lnTo>
                  <a:lnTo>
                    <a:pt x="1109" y="934"/>
                  </a:lnTo>
                  <a:lnTo>
                    <a:pt x="1106" y="933"/>
                  </a:lnTo>
                  <a:lnTo>
                    <a:pt x="1103" y="931"/>
                  </a:lnTo>
                  <a:lnTo>
                    <a:pt x="1099" y="930"/>
                  </a:lnTo>
                  <a:lnTo>
                    <a:pt x="1094" y="930"/>
                  </a:lnTo>
                  <a:lnTo>
                    <a:pt x="1088" y="930"/>
                  </a:lnTo>
                  <a:lnTo>
                    <a:pt x="1085" y="931"/>
                  </a:lnTo>
                  <a:lnTo>
                    <a:pt x="1080" y="933"/>
                  </a:lnTo>
                  <a:lnTo>
                    <a:pt x="1076" y="934"/>
                  </a:lnTo>
                  <a:lnTo>
                    <a:pt x="1073" y="936"/>
                  </a:lnTo>
                  <a:lnTo>
                    <a:pt x="1068" y="937"/>
                  </a:lnTo>
                  <a:lnTo>
                    <a:pt x="1065" y="939"/>
                  </a:lnTo>
                  <a:lnTo>
                    <a:pt x="1062" y="940"/>
                  </a:lnTo>
                  <a:lnTo>
                    <a:pt x="1059" y="944"/>
                  </a:lnTo>
                  <a:lnTo>
                    <a:pt x="1056" y="945"/>
                  </a:lnTo>
                  <a:lnTo>
                    <a:pt x="1053" y="947"/>
                  </a:lnTo>
                  <a:lnTo>
                    <a:pt x="1048" y="948"/>
                  </a:lnTo>
                  <a:lnTo>
                    <a:pt x="1045" y="951"/>
                  </a:lnTo>
                  <a:lnTo>
                    <a:pt x="1044" y="954"/>
                  </a:lnTo>
                  <a:lnTo>
                    <a:pt x="1041" y="956"/>
                  </a:lnTo>
                  <a:lnTo>
                    <a:pt x="1038" y="957"/>
                  </a:lnTo>
                  <a:lnTo>
                    <a:pt x="1033" y="960"/>
                  </a:lnTo>
                  <a:lnTo>
                    <a:pt x="1030" y="962"/>
                  </a:lnTo>
                  <a:lnTo>
                    <a:pt x="1027" y="965"/>
                  </a:lnTo>
                  <a:lnTo>
                    <a:pt x="1024" y="966"/>
                  </a:lnTo>
                  <a:lnTo>
                    <a:pt x="1021" y="969"/>
                  </a:lnTo>
                  <a:lnTo>
                    <a:pt x="1018" y="971"/>
                  </a:lnTo>
                  <a:lnTo>
                    <a:pt x="1015" y="974"/>
                  </a:lnTo>
                  <a:lnTo>
                    <a:pt x="1012" y="977"/>
                  </a:lnTo>
                  <a:lnTo>
                    <a:pt x="1009" y="979"/>
                  </a:lnTo>
                  <a:lnTo>
                    <a:pt x="1007" y="982"/>
                  </a:lnTo>
                  <a:lnTo>
                    <a:pt x="1004" y="983"/>
                  </a:lnTo>
                  <a:lnTo>
                    <a:pt x="1001" y="986"/>
                  </a:lnTo>
                  <a:lnTo>
                    <a:pt x="1000" y="989"/>
                  </a:lnTo>
                  <a:lnTo>
                    <a:pt x="997" y="992"/>
                  </a:lnTo>
                  <a:lnTo>
                    <a:pt x="995" y="995"/>
                  </a:lnTo>
                  <a:lnTo>
                    <a:pt x="992" y="997"/>
                  </a:lnTo>
                  <a:lnTo>
                    <a:pt x="990" y="1002"/>
                  </a:lnTo>
                  <a:lnTo>
                    <a:pt x="989" y="1005"/>
                  </a:lnTo>
                  <a:lnTo>
                    <a:pt x="987" y="1008"/>
                  </a:lnTo>
                  <a:lnTo>
                    <a:pt x="986" y="1012"/>
                  </a:lnTo>
                  <a:lnTo>
                    <a:pt x="984" y="1015"/>
                  </a:lnTo>
                  <a:lnTo>
                    <a:pt x="983" y="1018"/>
                  </a:lnTo>
                  <a:lnTo>
                    <a:pt x="981" y="1021"/>
                  </a:lnTo>
                  <a:lnTo>
                    <a:pt x="980" y="1026"/>
                  </a:lnTo>
                  <a:lnTo>
                    <a:pt x="978" y="1029"/>
                  </a:lnTo>
                  <a:lnTo>
                    <a:pt x="978" y="1034"/>
                  </a:lnTo>
                  <a:lnTo>
                    <a:pt x="977" y="1037"/>
                  </a:lnTo>
                  <a:lnTo>
                    <a:pt x="975" y="1041"/>
                  </a:lnTo>
                  <a:lnTo>
                    <a:pt x="974" y="1044"/>
                  </a:lnTo>
                  <a:lnTo>
                    <a:pt x="972" y="1049"/>
                  </a:lnTo>
                  <a:lnTo>
                    <a:pt x="972" y="1053"/>
                  </a:lnTo>
                  <a:lnTo>
                    <a:pt x="971" y="1058"/>
                  </a:lnTo>
                  <a:lnTo>
                    <a:pt x="971" y="1063"/>
                  </a:lnTo>
                  <a:lnTo>
                    <a:pt x="971" y="1067"/>
                  </a:lnTo>
                  <a:lnTo>
                    <a:pt x="969" y="1070"/>
                  </a:lnTo>
                  <a:lnTo>
                    <a:pt x="971" y="1075"/>
                  </a:lnTo>
                  <a:lnTo>
                    <a:pt x="971" y="1076"/>
                  </a:lnTo>
                  <a:lnTo>
                    <a:pt x="971" y="1081"/>
                  </a:lnTo>
                  <a:lnTo>
                    <a:pt x="969" y="1082"/>
                  </a:lnTo>
                  <a:lnTo>
                    <a:pt x="961" y="1082"/>
                  </a:lnTo>
                  <a:lnTo>
                    <a:pt x="958" y="1082"/>
                  </a:lnTo>
                  <a:lnTo>
                    <a:pt x="946" y="1082"/>
                  </a:lnTo>
                  <a:lnTo>
                    <a:pt x="932" y="1082"/>
                  </a:lnTo>
                  <a:lnTo>
                    <a:pt x="919" y="1082"/>
                  </a:lnTo>
                  <a:lnTo>
                    <a:pt x="907" y="1082"/>
                  </a:lnTo>
                  <a:lnTo>
                    <a:pt x="893" y="1082"/>
                  </a:lnTo>
                  <a:lnTo>
                    <a:pt x="884" y="1082"/>
                  </a:lnTo>
                  <a:lnTo>
                    <a:pt x="881" y="1082"/>
                  </a:lnTo>
                  <a:lnTo>
                    <a:pt x="867" y="1082"/>
                  </a:lnTo>
                  <a:lnTo>
                    <a:pt x="853" y="1081"/>
                  </a:lnTo>
                  <a:lnTo>
                    <a:pt x="841" y="1081"/>
                  </a:lnTo>
                  <a:lnTo>
                    <a:pt x="827" y="1081"/>
                  </a:lnTo>
                  <a:lnTo>
                    <a:pt x="815" y="1081"/>
                  </a:lnTo>
                  <a:lnTo>
                    <a:pt x="801" y="1081"/>
                  </a:lnTo>
                  <a:lnTo>
                    <a:pt x="788" y="1081"/>
                  </a:lnTo>
                  <a:lnTo>
                    <a:pt x="775" y="1081"/>
                  </a:lnTo>
                  <a:lnTo>
                    <a:pt x="762" y="1081"/>
                  </a:lnTo>
                  <a:lnTo>
                    <a:pt x="749" y="1081"/>
                  </a:lnTo>
                  <a:lnTo>
                    <a:pt x="736" y="1081"/>
                  </a:lnTo>
                  <a:lnTo>
                    <a:pt x="722" y="1081"/>
                  </a:lnTo>
                  <a:lnTo>
                    <a:pt x="710" y="1081"/>
                  </a:lnTo>
                  <a:lnTo>
                    <a:pt x="696" y="1081"/>
                  </a:lnTo>
                  <a:lnTo>
                    <a:pt x="684" y="1081"/>
                  </a:lnTo>
                  <a:lnTo>
                    <a:pt x="670" y="1081"/>
                  </a:lnTo>
                  <a:lnTo>
                    <a:pt x="656" y="1081"/>
                  </a:lnTo>
                  <a:lnTo>
                    <a:pt x="644" y="1081"/>
                  </a:lnTo>
                  <a:lnTo>
                    <a:pt x="630" y="1081"/>
                  </a:lnTo>
                  <a:lnTo>
                    <a:pt x="618" y="1081"/>
                  </a:lnTo>
                  <a:lnTo>
                    <a:pt x="604" y="1081"/>
                  </a:lnTo>
                  <a:lnTo>
                    <a:pt x="592" y="1081"/>
                  </a:lnTo>
                  <a:lnTo>
                    <a:pt x="591" y="1081"/>
                  </a:lnTo>
                  <a:lnTo>
                    <a:pt x="583" y="1081"/>
                  </a:lnTo>
                  <a:lnTo>
                    <a:pt x="571" y="1081"/>
                  </a:lnTo>
                  <a:lnTo>
                    <a:pt x="557" y="1081"/>
                  </a:lnTo>
                  <a:lnTo>
                    <a:pt x="543" y="1081"/>
                  </a:lnTo>
                  <a:lnTo>
                    <a:pt x="531" y="1081"/>
                  </a:lnTo>
                  <a:lnTo>
                    <a:pt x="527" y="1081"/>
                  </a:lnTo>
                  <a:lnTo>
                    <a:pt x="517" y="1081"/>
                  </a:lnTo>
                  <a:lnTo>
                    <a:pt x="514" y="1081"/>
                  </a:lnTo>
                  <a:lnTo>
                    <a:pt x="505" y="1081"/>
                  </a:lnTo>
                  <a:lnTo>
                    <a:pt x="492" y="1081"/>
                  </a:lnTo>
                  <a:lnTo>
                    <a:pt x="478" y="1081"/>
                  </a:lnTo>
                  <a:lnTo>
                    <a:pt x="466" y="1081"/>
                  </a:lnTo>
                  <a:lnTo>
                    <a:pt x="452" y="1081"/>
                  </a:lnTo>
                  <a:lnTo>
                    <a:pt x="438" y="1081"/>
                  </a:lnTo>
                  <a:lnTo>
                    <a:pt x="426" y="1081"/>
                  </a:lnTo>
                  <a:lnTo>
                    <a:pt x="412" y="1081"/>
                  </a:lnTo>
                  <a:lnTo>
                    <a:pt x="400" y="1081"/>
                  </a:lnTo>
                  <a:lnTo>
                    <a:pt x="386" y="1081"/>
                  </a:lnTo>
                  <a:lnTo>
                    <a:pt x="374" y="1081"/>
                  </a:lnTo>
                  <a:lnTo>
                    <a:pt x="360" y="1081"/>
                  </a:lnTo>
                  <a:lnTo>
                    <a:pt x="347" y="1081"/>
                  </a:lnTo>
                  <a:lnTo>
                    <a:pt x="334" y="1081"/>
                  </a:lnTo>
                  <a:lnTo>
                    <a:pt x="321" y="1081"/>
                  </a:lnTo>
                  <a:lnTo>
                    <a:pt x="308" y="1081"/>
                  </a:lnTo>
                  <a:lnTo>
                    <a:pt x="295" y="1081"/>
                  </a:lnTo>
                  <a:lnTo>
                    <a:pt x="281" y="1081"/>
                  </a:lnTo>
                  <a:lnTo>
                    <a:pt x="273" y="1081"/>
                  </a:lnTo>
                  <a:lnTo>
                    <a:pt x="269" y="1081"/>
                  </a:lnTo>
                  <a:lnTo>
                    <a:pt x="255" y="1082"/>
                  </a:lnTo>
                  <a:lnTo>
                    <a:pt x="243" y="1082"/>
                  </a:lnTo>
                  <a:lnTo>
                    <a:pt x="229" y="1082"/>
                  </a:lnTo>
                  <a:lnTo>
                    <a:pt x="221" y="1082"/>
                  </a:lnTo>
                  <a:lnTo>
                    <a:pt x="215" y="1082"/>
                  </a:lnTo>
                  <a:lnTo>
                    <a:pt x="203" y="1082"/>
                  </a:lnTo>
                  <a:lnTo>
                    <a:pt x="189" y="1082"/>
                  </a:lnTo>
                  <a:lnTo>
                    <a:pt x="188" y="1082"/>
                  </a:lnTo>
                  <a:lnTo>
                    <a:pt x="188" y="1081"/>
                  </a:lnTo>
                  <a:lnTo>
                    <a:pt x="188" y="1079"/>
                  </a:lnTo>
                  <a:lnTo>
                    <a:pt x="188" y="1078"/>
                  </a:lnTo>
                  <a:lnTo>
                    <a:pt x="186" y="1076"/>
                  </a:lnTo>
                  <a:lnTo>
                    <a:pt x="186" y="1075"/>
                  </a:lnTo>
                  <a:lnTo>
                    <a:pt x="188" y="1075"/>
                  </a:lnTo>
                  <a:lnTo>
                    <a:pt x="188" y="1073"/>
                  </a:lnTo>
                  <a:lnTo>
                    <a:pt x="186" y="1072"/>
                  </a:lnTo>
                  <a:lnTo>
                    <a:pt x="185" y="1072"/>
                  </a:lnTo>
                  <a:lnTo>
                    <a:pt x="183" y="1073"/>
                  </a:lnTo>
                  <a:lnTo>
                    <a:pt x="182" y="1075"/>
                  </a:lnTo>
                  <a:lnTo>
                    <a:pt x="180" y="1076"/>
                  </a:lnTo>
                  <a:lnTo>
                    <a:pt x="179" y="1076"/>
                  </a:lnTo>
                  <a:lnTo>
                    <a:pt x="177" y="1075"/>
                  </a:lnTo>
                  <a:lnTo>
                    <a:pt x="174" y="1069"/>
                  </a:lnTo>
                  <a:lnTo>
                    <a:pt x="171" y="1066"/>
                  </a:lnTo>
                  <a:lnTo>
                    <a:pt x="165" y="1060"/>
                  </a:lnTo>
                  <a:lnTo>
                    <a:pt x="165" y="1056"/>
                  </a:lnTo>
                  <a:lnTo>
                    <a:pt x="163" y="1056"/>
                  </a:lnTo>
                  <a:lnTo>
                    <a:pt x="165" y="1055"/>
                  </a:lnTo>
                  <a:lnTo>
                    <a:pt x="167" y="1055"/>
                  </a:lnTo>
                  <a:lnTo>
                    <a:pt x="170" y="1056"/>
                  </a:lnTo>
                  <a:lnTo>
                    <a:pt x="173" y="1056"/>
                  </a:lnTo>
                  <a:lnTo>
                    <a:pt x="174" y="1056"/>
                  </a:lnTo>
                  <a:lnTo>
                    <a:pt x="176" y="1058"/>
                  </a:lnTo>
                  <a:lnTo>
                    <a:pt x="177" y="1058"/>
                  </a:lnTo>
                  <a:lnTo>
                    <a:pt x="177" y="1055"/>
                  </a:lnTo>
                  <a:lnTo>
                    <a:pt x="174" y="1052"/>
                  </a:lnTo>
                  <a:lnTo>
                    <a:pt x="168" y="1052"/>
                  </a:lnTo>
                  <a:lnTo>
                    <a:pt x="168" y="1053"/>
                  </a:lnTo>
                  <a:lnTo>
                    <a:pt x="167" y="1053"/>
                  </a:lnTo>
                  <a:lnTo>
                    <a:pt x="163" y="1052"/>
                  </a:lnTo>
                  <a:lnTo>
                    <a:pt x="162" y="1049"/>
                  </a:lnTo>
                  <a:lnTo>
                    <a:pt x="157" y="1049"/>
                  </a:lnTo>
                  <a:lnTo>
                    <a:pt x="157" y="1047"/>
                  </a:lnTo>
                  <a:lnTo>
                    <a:pt x="159" y="1047"/>
                  </a:lnTo>
                  <a:lnTo>
                    <a:pt x="160" y="1046"/>
                  </a:lnTo>
                  <a:lnTo>
                    <a:pt x="163" y="1043"/>
                  </a:lnTo>
                  <a:lnTo>
                    <a:pt x="167" y="1040"/>
                  </a:lnTo>
                  <a:lnTo>
                    <a:pt x="167" y="1038"/>
                  </a:lnTo>
                  <a:lnTo>
                    <a:pt x="170" y="1037"/>
                  </a:lnTo>
                  <a:lnTo>
                    <a:pt x="171" y="1035"/>
                  </a:lnTo>
                  <a:lnTo>
                    <a:pt x="174" y="1029"/>
                  </a:lnTo>
                  <a:lnTo>
                    <a:pt x="171" y="1031"/>
                  </a:lnTo>
                  <a:lnTo>
                    <a:pt x="171" y="1032"/>
                  </a:lnTo>
                  <a:lnTo>
                    <a:pt x="170" y="1032"/>
                  </a:lnTo>
                  <a:lnTo>
                    <a:pt x="167" y="1034"/>
                  </a:lnTo>
                  <a:lnTo>
                    <a:pt x="159" y="1041"/>
                  </a:lnTo>
                  <a:lnTo>
                    <a:pt x="157" y="1041"/>
                  </a:lnTo>
                  <a:lnTo>
                    <a:pt x="156" y="1043"/>
                  </a:lnTo>
                  <a:lnTo>
                    <a:pt x="150" y="1043"/>
                  </a:lnTo>
                  <a:lnTo>
                    <a:pt x="147" y="1041"/>
                  </a:lnTo>
                  <a:lnTo>
                    <a:pt x="144" y="1040"/>
                  </a:lnTo>
                  <a:lnTo>
                    <a:pt x="142" y="1038"/>
                  </a:lnTo>
                  <a:lnTo>
                    <a:pt x="141" y="1038"/>
                  </a:lnTo>
                  <a:lnTo>
                    <a:pt x="138" y="1034"/>
                  </a:lnTo>
                  <a:lnTo>
                    <a:pt x="138" y="1032"/>
                  </a:lnTo>
                  <a:lnTo>
                    <a:pt x="139" y="1031"/>
                  </a:lnTo>
                  <a:lnTo>
                    <a:pt x="141" y="1031"/>
                  </a:lnTo>
                  <a:lnTo>
                    <a:pt x="142" y="1034"/>
                  </a:lnTo>
                  <a:lnTo>
                    <a:pt x="142" y="1027"/>
                  </a:lnTo>
                  <a:lnTo>
                    <a:pt x="141" y="1029"/>
                  </a:lnTo>
                  <a:lnTo>
                    <a:pt x="138" y="1029"/>
                  </a:lnTo>
                  <a:lnTo>
                    <a:pt x="136" y="1027"/>
                  </a:lnTo>
                  <a:lnTo>
                    <a:pt x="136" y="1023"/>
                  </a:lnTo>
                  <a:lnTo>
                    <a:pt x="134" y="1024"/>
                  </a:lnTo>
                  <a:lnTo>
                    <a:pt x="134" y="1027"/>
                  </a:lnTo>
                  <a:lnTo>
                    <a:pt x="134" y="1029"/>
                  </a:lnTo>
                  <a:lnTo>
                    <a:pt x="134" y="1032"/>
                  </a:lnTo>
                  <a:lnTo>
                    <a:pt x="134" y="1034"/>
                  </a:lnTo>
                  <a:lnTo>
                    <a:pt x="136" y="1034"/>
                  </a:lnTo>
                  <a:lnTo>
                    <a:pt x="136" y="1037"/>
                  </a:lnTo>
                  <a:lnTo>
                    <a:pt x="134" y="1037"/>
                  </a:lnTo>
                  <a:lnTo>
                    <a:pt x="133" y="1032"/>
                  </a:lnTo>
                  <a:lnTo>
                    <a:pt x="133" y="1029"/>
                  </a:lnTo>
                  <a:lnTo>
                    <a:pt x="131" y="1027"/>
                  </a:lnTo>
                  <a:lnTo>
                    <a:pt x="127" y="1017"/>
                  </a:lnTo>
                  <a:lnTo>
                    <a:pt x="125" y="1015"/>
                  </a:lnTo>
                  <a:lnTo>
                    <a:pt x="125" y="1014"/>
                  </a:lnTo>
                  <a:lnTo>
                    <a:pt x="125" y="1012"/>
                  </a:lnTo>
                  <a:lnTo>
                    <a:pt x="122" y="1008"/>
                  </a:lnTo>
                  <a:lnTo>
                    <a:pt x="119" y="1002"/>
                  </a:lnTo>
                  <a:lnTo>
                    <a:pt x="119" y="989"/>
                  </a:lnTo>
                  <a:lnTo>
                    <a:pt x="122" y="983"/>
                  </a:lnTo>
                  <a:lnTo>
                    <a:pt x="125" y="982"/>
                  </a:lnTo>
                  <a:lnTo>
                    <a:pt x="127" y="982"/>
                  </a:lnTo>
                  <a:lnTo>
                    <a:pt x="128" y="980"/>
                  </a:lnTo>
                  <a:lnTo>
                    <a:pt x="134" y="980"/>
                  </a:lnTo>
                  <a:lnTo>
                    <a:pt x="136" y="980"/>
                  </a:lnTo>
                  <a:lnTo>
                    <a:pt x="139" y="979"/>
                  </a:lnTo>
                  <a:lnTo>
                    <a:pt x="141" y="979"/>
                  </a:lnTo>
                  <a:lnTo>
                    <a:pt x="141" y="977"/>
                  </a:lnTo>
                  <a:lnTo>
                    <a:pt x="144" y="977"/>
                  </a:lnTo>
                  <a:lnTo>
                    <a:pt x="144" y="974"/>
                  </a:lnTo>
                  <a:lnTo>
                    <a:pt x="144" y="976"/>
                  </a:lnTo>
                  <a:lnTo>
                    <a:pt x="141" y="976"/>
                  </a:lnTo>
                  <a:lnTo>
                    <a:pt x="139" y="976"/>
                  </a:lnTo>
                  <a:lnTo>
                    <a:pt x="136" y="976"/>
                  </a:lnTo>
                  <a:lnTo>
                    <a:pt x="136" y="977"/>
                  </a:lnTo>
                  <a:lnTo>
                    <a:pt x="133" y="977"/>
                  </a:lnTo>
                  <a:lnTo>
                    <a:pt x="130" y="977"/>
                  </a:lnTo>
                  <a:lnTo>
                    <a:pt x="125" y="977"/>
                  </a:lnTo>
                  <a:lnTo>
                    <a:pt x="124" y="977"/>
                  </a:lnTo>
                  <a:lnTo>
                    <a:pt x="124" y="968"/>
                  </a:lnTo>
                  <a:lnTo>
                    <a:pt x="128" y="959"/>
                  </a:lnTo>
                  <a:lnTo>
                    <a:pt x="128" y="956"/>
                  </a:lnTo>
                  <a:lnTo>
                    <a:pt x="130" y="954"/>
                  </a:lnTo>
                  <a:lnTo>
                    <a:pt x="130" y="956"/>
                  </a:lnTo>
                  <a:lnTo>
                    <a:pt x="131" y="956"/>
                  </a:lnTo>
                  <a:lnTo>
                    <a:pt x="130" y="950"/>
                  </a:lnTo>
                  <a:lnTo>
                    <a:pt x="136" y="945"/>
                  </a:lnTo>
                  <a:lnTo>
                    <a:pt x="139" y="940"/>
                  </a:lnTo>
                  <a:lnTo>
                    <a:pt x="142" y="936"/>
                  </a:lnTo>
                  <a:lnTo>
                    <a:pt x="144" y="936"/>
                  </a:lnTo>
                  <a:lnTo>
                    <a:pt x="147" y="936"/>
                  </a:lnTo>
                  <a:lnTo>
                    <a:pt x="148" y="936"/>
                  </a:lnTo>
                  <a:lnTo>
                    <a:pt x="147" y="933"/>
                  </a:lnTo>
                  <a:lnTo>
                    <a:pt x="147" y="931"/>
                  </a:lnTo>
                  <a:lnTo>
                    <a:pt x="148" y="930"/>
                  </a:lnTo>
                  <a:lnTo>
                    <a:pt x="151" y="928"/>
                  </a:lnTo>
                  <a:lnTo>
                    <a:pt x="151" y="927"/>
                  </a:lnTo>
                  <a:lnTo>
                    <a:pt x="157" y="922"/>
                  </a:lnTo>
                  <a:lnTo>
                    <a:pt x="159" y="922"/>
                  </a:lnTo>
                  <a:lnTo>
                    <a:pt x="160" y="921"/>
                  </a:lnTo>
                  <a:lnTo>
                    <a:pt x="165" y="916"/>
                  </a:lnTo>
                  <a:lnTo>
                    <a:pt x="170" y="916"/>
                  </a:lnTo>
                  <a:lnTo>
                    <a:pt x="168" y="915"/>
                  </a:lnTo>
                  <a:lnTo>
                    <a:pt x="167" y="915"/>
                  </a:lnTo>
                  <a:lnTo>
                    <a:pt x="167" y="910"/>
                  </a:lnTo>
                  <a:lnTo>
                    <a:pt x="168" y="908"/>
                  </a:lnTo>
                  <a:lnTo>
                    <a:pt x="170" y="907"/>
                  </a:lnTo>
                  <a:lnTo>
                    <a:pt x="171" y="905"/>
                  </a:lnTo>
                  <a:lnTo>
                    <a:pt x="173" y="905"/>
                  </a:lnTo>
                  <a:lnTo>
                    <a:pt x="176" y="905"/>
                  </a:lnTo>
                  <a:lnTo>
                    <a:pt x="176" y="904"/>
                  </a:lnTo>
                  <a:lnTo>
                    <a:pt x="179" y="904"/>
                  </a:lnTo>
                  <a:lnTo>
                    <a:pt x="182" y="904"/>
                  </a:lnTo>
                  <a:lnTo>
                    <a:pt x="186" y="904"/>
                  </a:lnTo>
                  <a:lnTo>
                    <a:pt x="189" y="904"/>
                  </a:lnTo>
                  <a:lnTo>
                    <a:pt x="191" y="904"/>
                  </a:lnTo>
                  <a:lnTo>
                    <a:pt x="192" y="904"/>
                  </a:lnTo>
                  <a:lnTo>
                    <a:pt x="194" y="905"/>
                  </a:lnTo>
                  <a:lnTo>
                    <a:pt x="194" y="908"/>
                  </a:lnTo>
                  <a:lnTo>
                    <a:pt x="192" y="908"/>
                  </a:lnTo>
                  <a:lnTo>
                    <a:pt x="191" y="907"/>
                  </a:lnTo>
                  <a:lnTo>
                    <a:pt x="191" y="908"/>
                  </a:lnTo>
                  <a:lnTo>
                    <a:pt x="192" y="910"/>
                  </a:lnTo>
                  <a:lnTo>
                    <a:pt x="194" y="911"/>
                  </a:lnTo>
                  <a:lnTo>
                    <a:pt x="196" y="911"/>
                  </a:lnTo>
                  <a:lnTo>
                    <a:pt x="196" y="907"/>
                  </a:lnTo>
                  <a:lnTo>
                    <a:pt x="197" y="905"/>
                  </a:lnTo>
                  <a:lnTo>
                    <a:pt x="197" y="904"/>
                  </a:lnTo>
                  <a:lnTo>
                    <a:pt x="196" y="902"/>
                  </a:lnTo>
                  <a:lnTo>
                    <a:pt x="191" y="902"/>
                  </a:lnTo>
                  <a:lnTo>
                    <a:pt x="188" y="902"/>
                  </a:lnTo>
                  <a:lnTo>
                    <a:pt x="185" y="901"/>
                  </a:lnTo>
                  <a:lnTo>
                    <a:pt x="185" y="898"/>
                  </a:lnTo>
                  <a:lnTo>
                    <a:pt x="186" y="898"/>
                  </a:lnTo>
                  <a:lnTo>
                    <a:pt x="188" y="898"/>
                  </a:lnTo>
                  <a:lnTo>
                    <a:pt x="189" y="896"/>
                  </a:lnTo>
                  <a:lnTo>
                    <a:pt x="191" y="896"/>
                  </a:lnTo>
                  <a:lnTo>
                    <a:pt x="192" y="895"/>
                  </a:lnTo>
                  <a:lnTo>
                    <a:pt x="194" y="895"/>
                  </a:lnTo>
                  <a:lnTo>
                    <a:pt x="197" y="893"/>
                  </a:lnTo>
                  <a:lnTo>
                    <a:pt x="199" y="893"/>
                  </a:lnTo>
                  <a:lnTo>
                    <a:pt x="202" y="893"/>
                  </a:lnTo>
                  <a:lnTo>
                    <a:pt x="202" y="892"/>
                  </a:lnTo>
                  <a:lnTo>
                    <a:pt x="206" y="892"/>
                  </a:lnTo>
                  <a:lnTo>
                    <a:pt x="209" y="893"/>
                  </a:lnTo>
                  <a:lnTo>
                    <a:pt x="212" y="869"/>
                  </a:lnTo>
                  <a:lnTo>
                    <a:pt x="211" y="872"/>
                  </a:lnTo>
                  <a:lnTo>
                    <a:pt x="208" y="875"/>
                  </a:lnTo>
                  <a:lnTo>
                    <a:pt x="206" y="875"/>
                  </a:lnTo>
                  <a:lnTo>
                    <a:pt x="205" y="876"/>
                  </a:lnTo>
                  <a:lnTo>
                    <a:pt x="202" y="878"/>
                  </a:lnTo>
                  <a:lnTo>
                    <a:pt x="200" y="878"/>
                  </a:lnTo>
                  <a:lnTo>
                    <a:pt x="199" y="878"/>
                  </a:lnTo>
                  <a:lnTo>
                    <a:pt x="197" y="878"/>
                  </a:lnTo>
                  <a:lnTo>
                    <a:pt x="197" y="879"/>
                  </a:lnTo>
                  <a:lnTo>
                    <a:pt x="194" y="879"/>
                  </a:lnTo>
                  <a:lnTo>
                    <a:pt x="192" y="878"/>
                  </a:lnTo>
                  <a:lnTo>
                    <a:pt x="192" y="876"/>
                  </a:lnTo>
                  <a:lnTo>
                    <a:pt x="192" y="875"/>
                  </a:lnTo>
                  <a:lnTo>
                    <a:pt x="194" y="875"/>
                  </a:lnTo>
                  <a:lnTo>
                    <a:pt x="191" y="875"/>
                  </a:lnTo>
                  <a:lnTo>
                    <a:pt x="191" y="876"/>
                  </a:lnTo>
                  <a:lnTo>
                    <a:pt x="192" y="878"/>
                  </a:lnTo>
                  <a:lnTo>
                    <a:pt x="191" y="881"/>
                  </a:lnTo>
                  <a:lnTo>
                    <a:pt x="186" y="881"/>
                  </a:lnTo>
                  <a:lnTo>
                    <a:pt x="185" y="881"/>
                  </a:lnTo>
                  <a:lnTo>
                    <a:pt x="183" y="878"/>
                  </a:lnTo>
                  <a:lnTo>
                    <a:pt x="183" y="875"/>
                  </a:lnTo>
                  <a:lnTo>
                    <a:pt x="188" y="870"/>
                  </a:lnTo>
                  <a:lnTo>
                    <a:pt x="189" y="866"/>
                  </a:lnTo>
                  <a:lnTo>
                    <a:pt x="189" y="864"/>
                  </a:lnTo>
                  <a:lnTo>
                    <a:pt x="191" y="863"/>
                  </a:lnTo>
                  <a:lnTo>
                    <a:pt x="186" y="858"/>
                  </a:lnTo>
                  <a:lnTo>
                    <a:pt x="186" y="863"/>
                  </a:lnTo>
                  <a:lnTo>
                    <a:pt x="185" y="864"/>
                  </a:lnTo>
                  <a:lnTo>
                    <a:pt x="185" y="866"/>
                  </a:lnTo>
                  <a:lnTo>
                    <a:pt x="183" y="867"/>
                  </a:lnTo>
                  <a:lnTo>
                    <a:pt x="182" y="869"/>
                  </a:lnTo>
                  <a:lnTo>
                    <a:pt x="182" y="870"/>
                  </a:lnTo>
                  <a:lnTo>
                    <a:pt x="176" y="876"/>
                  </a:lnTo>
                  <a:lnTo>
                    <a:pt x="174" y="878"/>
                  </a:lnTo>
                  <a:lnTo>
                    <a:pt x="174" y="881"/>
                  </a:lnTo>
                  <a:lnTo>
                    <a:pt x="170" y="884"/>
                  </a:lnTo>
                  <a:lnTo>
                    <a:pt x="171" y="884"/>
                  </a:lnTo>
                  <a:lnTo>
                    <a:pt x="171" y="887"/>
                  </a:lnTo>
                  <a:lnTo>
                    <a:pt x="170" y="887"/>
                  </a:lnTo>
                  <a:lnTo>
                    <a:pt x="167" y="890"/>
                  </a:lnTo>
                  <a:lnTo>
                    <a:pt x="165" y="892"/>
                  </a:lnTo>
                  <a:lnTo>
                    <a:pt x="162" y="895"/>
                  </a:lnTo>
                  <a:lnTo>
                    <a:pt x="160" y="893"/>
                  </a:lnTo>
                  <a:lnTo>
                    <a:pt x="159" y="895"/>
                  </a:lnTo>
                  <a:lnTo>
                    <a:pt x="156" y="898"/>
                  </a:lnTo>
                  <a:lnTo>
                    <a:pt x="154" y="898"/>
                  </a:lnTo>
                  <a:lnTo>
                    <a:pt x="153" y="899"/>
                  </a:lnTo>
                  <a:lnTo>
                    <a:pt x="151" y="899"/>
                  </a:lnTo>
                  <a:lnTo>
                    <a:pt x="150" y="901"/>
                  </a:lnTo>
                  <a:lnTo>
                    <a:pt x="147" y="901"/>
                  </a:lnTo>
                  <a:lnTo>
                    <a:pt x="145" y="899"/>
                  </a:lnTo>
                  <a:lnTo>
                    <a:pt x="144" y="901"/>
                  </a:lnTo>
                  <a:lnTo>
                    <a:pt x="141" y="901"/>
                  </a:lnTo>
                  <a:lnTo>
                    <a:pt x="139" y="902"/>
                  </a:lnTo>
                  <a:lnTo>
                    <a:pt x="138" y="902"/>
                  </a:lnTo>
                  <a:lnTo>
                    <a:pt x="133" y="902"/>
                  </a:lnTo>
                  <a:lnTo>
                    <a:pt x="130" y="904"/>
                  </a:lnTo>
                  <a:lnTo>
                    <a:pt x="127" y="907"/>
                  </a:lnTo>
                  <a:lnTo>
                    <a:pt x="124" y="907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21" y="910"/>
                  </a:lnTo>
                  <a:lnTo>
                    <a:pt x="119" y="910"/>
                  </a:lnTo>
                  <a:lnTo>
                    <a:pt x="118" y="908"/>
                  </a:lnTo>
                  <a:lnTo>
                    <a:pt x="118" y="907"/>
                  </a:lnTo>
                  <a:lnTo>
                    <a:pt x="116" y="905"/>
                  </a:lnTo>
                  <a:lnTo>
                    <a:pt x="116" y="908"/>
                  </a:lnTo>
                  <a:lnTo>
                    <a:pt x="115" y="908"/>
                  </a:lnTo>
                  <a:lnTo>
                    <a:pt x="113" y="907"/>
                  </a:lnTo>
                  <a:lnTo>
                    <a:pt x="112" y="904"/>
                  </a:lnTo>
                  <a:lnTo>
                    <a:pt x="112" y="902"/>
                  </a:lnTo>
                  <a:lnTo>
                    <a:pt x="112" y="901"/>
                  </a:lnTo>
                  <a:lnTo>
                    <a:pt x="110" y="898"/>
                  </a:lnTo>
                  <a:lnTo>
                    <a:pt x="109" y="899"/>
                  </a:lnTo>
                  <a:lnTo>
                    <a:pt x="110" y="901"/>
                  </a:lnTo>
                  <a:lnTo>
                    <a:pt x="110" y="905"/>
                  </a:lnTo>
                  <a:lnTo>
                    <a:pt x="112" y="908"/>
                  </a:lnTo>
                  <a:lnTo>
                    <a:pt x="112" y="910"/>
                  </a:lnTo>
                  <a:lnTo>
                    <a:pt x="113" y="911"/>
                  </a:lnTo>
                  <a:lnTo>
                    <a:pt x="113" y="916"/>
                  </a:lnTo>
                  <a:lnTo>
                    <a:pt x="112" y="918"/>
                  </a:lnTo>
                  <a:lnTo>
                    <a:pt x="109" y="919"/>
                  </a:lnTo>
                  <a:lnTo>
                    <a:pt x="107" y="919"/>
                  </a:lnTo>
                  <a:lnTo>
                    <a:pt x="106" y="919"/>
                  </a:lnTo>
                  <a:lnTo>
                    <a:pt x="101" y="924"/>
                  </a:lnTo>
                  <a:lnTo>
                    <a:pt x="98" y="927"/>
                  </a:lnTo>
                  <a:lnTo>
                    <a:pt x="96" y="925"/>
                  </a:lnTo>
                  <a:lnTo>
                    <a:pt x="96" y="924"/>
                  </a:lnTo>
                  <a:lnTo>
                    <a:pt x="96" y="922"/>
                  </a:lnTo>
                  <a:lnTo>
                    <a:pt x="96" y="921"/>
                  </a:lnTo>
                  <a:lnTo>
                    <a:pt x="95" y="922"/>
                  </a:lnTo>
                  <a:lnTo>
                    <a:pt x="93" y="922"/>
                  </a:lnTo>
                  <a:lnTo>
                    <a:pt x="92" y="921"/>
                  </a:lnTo>
                  <a:lnTo>
                    <a:pt x="89" y="921"/>
                  </a:lnTo>
                  <a:lnTo>
                    <a:pt x="90" y="924"/>
                  </a:lnTo>
                  <a:lnTo>
                    <a:pt x="90" y="928"/>
                  </a:lnTo>
                  <a:lnTo>
                    <a:pt x="90" y="934"/>
                  </a:lnTo>
                  <a:lnTo>
                    <a:pt x="89" y="936"/>
                  </a:lnTo>
                  <a:lnTo>
                    <a:pt x="86" y="937"/>
                  </a:lnTo>
                  <a:lnTo>
                    <a:pt x="86" y="939"/>
                  </a:lnTo>
                  <a:lnTo>
                    <a:pt x="84" y="940"/>
                  </a:lnTo>
                  <a:lnTo>
                    <a:pt x="81" y="942"/>
                  </a:lnTo>
                  <a:lnTo>
                    <a:pt x="84" y="942"/>
                  </a:lnTo>
                  <a:lnTo>
                    <a:pt x="86" y="940"/>
                  </a:lnTo>
                  <a:lnTo>
                    <a:pt x="86" y="939"/>
                  </a:lnTo>
                  <a:lnTo>
                    <a:pt x="89" y="939"/>
                  </a:lnTo>
                  <a:lnTo>
                    <a:pt x="90" y="937"/>
                  </a:lnTo>
                  <a:lnTo>
                    <a:pt x="87" y="940"/>
                  </a:lnTo>
                  <a:lnTo>
                    <a:pt x="87" y="944"/>
                  </a:lnTo>
                  <a:lnTo>
                    <a:pt x="86" y="945"/>
                  </a:lnTo>
                  <a:lnTo>
                    <a:pt x="84" y="945"/>
                  </a:lnTo>
                  <a:lnTo>
                    <a:pt x="83" y="945"/>
                  </a:lnTo>
                  <a:lnTo>
                    <a:pt x="81" y="947"/>
                  </a:lnTo>
                  <a:lnTo>
                    <a:pt x="80" y="947"/>
                  </a:lnTo>
                  <a:lnTo>
                    <a:pt x="78" y="945"/>
                  </a:lnTo>
                  <a:lnTo>
                    <a:pt x="77" y="944"/>
                  </a:lnTo>
                  <a:lnTo>
                    <a:pt x="73" y="937"/>
                  </a:lnTo>
                  <a:lnTo>
                    <a:pt x="72" y="934"/>
                  </a:lnTo>
                  <a:lnTo>
                    <a:pt x="69" y="927"/>
                  </a:lnTo>
                  <a:lnTo>
                    <a:pt x="66" y="925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61" y="924"/>
                  </a:lnTo>
                  <a:lnTo>
                    <a:pt x="58" y="921"/>
                  </a:lnTo>
                  <a:lnTo>
                    <a:pt x="55" y="915"/>
                  </a:lnTo>
                  <a:lnTo>
                    <a:pt x="52" y="913"/>
                  </a:lnTo>
                  <a:lnTo>
                    <a:pt x="51" y="908"/>
                  </a:lnTo>
                  <a:lnTo>
                    <a:pt x="49" y="907"/>
                  </a:lnTo>
                  <a:lnTo>
                    <a:pt x="49" y="904"/>
                  </a:lnTo>
                  <a:lnTo>
                    <a:pt x="48" y="899"/>
                  </a:lnTo>
                  <a:lnTo>
                    <a:pt x="51" y="899"/>
                  </a:lnTo>
                  <a:lnTo>
                    <a:pt x="51" y="896"/>
                  </a:lnTo>
                  <a:lnTo>
                    <a:pt x="49" y="893"/>
                  </a:lnTo>
                  <a:lnTo>
                    <a:pt x="49" y="892"/>
                  </a:lnTo>
                  <a:lnTo>
                    <a:pt x="49" y="890"/>
                  </a:lnTo>
                  <a:lnTo>
                    <a:pt x="48" y="889"/>
                  </a:lnTo>
                  <a:lnTo>
                    <a:pt x="48" y="886"/>
                  </a:lnTo>
                  <a:lnTo>
                    <a:pt x="48" y="884"/>
                  </a:lnTo>
                  <a:lnTo>
                    <a:pt x="49" y="883"/>
                  </a:lnTo>
                  <a:lnTo>
                    <a:pt x="51" y="881"/>
                  </a:lnTo>
                  <a:lnTo>
                    <a:pt x="52" y="883"/>
                  </a:lnTo>
                  <a:lnTo>
                    <a:pt x="52" y="886"/>
                  </a:lnTo>
                  <a:lnTo>
                    <a:pt x="51" y="886"/>
                  </a:lnTo>
                  <a:lnTo>
                    <a:pt x="51" y="887"/>
                  </a:lnTo>
                  <a:lnTo>
                    <a:pt x="52" y="887"/>
                  </a:lnTo>
                  <a:lnTo>
                    <a:pt x="52" y="886"/>
                  </a:lnTo>
                  <a:lnTo>
                    <a:pt x="54" y="884"/>
                  </a:lnTo>
                  <a:lnTo>
                    <a:pt x="54" y="881"/>
                  </a:lnTo>
                  <a:lnTo>
                    <a:pt x="54" y="878"/>
                  </a:lnTo>
                  <a:lnTo>
                    <a:pt x="52" y="876"/>
                  </a:lnTo>
                  <a:lnTo>
                    <a:pt x="55" y="876"/>
                  </a:lnTo>
                  <a:lnTo>
                    <a:pt x="57" y="878"/>
                  </a:lnTo>
                  <a:lnTo>
                    <a:pt x="57" y="876"/>
                  </a:lnTo>
                  <a:lnTo>
                    <a:pt x="55" y="875"/>
                  </a:lnTo>
                  <a:lnTo>
                    <a:pt x="52" y="872"/>
                  </a:lnTo>
                  <a:lnTo>
                    <a:pt x="52" y="873"/>
                  </a:lnTo>
                  <a:lnTo>
                    <a:pt x="49" y="872"/>
                  </a:lnTo>
                  <a:lnTo>
                    <a:pt x="48" y="870"/>
                  </a:lnTo>
                  <a:lnTo>
                    <a:pt x="48" y="866"/>
                  </a:lnTo>
                  <a:lnTo>
                    <a:pt x="49" y="866"/>
                  </a:lnTo>
                  <a:lnTo>
                    <a:pt x="49" y="864"/>
                  </a:lnTo>
                  <a:lnTo>
                    <a:pt x="49" y="863"/>
                  </a:lnTo>
                  <a:lnTo>
                    <a:pt x="49" y="857"/>
                  </a:lnTo>
                  <a:lnTo>
                    <a:pt x="48" y="854"/>
                  </a:lnTo>
                  <a:lnTo>
                    <a:pt x="48" y="852"/>
                  </a:lnTo>
                  <a:lnTo>
                    <a:pt x="46" y="852"/>
                  </a:lnTo>
                  <a:lnTo>
                    <a:pt x="46" y="850"/>
                  </a:lnTo>
                  <a:lnTo>
                    <a:pt x="51" y="849"/>
                  </a:lnTo>
                  <a:lnTo>
                    <a:pt x="54" y="847"/>
                  </a:lnTo>
                  <a:lnTo>
                    <a:pt x="60" y="846"/>
                  </a:lnTo>
                  <a:lnTo>
                    <a:pt x="55" y="846"/>
                  </a:lnTo>
                  <a:lnTo>
                    <a:pt x="48" y="846"/>
                  </a:lnTo>
                  <a:lnTo>
                    <a:pt x="46" y="844"/>
                  </a:lnTo>
                  <a:lnTo>
                    <a:pt x="41" y="844"/>
                  </a:lnTo>
                  <a:lnTo>
                    <a:pt x="43" y="840"/>
                  </a:lnTo>
                  <a:lnTo>
                    <a:pt x="44" y="837"/>
                  </a:lnTo>
                  <a:lnTo>
                    <a:pt x="48" y="834"/>
                  </a:lnTo>
                  <a:lnTo>
                    <a:pt x="48" y="832"/>
                  </a:lnTo>
                  <a:lnTo>
                    <a:pt x="44" y="831"/>
                  </a:lnTo>
                  <a:lnTo>
                    <a:pt x="44" y="823"/>
                  </a:lnTo>
                  <a:lnTo>
                    <a:pt x="43" y="820"/>
                  </a:lnTo>
                  <a:lnTo>
                    <a:pt x="41" y="818"/>
                  </a:lnTo>
                  <a:lnTo>
                    <a:pt x="41" y="815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9" y="805"/>
                  </a:lnTo>
                  <a:lnTo>
                    <a:pt x="51" y="802"/>
                  </a:lnTo>
                  <a:lnTo>
                    <a:pt x="54" y="800"/>
                  </a:lnTo>
                  <a:lnTo>
                    <a:pt x="55" y="797"/>
                  </a:lnTo>
                  <a:lnTo>
                    <a:pt x="57" y="796"/>
                  </a:lnTo>
                  <a:lnTo>
                    <a:pt x="60" y="792"/>
                  </a:lnTo>
                  <a:lnTo>
                    <a:pt x="60" y="794"/>
                  </a:lnTo>
                  <a:lnTo>
                    <a:pt x="61" y="796"/>
                  </a:lnTo>
                  <a:lnTo>
                    <a:pt x="61" y="791"/>
                  </a:lnTo>
                  <a:lnTo>
                    <a:pt x="64" y="789"/>
                  </a:lnTo>
                  <a:lnTo>
                    <a:pt x="64" y="786"/>
                  </a:lnTo>
                  <a:lnTo>
                    <a:pt x="72" y="780"/>
                  </a:lnTo>
                  <a:lnTo>
                    <a:pt x="72" y="779"/>
                  </a:lnTo>
                  <a:lnTo>
                    <a:pt x="70" y="777"/>
                  </a:lnTo>
                  <a:lnTo>
                    <a:pt x="73" y="776"/>
                  </a:lnTo>
                  <a:lnTo>
                    <a:pt x="77" y="774"/>
                  </a:lnTo>
                  <a:lnTo>
                    <a:pt x="80" y="774"/>
                  </a:lnTo>
                  <a:lnTo>
                    <a:pt x="81" y="776"/>
                  </a:lnTo>
                  <a:lnTo>
                    <a:pt x="83" y="777"/>
                  </a:lnTo>
                  <a:lnTo>
                    <a:pt x="86" y="777"/>
                  </a:lnTo>
                  <a:lnTo>
                    <a:pt x="89" y="774"/>
                  </a:lnTo>
                  <a:lnTo>
                    <a:pt x="90" y="770"/>
                  </a:lnTo>
                  <a:lnTo>
                    <a:pt x="87" y="767"/>
                  </a:lnTo>
                  <a:lnTo>
                    <a:pt x="89" y="767"/>
                  </a:lnTo>
                  <a:lnTo>
                    <a:pt x="89" y="765"/>
                  </a:lnTo>
                  <a:lnTo>
                    <a:pt x="86" y="767"/>
                  </a:lnTo>
                  <a:lnTo>
                    <a:pt x="75" y="767"/>
                  </a:lnTo>
                  <a:lnTo>
                    <a:pt x="70" y="768"/>
                  </a:lnTo>
                  <a:lnTo>
                    <a:pt x="69" y="770"/>
                  </a:lnTo>
                  <a:lnTo>
                    <a:pt x="67" y="771"/>
                  </a:lnTo>
                  <a:lnTo>
                    <a:pt x="66" y="771"/>
                  </a:lnTo>
                  <a:lnTo>
                    <a:pt x="64" y="771"/>
                  </a:lnTo>
                  <a:lnTo>
                    <a:pt x="61" y="771"/>
                  </a:lnTo>
                  <a:lnTo>
                    <a:pt x="60" y="771"/>
                  </a:lnTo>
                  <a:lnTo>
                    <a:pt x="58" y="770"/>
                  </a:lnTo>
                  <a:lnTo>
                    <a:pt x="58" y="767"/>
                  </a:lnTo>
                  <a:lnTo>
                    <a:pt x="61" y="763"/>
                  </a:lnTo>
                  <a:lnTo>
                    <a:pt x="63" y="763"/>
                  </a:lnTo>
                  <a:lnTo>
                    <a:pt x="66" y="760"/>
                  </a:lnTo>
                  <a:lnTo>
                    <a:pt x="69" y="759"/>
                  </a:lnTo>
                  <a:lnTo>
                    <a:pt x="70" y="757"/>
                  </a:lnTo>
                  <a:lnTo>
                    <a:pt x="72" y="756"/>
                  </a:lnTo>
                  <a:lnTo>
                    <a:pt x="78" y="753"/>
                  </a:lnTo>
                  <a:lnTo>
                    <a:pt x="81" y="751"/>
                  </a:lnTo>
                  <a:lnTo>
                    <a:pt x="83" y="747"/>
                  </a:lnTo>
                  <a:lnTo>
                    <a:pt x="81" y="745"/>
                  </a:lnTo>
                  <a:lnTo>
                    <a:pt x="78" y="750"/>
                  </a:lnTo>
                  <a:lnTo>
                    <a:pt x="77" y="750"/>
                  </a:lnTo>
                  <a:lnTo>
                    <a:pt x="73" y="750"/>
                  </a:lnTo>
                  <a:lnTo>
                    <a:pt x="72" y="753"/>
                  </a:lnTo>
                  <a:lnTo>
                    <a:pt x="69" y="753"/>
                  </a:lnTo>
                  <a:lnTo>
                    <a:pt x="66" y="756"/>
                  </a:lnTo>
                  <a:lnTo>
                    <a:pt x="66" y="754"/>
                  </a:lnTo>
                  <a:lnTo>
                    <a:pt x="64" y="754"/>
                  </a:lnTo>
                  <a:lnTo>
                    <a:pt x="63" y="756"/>
                  </a:lnTo>
                  <a:lnTo>
                    <a:pt x="61" y="757"/>
                  </a:lnTo>
                  <a:lnTo>
                    <a:pt x="61" y="759"/>
                  </a:lnTo>
                  <a:lnTo>
                    <a:pt x="60" y="760"/>
                  </a:lnTo>
                  <a:lnTo>
                    <a:pt x="60" y="762"/>
                  </a:lnTo>
                  <a:lnTo>
                    <a:pt x="57" y="762"/>
                  </a:lnTo>
                  <a:lnTo>
                    <a:pt x="55" y="763"/>
                  </a:lnTo>
                  <a:lnTo>
                    <a:pt x="55" y="765"/>
                  </a:lnTo>
                  <a:lnTo>
                    <a:pt x="55" y="779"/>
                  </a:lnTo>
                  <a:lnTo>
                    <a:pt x="57" y="779"/>
                  </a:lnTo>
                  <a:lnTo>
                    <a:pt x="57" y="780"/>
                  </a:lnTo>
                  <a:lnTo>
                    <a:pt x="57" y="782"/>
                  </a:lnTo>
                  <a:lnTo>
                    <a:pt x="57" y="783"/>
                  </a:lnTo>
                  <a:lnTo>
                    <a:pt x="52" y="786"/>
                  </a:lnTo>
                  <a:lnTo>
                    <a:pt x="51" y="786"/>
                  </a:lnTo>
                  <a:lnTo>
                    <a:pt x="44" y="792"/>
                  </a:lnTo>
                  <a:lnTo>
                    <a:pt x="43" y="792"/>
                  </a:lnTo>
                  <a:lnTo>
                    <a:pt x="41" y="791"/>
                  </a:lnTo>
                  <a:lnTo>
                    <a:pt x="40" y="791"/>
                  </a:lnTo>
                  <a:lnTo>
                    <a:pt x="37" y="794"/>
                  </a:lnTo>
                  <a:lnTo>
                    <a:pt x="35" y="794"/>
                  </a:lnTo>
                  <a:lnTo>
                    <a:pt x="34" y="796"/>
                  </a:lnTo>
                  <a:lnTo>
                    <a:pt x="32" y="799"/>
                  </a:lnTo>
                  <a:lnTo>
                    <a:pt x="32" y="802"/>
                  </a:lnTo>
                  <a:lnTo>
                    <a:pt x="31" y="803"/>
                  </a:lnTo>
                  <a:lnTo>
                    <a:pt x="29" y="805"/>
                  </a:lnTo>
                  <a:lnTo>
                    <a:pt x="29" y="806"/>
                  </a:lnTo>
                  <a:lnTo>
                    <a:pt x="28" y="809"/>
                  </a:lnTo>
                  <a:lnTo>
                    <a:pt x="28" y="815"/>
                  </a:lnTo>
                  <a:lnTo>
                    <a:pt x="29" y="817"/>
                  </a:lnTo>
                  <a:lnTo>
                    <a:pt x="29" y="818"/>
                  </a:lnTo>
                  <a:lnTo>
                    <a:pt x="29" y="820"/>
                  </a:lnTo>
                  <a:lnTo>
                    <a:pt x="29" y="826"/>
                  </a:lnTo>
                  <a:lnTo>
                    <a:pt x="29" y="835"/>
                  </a:lnTo>
                  <a:lnTo>
                    <a:pt x="28" y="837"/>
                  </a:lnTo>
                  <a:lnTo>
                    <a:pt x="28" y="843"/>
                  </a:lnTo>
                  <a:lnTo>
                    <a:pt x="26" y="843"/>
                  </a:lnTo>
                  <a:lnTo>
                    <a:pt x="26" y="847"/>
                  </a:lnTo>
                  <a:lnTo>
                    <a:pt x="26" y="850"/>
                  </a:lnTo>
                  <a:lnTo>
                    <a:pt x="29" y="852"/>
                  </a:lnTo>
                  <a:lnTo>
                    <a:pt x="29" y="854"/>
                  </a:lnTo>
                  <a:lnTo>
                    <a:pt x="29" y="857"/>
                  </a:lnTo>
                  <a:lnTo>
                    <a:pt x="31" y="858"/>
                  </a:lnTo>
                  <a:lnTo>
                    <a:pt x="31" y="860"/>
                  </a:lnTo>
                  <a:lnTo>
                    <a:pt x="32" y="861"/>
                  </a:lnTo>
                  <a:lnTo>
                    <a:pt x="32" y="872"/>
                  </a:lnTo>
                  <a:lnTo>
                    <a:pt x="31" y="873"/>
                  </a:lnTo>
                  <a:lnTo>
                    <a:pt x="32" y="875"/>
                  </a:lnTo>
                  <a:lnTo>
                    <a:pt x="32" y="876"/>
                  </a:lnTo>
                  <a:lnTo>
                    <a:pt x="32" y="878"/>
                  </a:lnTo>
                  <a:lnTo>
                    <a:pt x="31" y="881"/>
                  </a:lnTo>
                  <a:lnTo>
                    <a:pt x="31" y="883"/>
                  </a:lnTo>
                  <a:lnTo>
                    <a:pt x="29" y="883"/>
                  </a:lnTo>
                  <a:lnTo>
                    <a:pt x="29" y="884"/>
                  </a:lnTo>
                  <a:lnTo>
                    <a:pt x="31" y="886"/>
                  </a:lnTo>
                  <a:lnTo>
                    <a:pt x="31" y="892"/>
                  </a:lnTo>
                  <a:lnTo>
                    <a:pt x="32" y="892"/>
                  </a:lnTo>
                  <a:lnTo>
                    <a:pt x="32" y="901"/>
                  </a:lnTo>
                  <a:lnTo>
                    <a:pt x="31" y="902"/>
                  </a:lnTo>
                  <a:lnTo>
                    <a:pt x="29" y="902"/>
                  </a:lnTo>
                  <a:lnTo>
                    <a:pt x="28" y="901"/>
                  </a:lnTo>
                  <a:lnTo>
                    <a:pt x="28" y="892"/>
                  </a:lnTo>
                  <a:lnTo>
                    <a:pt x="26" y="890"/>
                  </a:lnTo>
                  <a:lnTo>
                    <a:pt x="26" y="886"/>
                  </a:lnTo>
                  <a:lnTo>
                    <a:pt x="26" y="876"/>
                  </a:lnTo>
                  <a:lnTo>
                    <a:pt x="25" y="876"/>
                  </a:lnTo>
                  <a:lnTo>
                    <a:pt x="25" y="870"/>
                  </a:lnTo>
                  <a:lnTo>
                    <a:pt x="26" y="870"/>
                  </a:lnTo>
                  <a:lnTo>
                    <a:pt x="26" y="861"/>
                  </a:lnTo>
                  <a:lnTo>
                    <a:pt x="25" y="860"/>
                  </a:lnTo>
                  <a:lnTo>
                    <a:pt x="25" y="855"/>
                  </a:lnTo>
                  <a:lnTo>
                    <a:pt x="25" y="840"/>
                  </a:lnTo>
                  <a:lnTo>
                    <a:pt x="25" y="838"/>
                  </a:lnTo>
                  <a:lnTo>
                    <a:pt x="23" y="837"/>
                  </a:lnTo>
                  <a:lnTo>
                    <a:pt x="23" y="828"/>
                  </a:lnTo>
                  <a:lnTo>
                    <a:pt x="23" y="821"/>
                  </a:lnTo>
                  <a:lnTo>
                    <a:pt x="23" y="820"/>
                  </a:lnTo>
                  <a:lnTo>
                    <a:pt x="23" y="815"/>
                  </a:lnTo>
                  <a:lnTo>
                    <a:pt x="23" y="811"/>
                  </a:lnTo>
                  <a:lnTo>
                    <a:pt x="23" y="809"/>
                  </a:lnTo>
                  <a:lnTo>
                    <a:pt x="23" y="803"/>
                  </a:lnTo>
                  <a:lnTo>
                    <a:pt x="23" y="799"/>
                  </a:lnTo>
                  <a:lnTo>
                    <a:pt x="23" y="796"/>
                  </a:lnTo>
                  <a:lnTo>
                    <a:pt x="23" y="789"/>
                  </a:lnTo>
                  <a:lnTo>
                    <a:pt x="23" y="786"/>
                  </a:lnTo>
                  <a:lnTo>
                    <a:pt x="22" y="785"/>
                  </a:lnTo>
                  <a:lnTo>
                    <a:pt x="22" y="779"/>
                  </a:lnTo>
                  <a:lnTo>
                    <a:pt x="22" y="776"/>
                  </a:lnTo>
                  <a:lnTo>
                    <a:pt x="20" y="774"/>
                  </a:lnTo>
                  <a:lnTo>
                    <a:pt x="20" y="773"/>
                  </a:lnTo>
                  <a:lnTo>
                    <a:pt x="20" y="771"/>
                  </a:lnTo>
                  <a:lnTo>
                    <a:pt x="20" y="765"/>
                  </a:lnTo>
                  <a:lnTo>
                    <a:pt x="19" y="763"/>
                  </a:lnTo>
                  <a:lnTo>
                    <a:pt x="19" y="762"/>
                  </a:lnTo>
                  <a:lnTo>
                    <a:pt x="19" y="756"/>
                  </a:lnTo>
                  <a:lnTo>
                    <a:pt x="19" y="754"/>
                  </a:lnTo>
                  <a:lnTo>
                    <a:pt x="19" y="751"/>
                  </a:lnTo>
                  <a:lnTo>
                    <a:pt x="19" y="745"/>
                  </a:lnTo>
                  <a:lnTo>
                    <a:pt x="17" y="745"/>
                  </a:lnTo>
                  <a:lnTo>
                    <a:pt x="17" y="742"/>
                  </a:lnTo>
                  <a:lnTo>
                    <a:pt x="17" y="741"/>
                  </a:lnTo>
                  <a:lnTo>
                    <a:pt x="17" y="739"/>
                  </a:lnTo>
                  <a:lnTo>
                    <a:pt x="15" y="738"/>
                  </a:lnTo>
                  <a:lnTo>
                    <a:pt x="17" y="736"/>
                  </a:lnTo>
                  <a:lnTo>
                    <a:pt x="15" y="736"/>
                  </a:lnTo>
                  <a:lnTo>
                    <a:pt x="15" y="734"/>
                  </a:lnTo>
                  <a:lnTo>
                    <a:pt x="15" y="733"/>
                  </a:lnTo>
                  <a:lnTo>
                    <a:pt x="12" y="727"/>
                  </a:lnTo>
                  <a:lnTo>
                    <a:pt x="11" y="725"/>
                  </a:lnTo>
                  <a:lnTo>
                    <a:pt x="11" y="724"/>
                  </a:lnTo>
                  <a:lnTo>
                    <a:pt x="11" y="715"/>
                  </a:lnTo>
                  <a:lnTo>
                    <a:pt x="9" y="715"/>
                  </a:lnTo>
                  <a:lnTo>
                    <a:pt x="9" y="712"/>
                  </a:lnTo>
                  <a:lnTo>
                    <a:pt x="8" y="707"/>
                  </a:lnTo>
                  <a:lnTo>
                    <a:pt x="6" y="702"/>
                  </a:lnTo>
                  <a:lnTo>
                    <a:pt x="6" y="701"/>
                  </a:lnTo>
                  <a:lnTo>
                    <a:pt x="5" y="699"/>
                  </a:lnTo>
                  <a:lnTo>
                    <a:pt x="5" y="698"/>
                  </a:lnTo>
                  <a:lnTo>
                    <a:pt x="3" y="696"/>
                  </a:lnTo>
                  <a:lnTo>
                    <a:pt x="3" y="695"/>
                  </a:lnTo>
                  <a:lnTo>
                    <a:pt x="0" y="689"/>
                  </a:lnTo>
                  <a:lnTo>
                    <a:pt x="0" y="687"/>
                  </a:lnTo>
                  <a:lnTo>
                    <a:pt x="11" y="675"/>
                  </a:lnTo>
                  <a:lnTo>
                    <a:pt x="12" y="675"/>
                  </a:lnTo>
                  <a:lnTo>
                    <a:pt x="14" y="675"/>
                  </a:lnTo>
                  <a:lnTo>
                    <a:pt x="15" y="673"/>
                  </a:lnTo>
                  <a:lnTo>
                    <a:pt x="17" y="675"/>
                  </a:lnTo>
                  <a:lnTo>
                    <a:pt x="19" y="676"/>
                  </a:lnTo>
                  <a:lnTo>
                    <a:pt x="20" y="676"/>
                  </a:lnTo>
                  <a:lnTo>
                    <a:pt x="22" y="676"/>
                  </a:lnTo>
                  <a:lnTo>
                    <a:pt x="23" y="676"/>
                  </a:lnTo>
                  <a:lnTo>
                    <a:pt x="25" y="675"/>
                  </a:lnTo>
                  <a:lnTo>
                    <a:pt x="26" y="675"/>
                  </a:lnTo>
                  <a:lnTo>
                    <a:pt x="26" y="673"/>
                  </a:lnTo>
                  <a:lnTo>
                    <a:pt x="28" y="673"/>
                  </a:lnTo>
                  <a:lnTo>
                    <a:pt x="29" y="673"/>
                  </a:lnTo>
                  <a:lnTo>
                    <a:pt x="31" y="673"/>
                  </a:lnTo>
                  <a:lnTo>
                    <a:pt x="31" y="675"/>
                  </a:lnTo>
                  <a:lnTo>
                    <a:pt x="32" y="675"/>
                  </a:lnTo>
                  <a:lnTo>
                    <a:pt x="34" y="675"/>
                  </a:lnTo>
                  <a:lnTo>
                    <a:pt x="34" y="673"/>
                  </a:lnTo>
                  <a:lnTo>
                    <a:pt x="34" y="672"/>
                  </a:lnTo>
                  <a:lnTo>
                    <a:pt x="34" y="670"/>
                  </a:lnTo>
                  <a:lnTo>
                    <a:pt x="32" y="669"/>
                  </a:lnTo>
                  <a:lnTo>
                    <a:pt x="32" y="667"/>
                  </a:lnTo>
                  <a:lnTo>
                    <a:pt x="32" y="666"/>
                  </a:lnTo>
                  <a:lnTo>
                    <a:pt x="31" y="666"/>
                  </a:lnTo>
                  <a:lnTo>
                    <a:pt x="29" y="664"/>
                  </a:lnTo>
                  <a:lnTo>
                    <a:pt x="28" y="663"/>
                  </a:lnTo>
                  <a:lnTo>
                    <a:pt x="26" y="663"/>
                  </a:lnTo>
                  <a:lnTo>
                    <a:pt x="26" y="661"/>
                  </a:lnTo>
                  <a:lnTo>
                    <a:pt x="26" y="660"/>
                  </a:lnTo>
                  <a:lnTo>
                    <a:pt x="28" y="658"/>
                  </a:lnTo>
                  <a:lnTo>
                    <a:pt x="29" y="657"/>
                  </a:lnTo>
                  <a:lnTo>
                    <a:pt x="29" y="655"/>
                  </a:lnTo>
                  <a:lnTo>
                    <a:pt x="31" y="654"/>
                  </a:lnTo>
                  <a:lnTo>
                    <a:pt x="32" y="654"/>
                  </a:lnTo>
                  <a:lnTo>
                    <a:pt x="34" y="652"/>
                  </a:lnTo>
                  <a:lnTo>
                    <a:pt x="35" y="652"/>
                  </a:lnTo>
                  <a:lnTo>
                    <a:pt x="37" y="652"/>
                  </a:lnTo>
                  <a:lnTo>
                    <a:pt x="38" y="651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41" y="646"/>
                  </a:lnTo>
                  <a:lnTo>
                    <a:pt x="41" y="644"/>
                  </a:lnTo>
                  <a:lnTo>
                    <a:pt x="43" y="644"/>
                  </a:lnTo>
                  <a:lnTo>
                    <a:pt x="43" y="643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9" y="641"/>
                  </a:lnTo>
                  <a:lnTo>
                    <a:pt x="51" y="640"/>
                  </a:lnTo>
                  <a:lnTo>
                    <a:pt x="52" y="638"/>
                  </a:lnTo>
                  <a:lnTo>
                    <a:pt x="54" y="637"/>
                  </a:lnTo>
                  <a:lnTo>
                    <a:pt x="55" y="635"/>
                  </a:lnTo>
                  <a:lnTo>
                    <a:pt x="55" y="634"/>
                  </a:lnTo>
                  <a:lnTo>
                    <a:pt x="55" y="632"/>
                  </a:lnTo>
                  <a:lnTo>
                    <a:pt x="57" y="632"/>
                  </a:lnTo>
                  <a:lnTo>
                    <a:pt x="57" y="629"/>
                  </a:lnTo>
                  <a:lnTo>
                    <a:pt x="57" y="628"/>
                  </a:lnTo>
                  <a:lnTo>
                    <a:pt x="57" y="626"/>
                  </a:lnTo>
                  <a:lnTo>
                    <a:pt x="55" y="625"/>
                  </a:lnTo>
                  <a:lnTo>
                    <a:pt x="52" y="623"/>
                  </a:lnTo>
                  <a:lnTo>
                    <a:pt x="51" y="623"/>
                  </a:lnTo>
                  <a:lnTo>
                    <a:pt x="49" y="623"/>
                  </a:lnTo>
                  <a:lnTo>
                    <a:pt x="48" y="622"/>
                  </a:lnTo>
                  <a:lnTo>
                    <a:pt x="46" y="620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1" y="617"/>
                  </a:lnTo>
                  <a:lnTo>
                    <a:pt x="41" y="615"/>
                  </a:lnTo>
                  <a:lnTo>
                    <a:pt x="41" y="614"/>
                  </a:lnTo>
                  <a:lnTo>
                    <a:pt x="40" y="612"/>
                  </a:lnTo>
                  <a:lnTo>
                    <a:pt x="40" y="611"/>
                  </a:lnTo>
                  <a:lnTo>
                    <a:pt x="38" y="609"/>
                  </a:lnTo>
                  <a:lnTo>
                    <a:pt x="38" y="608"/>
                  </a:lnTo>
                  <a:lnTo>
                    <a:pt x="37" y="605"/>
                  </a:lnTo>
                  <a:lnTo>
                    <a:pt x="37" y="603"/>
                  </a:lnTo>
                  <a:lnTo>
                    <a:pt x="37" y="600"/>
                  </a:lnTo>
                  <a:lnTo>
                    <a:pt x="37" y="599"/>
                  </a:lnTo>
                  <a:lnTo>
                    <a:pt x="38" y="597"/>
                  </a:lnTo>
                  <a:lnTo>
                    <a:pt x="38" y="596"/>
                  </a:lnTo>
                  <a:lnTo>
                    <a:pt x="38" y="594"/>
                  </a:lnTo>
                  <a:lnTo>
                    <a:pt x="40" y="593"/>
                  </a:lnTo>
                  <a:lnTo>
                    <a:pt x="41" y="591"/>
                  </a:lnTo>
                  <a:lnTo>
                    <a:pt x="41" y="589"/>
                  </a:lnTo>
                  <a:lnTo>
                    <a:pt x="43" y="588"/>
                  </a:lnTo>
                  <a:lnTo>
                    <a:pt x="44" y="586"/>
                  </a:lnTo>
                  <a:lnTo>
                    <a:pt x="46" y="585"/>
                  </a:lnTo>
                  <a:lnTo>
                    <a:pt x="46" y="583"/>
                  </a:lnTo>
                  <a:lnTo>
                    <a:pt x="48" y="582"/>
                  </a:lnTo>
                  <a:lnTo>
                    <a:pt x="49" y="582"/>
                  </a:lnTo>
                  <a:lnTo>
                    <a:pt x="49" y="580"/>
                  </a:lnTo>
                  <a:lnTo>
                    <a:pt x="51" y="579"/>
                  </a:lnTo>
                  <a:lnTo>
                    <a:pt x="52" y="577"/>
                  </a:lnTo>
                  <a:lnTo>
                    <a:pt x="54" y="576"/>
                  </a:lnTo>
                  <a:lnTo>
                    <a:pt x="55" y="574"/>
                  </a:lnTo>
                  <a:lnTo>
                    <a:pt x="57" y="573"/>
                  </a:lnTo>
                  <a:lnTo>
                    <a:pt x="57" y="571"/>
                  </a:lnTo>
                  <a:lnTo>
                    <a:pt x="58" y="570"/>
                  </a:lnTo>
                  <a:lnTo>
                    <a:pt x="58" y="568"/>
                  </a:lnTo>
                  <a:lnTo>
                    <a:pt x="60" y="567"/>
                  </a:lnTo>
                  <a:lnTo>
                    <a:pt x="60" y="565"/>
                  </a:lnTo>
                  <a:lnTo>
                    <a:pt x="61" y="565"/>
                  </a:lnTo>
                  <a:lnTo>
                    <a:pt x="63" y="562"/>
                  </a:lnTo>
                  <a:lnTo>
                    <a:pt x="63" y="560"/>
                  </a:lnTo>
                  <a:lnTo>
                    <a:pt x="64" y="559"/>
                  </a:lnTo>
                  <a:lnTo>
                    <a:pt x="66" y="557"/>
                  </a:lnTo>
                  <a:lnTo>
                    <a:pt x="66" y="556"/>
                  </a:lnTo>
                  <a:lnTo>
                    <a:pt x="67" y="554"/>
                  </a:lnTo>
                  <a:lnTo>
                    <a:pt x="67" y="553"/>
                  </a:lnTo>
                  <a:lnTo>
                    <a:pt x="67" y="551"/>
                  </a:lnTo>
                  <a:lnTo>
                    <a:pt x="67" y="550"/>
                  </a:lnTo>
                  <a:lnTo>
                    <a:pt x="67" y="548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7" y="542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8"/>
                  </a:lnTo>
                  <a:lnTo>
                    <a:pt x="67" y="536"/>
                  </a:lnTo>
                  <a:lnTo>
                    <a:pt x="66" y="535"/>
                  </a:lnTo>
                  <a:lnTo>
                    <a:pt x="66" y="531"/>
                  </a:lnTo>
                  <a:lnTo>
                    <a:pt x="66" y="530"/>
                  </a:lnTo>
                  <a:lnTo>
                    <a:pt x="66" y="528"/>
                  </a:lnTo>
                  <a:lnTo>
                    <a:pt x="66" y="525"/>
                  </a:lnTo>
                  <a:lnTo>
                    <a:pt x="66" y="524"/>
                  </a:lnTo>
                  <a:lnTo>
                    <a:pt x="66" y="522"/>
                  </a:lnTo>
                  <a:lnTo>
                    <a:pt x="66" y="519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7" y="513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7" y="509"/>
                  </a:lnTo>
                  <a:lnTo>
                    <a:pt x="67" y="507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9" y="501"/>
                  </a:lnTo>
                  <a:lnTo>
                    <a:pt x="69" y="499"/>
                  </a:lnTo>
                  <a:lnTo>
                    <a:pt x="69" y="496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9" y="490"/>
                  </a:lnTo>
                  <a:lnTo>
                    <a:pt x="69" y="489"/>
                  </a:lnTo>
                  <a:lnTo>
                    <a:pt x="69" y="486"/>
                  </a:lnTo>
                  <a:lnTo>
                    <a:pt x="70" y="484"/>
                  </a:lnTo>
                  <a:lnTo>
                    <a:pt x="72" y="483"/>
                  </a:lnTo>
                  <a:lnTo>
                    <a:pt x="73" y="481"/>
                  </a:lnTo>
                  <a:lnTo>
                    <a:pt x="75" y="480"/>
                  </a:lnTo>
                  <a:lnTo>
                    <a:pt x="77" y="478"/>
                  </a:lnTo>
                  <a:lnTo>
                    <a:pt x="77" y="477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2"/>
                  </a:lnTo>
                  <a:lnTo>
                    <a:pt x="83" y="470"/>
                  </a:lnTo>
                  <a:lnTo>
                    <a:pt x="84" y="469"/>
                  </a:lnTo>
                  <a:lnTo>
                    <a:pt x="86" y="467"/>
                  </a:lnTo>
                  <a:lnTo>
                    <a:pt x="87" y="466"/>
                  </a:lnTo>
                  <a:lnTo>
                    <a:pt x="89" y="466"/>
                  </a:lnTo>
                  <a:lnTo>
                    <a:pt x="90" y="464"/>
                  </a:lnTo>
                  <a:lnTo>
                    <a:pt x="92" y="464"/>
                  </a:lnTo>
                  <a:lnTo>
                    <a:pt x="93" y="463"/>
                  </a:lnTo>
                  <a:lnTo>
                    <a:pt x="95" y="464"/>
                  </a:lnTo>
                  <a:lnTo>
                    <a:pt x="96" y="463"/>
                  </a:lnTo>
                  <a:lnTo>
                    <a:pt x="98" y="464"/>
                  </a:lnTo>
                  <a:lnTo>
                    <a:pt x="101" y="464"/>
                  </a:lnTo>
                  <a:lnTo>
                    <a:pt x="104" y="463"/>
                  </a:lnTo>
                  <a:lnTo>
                    <a:pt x="106" y="463"/>
                  </a:lnTo>
                  <a:lnTo>
                    <a:pt x="107" y="463"/>
                  </a:lnTo>
                  <a:lnTo>
                    <a:pt x="109" y="463"/>
                  </a:lnTo>
                  <a:lnTo>
                    <a:pt x="112" y="463"/>
                  </a:lnTo>
                  <a:lnTo>
                    <a:pt x="113" y="463"/>
                  </a:lnTo>
                  <a:lnTo>
                    <a:pt x="115" y="463"/>
                  </a:lnTo>
                  <a:lnTo>
                    <a:pt x="116" y="463"/>
                  </a:lnTo>
                  <a:lnTo>
                    <a:pt x="118" y="463"/>
                  </a:lnTo>
                  <a:lnTo>
                    <a:pt x="119" y="463"/>
                  </a:lnTo>
                  <a:lnTo>
                    <a:pt x="119" y="461"/>
                  </a:lnTo>
                  <a:lnTo>
                    <a:pt x="121" y="461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5" y="457"/>
                  </a:lnTo>
                  <a:lnTo>
                    <a:pt x="127" y="455"/>
                  </a:lnTo>
                  <a:lnTo>
                    <a:pt x="128" y="454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1" y="451"/>
                  </a:lnTo>
                  <a:lnTo>
                    <a:pt x="133" y="449"/>
                  </a:lnTo>
                  <a:lnTo>
                    <a:pt x="134" y="448"/>
                  </a:lnTo>
                  <a:lnTo>
                    <a:pt x="136" y="448"/>
                  </a:lnTo>
                  <a:lnTo>
                    <a:pt x="138" y="446"/>
                  </a:lnTo>
                  <a:lnTo>
                    <a:pt x="139" y="446"/>
                  </a:lnTo>
                  <a:lnTo>
                    <a:pt x="139" y="444"/>
                  </a:lnTo>
                  <a:lnTo>
                    <a:pt x="141" y="444"/>
                  </a:lnTo>
                  <a:lnTo>
                    <a:pt x="142" y="444"/>
                  </a:lnTo>
                  <a:lnTo>
                    <a:pt x="144" y="444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8" y="443"/>
                  </a:lnTo>
                  <a:lnTo>
                    <a:pt x="150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4" y="438"/>
                  </a:lnTo>
                  <a:lnTo>
                    <a:pt x="156" y="437"/>
                  </a:lnTo>
                  <a:lnTo>
                    <a:pt x="157" y="437"/>
                  </a:lnTo>
                  <a:lnTo>
                    <a:pt x="159" y="435"/>
                  </a:lnTo>
                  <a:lnTo>
                    <a:pt x="160" y="434"/>
                  </a:lnTo>
                  <a:lnTo>
                    <a:pt x="162" y="432"/>
                  </a:lnTo>
                  <a:lnTo>
                    <a:pt x="163" y="431"/>
                  </a:lnTo>
                  <a:lnTo>
                    <a:pt x="165" y="429"/>
                  </a:lnTo>
                  <a:lnTo>
                    <a:pt x="167" y="428"/>
                  </a:lnTo>
                  <a:lnTo>
                    <a:pt x="168" y="428"/>
                  </a:lnTo>
                  <a:lnTo>
                    <a:pt x="170" y="426"/>
                  </a:lnTo>
                  <a:lnTo>
                    <a:pt x="171" y="425"/>
                  </a:lnTo>
                  <a:lnTo>
                    <a:pt x="173" y="423"/>
                  </a:lnTo>
                  <a:lnTo>
                    <a:pt x="174" y="423"/>
                  </a:lnTo>
                  <a:lnTo>
                    <a:pt x="176" y="422"/>
                  </a:lnTo>
                  <a:lnTo>
                    <a:pt x="177" y="420"/>
                  </a:lnTo>
                  <a:lnTo>
                    <a:pt x="179" y="419"/>
                  </a:lnTo>
                  <a:lnTo>
                    <a:pt x="180" y="417"/>
                  </a:lnTo>
                  <a:lnTo>
                    <a:pt x="182" y="415"/>
                  </a:lnTo>
                  <a:lnTo>
                    <a:pt x="183" y="414"/>
                  </a:lnTo>
                  <a:lnTo>
                    <a:pt x="183" y="412"/>
                  </a:lnTo>
                  <a:lnTo>
                    <a:pt x="185" y="412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8"/>
                  </a:lnTo>
                  <a:lnTo>
                    <a:pt x="188" y="408"/>
                  </a:lnTo>
                  <a:lnTo>
                    <a:pt x="188" y="406"/>
                  </a:lnTo>
                  <a:lnTo>
                    <a:pt x="189" y="405"/>
                  </a:lnTo>
                  <a:lnTo>
                    <a:pt x="191" y="403"/>
                  </a:lnTo>
                  <a:lnTo>
                    <a:pt x="191" y="402"/>
                  </a:lnTo>
                  <a:lnTo>
                    <a:pt x="192" y="400"/>
                  </a:lnTo>
                  <a:lnTo>
                    <a:pt x="192" y="399"/>
                  </a:lnTo>
                  <a:lnTo>
                    <a:pt x="192" y="397"/>
                  </a:lnTo>
                  <a:lnTo>
                    <a:pt x="194" y="396"/>
                  </a:lnTo>
                  <a:lnTo>
                    <a:pt x="194" y="394"/>
                  </a:lnTo>
                  <a:lnTo>
                    <a:pt x="196" y="393"/>
                  </a:lnTo>
                  <a:lnTo>
                    <a:pt x="196" y="391"/>
                  </a:lnTo>
                  <a:lnTo>
                    <a:pt x="196" y="390"/>
                  </a:lnTo>
                  <a:lnTo>
                    <a:pt x="197" y="388"/>
                  </a:lnTo>
                  <a:lnTo>
                    <a:pt x="197" y="386"/>
                  </a:lnTo>
                  <a:lnTo>
                    <a:pt x="197" y="385"/>
                  </a:lnTo>
                  <a:lnTo>
                    <a:pt x="199" y="385"/>
                  </a:lnTo>
                  <a:lnTo>
                    <a:pt x="199" y="383"/>
                  </a:lnTo>
                  <a:lnTo>
                    <a:pt x="199" y="380"/>
                  </a:lnTo>
                  <a:lnTo>
                    <a:pt x="199" y="379"/>
                  </a:lnTo>
                  <a:lnTo>
                    <a:pt x="199" y="377"/>
                  </a:lnTo>
                  <a:lnTo>
                    <a:pt x="200" y="374"/>
                  </a:lnTo>
                  <a:lnTo>
                    <a:pt x="200" y="373"/>
                  </a:lnTo>
                  <a:lnTo>
                    <a:pt x="200" y="371"/>
                  </a:lnTo>
                  <a:lnTo>
                    <a:pt x="200" y="370"/>
                  </a:lnTo>
                  <a:lnTo>
                    <a:pt x="202" y="368"/>
                  </a:lnTo>
                  <a:lnTo>
                    <a:pt x="202" y="367"/>
                  </a:lnTo>
                  <a:lnTo>
                    <a:pt x="202" y="365"/>
                  </a:lnTo>
                  <a:lnTo>
                    <a:pt x="202" y="364"/>
                  </a:lnTo>
                  <a:lnTo>
                    <a:pt x="202" y="362"/>
                  </a:lnTo>
                  <a:lnTo>
                    <a:pt x="203" y="361"/>
                  </a:lnTo>
                  <a:lnTo>
                    <a:pt x="205" y="359"/>
                  </a:lnTo>
                  <a:lnTo>
                    <a:pt x="205" y="357"/>
                  </a:lnTo>
                  <a:lnTo>
                    <a:pt x="205" y="356"/>
                  </a:lnTo>
                  <a:lnTo>
                    <a:pt x="206" y="356"/>
                  </a:lnTo>
                  <a:lnTo>
                    <a:pt x="206" y="354"/>
                  </a:lnTo>
                  <a:lnTo>
                    <a:pt x="208" y="353"/>
                  </a:lnTo>
                  <a:lnTo>
                    <a:pt x="208" y="351"/>
                  </a:lnTo>
                  <a:lnTo>
                    <a:pt x="208" y="350"/>
                  </a:lnTo>
                  <a:lnTo>
                    <a:pt x="208" y="348"/>
                  </a:lnTo>
                  <a:lnTo>
                    <a:pt x="208" y="347"/>
                  </a:lnTo>
                  <a:lnTo>
                    <a:pt x="208" y="345"/>
                  </a:lnTo>
                  <a:lnTo>
                    <a:pt x="208" y="344"/>
                  </a:lnTo>
                  <a:lnTo>
                    <a:pt x="208" y="342"/>
                  </a:lnTo>
                  <a:lnTo>
                    <a:pt x="208" y="341"/>
                  </a:lnTo>
                  <a:lnTo>
                    <a:pt x="208" y="339"/>
                  </a:lnTo>
                  <a:lnTo>
                    <a:pt x="206" y="339"/>
                  </a:lnTo>
                  <a:lnTo>
                    <a:pt x="206" y="338"/>
                  </a:lnTo>
                  <a:lnTo>
                    <a:pt x="206" y="336"/>
                  </a:lnTo>
                  <a:lnTo>
                    <a:pt x="205" y="335"/>
                  </a:lnTo>
                  <a:lnTo>
                    <a:pt x="205" y="333"/>
                  </a:lnTo>
                  <a:lnTo>
                    <a:pt x="205" y="332"/>
                  </a:lnTo>
                  <a:lnTo>
                    <a:pt x="203" y="332"/>
                  </a:lnTo>
                  <a:lnTo>
                    <a:pt x="203" y="330"/>
                  </a:lnTo>
                  <a:lnTo>
                    <a:pt x="202" y="330"/>
                  </a:lnTo>
                  <a:lnTo>
                    <a:pt x="200" y="330"/>
                  </a:lnTo>
                  <a:lnTo>
                    <a:pt x="199" y="330"/>
                  </a:lnTo>
                  <a:lnTo>
                    <a:pt x="197" y="330"/>
                  </a:lnTo>
                  <a:lnTo>
                    <a:pt x="196" y="330"/>
                  </a:lnTo>
                  <a:lnTo>
                    <a:pt x="194" y="330"/>
                  </a:lnTo>
                  <a:lnTo>
                    <a:pt x="192" y="330"/>
                  </a:lnTo>
                  <a:lnTo>
                    <a:pt x="191" y="330"/>
                  </a:lnTo>
                  <a:lnTo>
                    <a:pt x="189" y="330"/>
                  </a:lnTo>
                  <a:lnTo>
                    <a:pt x="188" y="330"/>
                  </a:lnTo>
                  <a:lnTo>
                    <a:pt x="186" y="332"/>
                  </a:lnTo>
                  <a:lnTo>
                    <a:pt x="185" y="332"/>
                  </a:lnTo>
                  <a:lnTo>
                    <a:pt x="183" y="332"/>
                  </a:lnTo>
                  <a:lnTo>
                    <a:pt x="182" y="332"/>
                  </a:lnTo>
                  <a:lnTo>
                    <a:pt x="180" y="332"/>
                  </a:lnTo>
                  <a:lnTo>
                    <a:pt x="179" y="332"/>
                  </a:lnTo>
                  <a:lnTo>
                    <a:pt x="177" y="332"/>
                  </a:lnTo>
                  <a:lnTo>
                    <a:pt x="176" y="332"/>
                  </a:lnTo>
                  <a:lnTo>
                    <a:pt x="174" y="332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0" y="332"/>
                  </a:lnTo>
                  <a:lnTo>
                    <a:pt x="168" y="332"/>
                  </a:lnTo>
                  <a:lnTo>
                    <a:pt x="167" y="330"/>
                  </a:lnTo>
                  <a:lnTo>
                    <a:pt x="165" y="330"/>
                  </a:lnTo>
                  <a:lnTo>
                    <a:pt x="163" y="330"/>
                  </a:lnTo>
                  <a:lnTo>
                    <a:pt x="162" y="330"/>
                  </a:lnTo>
                  <a:lnTo>
                    <a:pt x="160" y="328"/>
                  </a:lnTo>
                  <a:lnTo>
                    <a:pt x="159" y="328"/>
                  </a:lnTo>
                  <a:lnTo>
                    <a:pt x="159" y="327"/>
                  </a:lnTo>
                  <a:lnTo>
                    <a:pt x="157" y="325"/>
                  </a:lnTo>
                  <a:lnTo>
                    <a:pt x="156" y="325"/>
                  </a:lnTo>
                  <a:lnTo>
                    <a:pt x="154" y="324"/>
                  </a:lnTo>
                  <a:lnTo>
                    <a:pt x="154" y="322"/>
                  </a:lnTo>
                  <a:lnTo>
                    <a:pt x="153" y="322"/>
                  </a:lnTo>
                  <a:lnTo>
                    <a:pt x="151" y="321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48" y="319"/>
                  </a:lnTo>
                  <a:lnTo>
                    <a:pt x="148" y="318"/>
                  </a:lnTo>
                  <a:lnTo>
                    <a:pt x="147" y="316"/>
                  </a:lnTo>
                  <a:lnTo>
                    <a:pt x="145" y="316"/>
                  </a:lnTo>
                  <a:lnTo>
                    <a:pt x="144" y="315"/>
                  </a:lnTo>
                  <a:lnTo>
                    <a:pt x="144" y="313"/>
                  </a:lnTo>
                  <a:lnTo>
                    <a:pt x="142" y="312"/>
                  </a:lnTo>
                  <a:lnTo>
                    <a:pt x="141" y="312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6" y="309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4"/>
                  </a:lnTo>
                  <a:lnTo>
                    <a:pt x="131" y="303"/>
                  </a:lnTo>
                  <a:lnTo>
                    <a:pt x="131" y="301"/>
                  </a:lnTo>
                  <a:lnTo>
                    <a:pt x="131" y="298"/>
                  </a:lnTo>
                  <a:lnTo>
                    <a:pt x="131" y="296"/>
                  </a:lnTo>
                  <a:lnTo>
                    <a:pt x="131" y="295"/>
                  </a:lnTo>
                  <a:lnTo>
                    <a:pt x="131" y="293"/>
                  </a:lnTo>
                  <a:lnTo>
                    <a:pt x="133" y="290"/>
                  </a:lnTo>
                  <a:lnTo>
                    <a:pt x="133" y="289"/>
                  </a:lnTo>
                  <a:lnTo>
                    <a:pt x="133" y="287"/>
                  </a:lnTo>
                  <a:lnTo>
                    <a:pt x="134" y="286"/>
                  </a:lnTo>
                  <a:lnTo>
                    <a:pt x="136" y="284"/>
                  </a:lnTo>
                  <a:lnTo>
                    <a:pt x="138" y="283"/>
                  </a:lnTo>
                  <a:lnTo>
                    <a:pt x="138" y="281"/>
                  </a:lnTo>
                  <a:lnTo>
                    <a:pt x="139" y="280"/>
                  </a:lnTo>
                  <a:lnTo>
                    <a:pt x="141" y="277"/>
                  </a:lnTo>
                  <a:lnTo>
                    <a:pt x="142" y="275"/>
                  </a:lnTo>
                  <a:lnTo>
                    <a:pt x="142" y="274"/>
                  </a:lnTo>
                  <a:lnTo>
                    <a:pt x="144" y="272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4" y="266"/>
                  </a:lnTo>
                  <a:lnTo>
                    <a:pt x="144" y="264"/>
                  </a:lnTo>
                  <a:lnTo>
                    <a:pt x="144" y="263"/>
                  </a:lnTo>
                  <a:lnTo>
                    <a:pt x="144" y="261"/>
                  </a:lnTo>
                  <a:lnTo>
                    <a:pt x="144" y="260"/>
                  </a:lnTo>
                  <a:lnTo>
                    <a:pt x="144" y="258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2"/>
                  </a:lnTo>
                  <a:lnTo>
                    <a:pt x="144" y="249"/>
                  </a:lnTo>
                  <a:lnTo>
                    <a:pt x="144" y="248"/>
                  </a:lnTo>
                  <a:lnTo>
                    <a:pt x="144" y="246"/>
                  </a:lnTo>
                  <a:lnTo>
                    <a:pt x="144" y="243"/>
                  </a:lnTo>
                  <a:lnTo>
                    <a:pt x="144" y="242"/>
                  </a:lnTo>
                  <a:lnTo>
                    <a:pt x="144" y="240"/>
                  </a:lnTo>
                  <a:lnTo>
                    <a:pt x="144" y="237"/>
                  </a:lnTo>
                  <a:lnTo>
                    <a:pt x="144" y="235"/>
                  </a:lnTo>
                  <a:lnTo>
                    <a:pt x="144" y="234"/>
                  </a:lnTo>
                  <a:lnTo>
                    <a:pt x="145" y="231"/>
                  </a:lnTo>
                  <a:lnTo>
                    <a:pt x="144" y="231"/>
                  </a:lnTo>
                  <a:lnTo>
                    <a:pt x="144" y="229"/>
                  </a:lnTo>
                  <a:lnTo>
                    <a:pt x="144" y="228"/>
                  </a:lnTo>
                  <a:lnTo>
                    <a:pt x="144" y="226"/>
                  </a:lnTo>
                  <a:lnTo>
                    <a:pt x="144" y="225"/>
                  </a:lnTo>
                  <a:lnTo>
                    <a:pt x="144" y="222"/>
                  </a:lnTo>
                  <a:lnTo>
                    <a:pt x="144" y="220"/>
                  </a:lnTo>
                  <a:lnTo>
                    <a:pt x="142" y="217"/>
                  </a:lnTo>
                  <a:lnTo>
                    <a:pt x="142" y="216"/>
                  </a:lnTo>
                  <a:lnTo>
                    <a:pt x="142" y="214"/>
                  </a:lnTo>
                  <a:lnTo>
                    <a:pt x="142" y="213"/>
                  </a:lnTo>
                  <a:lnTo>
                    <a:pt x="142" y="209"/>
                  </a:lnTo>
                  <a:lnTo>
                    <a:pt x="141" y="206"/>
                  </a:lnTo>
                  <a:lnTo>
                    <a:pt x="139" y="205"/>
                  </a:lnTo>
                  <a:lnTo>
                    <a:pt x="138" y="203"/>
                  </a:lnTo>
                  <a:lnTo>
                    <a:pt x="136" y="202"/>
                  </a:lnTo>
                  <a:lnTo>
                    <a:pt x="131" y="193"/>
                  </a:lnTo>
                  <a:lnTo>
                    <a:pt x="130" y="191"/>
                  </a:lnTo>
                  <a:lnTo>
                    <a:pt x="128" y="191"/>
                  </a:lnTo>
                  <a:lnTo>
                    <a:pt x="127" y="190"/>
                  </a:lnTo>
                  <a:lnTo>
                    <a:pt x="125" y="188"/>
                  </a:lnTo>
                  <a:lnTo>
                    <a:pt x="122" y="188"/>
                  </a:lnTo>
                  <a:lnTo>
                    <a:pt x="121" y="187"/>
                  </a:lnTo>
                  <a:lnTo>
                    <a:pt x="119" y="185"/>
                  </a:lnTo>
                  <a:lnTo>
                    <a:pt x="118" y="184"/>
                  </a:lnTo>
                  <a:lnTo>
                    <a:pt x="116" y="182"/>
                  </a:lnTo>
                  <a:lnTo>
                    <a:pt x="115" y="182"/>
                  </a:lnTo>
                  <a:lnTo>
                    <a:pt x="112" y="177"/>
                  </a:lnTo>
                  <a:lnTo>
                    <a:pt x="112" y="176"/>
                  </a:lnTo>
                  <a:lnTo>
                    <a:pt x="112" y="174"/>
                  </a:lnTo>
                  <a:lnTo>
                    <a:pt x="113" y="173"/>
                  </a:lnTo>
                  <a:lnTo>
                    <a:pt x="113" y="171"/>
                  </a:lnTo>
                  <a:lnTo>
                    <a:pt x="115" y="170"/>
                  </a:lnTo>
                  <a:lnTo>
                    <a:pt x="116" y="168"/>
                  </a:lnTo>
                  <a:lnTo>
                    <a:pt x="116" y="167"/>
                  </a:lnTo>
                  <a:lnTo>
                    <a:pt x="118" y="165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2" y="162"/>
                  </a:lnTo>
                  <a:lnTo>
                    <a:pt x="124" y="161"/>
                  </a:lnTo>
                  <a:lnTo>
                    <a:pt x="125" y="159"/>
                  </a:lnTo>
                  <a:lnTo>
                    <a:pt x="127" y="159"/>
                  </a:lnTo>
                  <a:lnTo>
                    <a:pt x="128" y="158"/>
                  </a:lnTo>
                  <a:lnTo>
                    <a:pt x="130" y="156"/>
                  </a:lnTo>
                  <a:lnTo>
                    <a:pt x="130" y="153"/>
                  </a:lnTo>
                  <a:lnTo>
                    <a:pt x="130" y="151"/>
                  </a:lnTo>
                  <a:lnTo>
                    <a:pt x="128" y="150"/>
                  </a:lnTo>
                  <a:lnTo>
                    <a:pt x="128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7" y="142"/>
                  </a:lnTo>
                  <a:lnTo>
                    <a:pt x="127" y="141"/>
                  </a:lnTo>
                  <a:lnTo>
                    <a:pt x="127" y="139"/>
                  </a:lnTo>
                  <a:lnTo>
                    <a:pt x="125" y="139"/>
                  </a:lnTo>
                  <a:lnTo>
                    <a:pt x="125" y="138"/>
                  </a:lnTo>
                  <a:lnTo>
                    <a:pt x="124" y="136"/>
                  </a:lnTo>
                  <a:lnTo>
                    <a:pt x="122" y="135"/>
                  </a:lnTo>
                  <a:lnTo>
                    <a:pt x="122" y="133"/>
                  </a:lnTo>
                  <a:lnTo>
                    <a:pt x="121" y="133"/>
                  </a:lnTo>
                  <a:lnTo>
                    <a:pt x="119" y="132"/>
                  </a:lnTo>
                  <a:lnTo>
                    <a:pt x="119" y="130"/>
                  </a:lnTo>
                  <a:lnTo>
                    <a:pt x="118" y="130"/>
                  </a:lnTo>
                  <a:lnTo>
                    <a:pt x="116" y="129"/>
                  </a:lnTo>
                  <a:lnTo>
                    <a:pt x="115" y="129"/>
                  </a:lnTo>
                  <a:lnTo>
                    <a:pt x="115" y="127"/>
                  </a:lnTo>
                  <a:lnTo>
                    <a:pt x="113" y="126"/>
                  </a:lnTo>
                  <a:lnTo>
                    <a:pt x="110" y="124"/>
                  </a:lnTo>
                  <a:lnTo>
                    <a:pt x="109" y="124"/>
                  </a:lnTo>
                  <a:lnTo>
                    <a:pt x="109" y="122"/>
                  </a:lnTo>
                  <a:lnTo>
                    <a:pt x="107" y="121"/>
                  </a:lnTo>
                  <a:lnTo>
                    <a:pt x="107" y="119"/>
                  </a:lnTo>
                  <a:lnTo>
                    <a:pt x="106" y="118"/>
                  </a:lnTo>
                  <a:lnTo>
                    <a:pt x="104" y="116"/>
                  </a:lnTo>
                  <a:lnTo>
                    <a:pt x="104" y="115"/>
                  </a:lnTo>
                  <a:lnTo>
                    <a:pt x="104" y="113"/>
                  </a:lnTo>
                  <a:lnTo>
                    <a:pt x="102" y="112"/>
                  </a:lnTo>
                  <a:lnTo>
                    <a:pt x="102" y="109"/>
                  </a:lnTo>
                  <a:lnTo>
                    <a:pt x="101" y="109"/>
                  </a:lnTo>
                  <a:lnTo>
                    <a:pt x="99" y="107"/>
                  </a:lnTo>
                  <a:lnTo>
                    <a:pt x="98" y="106"/>
                  </a:lnTo>
                  <a:lnTo>
                    <a:pt x="98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3" y="101"/>
                  </a:lnTo>
                  <a:lnTo>
                    <a:pt x="92" y="100"/>
                  </a:lnTo>
                  <a:lnTo>
                    <a:pt x="90" y="98"/>
                  </a:lnTo>
                  <a:lnTo>
                    <a:pt x="89" y="97"/>
                  </a:lnTo>
                  <a:lnTo>
                    <a:pt x="87" y="95"/>
                  </a:lnTo>
                  <a:lnTo>
                    <a:pt x="86" y="93"/>
                  </a:lnTo>
                  <a:lnTo>
                    <a:pt x="84" y="92"/>
                  </a:lnTo>
                  <a:lnTo>
                    <a:pt x="86" y="90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3" y="83"/>
                  </a:lnTo>
                  <a:lnTo>
                    <a:pt x="96" y="80"/>
                  </a:lnTo>
                  <a:lnTo>
                    <a:pt x="99" y="77"/>
                  </a:lnTo>
                  <a:lnTo>
                    <a:pt x="101" y="77"/>
                  </a:lnTo>
                  <a:lnTo>
                    <a:pt x="102" y="75"/>
                  </a:lnTo>
                  <a:lnTo>
                    <a:pt x="104" y="74"/>
                  </a:lnTo>
                  <a:lnTo>
                    <a:pt x="107" y="72"/>
                  </a:lnTo>
                  <a:lnTo>
                    <a:pt x="109" y="71"/>
                  </a:lnTo>
                  <a:lnTo>
                    <a:pt x="110" y="71"/>
                  </a:lnTo>
                  <a:lnTo>
                    <a:pt x="112" y="69"/>
                  </a:lnTo>
                  <a:lnTo>
                    <a:pt x="115" y="68"/>
                  </a:lnTo>
                  <a:lnTo>
                    <a:pt x="118" y="68"/>
                  </a:lnTo>
                  <a:lnTo>
                    <a:pt x="121" y="66"/>
                  </a:lnTo>
                  <a:lnTo>
                    <a:pt x="125" y="64"/>
                  </a:lnTo>
                  <a:lnTo>
                    <a:pt x="131" y="64"/>
                  </a:lnTo>
                  <a:lnTo>
                    <a:pt x="136" y="63"/>
                  </a:lnTo>
                  <a:lnTo>
                    <a:pt x="142" y="61"/>
                  </a:lnTo>
                  <a:lnTo>
                    <a:pt x="147" y="60"/>
                  </a:lnTo>
                  <a:lnTo>
                    <a:pt x="150" y="60"/>
                  </a:lnTo>
                  <a:lnTo>
                    <a:pt x="154" y="60"/>
                  </a:lnTo>
                  <a:lnTo>
                    <a:pt x="157" y="58"/>
                  </a:lnTo>
                  <a:lnTo>
                    <a:pt x="162" y="57"/>
                  </a:lnTo>
                  <a:lnTo>
                    <a:pt x="167" y="55"/>
                  </a:lnTo>
                  <a:lnTo>
                    <a:pt x="174" y="54"/>
                  </a:lnTo>
                  <a:lnTo>
                    <a:pt x="176" y="52"/>
                  </a:lnTo>
                  <a:lnTo>
                    <a:pt x="179" y="52"/>
                  </a:lnTo>
                  <a:lnTo>
                    <a:pt x="183" y="51"/>
                  </a:lnTo>
                  <a:lnTo>
                    <a:pt x="189" y="49"/>
                  </a:lnTo>
                  <a:lnTo>
                    <a:pt x="194" y="48"/>
                  </a:lnTo>
                  <a:lnTo>
                    <a:pt x="197" y="46"/>
                  </a:lnTo>
                  <a:lnTo>
                    <a:pt x="202" y="45"/>
                  </a:lnTo>
                  <a:lnTo>
                    <a:pt x="206" y="43"/>
                  </a:lnTo>
                  <a:lnTo>
                    <a:pt x="209" y="42"/>
                  </a:lnTo>
                  <a:lnTo>
                    <a:pt x="211" y="42"/>
                  </a:lnTo>
                  <a:lnTo>
                    <a:pt x="214" y="42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21" y="40"/>
                  </a:lnTo>
                  <a:lnTo>
                    <a:pt x="223" y="40"/>
                  </a:lnTo>
                  <a:lnTo>
                    <a:pt x="225" y="39"/>
                  </a:lnTo>
                  <a:lnTo>
                    <a:pt x="226" y="37"/>
                  </a:lnTo>
                  <a:lnTo>
                    <a:pt x="228" y="35"/>
                  </a:lnTo>
                  <a:lnTo>
                    <a:pt x="229" y="34"/>
                  </a:lnTo>
                  <a:lnTo>
                    <a:pt x="232" y="32"/>
                  </a:lnTo>
                  <a:lnTo>
                    <a:pt x="235" y="31"/>
                  </a:lnTo>
                  <a:lnTo>
                    <a:pt x="237" y="29"/>
                  </a:lnTo>
                  <a:lnTo>
                    <a:pt x="238" y="29"/>
                  </a:lnTo>
                  <a:lnTo>
                    <a:pt x="240" y="28"/>
                  </a:lnTo>
                  <a:lnTo>
                    <a:pt x="241" y="28"/>
                  </a:lnTo>
                  <a:lnTo>
                    <a:pt x="243" y="26"/>
                  </a:lnTo>
                  <a:lnTo>
                    <a:pt x="246" y="26"/>
                  </a:lnTo>
                  <a:lnTo>
                    <a:pt x="249" y="25"/>
                  </a:lnTo>
                  <a:lnTo>
                    <a:pt x="252" y="23"/>
                  </a:lnTo>
                  <a:lnTo>
                    <a:pt x="255" y="22"/>
                  </a:lnTo>
                  <a:lnTo>
                    <a:pt x="257" y="22"/>
                  </a:lnTo>
                  <a:lnTo>
                    <a:pt x="261" y="22"/>
                  </a:lnTo>
                  <a:lnTo>
                    <a:pt x="264" y="20"/>
                  </a:lnTo>
                  <a:lnTo>
                    <a:pt x="266" y="20"/>
                  </a:lnTo>
                  <a:lnTo>
                    <a:pt x="267" y="20"/>
                  </a:lnTo>
                  <a:lnTo>
                    <a:pt x="269" y="20"/>
                  </a:lnTo>
                  <a:lnTo>
                    <a:pt x="270" y="20"/>
                  </a:lnTo>
                  <a:lnTo>
                    <a:pt x="272" y="20"/>
                  </a:lnTo>
                  <a:lnTo>
                    <a:pt x="273" y="20"/>
                  </a:lnTo>
                  <a:lnTo>
                    <a:pt x="276" y="20"/>
                  </a:lnTo>
                  <a:lnTo>
                    <a:pt x="278" y="20"/>
                  </a:lnTo>
                  <a:lnTo>
                    <a:pt x="281" y="22"/>
                  </a:lnTo>
                  <a:lnTo>
                    <a:pt x="282" y="22"/>
                  </a:lnTo>
                  <a:lnTo>
                    <a:pt x="286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0" y="22"/>
                  </a:lnTo>
                  <a:lnTo>
                    <a:pt x="293" y="22"/>
                  </a:lnTo>
                  <a:lnTo>
                    <a:pt x="296" y="23"/>
                  </a:lnTo>
                  <a:lnTo>
                    <a:pt x="299" y="22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5" y="23"/>
                  </a:lnTo>
                  <a:lnTo>
                    <a:pt x="307" y="23"/>
                  </a:lnTo>
                  <a:lnTo>
                    <a:pt x="311" y="23"/>
                  </a:lnTo>
                  <a:lnTo>
                    <a:pt x="313" y="25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9" y="26"/>
                  </a:lnTo>
                  <a:lnTo>
                    <a:pt x="322" y="26"/>
                  </a:lnTo>
                  <a:lnTo>
                    <a:pt x="325" y="28"/>
                  </a:lnTo>
                  <a:lnTo>
                    <a:pt x="328" y="28"/>
                  </a:lnTo>
                  <a:lnTo>
                    <a:pt x="331" y="28"/>
                  </a:lnTo>
                  <a:lnTo>
                    <a:pt x="333" y="29"/>
                  </a:lnTo>
                  <a:lnTo>
                    <a:pt x="334" y="29"/>
                  </a:lnTo>
                  <a:lnTo>
                    <a:pt x="337" y="31"/>
                  </a:lnTo>
                  <a:lnTo>
                    <a:pt x="340" y="32"/>
                  </a:lnTo>
                  <a:lnTo>
                    <a:pt x="342" y="32"/>
                  </a:lnTo>
                  <a:lnTo>
                    <a:pt x="344" y="34"/>
                  </a:lnTo>
                  <a:lnTo>
                    <a:pt x="345" y="34"/>
                  </a:lnTo>
                  <a:lnTo>
                    <a:pt x="347" y="35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7"/>
                  </a:lnTo>
                  <a:lnTo>
                    <a:pt x="354" y="39"/>
                  </a:lnTo>
                  <a:lnTo>
                    <a:pt x="356" y="39"/>
                  </a:lnTo>
                  <a:lnTo>
                    <a:pt x="360" y="40"/>
                  </a:lnTo>
                  <a:lnTo>
                    <a:pt x="362" y="40"/>
                  </a:lnTo>
                  <a:lnTo>
                    <a:pt x="363" y="42"/>
                  </a:lnTo>
                  <a:lnTo>
                    <a:pt x="365" y="42"/>
                  </a:lnTo>
                  <a:lnTo>
                    <a:pt x="366" y="42"/>
                  </a:lnTo>
                  <a:lnTo>
                    <a:pt x="368" y="42"/>
                  </a:lnTo>
                  <a:lnTo>
                    <a:pt x="369" y="43"/>
                  </a:lnTo>
                  <a:lnTo>
                    <a:pt x="371" y="43"/>
                  </a:lnTo>
                  <a:lnTo>
                    <a:pt x="374" y="43"/>
                  </a:lnTo>
                  <a:lnTo>
                    <a:pt x="376" y="43"/>
                  </a:lnTo>
                  <a:lnTo>
                    <a:pt x="377" y="45"/>
                  </a:lnTo>
                  <a:lnTo>
                    <a:pt x="379" y="45"/>
                  </a:lnTo>
                  <a:lnTo>
                    <a:pt x="382" y="45"/>
                  </a:lnTo>
                  <a:lnTo>
                    <a:pt x="383" y="46"/>
                  </a:lnTo>
                  <a:lnTo>
                    <a:pt x="385" y="46"/>
                  </a:lnTo>
                  <a:lnTo>
                    <a:pt x="386" y="46"/>
                  </a:lnTo>
                  <a:lnTo>
                    <a:pt x="388" y="48"/>
                  </a:lnTo>
                  <a:lnTo>
                    <a:pt x="389" y="48"/>
                  </a:lnTo>
                  <a:lnTo>
                    <a:pt x="391" y="48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51"/>
                  </a:lnTo>
                  <a:lnTo>
                    <a:pt x="398" y="51"/>
                  </a:lnTo>
                  <a:lnTo>
                    <a:pt x="400" y="52"/>
                  </a:lnTo>
                  <a:lnTo>
                    <a:pt x="403" y="54"/>
                  </a:lnTo>
                  <a:lnTo>
                    <a:pt x="405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8" y="57"/>
                  </a:lnTo>
                  <a:lnTo>
                    <a:pt x="409" y="57"/>
                  </a:lnTo>
                  <a:lnTo>
                    <a:pt x="412" y="58"/>
                  </a:lnTo>
                  <a:lnTo>
                    <a:pt x="414" y="60"/>
                  </a:lnTo>
                  <a:lnTo>
                    <a:pt x="415" y="61"/>
                  </a:lnTo>
                  <a:lnTo>
                    <a:pt x="417" y="63"/>
                  </a:lnTo>
                  <a:lnTo>
                    <a:pt x="418" y="63"/>
                  </a:lnTo>
                  <a:lnTo>
                    <a:pt x="418" y="64"/>
                  </a:lnTo>
                  <a:lnTo>
                    <a:pt x="420" y="66"/>
                  </a:lnTo>
                  <a:lnTo>
                    <a:pt x="420" y="68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1" y="72"/>
                  </a:lnTo>
                  <a:lnTo>
                    <a:pt x="423" y="74"/>
                  </a:lnTo>
                  <a:lnTo>
                    <a:pt x="424" y="74"/>
                  </a:lnTo>
                  <a:lnTo>
                    <a:pt x="426" y="74"/>
                  </a:lnTo>
                  <a:lnTo>
                    <a:pt x="427" y="74"/>
                  </a:lnTo>
                  <a:lnTo>
                    <a:pt x="429" y="74"/>
                  </a:lnTo>
                  <a:lnTo>
                    <a:pt x="432" y="74"/>
                  </a:lnTo>
                  <a:lnTo>
                    <a:pt x="434" y="74"/>
                  </a:lnTo>
                  <a:lnTo>
                    <a:pt x="435" y="74"/>
                  </a:lnTo>
                  <a:lnTo>
                    <a:pt x="438" y="72"/>
                  </a:lnTo>
                  <a:lnTo>
                    <a:pt x="441" y="72"/>
                  </a:lnTo>
                  <a:lnTo>
                    <a:pt x="443" y="71"/>
                  </a:lnTo>
                  <a:lnTo>
                    <a:pt x="444" y="71"/>
                  </a:lnTo>
                  <a:lnTo>
                    <a:pt x="446" y="71"/>
                  </a:lnTo>
                  <a:lnTo>
                    <a:pt x="447" y="69"/>
                  </a:lnTo>
                  <a:lnTo>
                    <a:pt x="449" y="69"/>
                  </a:lnTo>
                  <a:lnTo>
                    <a:pt x="450" y="68"/>
                  </a:lnTo>
                  <a:lnTo>
                    <a:pt x="452" y="68"/>
                  </a:lnTo>
                  <a:lnTo>
                    <a:pt x="453" y="68"/>
                  </a:lnTo>
                  <a:lnTo>
                    <a:pt x="456" y="66"/>
                  </a:lnTo>
                  <a:lnTo>
                    <a:pt x="459" y="66"/>
                  </a:lnTo>
                  <a:lnTo>
                    <a:pt x="461" y="66"/>
                  </a:lnTo>
                  <a:lnTo>
                    <a:pt x="463" y="66"/>
                  </a:lnTo>
                  <a:lnTo>
                    <a:pt x="466" y="66"/>
                  </a:lnTo>
                  <a:lnTo>
                    <a:pt x="467" y="66"/>
                  </a:lnTo>
                  <a:lnTo>
                    <a:pt x="470" y="66"/>
                  </a:lnTo>
                  <a:lnTo>
                    <a:pt x="472" y="66"/>
                  </a:lnTo>
                  <a:lnTo>
                    <a:pt x="475" y="66"/>
                  </a:lnTo>
                  <a:lnTo>
                    <a:pt x="476" y="66"/>
                  </a:lnTo>
                  <a:lnTo>
                    <a:pt x="479" y="66"/>
                  </a:lnTo>
                  <a:lnTo>
                    <a:pt x="481" y="66"/>
                  </a:lnTo>
                  <a:lnTo>
                    <a:pt x="482" y="66"/>
                  </a:lnTo>
                  <a:lnTo>
                    <a:pt x="485" y="68"/>
                  </a:lnTo>
                  <a:lnTo>
                    <a:pt x="488" y="68"/>
                  </a:lnTo>
                  <a:lnTo>
                    <a:pt x="490" y="68"/>
                  </a:lnTo>
                  <a:lnTo>
                    <a:pt x="492" y="68"/>
                  </a:lnTo>
                  <a:lnTo>
                    <a:pt x="493" y="68"/>
                  </a:lnTo>
                  <a:lnTo>
                    <a:pt x="496" y="69"/>
                  </a:lnTo>
                  <a:lnTo>
                    <a:pt x="499" y="69"/>
                  </a:lnTo>
                  <a:lnTo>
                    <a:pt x="501" y="71"/>
                  </a:lnTo>
                  <a:lnTo>
                    <a:pt x="504" y="71"/>
                  </a:lnTo>
                  <a:lnTo>
                    <a:pt x="505" y="71"/>
                  </a:lnTo>
                  <a:lnTo>
                    <a:pt x="508" y="71"/>
                  </a:lnTo>
                  <a:lnTo>
                    <a:pt x="510" y="71"/>
                  </a:lnTo>
                  <a:lnTo>
                    <a:pt x="511" y="71"/>
                  </a:lnTo>
                  <a:lnTo>
                    <a:pt x="513" y="71"/>
                  </a:lnTo>
                  <a:lnTo>
                    <a:pt x="516" y="71"/>
                  </a:lnTo>
                  <a:lnTo>
                    <a:pt x="517" y="71"/>
                  </a:lnTo>
                  <a:lnTo>
                    <a:pt x="519" y="71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7" y="69"/>
                  </a:lnTo>
                  <a:lnTo>
                    <a:pt x="527" y="68"/>
                  </a:lnTo>
                  <a:lnTo>
                    <a:pt x="528" y="68"/>
                  </a:lnTo>
                  <a:lnTo>
                    <a:pt x="531" y="68"/>
                  </a:lnTo>
                  <a:lnTo>
                    <a:pt x="533" y="68"/>
                  </a:lnTo>
                  <a:lnTo>
                    <a:pt x="534" y="68"/>
                  </a:lnTo>
                  <a:lnTo>
                    <a:pt x="537" y="68"/>
                  </a:lnTo>
                  <a:lnTo>
                    <a:pt x="539" y="68"/>
                  </a:lnTo>
                  <a:lnTo>
                    <a:pt x="540" y="68"/>
                  </a:lnTo>
                  <a:lnTo>
                    <a:pt x="542" y="68"/>
                  </a:lnTo>
                  <a:lnTo>
                    <a:pt x="546" y="69"/>
                  </a:lnTo>
                  <a:lnTo>
                    <a:pt x="548" y="69"/>
                  </a:lnTo>
                  <a:lnTo>
                    <a:pt x="551" y="69"/>
                  </a:lnTo>
                  <a:lnTo>
                    <a:pt x="553" y="69"/>
                  </a:lnTo>
                  <a:lnTo>
                    <a:pt x="554" y="69"/>
                  </a:lnTo>
                  <a:lnTo>
                    <a:pt x="557" y="69"/>
                  </a:lnTo>
                  <a:lnTo>
                    <a:pt x="559" y="69"/>
                  </a:lnTo>
                  <a:lnTo>
                    <a:pt x="562" y="69"/>
                  </a:lnTo>
                  <a:lnTo>
                    <a:pt x="563" y="69"/>
                  </a:lnTo>
                  <a:lnTo>
                    <a:pt x="565" y="69"/>
                  </a:lnTo>
                  <a:lnTo>
                    <a:pt x="568" y="69"/>
                  </a:lnTo>
                  <a:lnTo>
                    <a:pt x="571" y="71"/>
                  </a:lnTo>
                  <a:lnTo>
                    <a:pt x="578" y="71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6" y="71"/>
                  </a:lnTo>
                  <a:lnTo>
                    <a:pt x="588" y="72"/>
                  </a:lnTo>
                  <a:lnTo>
                    <a:pt x="589" y="72"/>
                  </a:lnTo>
                  <a:lnTo>
                    <a:pt x="591" y="72"/>
                  </a:lnTo>
                  <a:lnTo>
                    <a:pt x="592" y="72"/>
                  </a:lnTo>
                  <a:lnTo>
                    <a:pt x="594" y="72"/>
                  </a:lnTo>
                  <a:lnTo>
                    <a:pt x="594" y="71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7" y="66"/>
                  </a:lnTo>
                  <a:lnTo>
                    <a:pt x="597" y="64"/>
                  </a:lnTo>
                  <a:lnTo>
                    <a:pt x="597" y="63"/>
                  </a:lnTo>
                  <a:lnTo>
                    <a:pt x="598" y="61"/>
                  </a:lnTo>
                  <a:lnTo>
                    <a:pt x="598" y="60"/>
                  </a:lnTo>
                  <a:lnTo>
                    <a:pt x="600" y="60"/>
                  </a:lnTo>
                  <a:lnTo>
                    <a:pt x="601" y="58"/>
                  </a:lnTo>
                  <a:lnTo>
                    <a:pt x="604" y="60"/>
                  </a:lnTo>
                  <a:lnTo>
                    <a:pt x="607" y="60"/>
                  </a:lnTo>
                  <a:lnTo>
                    <a:pt x="611" y="60"/>
                  </a:lnTo>
                  <a:lnTo>
                    <a:pt x="612" y="60"/>
                  </a:lnTo>
                  <a:lnTo>
                    <a:pt x="614" y="58"/>
                  </a:lnTo>
                  <a:lnTo>
                    <a:pt x="618" y="58"/>
                  </a:lnTo>
                  <a:lnTo>
                    <a:pt x="623" y="58"/>
                  </a:lnTo>
                  <a:lnTo>
                    <a:pt x="626" y="58"/>
                  </a:lnTo>
                  <a:lnTo>
                    <a:pt x="630" y="57"/>
                  </a:lnTo>
                  <a:lnTo>
                    <a:pt x="633" y="57"/>
                  </a:lnTo>
                  <a:lnTo>
                    <a:pt x="638" y="57"/>
                  </a:lnTo>
                  <a:lnTo>
                    <a:pt x="641" y="57"/>
                  </a:lnTo>
                  <a:lnTo>
                    <a:pt x="644" y="55"/>
                  </a:lnTo>
                  <a:lnTo>
                    <a:pt x="647" y="55"/>
                  </a:lnTo>
                  <a:lnTo>
                    <a:pt x="649" y="55"/>
                  </a:lnTo>
                  <a:lnTo>
                    <a:pt x="650" y="55"/>
                  </a:lnTo>
                  <a:lnTo>
                    <a:pt x="652" y="55"/>
                  </a:lnTo>
                  <a:lnTo>
                    <a:pt x="653" y="54"/>
                  </a:lnTo>
                  <a:lnTo>
                    <a:pt x="655" y="54"/>
                  </a:lnTo>
                  <a:lnTo>
                    <a:pt x="658" y="54"/>
                  </a:lnTo>
                  <a:lnTo>
                    <a:pt x="659" y="52"/>
                  </a:lnTo>
                  <a:lnTo>
                    <a:pt x="661" y="52"/>
                  </a:lnTo>
                  <a:lnTo>
                    <a:pt x="662" y="51"/>
                  </a:lnTo>
                  <a:lnTo>
                    <a:pt x="664" y="49"/>
                  </a:lnTo>
                  <a:lnTo>
                    <a:pt x="665" y="49"/>
                  </a:lnTo>
                  <a:lnTo>
                    <a:pt x="667" y="48"/>
                  </a:lnTo>
                  <a:lnTo>
                    <a:pt x="669" y="46"/>
                  </a:lnTo>
                  <a:lnTo>
                    <a:pt x="670" y="43"/>
                  </a:lnTo>
                  <a:lnTo>
                    <a:pt x="672" y="42"/>
                  </a:lnTo>
                  <a:lnTo>
                    <a:pt x="678" y="37"/>
                  </a:lnTo>
                  <a:lnTo>
                    <a:pt x="682" y="34"/>
                  </a:lnTo>
                  <a:lnTo>
                    <a:pt x="688" y="31"/>
                  </a:lnTo>
                  <a:lnTo>
                    <a:pt x="691" y="26"/>
                  </a:lnTo>
                  <a:lnTo>
                    <a:pt x="693" y="23"/>
                  </a:lnTo>
                  <a:lnTo>
                    <a:pt x="693" y="20"/>
                  </a:lnTo>
                  <a:lnTo>
                    <a:pt x="693" y="14"/>
                  </a:lnTo>
                  <a:lnTo>
                    <a:pt x="693" y="11"/>
                  </a:lnTo>
                  <a:lnTo>
                    <a:pt x="691" y="8"/>
                  </a:lnTo>
                  <a:lnTo>
                    <a:pt x="691" y="5"/>
                  </a:lnTo>
                  <a:lnTo>
                    <a:pt x="691" y="2"/>
                  </a:lnTo>
                  <a:lnTo>
                    <a:pt x="693" y="0"/>
                  </a:lnTo>
                  <a:lnTo>
                    <a:pt x="696" y="0"/>
                  </a:lnTo>
                  <a:lnTo>
                    <a:pt x="699" y="3"/>
                  </a:lnTo>
                  <a:lnTo>
                    <a:pt x="701" y="6"/>
                  </a:lnTo>
                  <a:lnTo>
                    <a:pt x="705" y="10"/>
                  </a:lnTo>
                  <a:lnTo>
                    <a:pt x="708" y="14"/>
                  </a:lnTo>
                  <a:lnTo>
                    <a:pt x="711" y="17"/>
                  </a:lnTo>
                  <a:lnTo>
                    <a:pt x="714" y="22"/>
                  </a:lnTo>
                  <a:lnTo>
                    <a:pt x="716" y="25"/>
                  </a:lnTo>
                  <a:lnTo>
                    <a:pt x="719" y="29"/>
                  </a:lnTo>
                  <a:lnTo>
                    <a:pt x="722" y="34"/>
                  </a:lnTo>
                  <a:lnTo>
                    <a:pt x="723" y="37"/>
                  </a:lnTo>
                  <a:lnTo>
                    <a:pt x="726" y="39"/>
                  </a:lnTo>
                  <a:lnTo>
                    <a:pt x="731" y="39"/>
                  </a:lnTo>
                  <a:lnTo>
                    <a:pt x="737" y="40"/>
                  </a:lnTo>
                  <a:lnTo>
                    <a:pt x="737" y="5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DA260649-D785-4BFB-8FB7-CE6C56D8E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4" y="2939"/>
              <a:ext cx="3" cy="0"/>
            </a:xfrm>
            <a:custGeom>
              <a:avLst/>
              <a:gdLst>
                <a:gd name="T0" fmla="*/ 1 w 3"/>
                <a:gd name="T1" fmla="*/ 0 w 3"/>
                <a:gd name="T2" fmla="*/ 1 w 3"/>
                <a:gd name="T3" fmla="*/ 3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6E4B10D5-495B-4F84-9211-36E86395F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916"/>
              <a:ext cx="6" cy="5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2 h 5"/>
                <a:gd name="T4" fmla="*/ 5 w 6"/>
                <a:gd name="T5" fmla="*/ 2 h 5"/>
                <a:gd name="T6" fmla="*/ 5 w 6"/>
                <a:gd name="T7" fmla="*/ 0 h 5"/>
                <a:gd name="T8" fmla="*/ 6 w 6"/>
                <a:gd name="T9" fmla="*/ 2 h 5"/>
                <a:gd name="T10" fmla="*/ 6 w 6"/>
                <a:gd name="T11" fmla="*/ 3 h 5"/>
                <a:gd name="T12" fmla="*/ 5 w 6"/>
                <a:gd name="T13" fmla="*/ 3 h 5"/>
                <a:gd name="T14" fmla="*/ 2 w 6"/>
                <a:gd name="T15" fmla="*/ 5 h 5"/>
                <a:gd name="T16" fmla="*/ 0 w 6"/>
                <a:gd name="T17" fmla="*/ 3 h 5"/>
                <a:gd name="T18" fmla="*/ 0 w 6"/>
                <a:gd name="T19" fmla="*/ 2 h 5"/>
                <a:gd name="T20" fmla="*/ 0 w 6"/>
                <a:gd name="T21" fmla="*/ 0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CB60F42B-CACA-4E90-933D-E296584B3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" y="2911"/>
              <a:ext cx="23" cy="20"/>
            </a:xfrm>
            <a:custGeom>
              <a:avLst/>
              <a:gdLst>
                <a:gd name="T0" fmla="*/ 3 w 23"/>
                <a:gd name="T1" fmla="*/ 7 h 20"/>
                <a:gd name="T2" fmla="*/ 5 w 23"/>
                <a:gd name="T3" fmla="*/ 8 h 20"/>
                <a:gd name="T4" fmla="*/ 8 w 23"/>
                <a:gd name="T5" fmla="*/ 8 h 20"/>
                <a:gd name="T6" fmla="*/ 8 w 23"/>
                <a:gd name="T7" fmla="*/ 11 h 20"/>
                <a:gd name="T8" fmla="*/ 9 w 23"/>
                <a:gd name="T9" fmla="*/ 13 h 20"/>
                <a:gd name="T10" fmla="*/ 13 w 23"/>
                <a:gd name="T11" fmla="*/ 13 h 20"/>
                <a:gd name="T12" fmla="*/ 14 w 23"/>
                <a:gd name="T13" fmla="*/ 16 h 20"/>
                <a:gd name="T14" fmla="*/ 16 w 23"/>
                <a:gd name="T15" fmla="*/ 17 h 20"/>
                <a:gd name="T16" fmla="*/ 17 w 23"/>
                <a:gd name="T17" fmla="*/ 19 h 20"/>
                <a:gd name="T18" fmla="*/ 19 w 23"/>
                <a:gd name="T19" fmla="*/ 19 h 20"/>
                <a:gd name="T20" fmla="*/ 22 w 23"/>
                <a:gd name="T21" fmla="*/ 17 h 20"/>
                <a:gd name="T22" fmla="*/ 23 w 23"/>
                <a:gd name="T23" fmla="*/ 17 h 20"/>
                <a:gd name="T24" fmla="*/ 23 w 23"/>
                <a:gd name="T25" fmla="*/ 19 h 20"/>
                <a:gd name="T26" fmla="*/ 22 w 23"/>
                <a:gd name="T27" fmla="*/ 20 h 20"/>
                <a:gd name="T28" fmla="*/ 19 w 23"/>
                <a:gd name="T29" fmla="*/ 20 h 20"/>
                <a:gd name="T30" fmla="*/ 14 w 23"/>
                <a:gd name="T31" fmla="*/ 19 h 20"/>
                <a:gd name="T32" fmla="*/ 11 w 23"/>
                <a:gd name="T33" fmla="*/ 14 h 20"/>
                <a:gd name="T34" fmla="*/ 6 w 23"/>
                <a:gd name="T35" fmla="*/ 13 h 20"/>
                <a:gd name="T36" fmla="*/ 2 w 23"/>
                <a:gd name="T37" fmla="*/ 8 h 20"/>
                <a:gd name="T38" fmla="*/ 2 w 23"/>
                <a:gd name="T39" fmla="*/ 7 h 20"/>
                <a:gd name="T40" fmla="*/ 0 w 23"/>
                <a:gd name="T41" fmla="*/ 7 h 20"/>
                <a:gd name="T42" fmla="*/ 0 w 23"/>
                <a:gd name="T43" fmla="*/ 2 h 20"/>
                <a:gd name="T44" fmla="*/ 2 w 23"/>
                <a:gd name="T45" fmla="*/ 2 h 20"/>
                <a:gd name="T46" fmla="*/ 2 w 23"/>
                <a:gd name="T47" fmla="*/ 0 h 20"/>
                <a:gd name="T48" fmla="*/ 3 w 23"/>
                <a:gd name="T49" fmla="*/ 2 h 20"/>
                <a:gd name="T50" fmla="*/ 3 w 23"/>
                <a:gd name="T51" fmla="*/ 4 h 20"/>
                <a:gd name="T52" fmla="*/ 3 w 23"/>
                <a:gd name="T5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0">
                  <a:moveTo>
                    <a:pt x="3" y="7"/>
                  </a:moveTo>
                  <a:lnTo>
                    <a:pt x="5" y="8"/>
                  </a:lnTo>
                  <a:lnTo>
                    <a:pt x="8" y="8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3" y="13"/>
                  </a:lnTo>
                  <a:lnTo>
                    <a:pt x="14" y="16"/>
                  </a:lnTo>
                  <a:lnTo>
                    <a:pt x="16" y="17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2" y="17"/>
                  </a:lnTo>
                  <a:lnTo>
                    <a:pt x="23" y="17"/>
                  </a:lnTo>
                  <a:lnTo>
                    <a:pt x="23" y="19"/>
                  </a:lnTo>
                  <a:lnTo>
                    <a:pt x="22" y="20"/>
                  </a:lnTo>
                  <a:lnTo>
                    <a:pt x="19" y="20"/>
                  </a:lnTo>
                  <a:lnTo>
                    <a:pt x="14" y="19"/>
                  </a:lnTo>
                  <a:lnTo>
                    <a:pt x="11" y="14"/>
                  </a:lnTo>
                  <a:lnTo>
                    <a:pt x="6" y="13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7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id="{4E0D2B64-3E66-41F6-8E5D-A5269BA32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5" y="2899"/>
              <a:ext cx="6" cy="3"/>
            </a:xfrm>
            <a:custGeom>
              <a:avLst/>
              <a:gdLst>
                <a:gd name="T0" fmla="*/ 6 w 6"/>
                <a:gd name="T1" fmla="*/ 2 h 3"/>
                <a:gd name="T2" fmla="*/ 3 w 6"/>
                <a:gd name="T3" fmla="*/ 3 h 3"/>
                <a:gd name="T4" fmla="*/ 0 w 6"/>
                <a:gd name="T5" fmla="*/ 2 h 3"/>
                <a:gd name="T6" fmla="*/ 1 w 6"/>
                <a:gd name="T7" fmla="*/ 2 h 3"/>
                <a:gd name="T8" fmla="*/ 5 w 6"/>
                <a:gd name="T9" fmla="*/ 2 h 3"/>
                <a:gd name="T10" fmla="*/ 5 w 6"/>
                <a:gd name="T11" fmla="*/ 0 h 3"/>
                <a:gd name="T12" fmla="*/ 6 w 6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lnTo>
                    <a:pt x="3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6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25BB42AA-2FB7-4128-9C83-EF2AFB4ED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890"/>
              <a:ext cx="8" cy="25"/>
            </a:xfrm>
            <a:custGeom>
              <a:avLst/>
              <a:gdLst>
                <a:gd name="T0" fmla="*/ 6 w 8"/>
                <a:gd name="T1" fmla="*/ 21 h 25"/>
                <a:gd name="T2" fmla="*/ 3 w 8"/>
                <a:gd name="T3" fmla="*/ 25 h 25"/>
                <a:gd name="T4" fmla="*/ 2 w 8"/>
                <a:gd name="T5" fmla="*/ 25 h 25"/>
                <a:gd name="T6" fmla="*/ 0 w 8"/>
                <a:gd name="T7" fmla="*/ 23 h 25"/>
                <a:gd name="T8" fmla="*/ 0 w 8"/>
                <a:gd name="T9" fmla="*/ 21 h 25"/>
                <a:gd name="T10" fmla="*/ 2 w 8"/>
                <a:gd name="T11" fmla="*/ 20 h 25"/>
                <a:gd name="T12" fmla="*/ 2 w 8"/>
                <a:gd name="T13" fmla="*/ 15 h 25"/>
                <a:gd name="T14" fmla="*/ 3 w 8"/>
                <a:gd name="T15" fmla="*/ 15 h 25"/>
                <a:gd name="T16" fmla="*/ 3 w 8"/>
                <a:gd name="T17" fmla="*/ 11 h 25"/>
                <a:gd name="T18" fmla="*/ 3 w 8"/>
                <a:gd name="T19" fmla="*/ 8 h 25"/>
                <a:gd name="T20" fmla="*/ 3 w 8"/>
                <a:gd name="T21" fmla="*/ 6 h 25"/>
                <a:gd name="T22" fmla="*/ 3 w 8"/>
                <a:gd name="T23" fmla="*/ 2 h 25"/>
                <a:gd name="T24" fmla="*/ 5 w 8"/>
                <a:gd name="T25" fmla="*/ 0 h 25"/>
                <a:gd name="T26" fmla="*/ 5 w 8"/>
                <a:gd name="T27" fmla="*/ 2 h 25"/>
                <a:gd name="T28" fmla="*/ 5 w 8"/>
                <a:gd name="T29" fmla="*/ 5 h 25"/>
                <a:gd name="T30" fmla="*/ 5 w 8"/>
                <a:gd name="T31" fmla="*/ 6 h 25"/>
                <a:gd name="T32" fmla="*/ 5 w 8"/>
                <a:gd name="T33" fmla="*/ 11 h 25"/>
                <a:gd name="T34" fmla="*/ 8 w 8"/>
                <a:gd name="T35" fmla="*/ 14 h 25"/>
                <a:gd name="T36" fmla="*/ 8 w 8"/>
                <a:gd name="T37" fmla="*/ 15 h 25"/>
                <a:gd name="T38" fmla="*/ 8 w 8"/>
                <a:gd name="T39" fmla="*/ 17 h 25"/>
                <a:gd name="T40" fmla="*/ 6 w 8"/>
                <a:gd name="T41" fmla="*/ 20 h 25"/>
                <a:gd name="T42" fmla="*/ 6 w 8"/>
                <a:gd name="T43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25">
                  <a:moveTo>
                    <a:pt x="6" y="21"/>
                  </a:moveTo>
                  <a:lnTo>
                    <a:pt x="3" y="25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11"/>
                  </a:lnTo>
                  <a:lnTo>
                    <a:pt x="8" y="14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6" y="20"/>
                  </a:lnTo>
                  <a:lnTo>
                    <a:pt x="6" y="2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5040F689-C1A9-4CB1-B3F5-12DE183BA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" y="2889"/>
              <a:ext cx="6" cy="1"/>
            </a:xfrm>
            <a:custGeom>
              <a:avLst/>
              <a:gdLst>
                <a:gd name="T0" fmla="*/ 5 w 6"/>
                <a:gd name="T1" fmla="*/ 1 h 1"/>
                <a:gd name="T2" fmla="*/ 2 w 6"/>
                <a:gd name="T3" fmla="*/ 1 h 1"/>
                <a:gd name="T4" fmla="*/ 0 w 6"/>
                <a:gd name="T5" fmla="*/ 1 h 1"/>
                <a:gd name="T6" fmla="*/ 2 w 6"/>
                <a:gd name="T7" fmla="*/ 1 h 1"/>
                <a:gd name="T8" fmla="*/ 3 w 6"/>
                <a:gd name="T9" fmla="*/ 0 h 1"/>
                <a:gd name="T10" fmla="*/ 6 w 6"/>
                <a:gd name="T11" fmla="*/ 0 h 1"/>
                <a:gd name="T12" fmla="*/ 5 w 6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5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5" y="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id="{71A7451F-EDCB-4954-9AE5-837941D6B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" y="2820"/>
              <a:ext cx="11" cy="12"/>
            </a:xfrm>
            <a:custGeom>
              <a:avLst/>
              <a:gdLst>
                <a:gd name="T0" fmla="*/ 7 w 11"/>
                <a:gd name="T1" fmla="*/ 8 h 12"/>
                <a:gd name="T2" fmla="*/ 2 w 11"/>
                <a:gd name="T3" fmla="*/ 12 h 12"/>
                <a:gd name="T4" fmla="*/ 0 w 11"/>
                <a:gd name="T5" fmla="*/ 11 h 12"/>
                <a:gd name="T6" fmla="*/ 2 w 11"/>
                <a:gd name="T7" fmla="*/ 9 h 12"/>
                <a:gd name="T8" fmla="*/ 5 w 11"/>
                <a:gd name="T9" fmla="*/ 6 h 12"/>
                <a:gd name="T10" fmla="*/ 5 w 11"/>
                <a:gd name="T11" fmla="*/ 4 h 12"/>
                <a:gd name="T12" fmla="*/ 7 w 11"/>
                <a:gd name="T13" fmla="*/ 4 h 12"/>
                <a:gd name="T14" fmla="*/ 5 w 11"/>
                <a:gd name="T15" fmla="*/ 3 h 12"/>
                <a:gd name="T16" fmla="*/ 7 w 11"/>
                <a:gd name="T17" fmla="*/ 3 h 12"/>
                <a:gd name="T18" fmla="*/ 10 w 11"/>
                <a:gd name="T19" fmla="*/ 0 h 12"/>
                <a:gd name="T20" fmla="*/ 11 w 11"/>
                <a:gd name="T21" fmla="*/ 1 h 12"/>
                <a:gd name="T22" fmla="*/ 11 w 11"/>
                <a:gd name="T23" fmla="*/ 3 h 12"/>
                <a:gd name="T24" fmla="*/ 7 w 11"/>
                <a:gd name="T2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8"/>
                  </a:moveTo>
                  <a:lnTo>
                    <a:pt x="2" y="12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6"/>
                  </a:lnTo>
                  <a:lnTo>
                    <a:pt x="5" y="4"/>
                  </a:lnTo>
                  <a:lnTo>
                    <a:pt x="7" y="4"/>
                  </a:lnTo>
                  <a:lnTo>
                    <a:pt x="5" y="3"/>
                  </a:lnTo>
                  <a:lnTo>
                    <a:pt x="7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7" y="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id="{8BA7598A-AB13-4A7C-9699-B5B8D5C9D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" y="2815"/>
              <a:ext cx="10" cy="14"/>
            </a:xfrm>
            <a:custGeom>
              <a:avLst/>
              <a:gdLst>
                <a:gd name="T0" fmla="*/ 3 w 10"/>
                <a:gd name="T1" fmla="*/ 14 h 14"/>
                <a:gd name="T2" fmla="*/ 2 w 10"/>
                <a:gd name="T3" fmla="*/ 14 h 14"/>
                <a:gd name="T4" fmla="*/ 0 w 10"/>
                <a:gd name="T5" fmla="*/ 13 h 14"/>
                <a:gd name="T6" fmla="*/ 2 w 10"/>
                <a:gd name="T7" fmla="*/ 11 h 14"/>
                <a:gd name="T8" fmla="*/ 2 w 10"/>
                <a:gd name="T9" fmla="*/ 9 h 14"/>
                <a:gd name="T10" fmla="*/ 3 w 10"/>
                <a:gd name="T11" fmla="*/ 6 h 14"/>
                <a:gd name="T12" fmla="*/ 5 w 10"/>
                <a:gd name="T13" fmla="*/ 3 h 14"/>
                <a:gd name="T14" fmla="*/ 5 w 10"/>
                <a:gd name="T15" fmla="*/ 2 h 14"/>
                <a:gd name="T16" fmla="*/ 7 w 10"/>
                <a:gd name="T17" fmla="*/ 0 h 14"/>
                <a:gd name="T18" fmla="*/ 8 w 10"/>
                <a:gd name="T19" fmla="*/ 2 h 14"/>
                <a:gd name="T20" fmla="*/ 8 w 10"/>
                <a:gd name="T21" fmla="*/ 3 h 14"/>
                <a:gd name="T22" fmla="*/ 10 w 10"/>
                <a:gd name="T23" fmla="*/ 3 h 14"/>
                <a:gd name="T24" fmla="*/ 10 w 10"/>
                <a:gd name="T25" fmla="*/ 5 h 14"/>
                <a:gd name="T26" fmla="*/ 8 w 10"/>
                <a:gd name="T27" fmla="*/ 6 h 14"/>
                <a:gd name="T28" fmla="*/ 7 w 10"/>
                <a:gd name="T29" fmla="*/ 9 h 14"/>
                <a:gd name="T30" fmla="*/ 3 w 10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3" y="14"/>
                  </a:moveTo>
                  <a:lnTo>
                    <a:pt x="2" y="14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"/>
                  </a:lnTo>
                  <a:lnTo>
                    <a:pt x="7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8" y="6"/>
                  </a:lnTo>
                  <a:lnTo>
                    <a:pt x="7" y="9"/>
                  </a:lnTo>
                  <a:lnTo>
                    <a:pt x="3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id="{B9F5B561-1642-4C1D-8089-02C894F41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" y="2809"/>
              <a:ext cx="4" cy="6"/>
            </a:xfrm>
            <a:custGeom>
              <a:avLst/>
              <a:gdLst>
                <a:gd name="T0" fmla="*/ 4 w 4"/>
                <a:gd name="T1" fmla="*/ 3 h 6"/>
                <a:gd name="T2" fmla="*/ 1 w 4"/>
                <a:gd name="T3" fmla="*/ 6 h 6"/>
                <a:gd name="T4" fmla="*/ 0 w 4"/>
                <a:gd name="T5" fmla="*/ 6 h 6"/>
                <a:gd name="T6" fmla="*/ 0 w 4"/>
                <a:gd name="T7" fmla="*/ 5 h 6"/>
                <a:gd name="T8" fmla="*/ 0 w 4"/>
                <a:gd name="T9" fmla="*/ 2 h 6"/>
                <a:gd name="T10" fmla="*/ 1 w 4"/>
                <a:gd name="T11" fmla="*/ 0 h 6"/>
                <a:gd name="T12" fmla="*/ 3 w 4"/>
                <a:gd name="T13" fmla="*/ 0 h 6"/>
                <a:gd name="T14" fmla="*/ 4 w 4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7D1143E8-4161-4A37-84EF-CBE255C4C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" y="2803"/>
              <a:ext cx="10" cy="14"/>
            </a:xfrm>
            <a:custGeom>
              <a:avLst/>
              <a:gdLst>
                <a:gd name="T0" fmla="*/ 4 w 10"/>
                <a:gd name="T1" fmla="*/ 14 h 14"/>
                <a:gd name="T2" fmla="*/ 3 w 10"/>
                <a:gd name="T3" fmla="*/ 14 h 14"/>
                <a:gd name="T4" fmla="*/ 0 w 10"/>
                <a:gd name="T5" fmla="*/ 11 h 14"/>
                <a:gd name="T6" fmla="*/ 0 w 10"/>
                <a:gd name="T7" fmla="*/ 9 h 14"/>
                <a:gd name="T8" fmla="*/ 7 w 10"/>
                <a:gd name="T9" fmla="*/ 2 h 14"/>
                <a:gd name="T10" fmla="*/ 9 w 10"/>
                <a:gd name="T11" fmla="*/ 0 h 14"/>
                <a:gd name="T12" fmla="*/ 10 w 10"/>
                <a:gd name="T13" fmla="*/ 0 h 14"/>
                <a:gd name="T14" fmla="*/ 10 w 10"/>
                <a:gd name="T15" fmla="*/ 2 h 14"/>
                <a:gd name="T16" fmla="*/ 10 w 10"/>
                <a:gd name="T17" fmla="*/ 3 h 14"/>
                <a:gd name="T18" fmla="*/ 10 w 10"/>
                <a:gd name="T19" fmla="*/ 5 h 14"/>
                <a:gd name="T20" fmla="*/ 7 w 10"/>
                <a:gd name="T21" fmla="*/ 11 h 14"/>
                <a:gd name="T22" fmla="*/ 4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lnTo>
                    <a:pt x="3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7" y="2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7" y="11"/>
                  </a:lnTo>
                  <a:lnTo>
                    <a:pt x="4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1A903862-2FC2-41E9-9F9C-8BC118708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800"/>
              <a:ext cx="6" cy="9"/>
            </a:xfrm>
            <a:custGeom>
              <a:avLst/>
              <a:gdLst>
                <a:gd name="T0" fmla="*/ 3 w 6"/>
                <a:gd name="T1" fmla="*/ 6 h 9"/>
                <a:gd name="T2" fmla="*/ 2 w 6"/>
                <a:gd name="T3" fmla="*/ 9 h 9"/>
                <a:gd name="T4" fmla="*/ 0 w 6"/>
                <a:gd name="T5" fmla="*/ 8 h 9"/>
                <a:gd name="T6" fmla="*/ 2 w 6"/>
                <a:gd name="T7" fmla="*/ 6 h 9"/>
                <a:gd name="T8" fmla="*/ 2 w 6"/>
                <a:gd name="T9" fmla="*/ 5 h 9"/>
                <a:gd name="T10" fmla="*/ 0 w 6"/>
                <a:gd name="T11" fmla="*/ 2 h 9"/>
                <a:gd name="T12" fmla="*/ 2 w 6"/>
                <a:gd name="T13" fmla="*/ 0 h 9"/>
                <a:gd name="T14" fmla="*/ 5 w 6"/>
                <a:gd name="T15" fmla="*/ 0 h 9"/>
                <a:gd name="T16" fmla="*/ 6 w 6"/>
                <a:gd name="T17" fmla="*/ 3 h 9"/>
                <a:gd name="T18" fmla="*/ 5 w 6"/>
                <a:gd name="T19" fmla="*/ 5 h 9"/>
                <a:gd name="T20" fmla="*/ 3 w 6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9">
                  <a:moveTo>
                    <a:pt x="3" y="6"/>
                  </a:moveTo>
                  <a:lnTo>
                    <a:pt x="2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3" y="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id="{C4180D3A-0FD9-4FC2-A3A0-C5218BE1D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" y="2789"/>
              <a:ext cx="41" cy="32"/>
            </a:xfrm>
            <a:custGeom>
              <a:avLst/>
              <a:gdLst>
                <a:gd name="T0" fmla="*/ 26 w 41"/>
                <a:gd name="T1" fmla="*/ 22 h 32"/>
                <a:gd name="T2" fmla="*/ 23 w 41"/>
                <a:gd name="T3" fmla="*/ 23 h 32"/>
                <a:gd name="T4" fmla="*/ 18 w 41"/>
                <a:gd name="T5" fmla="*/ 28 h 32"/>
                <a:gd name="T6" fmla="*/ 17 w 41"/>
                <a:gd name="T7" fmla="*/ 28 h 32"/>
                <a:gd name="T8" fmla="*/ 14 w 41"/>
                <a:gd name="T9" fmla="*/ 31 h 32"/>
                <a:gd name="T10" fmla="*/ 12 w 41"/>
                <a:gd name="T11" fmla="*/ 31 h 32"/>
                <a:gd name="T12" fmla="*/ 9 w 41"/>
                <a:gd name="T13" fmla="*/ 31 h 32"/>
                <a:gd name="T14" fmla="*/ 8 w 41"/>
                <a:gd name="T15" fmla="*/ 31 h 32"/>
                <a:gd name="T16" fmla="*/ 5 w 41"/>
                <a:gd name="T17" fmla="*/ 32 h 32"/>
                <a:gd name="T18" fmla="*/ 3 w 41"/>
                <a:gd name="T19" fmla="*/ 32 h 32"/>
                <a:gd name="T20" fmla="*/ 0 w 41"/>
                <a:gd name="T21" fmla="*/ 29 h 32"/>
                <a:gd name="T22" fmla="*/ 0 w 41"/>
                <a:gd name="T23" fmla="*/ 26 h 32"/>
                <a:gd name="T24" fmla="*/ 2 w 41"/>
                <a:gd name="T25" fmla="*/ 26 h 32"/>
                <a:gd name="T26" fmla="*/ 2 w 41"/>
                <a:gd name="T27" fmla="*/ 23 h 32"/>
                <a:gd name="T28" fmla="*/ 3 w 41"/>
                <a:gd name="T29" fmla="*/ 20 h 32"/>
                <a:gd name="T30" fmla="*/ 6 w 41"/>
                <a:gd name="T31" fmla="*/ 20 h 32"/>
                <a:gd name="T32" fmla="*/ 8 w 41"/>
                <a:gd name="T33" fmla="*/ 19 h 32"/>
                <a:gd name="T34" fmla="*/ 9 w 41"/>
                <a:gd name="T35" fmla="*/ 14 h 32"/>
                <a:gd name="T36" fmla="*/ 11 w 41"/>
                <a:gd name="T37" fmla="*/ 13 h 32"/>
                <a:gd name="T38" fmla="*/ 11 w 41"/>
                <a:gd name="T39" fmla="*/ 10 h 32"/>
                <a:gd name="T40" fmla="*/ 14 w 41"/>
                <a:gd name="T41" fmla="*/ 6 h 32"/>
                <a:gd name="T42" fmla="*/ 17 w 41"/>
                <a:gd name="T43" fmla="*/ 5 h 32"/>
                <a:gd name="T44" fmla="*/ 18 w 41"/>
                <a:gd name="T45" fmla="*/ 5 h 32"/>
                <a:gd name="T46" fmla="*/ 21 w 41"/>
                <a:gd name="T47" fmla="*/ 3 h 32"/>
                <a:gd name="T48" fmla="*/ 25 w 41"/>
                <a:gd name="T49" fmla="*/ 3 h 32"/>
                <a:gd name="T50" fmla="*/ 26 w 41"/>
                <a:gd name="T51" fmla="*/ 2 h 32"/>
                <a:gd name="T52" fmla="*/ 28 w 41"/>
                <a:gd name="T53" fmla="*/ 2 h 32"/>
                <a:gd name="T54" fmla="*/ 31 w 41"/>
                <a:gd name="T55" fmla="*/ 0 h 32"/>
                <a:gd name="T56" fmla="*/ 38 w 41"/>
                <a:gd name="T57" fmla="*/ 0 h 32"/>
                <a:gd name="T58" fmla="*/ 41 w 41"/>
                <a:gd name="T59" fmla="*/ 5 h 32"/>
                <a:gd name="T60" fmla="*/ 41 w 41"/>
                <a:gd name="T61" fmla="*/ 8 h 32"/>
                <a:gd name="T62" fmla="*/ 41 w 41"/>
                <a:gd name="T63" fmla="*/ 10 h 32"/>
                <a:gd name="T64" fmla="*/ 37 w 41"/>
                <a:gd name="T65" fmla="*/ 14 h 32"/>
                <a:gd name="T66" fmla="*/ 35 w 41"/>
                <a:gd name="T67" fmla="*/ 14 h 32"/>
                <a:gd name="T68" fmla="*/ 31 w 41"/>
                <a:gd name="T69" fmla="*/ 19 h 32"/>
                <a:gd name="T70" fmla="*/ 29 w 41"/>
                <a:gd name="T71" fmla="*/ 20 h 32"/>
                <a:gd name="T72" fmla="*/ 26 w 41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32">
                  <a:moveTo>
                    <a:pt x="26" y="22"/>
                  </a:moveTo>
                  <a:lnTo>
                    <a:pt x="23" y="23"/>
                  </a:lnTo>
                  <a:lnTo>
                    <a:pt x="18" y="28"/>
                  </a:lnTo>
                  <a:lnTo>
                    <a:pt x="17" y="28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9" y="31"/>
                  </a:lnTo>
                  <a:lnTo>
                    <a:pt x="8" y="31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8" y="19"/>
                  </a:lnTo>
                  <a:lnTo>
                    <a:pt x="9" y="14"/>
                  </a:lnTo>
                  <a:lnTo>
                    <a:pt x="11" y="13"/>
                  </a:lnTo>
                  <a:lnTo>
                    <a:pt x="11" y="10"/>
                  </a:lnTo>
                  <a:lnTo>
                    <a:pt x="14" y="6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5" y="3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1" y="5"/>
                  </a:lnTo>
                  <a:lnTo>
                    <a:pt x="41" y="8"/>
                  </a:lnTo>
                  <a:lnTo>
                    <a:pt x="41" y="10"/>
                  </a:lnTo>
                  <a:lnTo>
                    <a:pt x="37" y="14"/>
                  </a:lnTo>
                  <a:lnTo>
                    <a:pt x="35" y="14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6" y="2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F5F12F97-1645-41E1-B856-E370BDD11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" y="2768"/>
              <a:ext cx="5" cy="14"/>
            </a:xfrm>
            <a:custGeom>
              <a:avLst/>
              <a:gdLst>
                <a:gd name="T0" fmla="*/ 5 w 5"/>
                <a:gd name="T1" fmla="*/ 12 h 14"/>
                <a:gd name="T2" fmla="*/ 5 w 5"/>
                <a:gd name="T3" fmla="*/ 14 h 14"/>
                <a:gd name="T4" fmla="*/ 3 w 5"/>
                <a:gd name="T5" fmla="*/ 11 h 14"/>
                <a:gd name="T6" fmla="*/ 1 w 5"/>
                <a:gd name="T7" fmla="*/ 6 h 14"/>
                <a:gd name="T8" fmla="*/ 0 w 5"/>
                <a:gd name="T9" fmla="*/ 5 h 14"/>
                <a:gd name="T10" fmla="*/ 0 w 5"/>
                <a:gd name="T11" fmla="*/ 2 h 14"/>
                <a:gd name="T12" fmla="*/ 1 w 5"/>
                <a:gd name="T13" fmla="*/ 0 h 14"/>
                <a:gd name="T14" fmla="*/ 3 w 5"/>
                <a:gd name="T15" fmla="*/ 2 h 14"/>
                <a:gd name="T16" fmla="*/ 3 w 5"/>
                <a:gd name="T17" fmla="*/ 6 h 14"/>
                <a:gd name="T18" fmla="*/ 3 w 5"/>
                <a:gd name="T19" fmla="*/ 8 h 14"/>
                <a:gd name="T20" fmla="*/ 3 w 5"/>
                <a:gd name="T21" fmla="*/ 11 h 14"/>
                <a:gd name="T22" fmla="*/ 5 w 5"/>
                <a:gd name="T2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4">
                  <a:moveTo>
                    <a:pt x="5" y="12"/>
                  </a:moveTo>
                  <a:lnTo>
                    <a:pt x="5" y="14"/>
                  </a:lnTo>
                  <a:lnTo>
                    <a:pt x="3" y="11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11"/>
                  </a:lnTo>
                  <a:lnTo>
                    <a:pt x="5" y="1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79">
              <a:extLst>
                <a:ext uri="{FF2B5EF4-FFF2-40B4-BE49-F238E27FC236}">
                  <a16:creationId xmlns:a16="http://schemas.microsoft.com/office/drawing/2014/main" id="{7C1B6B5E-B331-4754-ADDF-3B1961AD57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" y="2731"/>
              <a:ext cx="2" cy="2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C6484EFC-89E4-4499-8E09-89CCEDA2A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" y="2719"/>
              <a:ext cx="3" cy="6"/>
            </a:xfrm>
            <a:custGeom>
              <a:avLst/>
              <a:gdLst>
                <a:gd name="T0" fmla="*/ 3 w 3"/>
                <a:gd name="T1" fmla="*/ 3 h 6"/>
                <a:gd name="T2" fmla="*/ 2 w 3"/>
                <a:gd name="T3" fmla="*/ 6 h 6"/>
                <a:gd name="T4" fmla="*/ 0 w 3"/>
                <a:gd name="T5" fmla="*/ 6 h 6"/>
                <a:gd name="T6" fmla="*/ 0 w 3"/>
                <a:gd name="T7" fmla="*/ 5 h 6"/>
                <a:gd name="T8" fmla="*/ 2 w 3"/>
                <a:gd name="T9" fmla="*/ 3 h 6"/>
                <a:gd name="T10" fmla="*/ 2 w 3"/>
                <a:gd name="T11" fmla="*/ 0 h 6"/>
                <a:gd name="T12" fmla="*/ 3 w 3"/>
                <a:gd name="T13" fmla="*/ 0 h 6"/>
                <a:gd name="T14" fmla="*/ 3 w 3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668FD2AD-E4F9-4800-A8A2-204EF981E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" y="1938"/>
              <a:ext cx="1599" cy="1028"/>
            </a:xfrm>
            <a:custGeom>
              <a:avLst/>
              <a:gdLst>
                <a:gd name="T0" fmla="*/ 718 w 1599"/>
                <a:gd name="T1" fmla="*/ 29 h 1028"/>
                <a:gd name="T2" fmla="*/ 748 w 1599"/>
                <a:gd name="T3" fmla="*/ 59 h 1028"/>
                <a:gd name="T4" fmla="*/ 820 w 1599"/>
                <a:gd name="T5" fmla="*/ 61 h 1028"/>
                <a:gd name="T6" fmla="*/ 792 w 1599"/>
                <a:gd name="T7" fmla="*/ 81 h 1028"/>
                <a:gd name="T8" fmla="*/ 823 w 1599"/>
                <a:gd name="T9" fmla="*/ 84 h 1028"/>
                <a:gd name="T10" fmla="*/ 858 w 1599"/>
                <a:gd name="T11" fmla="*/ 97 h 1028"/>
                <a:gd name="T12" fmla="*/ 893 w 1599"/>
                <a:gd name="T13" fmla="*/ 114 h 1028"/>
                <a:gd name="T14" fmla="*/ 925 w 1599"/>
                <a:gd name="T15" fmla="*/ 104 h 1028"/>
                <a:gd name="T16" fmla="*/ 957 w 1599"/>
                <a:gd name="T17" fmla="*/ 111 h 1028"/>
                <a:gd name="T18" fmla="*/ 965 w 1599"/>
                <a:gd name="T19" fmla="*/ 145 h 1028"/>
                <a:gd name="T20" fmla="*/ 1125 w 1599"/>
                <a:gd name="T21" fmla="*/ 247 h 1028"/>
                <a:gd name="T22" fmla="*/ 1387 w 1599"/>
                <a:gd name="T23" fmla="*/ 239 h 1028"/>
                <a:gd name="T24" fmla="*/ 1473 w 1599"/>
                <a:gd name="T25" fmla="*/ 290 h 1028"/>
                <a:gd name="T26" fmla="*/ 1554 w 1599"/>
                <a:gd name="T27" fmla="*/ 302 h 1028"/>
                <a:gd name="T28" fmla="*/ 1560 w 1599"/>
                <a:gd name="T29" fmla="*/ 506 h 1028"/>
                <a:gd name="T30" fmla="*/ 1589 w 1599"/>
                <a:gd name="T31" fmla="*/ 535 h 1028"/>
                <a:gd name="T32" fmla="*/ 1592 w 1599"/>
                <a:gd name="T33" fmla="*/ 568 h 1028"/>
                <a:gd name="T34" fmla="*/ 1595 w 1599"/>
                <a:gd name="T35" fmla="*/ 600 h 1028"/>
                <a:gd name="T36" fmla="*/ 1596 w 1599"/>
                <a:gd name="T37" fmla="*/ 629 h 1028"/>
                <a:gd name="T38" fmla="*/ 1590 w 1599"/>
                <a:gd name="T39" fmla="*/ 661 h 1028"/>
                <a:gd name="T40" fmla="*/ 1595 w 1599"/>
                <a:gd name="T41" fmla="*/ 693 h 1028"/>
                <a:gd name="T42" fmla="*/ 1599 w 1599"/>
                <a:gd name="T43" fmla="*/ 726 h 1028"/>
                <a:gd name="T44" fmla="*/ 1587 w 1599"/>
                <a:gd name="T45" fmla="*/ 761 h 1028"/>
                <a:gd name="T46" fmla="*/ 1548 w 1599"/>
                <a:gd name="T47" fmla="*/ 793 h 1028"/>
                <a:gd name="T48" fmla="*/ 1506 w 1599"/>
                <a:gd name="T49" fmla="*/ 836 h 1028"/>
                <a:gd name="T50" fmla="*/ 1464 w 1599"/>
                <a:gd name="T51" fmla="*/ 864 h 1028"/>
                <a:gd name="T52" fmla="*/ 1422 w 1599"/>
                <a:gd name="T53" fmla="*/ 882 h 1028"/>
                <a:gd name="T54" fmla="*/ 1366 w 1599"/>
                <a:gd name="T55" fmla="*/ 874 h 1028"/>
                <a:gd name="T56" fmla="*/ 1291 w 1599"/>
                <a:gd name="T57" fmla="*/ 874 h 1028"/>
                <a:gd name="T58" fmla="*/ 1105 w 1599"/>
                <a:gd name="T59" fmla="*/ 914 h 1028"/>
                <a:gd name="T60" fmla="*/ 1058 w 1599"/>
                <a:gd name="T61" fmla="*/ 876 h 1028"/>
                <a:gd name="T62" fmla="*/ 997 w 1599"/>
                <a:gd name="T63" fmla="*/ 903 h 1028"/>
                <a:gd name="T64" fmla="*/ 949 w 1599"/>
                <a:gd name="T65" fmla="*/ 948 h 1028"/>
                <a:gd name="T66" fmla="*/ 930 w 1599"/>
                <a:gd name="T67" fmla="*/ 1013 h 1028"/>
                <a:gd name="T68" fmla="*/ 800 w 1599"/>
                <a:gd name="T69" fmla="*/ 1027 h 1028"/>
                <a:gd name="T70" fmla="*/ 577 w 1599"/>
                <a:gd name="T71" fmla="*/ 1027 h 1028"/>
                <a:gd name="T72" fmla="*/ 397 w 1599"/>
                <a:gd name="T73" fmla="*/ 1027 h 1028"/>
                <a:gd name="T74" fmla="*/ 188 w 1599"/>
                <a:gd name="T75" fmla="*/ 1028 h 1028"/>
                <a:gd name="T76" fmla="*/ 139 w 1599"/>
                <a:gd name="T77" fmla="*/ 1022 h 1028"/>
                <a:gd name="T78" fmla="*/ 127 w 1599"/>
                <a:gd name="T79" fmla="*/ 998 h 1028"/>
                <a:gd name="T80" fmla="*/ 129 w 1599"/>
                <a:gd name="T81" fmla="*/ 978 h 1028"/>
                <a:gd name="T82" fmla="*/ 97 w 1599"/>
                <a:gd name="T83" fmla="*/ 975 h 1028"/>
                <a:gd name="T84" fmla="*/ 84 w 1599"/>
                <a:gd name="T85" fmla="*/ 958 h 1028"/>
                <a:gd name="T86" fmla="*/ 98 w 1599"/>
                <a:gd name="T87" fmla="*/ 922 h 1028"/>
                <a:gd name="T88" fmla="*/ 103 w 1599"/>
                <a:gd name="T89" fmla="*/ 882 h 1028"/>
                <a:gd name="T90" fmla="*/ 129 w 1599"/>
                <a:gd name="T91" fmla="*/ 853 h 1028"/>
                <a:gd name="T92" fmla="*/ 153 w 1599"/>
                <a:gd name="T93" fmla="*/ 857 h 1028"/>
                <a:gd name="T94" fmla="*/ 158 w 1599"/>
                <a:gd name="T95" fmla="*/ 839 h 1028"/>
                <a:gd name="T96" fmla="*/ 151 w 1599"/>
                <a:gd name="T97" fmla="*/ 822 h 1028"/>
                <a:gd name="T98" fmla="*/ 144 w 1599"/>
                <a:gd name="T99" fmla="*/ 810 h 1028"/>
                <a:gd name="T100" fmla="*/ 115 w 1599"/>
                <a:gd name="T101" fmla="*/ 844 h 1028"/>
                <a:gd name="T102" fmla="*/ 80 w 1599"/>
                <a:gd name="T103" fmla="*/ 856 h 1028"/>
                <a:gd name="T104" fmla="*/ 72 w 1599"/>
                <a:gd name="T105" fmla="*/ 857 h 1028"/>
                <a:gd name="T106" fmla="*/ 49 w 1599"/>
                <a:gd name="T107" fmla="*/ 874 h 1028"/>
                <a:gd name="T108" fmla="*/ 40 w 1599"/>
                <a:gd name="T109" fmla="*/ 893 h 1028"/>
                <a:gd name="T110" fmla="*/ 7 w 1599"/>
                <a:gd name="T111" fmla="*/ 845 h 1028"/>
                <a:gd name="T112" fmla="*/ 13 w 1599"/>
                <a:gd name="T113" fmla="*/ 830 h 1028"/>
                <a:gd name="T114" fmla="*/ 7 w 1599"/>
                <a:gd name="T115" fmla="*/ 800 h 1028"/>
                <a:gd name="T116" fmla="*/ 2 w 1599"/>
                <a:gd name="T117" fmla="*/ 766 h 1028"/>
                <a:gd name="T118" fmla="*/ 31 w 1599"/>
                <a:gd name="T119" fmla="*/ 72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1028">
                  <a:moveTo>
                    <a:pt x="696" y="0"/>
                  </a:moveTo>
                  <a:lnTo>
                    <a:pt x="696" y="7"/>
                  </a:lnTo>
                  <a:lnTo>
                    <a:pt x="696" y="9"/>
                  </a:lnTo>
                  <a:lnTo>
                    <a:pt x="698" y="10"/>
                  </a:lnTo>
                  <a:lnTo>
                    <a:pt x="699" y="12"/>
                  </a:lnTo>
                  <a:lnTo>
                    <a:pt x="701" y="14"/>
                  </a:lnTo>
                  <a:lnTo>
                    <a:pt x="704" y="14"/>
                  </a:lnTo>
                  <a:lnTo>
                    <a:pt x="705" y="14"/>
                  </a:lnTo>
                  <a:lnTo>
                    <a:pt x="708" y="15"/>
                  </a:lnTo>
                  <a:lnTo>
                    <a:pt x="708" y="17"/>
                  </a:lnTo>
                  <a:lnTo>
                    <a:pt x="710" y="18"/>
                  </a:lnTo>
                  <a:lnTo>
                    <a:pt x="711" y="20"/>
                  </a:lnTo>
                  <a:lnTo>
                    <a:pt x="713" y="23"/>
                  </a:lnTo>
                  <a:lnTo>
                    <a:pt x="714" y="23"/>
                  </a:lnTo>
                  <a:lnTo>
                    <a:pt x="716" y="24"/>
                  </a:lnTo>
                  <a:lnTo>
                    <a:pt x="716" y="26"/>
                  </a:lnTo>
                  <a:lnTo>
                    <a:pt x="718" y="29"/>
                  </a:lnTo>
                  <a:lnTo>
                    <a:pt x="718" y="30"/>
                  </a:lnTo>
                  <a:lnTo>
                    <a:pt x="718" y="32"/>
                  </a:lnTo>
                  <a:lnTo>
                    <a:pt x="719" y="35"/>
                  </a:lnTo>
                  <a:lnTo>
                    <a:pt x="719" y="36"/>
                  </a:lnTo>
                  <a:lnTo>
                    <a:pt x="721" y="38"/>
                  </a:lnTo>
                  <a:lnTo>
                    <a:pt x="722" y="41"/>
                  </a:lnTo>
                  <a:lnTo>
                    <a:pt x="724" y="43"/>
                  </a:lnTo>
                  <a:lnTo>
                    <a:pt x="725" y="46"/>
                  </a:lnTo>
                  <a:lnTo>
                    <a:pt x="727" y="47"/>
                  </a:lnTo>
                  <a:lnTo>
                    <a:pt x="727" y="50"/>
                  </a:lnTo>
                  <a:lnTo>
                    <a:pt x="728" y="52"/>
                  </a:lnTo>
                  <a:lnTo>
                    <a:pt x="731" y="56"/>
                  </a:lnTo>
                  <a:lnTo>
                    <a:pt x="734" y="58"/>
                  </a:lnTo>
                  <a:lnTo>
                    <a:pt x="739" y="59"/>
                  </a:lnTo>
                  <a:lnTo>
                    <a:pt x="742" y="61"/>
                  </a:lnTo>
                  <a:lnTo>
                    <a:pt x="745" y="59"/>
                  </a:lnTo>
                  <a:lnTo>
                    <a:pt x="748" y="59"/>
                  </a:lnTo>
                  <a:lnTo>
                    <a:pt x="751" y="59"/>
                  </a:lnTo>
                  <a:lnTo>
                    <a:pt x="756" y="56"/>
                  </a:lnTo>
                  <a:lnTo>
                    <a:pt x="760" y="55"/>
                  </a:lnTo>
                  <a:lnTo>
                    <a:pt x="763" y="52"/>
                  </a:lnTo>
                  <a:lnTo>
                    <a:pt x="768" y="49"/>
                  </a:lnTo>
                  <a:lnTo>
                    <a:pt x="772" y="43"/>
                  </a:lnTo>
                  <a:lnTo>
                    <a:pt x="776" y="35"/>
                  </a:lnTo>
                  <a:lnTo>
                    <a:pt x="782" y="27"/>
                  </a:lnTo>
                  <a:lnTo>
                    <a:pt x="788" y="24"/>
                  </a:lnTo>
                  <a:lnTo>
                    <a:pt x="792" y="26"/>
                  </a:lnTo>
                  <a:lnTo>
                    <a:pt x="797" y="27"/>
                  </a:lnTo>
                  <a:lnTo>
                    <a:pt x="800" y="36"/>
                  </a:lnTo>
                  <a:lnTo>
                    <a:pt x="805" y="44"/>
                  </a:lnTo>
                  <a:lnTo>
                    <a:pt x="809" y="47"/>
                  </a:lnTo>
                  <a:lnTo>
                    <a:pt x="814" y="52"/>
                  </a:lnTo>
                  <a:lnTo>
                    <a:pt x="817" y="56"/>
                  </a:lnTo>
                  <a:lnTo>
                    <a:pt x="820" y="61"/>
                  </a:lnTo>
                  <a:lnTo>
                    <a:pt x="820" y="67"/>
                  </a:lnTo>
                  <a:lnTo>
                    <a:pt x="815" y="75"/>
                  </a:lnTo>
                  <a:lnTo>
                    <a:pt x="808" y="75"/>
                  </a:lnTo>
                  <a:lnTo>
                    <a:pt x="800" y="72"/>
                  </a:lnTo>
                  <a:lnTo>
                    <a:pt x="791" y="68"/>
                  </a:lnTo>
                  <a:lnTo>
                    <a:pt x="782" y="73"/>
                  </a:lnTo>
                  <a:lnTo>
                    <a:pt x="779" y="79"/>
                  </a:lnTo>
                  <a:lnTo>
                    <a:pt x="779" y="87"/>
                  </a:lnTo>
                  <a:lnTo>
                    <a:pt x="783" y="90"/>
                  </a:lnTo>
                  <a:lnTo>
                    <a:pt x="789" y="93"/>
                  </a:lnTo>
                  <a:lnTo>
                    <a:pt x="789" y="90"/>
                  </a:lnTo>
                  <a:lnTo>
                    <a:pt x="791" y="88"/>
                  </a:lnTo>
                  <a:lnTo>
                    <a:pt x="791" y="87"/>
                  </a:lnTo>
                  <a:lnTo>
                    <a:pt x="791" y="85"/>
                  </a:lnTo>
                  <a:lnTo>
                    <a:pt x="792" y="84"/>
                  </a:lnTo>
                  <a:lnTo>
                    <a:pt x="792" y="82"/>
                  </a:lnTo>
                  <a:lnTo>
                    <a:pt x="792" y="81"/>
                  </a:lnTo>
                  <a:lnTo>
                    <a:pt x="794" y="81"/>
                  </a:lnTo>
                  <a:lnTo>
                    <a:pt x="795" y="82"/>
                  </a:lnTo>
                  <a:lnTo>
                    <a:pt x="797" y="82"/>
                  </a:lnTo>
                  <a:lnTo>
                    <a:pt x="798" y="82"/>
                  </a:lnTo>
                  <a:lnTo>
                    <a:pt x="800" y="82"/>
                  </a:lnTo>
                  <a:lnTo>
                    <a:pt x="801" y="82"/>
                  </a:lnTo>
                  <a:lnTo>
                    <a:pt x="803" y="82"/>
                  </a:lnTo>
                  <a:lnTo>
                    <a:pt x="805" y="82"/>
                  </a:lnTo>
                  <a:lnTo>
                    <a:pt x="806" y="82"/>
                  </a:lnTo>
                  <a:lnTo>
                    <a:pt x="809" y="82"/>
                  </a:lnTo>
                  <a:lnTo>
                    <a:pt x="811" y="82"/>
                  </a:lnTo>
                  <a:lnTo>
                    <a:pt x="812" y="82"/>
                  </a:lnTo>
                  <a:lnTo>
                    <a:pt x="814" y="82"/>
                  </a:lnTo>
                  <a:lnTo>
                    <a:pt x="815" y="82"/>
                  </a:lnTo>
                  <a:lnTo>
                    <a:pt x="818" y="82"/>
                  </a:lnTo>
                  <a:lnTo>
                    <a:pt x="820" y="84"/>
                  </a:lnTo>
                  <a:lnTo>
                    <a:pt x="823" y="84"/>
                  </a:lnTo>
                  <a:lnTo>
                    <a:pt x="826" y="84"/>
                  </a:lnTo>
                  <a:lnTo>
                    <a:pt x="827" y="84"/>
                  </a:lnTo>
                  <a:lnTo>
                    <a:pt x="830" y="85"/>
                  </a:lnTo>
                  <a:lnTo>
                    <a:pt x="832" y="85"/>
                  </a:lnTo>
                  <a:lnTo>
                    <a:pt x="835" y="85"/>
                  </a:lnTo>
                  <a:lnTo>
                    <a:pt x="837" y="85"/>
                  </a:lnTo>
                  <a:lnTo>
                    <a:pt x="838" y="85"/>
                  </a:lnTo>
                  <a:lnTo>
                    <a:pt x="840" y="87"/>
                  </a:lnTo>
                  <a:lnTo>
                    <a:pt x="841" y="87"/>
                  </a:lnTo>
                  <a:lnTo>
                    <a:pt x="844" y="88"/>
                  </a:lnTo>
                  <a:lnTo>
                    <a:pt x="846" y="88"/>
                  </a:lnTo>
                  <a:lnTo>
                    <a:pt x="847" y="90"/>
                  </a:lnTo>
                  <a:lnTo>
                    <a:pt x="849" y="91"/>
                  </a:lnTo>
                  <a:lnTo>
                    <a:pt x="850" y="91"/>
                  </a:lnTo>
                  <a:lnTo>
                    <a:pt x="853" y="93"/>
                  </a:lnTo>
                  <a:lnTo>
                    <a:pt x="856" y="96"/>
                  </a:lnTo>
                  <a:lnTo>
                    <a:pt x="858" y="97"/>
                  </a:lnTo>
                  <a:lnTo>
                    <a:pt x="859" y="97"/>
                  </a:lnTo>
                  <a:lnTo>
                    <a:pt x="862" y="99"/>
                  </a:lnTo>
                  <a:lnTo>
                    <a:pt x="862" y="101"/>
                  </a:lnTo>
                  <a:lnTo>
                    <a:pt x="864" y="101"/>
                  </a:lnTo>
                  <a:lnTo>
                    <a:pt x="866" y="102"/>
                  </a:lnTo>
                  <a:lnTo>
                    <a:pt x="869" y="104"/>
                  </a:lnTo>
                  <a:lnTo>
                    <a:pt x="870" y="105"/>
                  </a:lnTo>
                  <a:lnTo>
                    <a:pt x="873" y="107"/>
                  </a:lnTo>
                  <a:lnTo>
                    <a:pt x="876" y="108"/>
                  </a:lnTo>
                  <a:lnTo>
                    <a:pt x="878" y="110"/>
                  </a:lnTo>
                  <a:lnTo>
                    <a:pt x="881" y="111"/>
                  </a:lnTo>
                  <a:lnTo>
                    <a:pt x="884" y="113"/>
                  </a:lnTo>
                  <a:lnTo>
                    <a:pt x="887" y="114"/>
                  </a:lnTo>
                  <a:lnTo>
                    <a:pt x="888" y="116"/>
                  </a:lnTo>
                  <a:lnTo>
                    <a:pt x="890" y="116"/>
                  </a:lnTo>
                  <a:lnTo>
                    <a:pt x="891" y="114"/>
                  </a:lnTo>
                  <a:lnTo>
                    <a:pt x="893" y="114"/>
                  </a:lnTo>
                  <a:lnTo>
                    <a:pt x="895" y="114"/>
                  </a:lnTo>
                  <a:lnTo>
                    <a:pt x="898" y="113"/>
                  </a:lnTo>
                  <a:lnTo>
                    <a:pt x="899" y="111"/>
                  </a:lnTo>
                  <a:lnTo>
                    <a:pt x="902" y="110"/>
                  </a:lnTo>
                  <a:lnTo>
                    <a:pt x="905" y="110"/>
                  </a:lnTo>
                  <a:lnTo>
                    <a:pt x="907" y="108"/>
                  </a:lnTo>
                  <a:lnTo>
                    <a:pt x="908" y="108"/>
                  </a:lnTo>
                  <a:lnTo>
                    <a:pt x="910" y="108"/>
                  </a:lnTo>
                  <a:lnTo>
                    <a:pt x="913" y="107"/>
                  </a:lnTo>
                  <a:lnTo>
                    <a:pt x="914" y="107"/>
                  </a:lnTo>
                  <a:lnTo>
                    <a:pt x="916" y="105"/>
                  </a:lnTo>
                  <a:lnTo>
                    <a:pt x="917" y="105"/>
                  </a:lnTo>
                  <a:lnTo>
                    <a:pt x="919" y="104"/>
                  </a:lnTo>
                  <a:lnTo>
                    <a:pt x="920" y="104"/>
                  </a:lnTo>
                  <a:lnTo>
                    <a:pt x="922" y="104"/>
                  </a:lnTo>
                  <a:lnTo>
                    <a:pt x="924" y="104"/>
                  </a:lnTo>
                  <a:lnTo>
                    <a:pt x="925" y="104"/>
                  </a:lnTo>
                  <a:lnTo>
                    <a:pt x="927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4" y="104"/>
                  </a:lnTo>
                  <a:lnTo>
                    <a:pt x="936" y="104"/>
                  </a:lnTo>
                  <a:lnTo>
                    <a:pt x="937" y="105"/>
                  </a:lnTo>
                  <a:lnTo>
                    <a:pt x="940" y="105"/>
                  </a:lnTo>
                  <a:lnTo>
                    <a:pt x="942" y="105"/>
                  </a:lnTo>
                  <a:lnTo>
                    <a:pt x="943" y="107"/>
                  </a:lnTo>
                  <a:lnTo>
                    <a:pt x="945" y="107"/>
                  </a:lnTo>
                  <a:lnTo>
                    <a:pt x="946" y="107"/>
                  </a:lnTo>
                  <a:lnTo>
                    <a:pt x="948" y="108"/>
                  </a:lnTo>
                  <a:lnTo>
                    <a:pt x="949" y="108"/>
                  </a:lnTo>
                  <a:lnTo>
                    <a:pt x="953" y="110"/>
                  </a:lnTo>
                  <a:lnTo>
                    <a:pt x="954" y="111"/>
                  </a:lnTo>
                  <a:lnTo>
                    <a:pt x="957" y="111"/>
                  </a:lnTo>
                  <a:lnTo>
                    <a:pt x="960" y="114"/>
                  </a:lnTo>
                  <a:lnTo>
                    <a:pt x="963" y="114"/>
                  </a:lnTo>
                  <a:lnTo>
                    <a:pt x="965" y="114"/>
                  </a:lnTo>
                  <a:lnTo>
                    <a:pt x="966" y="114"/>
                  </a:lnTo>
                  <a:lnTo>
                    <a:pt x="968" y="116"/>
                  </a:lnTo>
                  <a:lnTo>
                    <a:pt x="968" y="117"/>
                  </a:lnTo>
                  <a:lnTo>
                    <a:pt x="968" y="120"/>
                  </a:lnTo>
                  <a:lnTo>
                    <a:pt x="968" y="122"/>
                  </a:lnTo>
                  <a:lnTo>
                    <a:pt x="968" y="123"/>
                  </a:lnTo>
                  <a:lnTo>
                    <a:pt x="966" y="125"/>
                  </a:lnTo>
                  <a:lnTo>
                    <a:pt x="966" y="126"/>
                  </a:lnTo>
                  <a:lnTo>
                    <a:pt x="966" y="130"/>
                  </a:lnTo>
                  <a:lnTo>
                    <a:pt x="966" y="133"/>
                  </a:lnTo>
                  <a:lnTo>
                    <a:pt x="965" y="136"/>
                  </a:lnTo>
                  <a:lnTo>
                    <a:pt x="965" y="139"/>
                  </a:lnTo>
                  <a:lnTo>
                    <a:pt x="965" y="142"/>
                  </a:lnTo>
                  <a:lnTo>
                    <a:pt x="965" y="145"/>
                  </a:lnTo>
                  <a:lnTo>
                    <a:pt x="963" y="146"/>
                  </a:lnTo>
                  <a:lnTo>
                    <a:pt x="963" y="149"/>
                  </a:lnTo>
                  <a:lnTo>
                    <a:pt x="963" y="152"/>
                  </a:lnTo>
                  <a:lnTo>
                    <a:pt x="963" y="157"/>
                  </a:lnTo>
                  <a:lnTo>
                    <a:pt x="962" y="160"/>
                  </a:lnTo>
                  <a:lnTo>
                    <a:pt x="962" y="163"/>
                  </a:lnTo>
                  <a:lnTo>
                    <a:pt x="962" y="168"/>
                  </a:lnTo>
                  <a:lnTo>
                    <a:pt x="960" y="172"/>
                  </a:lnTo>
                  <a:lnTo>
                    <a:pt x="960" y="174"/>
                  </a:lnTo>
                  <a:lnTo>
                    <a:pt x="980" y="186"/>
                  </a:lnTo>
                  <a:lnTo>
                    <a:pt x="1000" y="198"/>
                  </a:lnTo>
                  <a:lnTo>
                    <a:pt x="1021" y="210"/>
                  </a:lnTo>
                  <a:lnTo>
                    <a:pt x="1041" y="223"/>
                  </a:lnTo>
                  <a:lnTo>
                    <a:pt x="1061" y="235"/>
                  </a:lnTo>
                  <a:lnTo>
                    <a:pt x="1082" y="238"/>
                  </a:lnTo>
                  <a:lnTo>
                    <a:pt x="1104" y="242"/>
                  </a:lnTo>
                  <a:lnTo>
                    <a:pt x="1125" y="247"/>
                  </a:lnTo>
                  <a:lnTo>
                    <a:pt x="1146" y="250"/>
                  </a:lnTo>
                  <a:lnTo>
                    <a:pt x="1168" y="255"/>
                  </a:lnTo>
                  <a:lnTo>
                    <a:pt x="1187" y="258"/>
                  </a:lnTo>
                  <a:lnTo>
                    <a:pt x="1209" y="262"/>
                  </a:lnTo>
                  <a:lnTo>
                    <a:pt x="1224" y="264"/>
                  </a:lnTo>
                  <a:lnTo>
                    <a:pt x="1227" y="265"/>
                  </a:lnTo>
                  <a:lnTo>
                    <a:pt x="1230" y="265"/>
                  </a:lnTo>
                  <a:lnTo>
                    <a:pt x="1252" y="270"/>
                  </a:lnTo>
                  <a:lnTo>
                    <a:pt x="1273" y="273"/>
                  </a:lnTo>
                  <a:lnTo>
                    <a:pt x="1277" y="255"/>
                  </a:lnTo>
                  <a:lnTo>
                    <a:pt x="1291" y="247"/>
                  </a:lnTo>
                  <a:lnTo>
                    <a:pt x="1297" y="242"/>
                  </a:lnTo>
                  <a:lnTo>
                    <a:pt x="1317" y="230"/>
                  </a:lnTo>
                  <a:lnTo>
                    <a:pt x="1337" y="218"/>
                  </a:lnTo>
                  <a:lnTo>
                    <a:pt x="1357" y="206"/>
                  </a:lnTo>
                  <a:lnTo>
                    <a:pt x="1372" y="223"/>
                  </a:lnTo>
                  <a:lnTo>
                    <a:pt x="1387" y="239"/>
                  </a:lnTo>
                  <a:lnTo>
                    <a:pt x="1401" y="239"/>
                  </a:lnTo>
                  <a:lnTo>
                    <a:pt x="1412" y="250"/>
                  </a:lnTo>
                  <a:lnTo>
                    <a:pt x="1422" y="264"/>
                  </a:lnTo>
                  <a:lnTo>
                    <a:pt x="1430" y="265"/>
                  </a:lnTo>
                  <a:lnTo>
                    <a:pt x="1435" y="267"/>
                  </a:lnTo>
                  <a:lnTo>
                    <a:pt x="1436" y="267"/>
                  </a:lnTo>
                  <a:lnTo>
                    <a:pt x="1438" y="268"/>
                  </a:lnTo>
                  <a:lnTo>
                    <a:pt x="1439" y="270"/>
                  </a:lnTo>
                  <a:lnTo>
                    <a:pt x="1441" y="270"/>
                  </a:lnTo>
                  <a:lnTo>
                    <a:pt x="1444" y="271"/>
                  </a:lnTo>
                  <a:lnTo>
                    <a:pt x="1451" y="276"/>
                  </a:lnTo>
                  <a:lnTo>
                    <a:pt x="1458" y="281"/>
                  </a:lnTo>
                  <a:lnTo>
                    <a:pt x="1459" y="281"/>
                  </a:lnTo>
                  <a:lnTo>
                    <a:pt x="1459" y="282"/>
                  </a:lnTo>
                  <a:lnTo>
                    <a:pt x="1461" y="282"/>
                  </a:lnTo>
                  <a:lnTo>
                    <a:pt x="1467" y="287"/>
                  </a:lnTo>
                  <a:lnTo>
                    <a:pt x="1473" y="290"/>
                  </a:lnTo>
                  <a:lnTo>
                    <a:pt x="1477" y="293"/>
                  </a:lnTo>
                  <a:lnTo>
                    <a:pt x="1483" y="293"/>
                  </a:lnTo>
                  <a:lnTo>
                    <a:pt x="1487" y="293"/>
                  </a:lnTo>
                  <a:lnTo>
                    <a:pt x="1488" y="293"/>
                  </a:lnTo>
                  <a:lnTo>
                    <a:pt x="1491" y="293"/>
                  </a:lnTo>
                  <a:lnTo>
                    <a:pt x="1497" y="293"/>
                  </a:lnTo>
                  <a:lnTo>
                    <a:pt x="1508" y="294"/>
                  </a:lnTo>
                  <a:lnTo>
                    <a:pt x="1517" y="294"/>
                  </a:lnTo>
                  <a:lnTo>
                    <a:pt x="1520" y="296"/>
                  </a:lnTo>
                  <a:lnTo>
                    <a:pt x="1525" y="296"/>
                  </a:lnTo>
                  <a:lnTo>
                    <a:pt x="1538" y="299"/>
                  </a:lnTo>
                  <a:lnTo>
                    <a:pt x="1540" y="299"/>
                  </a:lnTo>
                  <a:lnTo>
                    <a:pt x="1541" y="299"/>
                  </a:lnTo>
                  <a:lnTo>
                    <a:pt x="1543" y="299"/>
                  </a:lnTo>
                  <a:lnTo>
                    <a:pt x="1546" y="300"/>
                  </a:lnTo>
                  <a:lnTo>
                    <a:pt x="1551" y="302"/>
                  </a:lnTo>
                  <a:lnTo>
                    <a:pt x="1554" y="302"/>
                  </a:lnTo>
                  <a:lnTo>
                    <a:pt x="1561" y="305"/>
                  </a:lnTo>
                  <a:lnTo>
                    <a:pt x="1567" y="307"/>
                  </a:lnTo>
                  <a:lnTo>
                    <a:pt x="1567" y="308"/>
                  </a:lnTo>
                  <a:lnTo>
                    <a:pt x="1566" y="323"/>
                  </a:lnTo>
                  <a:lnTo>
                    <a:pt x="1566" y="334"/>
                  </a:lnTo>
                  <a:lnTo>
                    <a:pt x="1564" y="343"/>
                  </a:lnTo>
                  <a:lnTo>
                    <a:pt x="1564" y="363"/>
                  </a:lnTo>
                  <a:lnTo>
                    <a:pt x="1563" y="383"/>
                  </a:lnTo>
                  <a:lnTo>
                    <a:pt x="1561" y="403"/>
                  </a:lnTo>
                  <a:lnTo>
                    <a:pt x="1560" y="423"/>
                  </a:lnTo>
                  <a:lnTo>
                    <a:pt x="1560" y="442"/>
                  </a:lnTo>
                  <a:lnTo>
                    <a:pt x="1558" y="462"/>
                  </a:lnTo>
                  <a:lnTo>
                    <a:pt x="1557" y="482"/>
                  </a:lnTo>
                  <a:lnTo>
                    <a:pt x="1555" y="502"/>
                  </a:lnTo>
                  <a:lnTo>
                    <a:pt x="1557" y="503"/>
                  </a:lnTo>
                  <a:lnTo>
                    <a:pt x="1558" y="505"/>
                  </a:lnTo>
                  <a:lnTo>
                    <a:pt x="1560" y="506"/>
                  </a:lnTo>
                  <a:lnTo>
                    <a:pt x="1563" y="508"/>
                  </a:lnTo>
                  <a:lnTo>
                    <a:pt x="1563" y="510"/>
                  </a:lnTo>
                  <a:lnTo>
                    <a:pt x="1564" y="511"/>
                  </a:lnTo>
                  <a:lnTo>
                    <a:pt x="1566" y="513"/>
                  </a:lnTo>
                  <a:lnTo>
                    <a:pt x="1569" y="516"/>
                  </a:lnTo>
                  <a:lnTo>
                    <a:pt x="1570" y="517"/>
                  </a:lnTo>
                  <a:lnTo>
                    <a:pt x="1573" y="520"/>
                  </a:lnTo>
                  <a:lnTo>
                    <a:pt x="1577" y="522"/>
                  </a:lnTo>
                  <a:lnTo>
                    <a:pt x="1578" y="523"/>
                  </a:lnTo>
                  <a:lnTo>
                    <a:pt x="1580" y="525"/>
                  </a:lnTo>
                  <a:lnTo>
                    <a:pt x="1581" y="526"/>
                  </a:lnTo>
                  <a:lnTo>
                    <a:pt x="1584" y="529"/>
                  </a:lnTo>
                  <a:lnTo>
                    <a:pt x="1586" y="531"/>
                  </a:lnTo>
                  <a:lnTo>
                    <a:pt x="1587" y="532"/>
                  </a:lnTo>
                  <a:lnTo>
                    <a:pt x="1589" y="532"/>
                  </a:lnTo>
                  <a:lnTo>
                    <a:pt x="1589" y="534"/>
                  </a:lnTo>
                  <a:lnTo>
                    <a:pt x="1589" y="535"/>
                  </a:lnTo>
                  <a:lnTo>
                    <a:pt x="1589" y="537"/>
                  </a:lnTo>
                  <a:lnTo>
                    <a:pt x="1589" y="539"/>
                  </a:lnTo>
                  <a:lnTo>
                    <a:pt x="1589" y="542"/>
                  </a:lnTo>
                  <a:lnTo>
                    <a:pt x="1590" y="543"/>
                  </a:lnTo>
                  <a:lnTo>
                    <a:pt x="1590" y="545"/>
                  </a:lnTo>
                  <a:lnTo>
                    <a:pt x="1590" y="546"/>
                  </a:lnTo>
                  <a:lnTo>
                    <a:pt x="1590" y="548"/>
                  </a:lnTo>
                  <a:lnTo>
                    <a:pt x="1590" y="551"/>
                  </a:lnTo>
                  <a:lnTo>
                    <a:pt x="1590" y="554"/>
                  </a:lnTo>
                  <a:lnTo>
                    <a:pt x="1590" y="555"/>
                  </a:lnTo>
                  <a:lnTo>
                    <a:pt x="1590" y="558"/>
                  </a:lnTo>
                  <a:lnTo>
                    <a:pt x="1592" y="558"/>
                  </a:lnTo>
                  <a:lnTo>
                    <a:pt x="1592" y="561"/>
                  </a:lnTo>
                  <a:lnTo>
                    <a:pt x="1592" y="563"/>
                  </a:lnTo>
                  <a:lnTo>
                    <a:pt x="1592" y="564"/>
                  </a:lnTo>
                  <a:lnTo>
                    <a:pt x="1592" y="566"/>
                  </a:lnTo>
                  <a:lnTo>
                    <a:pt x="1592" y="568"/>
                  </a:lnTo>
                  <a:lnTo>
                    <a:pt x="1592" y="571"/>
                  </a:lnTo>
                  <a:lnTo>
                    <a:pt x="1593" y="572"/>
                  </a:lnTo>
                  <a:lnTo>
                    <a:pt x="1593" y="575"/>
                  </a:lnTo>
                  <a:lnTo>
                    <a:pt x="1593" y="577"/>
                  </a:lnTo>
                  <a:lnTo>
                    <a:pt x="1593" y="578"/>
                  </a:lnTo>
                  <a:lnTo>
                    <a:pt x="1593" y="580"/>
                  </a:lnTo>
                  <a:lnTo>
                    <a:pt x="1593" y="581"/>
                  </a:lnTo>
                  <a:lnTo>
                    <a:pt x="1593" y="583"/>
                  </a:lnTo>
                  <a:lnTo>
                    <a:pt x="1593" y="586"/>
                  </a:lnTo>
                  <a:lnTo>
                    <a:pt x="1593" y="587"/>
                  </a:lnTo>
                  <a:lnTo>
                    <a:pt x="1595" y="589"/>
                  </a:lnTo>
                  <a:lnTo>
                    <a:pt x="1595" y="590"/>
                  </a:lnTo>
                  <a:lnTo>
                    <a:pt x="1595" y="592"/>
                  </a:lnTo>
                  <a:lnTo>
                    <a:pt x="1595" y="593"/>
                  </a:lnTo>
                  <a:lnTo>
                    <a:pt x="1595" y="595"/>
                  </a:lnTo>
                  <a:lnTo>
                    <a:pt x="1595" y="597"/>
                  </a:lnTo>
                  <a:lnTo>
                    <a:pt x="1595" y="600"/>
                  </a:lnTo>
                  <a:lnTo>
                    <a:pt x="1595" y="601"/>
                  </a:lnTo>
                  <a:lnTo>
                    <a:pt x="1595" y="604"/>
                  </a:lnTo>
                  <a:lnTo>
                    <a:pt x="1596" y="604"/>
                  </a:lnTo>
                  <a:lnTo>
                    <a:pt x="1595" y="606"/>
                  </a:lnTo>
                  <a:lnTo>
                    <a:pt x="1595" y="607"/>
                  </a:lnTo>
                  <a:lnTo>
                    <a:pt x="1596" y="610"/>
                  </a:lnTo>
                  <a:lnTo>
                    <a:pt x="1596" y="612"/>
                  </a:lnTo>
                  <a:lnTo>
                    <a:pt x="1596" y="615"/>
                  </a:lnTo>
                  <a:lnTo>
                    <a:pt x="1596" y="616"/>
                  </a:lnTo>
                  <a:lnTo>
                    <a:pt x="1596" y="618"/>
                  </a:lnTo>
                  <a:lnTo>
                    <a:pt x="1598" y="619"/>
                  </a:lnTo>
                  <a:lnTo>
                    <a:pt x="1596" y="621"/>
                  </a:lnTo>
                  <a:lnTo>
                    <a:pt x="1596" y="622"/>
                  </a:lnTo>
                  <a:lnTo>
                    <a:pt x="1598" y="622"/>
                  </a:lnTo>
                  <a:lnTo>
                    <a:pt x="1596" y="624"/>
                  </a:lnTo>
                  <a:lnTo>
                    <a:pt x="1596" y="627"/>
                  </a:lnTo>
                  <a:lnTo>
                    <a:pt x="1596" y="629"/>
                  </a:lnTo>
                  <a:lnTo>
                    <a:pt x="1596" y="630"/>
                  </a:lnTo>
                  <a:lnTo>
                    <a:pt x="1595" y="632"/>
                  </a:lnTo>
                  <a:lnTo>
                    <a:pt x="1595" y="633"/>
                  </a:lnTo>
                  <a:lnTo>
                    <a:pt x="1595" y="635"/>
                  </a:lnTo>
                  <a:lnTo>
                    <a:pt x="1595" y="638"/>
                  </a:lnTo>
                  <a:lnTo>
                    <a:pt x="1593" y="641"/>
                  </a:lnTo>
                  <a:lnTo>
                    <a:pt x="1593" y="642"/>
                  </a:lnTo>
                  <a:lnTo>
                    <a:pt x="1593" y="645"/>
                  </a:lnTo>
                  <a:lnTo>
                    <a:pt x="1593" y="647"/>
                  </a:lnTo>
                  <a:lnTo>
                    <a:pt x="1593" y="648"/>
                  </a:lnTo>
                  <a:lnTo>
                    <a:pt x="1592" y="648"/>
                  </a:lnTo>
                  <a:lnTo>
                    <a:pt x="1592" y="651"/>
                  </a:lnTo>
                  <a:lnTo>
                    <a:pt x="1592" y="653"/>
                  </a:lnTo>
                  <a:lnTo>
                    <a:pt x="1592" y="655"/>
                  </a:lnTo>
                  <a:lnTo>
                    <a:pt x="1590" y="658"/>
                  </a:lnTo>
                  <a:lnTo>
                    <a:pt x="1590" y="659"/>
                  </a:lnTo>
                  <a:lnTo>
                    <a:pt x="1590" y="661"/>
                  </a:lnTo>
                  <a:lnTo>
                    <a:pt x="1590" y="662"/>
                  </a:lnTo>
                  <a:lnTo>
                    <a:pt x="1592" y="664"/>
                  </a:lnTo>
                  <a:lnTo>
                    <a:pt x="1592" y="665"/>
                  </a:lnTo>
                  <a:lnTo>
                    <a:pt x="1592" y="667"/>
                  </a:lnTo>
                  <a:lnTo>
                    <a:pt x="1592" y="670"/>
                  </a:lnTo>
                  <a:lnTo>
                    <a:pt x="1592" y="671"/>
                  </a:lnTo>
                  <a:lnTo>
                    <a:pt x="1592" y="673"/>
                  </a:lnTo>
                  <a:lnTo>
                    <a:pt x="1593" y="674"/>
                  </a:lnTo>
                  <a:lnTo>
                    <a:pt x="1593" y="677"/>
                  </a:lnTo>
                  <a:lnTo>
                    <a:pt x="1593" y="679"/>
                  </a:lnTo>
                  <a:lnTo>
                    <a:pt x="1593" y="680"/>
                  </a:lnTo>
                  <a:lnTo>
                    <a:pt x="1593" y="682"/>
                  </a:lnTo>
                  <a:lnTo>
                    <a:pt x="1593" y="685"/>
                  </a:lnTo>
                  <a:lnTo>
                    <a:pt x="1593" y="687"/>
                  </a:lnTo>
                  <a:lnTo>
                    <a:pt x="1595" y="688"/>
                  </a:lnTo>
                  <a:lnTo>
                    <a:pt x="1595" y="691"/>
                  </a:lnTo>
                  <a:lnTo>
                    <a:pt x="1595" y="693"/>
                  </a:lnTo>
                  <a:lnTo>
                    <a:pt x="1595" y="694"/>
                  </a:lnTo>
                  <a:lnTo>
                    <a:pt x="1595" y="696"/>
                  </a:lnTo>
                  <a:lnTo>
                    <a:pt x="1595" y="699"/>
                  </a:lnTo>
                  <a:lnTo>
                    <a:pt x="1596" y="702"/>
                  </a:lnTo>
                  <a:lnTo>
                    <a:pt x="1596" y="705"/>
                  </a:lnTo>
                  <a:lnTo>
                    <a:pt x="1596" y="706"/>
                  </a:lnTo>
                  <a:lnTo>
                    <a:pt x="1596" y="708"/>
                  </a:lnTo>
                  <a:lnTo>
                    <a:pt x="1596" y="711"/>
                  </a:lnTo>
                  <a:lnTo>
                    <a:pt x="1596" y="713"/>
                  </a:lnTo>
                  <a:lnTo>
                    <a:pt x="1596" y="716"/>
                  </a:lnTo>
                  <a:lnTo>
                    <a:pt x="1598" y="717"/>
                  </a:lnTo>
                  <a:lnTo>
                    <a:pt x="1598" y="719"/>
                  </a:lnTo>
                  <a:lnTo>
                    <a:pt x="1598" y="720"/>
                  </a:lnTo>
                  <a:lnTo>
                    <a:pt x="1598" y="722"/>
                  </a:lnTo>
                  <a:lnTo>
                    <a:pt x="1599" y="723"/>
                  </a:lnTo>
                  <a:lnTo>
                    <a:pt x="1599" y="725"/>
                  </a:lnTo>
                  <a:lnTo>
                    <a:pt x="1599" y="726"/>
                  </a:lnTo>
                  <a:lnTo>
                    <a:pt x="1599" y="728"/>
                  </a:lnTo>
                  <a:lnTo>
                    <a:pt x="1598" y="729"/>
                  </a:lnTo>
                  <a:lnTo>
                    <a:pt x="1598" y="731"/>
                  </a:lnTo>
                  <a:lnTo>
                    <a:pt x="1598" y="732"/>
                  </a:lnTo>
                  <a:lnTo>
                    <a:pt x="1596" y="735"/>
                  </a:lnTo>
                  <a:lnTo>
                    <a:pt x="1596" y="737"/>
                  </a:lnTo>
                  <a:lnTo>
                    <a:pt x="1595" y="738"/>
                  </a:lnTo>
                  <a:lnTo>
                    <a:pt x="1595" y="740"/>
                  </a:lnTo>
                  <a:lnTo>
                    <a:pt x="1593" y="743"/>
                  </a:lnTo>
                  <a:lnTo>
                    <a:pt x="1593" y="745"/>
                  </a:lnTo>
                  <a:lnTo>
                    <a:pt x="1593" y="748"/>
                  </a:lnTo>
                  <a:lnTo>
                    <a:pt x="1592" y="749"/>
                  </a:lnTo>
                  <a:lnTo>
                    <a:pt x="1590" y="752"/>
                  </a:lnTo>
                  <a:lnTo>
                    <a:pt x="1590" y="754"/>
                  </a:lnTo>
                  <a:lnTo>
                    <a:pt x="1589" y="757"/>
                  </a:lnTo>
                  <a:lnTo>
                    <a:pt x="1587" y="760"/>
                  </a:lnTo>
                  <a:lnTo>
                    <a:pt x="1587" y="761"/>
                  </a:lnTo>
                  <a:lnTo>
                    <a:pt x="1586" y="763"/>
                  </a:lnTo>
                  <a:lnTo>
                    <a:pt x="1586" y="766"/>
                  </a:lnTo>
                  <a:lnTo>
                    <a:pt x="1584" y="767"/>
                  </a:lnTo>
                  <a:lnTo>
                    <a:pt x="1583" y="771"/>
                  </a:lnTo>
                  <a:lnTo>
                    <a:pt x="1581" y="772"/>
                  </a:lnTo>
                  <a:lnTo>
                    <a:pt x="1580" y="774"/>
                  </a:lnTo>
                  <a:lnTo>
                    <a:pt x="1577" y="775"/>
                  </a:lnTo>
                  <a:lnTo>
                    <a:pt x="1572" y="778"/>
                  </a:lnTo>
                  <a:lnTo>
                    <a:pt x="1569" y="780"/>
                  </a:lnTo>
                  <a:lnTo>
                    <a:pt x="1567" y="781"/>
                  </a:lnTo>
                  <a:lnTo>
                    <a:pt x="1563" y="783"/>
                  </a:lnTo>
                  <a:lnTo>
                    <a:pt x="1561" y="784"/>
                  </a:lnTo>
                  <a:lnTo>
                    <a:pt x="1558" y="786"/>
                  </a:lnTo>
                  <a:lnTo>
                    <a:pt x="1555" y="789"/>
                  </a:lnTo>
                  <a:lnTo>
                    <a:pt x="1552" y="790"/>
                  </a:lnTo>
                  <a:lnTo>
                    <a:pt x="1549" y="792"/>
                  </a:lnTo>
                  <a:lnTo>
                    <a:pt x="1548" y="793"/>
                  </a:lnTo>
                  <a:lnTo>
                    <a:pt x="1545" y="795"/>
                  </a:lnTo>
                  <a:lnTo>
                    <a:pt x="1543" y="796"/>
                  </a:lnTo>
                  <a:lnTo>
                    <a:pt x="1538" y="798"/>
                  </a:lnTo>
                  <a:lnTo>
                    <a:pt x="1535" y="801"/>
                  </a:lnTo>
                  <a:lnTo>
                    <a:pt x="1534" y="803"/>
                  </a:lnTo>
                  <a:lnTo>
                    <a:pt x="1531" y="806"/>
                  </a:lnTo>
                  <a:lnTo>
                    <a:pt x="1528" y="806"/>
                  </a:lnTo>
                  <a:lnTo>
                    <a:pt x="1525" y="807"/>
                  </a:lnTo>
                  <a:lnTo>
                    <a:pt x="1522" y="809"/>
                  </a:lnTo>
                  <a:lnTo>
                    <a:pt x="1517" y="810"/>
                  </a:lnTo>
                  <a:lnTo>
                    <a:pt x="1516" y="815"/>
                  </a:lnTo>
                  <a:lnTo>
                    <a:pt x="1514" y="819"/>
                  </a:lnTo>
                  <a:lnTo>
                    <a:pt x="1512" y="824"/>
                  </a:lnTo>
                  <a:lnTo>
                    <a:pt x="1511" y="827"/>
                  </a:lnTo>
                  <a:lnTo>
                    <a:pt x="1511" y="829"/>
                  </a:lnTo>
                  <a:lnTo>
                    <a:pt x="1508" y="832"/>
                  </a:lnTo>
                  <a:lnTo>
                    <a:pt x="1506" y="836"/>
                  </a:lnTo>
                  <a:lnTo>
                    <a:pt x="1505" y="841"/>
                  </a:lnTo>
                  <a:lnTo>
                    <a:pt x="1503" y="844"/>
                  </a:lnTo>
                  <a:lnTo>
                    <a:pt x="1503" y="845"/>
                  </a:lnTo>
                  <a:lnTo>
                    <a:pt x="1502" y="848"/>
                  </a:lnTo>
                  <a:lnTo>
                    <a:pt x="1500" y="850"/>
                  </a:lnTo>
                  <a:lnTo>
                    <a:pt x="1500" y="853"/>
                  </a:lnTo>
                  <a:lnTo>
                    <a:pt x="1499" y="856"/>
                  </a:lnTo>
                  <a:lnTo>
                    <a:pt x="1499" y="857"/>
                  </a:lnTo>
                  <a:lnTo>
                    <a:pt x="1497" y="859"/>
                  </a:lnTo>
                  <a:lnTo>
                    <a:pt x="1494" y="861"/>
                  </a:lnTo>
                  <a:lnTo>
                    <a:pt x="1490" y="862"/>
                  </a:lnTo>
                  <a:lnTo>
                    <a:pt x="1485" y="862"/>
                  </a:lnTo>
                  <a:lnTo>
                    <a:pt x="1479" y="862"/>
                  </a:lnTo>
                  <a:lnTo>
                    <a:pt x="1474" y="864"/>
                  </a:lnTo>
                  <a:lnTo>
                    <a:pt x="1471" y="864"/>
                  </a:lnTo>
                  <a:lnTo>
                    <a:pt x="1468" y="864"/>
                  </a:lnTo>
                  <a:lnTo>
                    <a:pt x="1464" y="864"/>
                  </a:lnTo>
                  <a:lnTo>
                    <a:pt x="1459" y="864"/>
                  </a:lnTo>
                  <a:lnTo>
                    <a:pt x="1456" y="864"/>
                  </a:lnTo>
                  <a:lnTo>
                    <a:pt x="1453" y="865"/>
                  </a:lnTo>
                  <a:lnTo>
                    <a:pt x="1450" y="865"/>
                  </a:lnTo>
                  <a:lnTo>
                    <a:pt x="1445" y="865"/>
                  </a:lnTo>
                  <a:lnTo>
                    <a:pt x="1441" y="865"/>
                  </a:lnTo>
                  <a:lnTo>
                    <a:pt x="1438" y="865"/>
                  </a:lnTo>
                  <a:lnTo>
                    <a:pt x="1436" y="865"/>
                  </a:lnTo>
                  <a:lnTo>
                    <a:pt x="1435" y="867"/>
                  </a:lnTo>
                  <a:lnTo>
                    <a:pt x="1433" y="868"/>
                  </a:lnTo>
                  <a:lnTo>
                    <a:pt x="1432" y="870"/>
                  </a:lnTo>
                  <a:lnTo>
                    <a:pt x="1430" y="873"/>
                  </a:lnTo>
                  <a:lnTo>
                    <a:pt x="1429" y="874"/>
                  </a:lnTo>
                  <a:lnTo>
                    <a:pt x="1427" y="876"/>
                  </a:lnTo>
                  <a:lnTo>
                    <a:pt x="1425" y="877"/>
                  </a:lnTo>
                  <a:lnTo>
                    <a:pt x="1425" y="879"/>
                  </a:lnTo>
                  <a:lnTo>
                    <a:pt x="1422" y="882"/>
                  </a:lnTo>
                  <a:lnTo>
                    <a:pt x="1422" y="883"/>
                  </a:lnTo>
                  <a:lnTo>
                    <a:pt x="1421" y="885"/>
                  </a:lnTo>
                  <a:lnTo>
                    <a:pt x="1407" y="897"/>
                  </a:lnTo>
                  <a:lnTo>
                    <a:pt x="1406" y="896"/>
                  </a:lnTo>
                  <a:lnTo>
                    <a:pt x="1403" y="893"/>
                  </a:lnTo>
                  <a:lnTo>
                    <a:pt x="1400" y="891"/>
                  </a:lnTo>
                  <a:lnTo>
                    <a:pt x="1397" y="890"/>
                  </a:lnTo>
                  <a:lnTo>
                    <a:pt x="1397" y="888"/>
                  </a:lnTo>
                  <a:lnTo>
                    <a:pt x="1393" y="886"/>
                  </a:lnTo>
                  <a:lnTo>
                    <a:pt x="1390" y="885"/>
                  </a:lnTo>
                  <a:lnTo>
                    <a:pt x="1387" y="883"/>
                  </a:lnTo>
                  <a:lnTo>
                    <a:pt x="1383" y="882"/>
                  </a:lnTo>
                  <a:lnTo>
                    <a:pt x="1380" y="880"/>
                  </a:lnTo>
                  <a:lnTo>
                    <a:pt x="1377" y="877"/>
                  </a:lnTo>
                  <a:lnTo>
                    <a:pt x="1374" y="877"/>
                  </a:lnTo>
                  <a:lnTo>
                    <a:pt x="1369" y="876"/>
                  </a:lnTo>
                  <a:lnTo>
                    <a:pt x="1366" y="874"/>
                  </a:lnTo>
                  <a:lnTo>
                    <a:pt x="1361" y="873"/>
                  </a:lnTo>
                  <a:lnTo>
                    <a:pt x="1358" y="871"/>
                  </a:lnTo>
                  <a:lnTo>
                    <a:pt x="1354" y="871"/>
                  </a:lnTo>
                  <a:lnTo>
                    <a:pt x="1349" y="870"/>
                  </a:lnTo>
                  <a:lnTo>
                    <a:pt x="1345" y="870"/>
                  </a:lnTo>
                  <a:lnTo>
                    <a:pt x="1340" y="870"/>
                  </a:lnTo>
                  <a:lnTo>
                    <a:pt x="1335" y="870"/>
                  </a:lnTo>
                  <a:lnTo>
                    <a:pt x="1331" y="868"/>
                  </a:lnTo>
                  <a:lnTo>
                    <a:pt x="1325" y="868"/>
                  </a:lnTo>
                  <a:lnTo>
                    <a:pt x="1320" y="870"/>
                  </a:lnTo>
                  <a:lnTo>
                    <a:pt x="1316" y="871"/>
                  </a:lnTo>
                  <a:lnTo>
                    <a:pt x="1313" y="871"/>
                  </a:lnTo>
                  <a:lnTo>
                    <a:pt x="1308" y="873"/>
                  </a:lnTo>
                  <a:lnTo>
                    <a:pt x="1303" y="874"/>
                  </a:lnTo>
                  <a:lnTo>
                    <a:pt x="1300" y="876"/>
                  </a:lnTo>
                  <a:lnTo>
                    <a:pt x="1297" y="877"/>
                  </a:lnTo>
                  <a:lnTo>
                    <a:pt x="1291" y="874"/>
                  </a:lnTo>
                  <a:lnTo>
                    <a:pt x="1290" y="874"/>
                  </a:lnTo>
                  <a:lnTo>
                    <a:pt x="1279" y="870"/>
                  </a:lnTo>
                  <a:lnTo>
                    <a:pt x="1265" y="864"/>
                  </a:lnTo>
                  <a:lnTo>
                    <a:pt x="1252" y="859"/>
                  </a:lnTo>
                  <a:lnTo>
                    <a:pt x="1238" y="853"/>
                  </a:lnTo>
                  <a:lnTo>
                    <a:pt x="1233" y="854"/>
                  </a:lnTo>
                  <a:lnTo>
                    <a:pt x="1221" y="859"/>
                  </a:lnTo>
                  <a:lnTo>
                    <a:pt x="1207" y="864"/>
                  </a:lnTo>
                  <a:lnTo>
                    <a:pt x="1195" y="868"/>
                  </a:lnTo>
                  <a:lnTo>
                    <a:pt x="1181" y="873"/>
                  </a:lnTo>
                  <a:lnTo>
                    <a:pt x="1169" y="877"/>
                  </a:lnTo>
                  <a:lnTo>
                    <a:pt x="1168" y="877"/>
                  </a:lnTo>
                  <a:lnTo>
                    <a:pt x="1155" y="885"/>
                  </a:lnTo>
                  <a:lnTo>
                    <a:pt x="1143" y="893"/>
                  </a:lnTo>
                  <a:lnTo>
                    <a:pt x="1129" y="900"/>
                  </a:lnTo>
                  <a:lnTo>
                    <a:pt x="1117" y="906"/>
                  </a:lnTo>
                  <a:lnTo>
                    <a:pt x="1105" y="914"/>
                  </a:lnTo>
                  <a:lnTo>
                    <a:pt x="1104" y="912"/>
                  </a:lnTo>
                  <a:lnTo>
                    <a:pt x="1102" y="909"/>
                  </a:lnTo>
                  <a:lnTo>
                    <a:pt x="1099" y="906"/>
                  </a:lnTo>
                  <a:lnTo>
                    <a:pt x="1097" y="903"/>
                  </a:lnTo>
                  <a:lnTo>
                    <a:pt x="1094" y="902"/>
                  </a:lnTo>
                  <a:lnTo>
                    <a:pt x="1093" y="899"/>
                  </a:lnTo>
                  <a:lnTo>
                    <a:pt x="1090" y="896"/>
                  </a:lnTo>
                  <a:lnTo>
                    <a:pt x="1088" y="893"/>
                  </a:lnTo>
                  <a:lnTo>
                    <a:pt x="1085" y="890"/>
                  </a:lnTo>
                  <a:lnTo>
                    <a:pt x="1082" y="888"/>
                  </a:lnTo>
                  <a:lnTo>
                    <a:pt x="1079" y="886"/>
                  </a:lnTo>
                  <a:lnTo>
                    <a:pt x="1076" y="883"/>
                  </a:lnTo>
                  <a:lnTo>
                    <a:pt x="1073" y="882"/>
                  </a:lnTo>
                  <a:lnTo>
                    <a:pt x="1068" y="880"/>
                  </a:lnTo>
                  <a:lnTo>
                    <a:pt x="1065" y="879"/>
                  </a:lnTo>
                  <a:lnTo>
                    <a:pt x="1062" y="877"/>
                  </a:lnTo>
                  <a:lnTo>
                    <a:pt x="1058" y="876"/>
                  </a:lnTo>
                  <a:lnTo>
                    <a:pt x="1053" y="876"/>
                  </a:lnTo>
                  <a:lnTo>
                    <a:pt x="1047" y="876"/>
                  </a:lnTo>
                  <a:lnTo>
                    <a:pt x="1044" y="877"/>
                  </a:lnTo>
                  <a:lnTo>
                    <a:pt x="1039" y="879"/>
                  </a:lnTo>
                  <a:lnTo>
                    <a:pt x="1035" y="880"/>
                  </a:lnTo>
                  <a:lnTo>
                    <a:pt x="1032" y="882"/>
                  </a:lnTo>
                  <a:lnTo>
                    <a:pt x="1027" y="883"/>
                  </a:lnTo>
                  <a:lnTo>
                    <a:pt x="1024" y="885"/>
                  </a:lnTo>
                  <a:lnTo>
                    <a:pt x="1021" y="886"/>
                  </a:lnTo>
                  <a:lnTo>
                    <a:pt x="1018" y="890"/>
                  </a:lnTo>
                  <a:lnTo>
                    <a:pt x="1015" y="891"/>
                  </a:lnTo>
                  <a:lnTo>
                    <a:pt x="1012" y="893"/>
                  </a:lnTo>
                  <a:lnTo>
                    <a:pt x="1007" y="894"/>
                  </a:lnTo>
                  <a:lnTo>
                    <a:pt x="1004" y="897"/>
                  </a:lnTo>
                  <a:lnTo>
                    <a:pt x="1003" y="900"/>
                  </a:lnTo>
                  <a:lnTo>
                    <a:pt x="1000" y="902"/>
                  </a:lnTo>
                  <a:lnTo>
                    <a:pt x="997" y="903"/>
                  </a:lnTo>
                  <a:lnTo>
                    <a:pt x="992" y="906"/>
                  </a:lnTo>
                  <a:lnTo>
                    <a:pt x="989" y="908"/>
                  </a:lnTo>
                  <a:lnTo>
                    <a:pt x="986" y="911"/>
                  </a:lnTo>
                  <a:lnTo>
                    <a:pt x="983" y="912"/>
                  </a:lnTo>
                  <a:lnTo>
                    <a:pt x="980" y="915"/>
                  </a:lnTo>
                  <a:lnTo>
                    <a:pt x="977" y="917"/>
                  </a:lnTo>
                  <a:lnTo>
                    <a:pt x="974" y="920"/>
                  </a:lnTo>
                  <a:lnTo>
                    <a:pt x="971" y="923"/>
                  </a:lnTo>
                  <a:lnTo>
                    <a:pt x="968" y="925"/>
                  </a:lnTo>
                  <a:lnTo>
                    <a:pt x="966" y="928"/>
                  </a:lnTo>
                  <a:lnTo>
                    <a:pt x="963" y="929"/>
                  </a:lnTo>
                  <a:lnTo>
                    <a:pt x="960" y="932"/>
                  </a:lnTo>
                  <a:lnTo>
                    <a:pt x="959" y="935"/>
                  </a:lnTo>
                  <a:lnTo>
                    <a:pt x="956" y="938"/>
                  </a:lnTo>
                  <a:lnTo>
                    <a:pt x="954" y="941"/>
                  </a:lnTo>
                  <a:lnTo>
                    <a:pt x="951" y="943"/>
                  </a:lnTo>
                  <a:lnTo>
                    <a:pt x="949" y="948"/>
                  </a:lnTo>
                  <a:lnTo>
                    <a:pt x="948" y="951"/>
                  </a:lnTo>
                  <a:lnTo>
                    <a:pt x="946" y="954"/>
                  </a:lnTo>
                  <a:lnTo>
                    <a:pt x="945" y="958"/>
                  </a:lnTo>
                  <a:lnTo>
                    <a:pt x="943" y="961"/>
                  </a:lnTo>
                  <a:lnTo>
                    <a:pt x="942" y="964"/>
                  </a:lnTo>
                  <a:lnTo>
                    <a:pt x="940" y="967"/>
                  </a:lnTo>
                  <a:lnTo>
                    <a:pt x="939" y="972"/>
                  </a:lnTo>
                  <a:lnTo>
                    <a:pt x="937" y="975"/>
                  </a:lnTo>
                  <a:lnTo>
                    <a:pt x="937" y="980"/>
                  </a:lnTo>
                  <a:lnTo>
                    <a:pt x="936" y="983"/>
                  </a:lnTo>
                  <a:lnTo>
                    <a:pt x="934" y="987"/>
                  </a:lnTo>
                  <a:lnTo>
                    <a:pt x="933" y="990"/>
                  </a:lnTo>
                  <a:lnTo>
                    <a:pt x="931" y="995"/>
                  </a:lnTo>
                  <a:lnTo>
                    <a:pt x="931" y="999"/>
                  </a:lnTo>
                  <a:lnTo>
                    <a:pt x="930" y="1004"/>
                  </a:lnTo>
                  <a:lnTo>
                    <a:pt x="930" y="1009"/>
                  </a:lnTo>
                  <a:lnTo>
                    <a:pt x="930" y="1013"/>
                  </a:lnTo>
                  <a:lnTo>
                    <a:pt x="928" y="1016"/>
                  </a:lnTo>
                  <a:lnTo>
                    <a:pt x="930" y="1021"/>
                  </a:lnTo>
                  <a:lnTo>
                    <a:pt x="930" y="1022"/>
                  </a:lnTo>
                  <a:lnTo>
                    <a:pt x="930" y="1027"/>
                  </a:lnTo>
                  <a:lnTo>
                    <a:pt x="928" y="1028"/>
                  </a:lnTo>
                  <a:lnTo>
                    <a:pt x="920" y="1028"/>
                  </a:lnTo>
                  <a:lnTo>
                    <a:pt x="917" y="1028"/>
                  </a:lnTo>
                  <a:lnTo>
                    <a:pt x="905" y="1028"/>
                  </a:lnTo>
                  <a:lnTo>
                    <a:pt x="891" y="1028"/>
                  </a:lnTo>
                  <a:lnTo>
                    <a:pt x="878" y="1028"/>
                  </a:lnTo>
                  <a:lnTo>
                    <a:pt x="866" y="1028"/>
                  </a:lnTo>
                  <a:lnTo>
                    <a:pt x="852" y="1028"/>
                  </a:lnTo>
                  <a:lnTo>
                    <a:pt x="843" y="1028"/>
                  </a:lnTo>
                  <a:lnTo>
                    <a:pt x="840" y="1028"/>
                  </a:lnTo>
                  <a:lnTo>
                    <a:pt x="826" y="1028"/>
                  </a:lnTo>
                  <a:lnTo>
                    <a:pt x="812" y="1027"/>
                  </a:lnTo>
                  <a:lnTo>
                    <a:pt x="800" y="1027"/>
                  </a:lnTo>
                  <a:lnTo>
                    <a:pt x="786" y="1027"/>
                  </a:lnTo>
                  <a:lnTo>
                    <a:pt x="774" y="1027"/>
                  </a:lnTo>
                  <a:lnTo>
                    <a:pt x="760" y="1027"/>
                  </a:lnTo>
                  <a:lnTo>
                    <a:pt x="747" y="1027"/>
                  </a:lnTo>
                  <a:lnTo>
                    <a:pt x="734" y="1027"/>
                  </a:lnTo>
                  <a:lnTo>
                    <a:pt x="721" y="1027"/>
                  </a:lnTo>
                  <a:lnTo>
                    <a:pt x="708" y="1027"/>
                  </a:lnTo>
                  <a:lnTo>
                    <a:pt x="695" y="1027"/>
                  </a:lnTo>
                  <a:lnTo>
                    <a:pt x="681" y="1027"/>
                  </a:lnTo>
                  <a:lnTo>
                    <a:pt x="669" y="1027"/>
                  </a:lnTo>
                  <a:lnTo>
                    <a:pt x="655" y="1027"/>
                  </a:lnTo>
                  <a:lnTo>
                    <a:pt x="643" y="1027"/>
                  </a:lnTo>
                  <a:lnTo>
                    <a:pt x="629" y="1027"/>
                  </a:lnTo>
                  <a:lnTo>
                    <a:pt x="615" y="1027"/>
                  </a:lnTo>
                  <a:lnTo>
                    <a:pt x="603" y="1027"/>
                  </a:lnTo>
                  <a:lnTo>
                    <a:pt x="589" y="1027"/>
                  </a:lnTo>
                  <a:lnTo>
                    <a:pt x="577" y="1027"/>
                  </a:lnTo>
                  <a:lnTo>
                    <a:pt x="563" y="1027"/>
                  </a:lnTo>
                  <a:lnTo>
                    <a:pt x="551" y="1027"/>
                  </a:lnTo>
                  <a:lnTo>
                    <a:pt x="550" y="1027"/>
                  </a:lnTo>
                  <a:lnTo>
                    <a:pt x="542" y="1027"/>
                  </a:lnTo>
                  <a:lnTo>
                    <a:pt x="530" y="1027"/>
                  </a:lnTo>
                  <a:lnTo>
                    <a:pt x="516" y="1027"/>
                  </a:lnTo>
                  <a:lnTo>
                    <a:pt x="502" y="1027"/>
                  </a:lnTo>
                  <a:lnTo>
                    <a:pt x="490" y="1027"/>
                  </a:lnTo>
                  <a:lnTo>
                    <a:pt x="486" y="1027"/>
                  </a:lnTo>
                  <a:lnTo>
                    <a:pt x="476" y="1027"/>
                  </a:lnTo>
                  <a:lnTo>
                    <a:pt x="473" y="1027"/>
                  </a:lnTo>
                  <a:lnTo>
                    <a:pt x="464" y="1027"/>
                  </a:lnTo>
                  <a:lnTo>
                    <a:pt x="451" y="1027"/>
                  </a:lnTo>
                  <a:lnTo>
                    <a:pt x="437" y="1027"/>
                  </a:lnTo>
                  <a:lnTo>
                    <a:pt x="425" y="1027"/>
                  </a:lnTo>
                  <a:lnTo>
                    <a:pt x="411" y="1027"/>
                  </a:lnTo>
                  <a:lnTo>
                    <a:pt x="397" y="1027"/>
                  </a:lnTo>
                  <a:lnTo>
                    <a:pt x="385" y="1027"/>
                  </a:lnTo>
                  <a:lnTo>
                    <a:pt x="371" y="1027"/>
                  </a:lnTo>
                  <a:lnTo>
                    <a:pt x="359" y="1027"/>
                  </a:lnTo>
                  <a:lnTo>
                    <a:pt x="345" y="1027"/>
                  </a:lnTo>
                  <a:lnTo>
                    <a:pt x="333" y="1027"/>
                  </a:lnTo>
                  <a:lnTo>
                    <a:pt x="319" y="1027"/>
                  </a:lnTo>
                  <a:lnTo>
                    <a:pt x="306" y="1027"/>
                  </a:lnTo>
                  <a:lnTo>
                    <a:pt x="293" y="1027"/>
                  </a:lnTo>
                  <a:lnTo>
                    <a:pt x="280" y="1027"/>
                  </a:lnTo>
                  <a:lnTo>
                    <a:pt x="267" y="1027"/>
                  </a:lnTo>
                  <a:lnTo>
                    <a:pt x="254" y="1027"/>
                  </a:lnTo>
                  <a:lnTo>
                    <a:pt x="240" y="1027"/>
                  </a:lnTo>
                  <a:lnTo>
                    <a:pt x="232" y="1027"/>
                  </a:lnTo>
                  <a:lnTo>
                    <a:pt x="228" y="1027"/>
                  </a:lnTo>
                  <a:lnTo>
                    <a:pt x="214" y="1028"/>
                  </a:lnTo>
                  <a:lnTo>
                    <a:pt x="202" y="1028"/>
                  </a:lnTo>
                  <a:lnTo>
                    <a:pt x="188" y="1028"/>
                  </a:lnTo>
                  <a:lnTo>
                    <a:pt x="180" y="1028"/>
                  </a:lnTo>
                  <a:lnTo>
                    <a:pt x="174" y="1028"/>
                  </a:lnTo>
                  <a:lnTo>
                    <a:pt x="162" y="1028"/>
                  </a:lnTo>
                  <a:lnTo>
                    <a:pt x="148" y="1028"/>
                  </a:lnTo>
                  <a:lnTo>
                    <a:pt x="147" y="1028"/>
                  </a:lnTo>
                  <a:lnTo>
                    <a:pt x="147" y="1027"/>
                  </a:lnTo>
                  <a:lnTo>
                    <a:pt x="147" y="1025"/>
                  </a:lnTo>
                  <a:lnTo>
                    <a:pt x="147" y="1024"/>
                  </a:lnTo>
                  <a:lnTo>
                    <a:pt x="145" y="1022"/>
                  </a:lnTo>
                  <a:lnTo>
                    <a:pt x="145" y="1021"/>
                  </a:lnTo>
                  <a:lnTo>
                    <a:pt x="147" y="1021"/>
                  </a:lnTo>
                  <a:lnTo>
                    <a:pt x="147" y="1019"/>
                  </a:lnTo>
                  <a:lnTo>
                    <a:pt x="145" y="1018"/>
                  </a:lnTo>
                  <a:lnTo>
                    <a:pt x="144" y="1018"/>
                  </a:lnTo>
                  <a:lnTo>
                    <a:pt x="142" y="1019"/>
                  </a:lnTo>
                  <a:lnTo>
                    <a:pt x="141" y="1021"/>
                  </a:lnTo>
                  <a:lnTo>
                    <a:pt x="139" y="1022"/>
                  </a:lnTo>
                  <a:lnTo>
                    <a:pt x="138" y="1022"/>
                  </a:lnTo>
                  <a:lnTo>
                    <a:pt x="136" y="1021"/>
                  </a:lnTo>
                  <a:lnTo>
                    <a:pt x="133" y="1015"/>
                  </a:lnTo>
                  <a:lnTo>
                    <a:pt x="130" y="1012"/>
                  </a:lnTo>
                  <a:lnTo>
                    <a:pt x="124" y="1006"/>
                  </a:lnTo>
                  <a:lnTo>
                    <a:pt x="124" y="1002"/>
                  </a:lnTo>
                  <a:lnTo>
                    <a:pt x="122" y="1002"/>
                  </a:lnTo>
                  <a:lnTo>
                    <a:pt x="124" y="1001"/>
                  </a:lnTo>
                  <a:lnTo>
                    <a:pt x="126" y="1001"/>
                  </a:lnTo>
                  <a:lnTo>
                    <a:pt x="129" y="1002"/>
                  </a:lnTo>
                  <a:lnTo>
                    <a:pt x="132" y="1002"/>
                  </a:lnTo>
                  <a:lnTo>
                    <a:pt x="133" y="1002"/>
                  </a:lnTo>
                  <a:lnTo>
                    <a:pt x="135" y="1004"/>
                  </a:lnTo>
                  <a:lnTo>
                    <a:pt x="136" y="1004"/>
                  </a:lnTo>
                  <a:lnTo>
                    <a:pt x="136" y="1001"/>
                  </a:lnTo>
                  <a:lnTo>
                    <a:pt x="133" y="998"/>
                  </a:lnTo>
                  <a:lnTo>
                    <a:pt x="127" y="998"/>
                  </a:lnTo>
                  <a:lnTo>
                    <a:pt x="127" y="999"/>
                  </a:lnTo>
                  <a:lnTo>
                    <a:pt x="126" y="999"/>
                  </a:lnTo>
                  <a:lnTo>
                    <a:pt x="122" y="998"/>
                  </a:lnTo>
                  <a:lnTo>
                    <a:pt x="121" y="995"/>
                  </a:lnTo>
                  <a:lnTo>
                    <a:pt x="116" y="995"/>
                  </a:lnTo>
                  <a:lnTo>
                    <a:pt x="116" y="993"/>
                  </a:lnTo>
                  <a:lnTo>
                    <a:pt x="118" y="993"/>
                  </a:lnTo>
                  <a:lnTo>
                    <a:pt x="119" y="992"/>
                  </a:lnTo>
                  <a:lnTo>
                    <a:pt x="122" y="989"/>
                  </a:lnTo>
                  <a:lnTo>
                    <a:pt x="126" y="986"/>
                  </a:lnTo>
                  <a:lnTo>
                    <a:pt x="126" y="984"/>
                  </a:lnTo>
                  <a:lnTo>
                    <a:pt x="129" y="983"/>
                  </a:lnTo>
                  <a:lnTo>
                    <a:pt x="130" y="981"/>
                  </a:lnTo>
                  <a:lnTo>
                    <a:pt x="133" y="975"/>
                  </a:lnTo>
                  <a:lnTo>
                    <a:pt x="130" y="977"/>
                  </a:lnTo>
                  <a:lnTo>
                    <a:pt x="130" y="978"/>
                  </a:lnTo>
                  <a:lnTo>
                    <a:pt x="129" y="978"/>
                  </a:lnTo>
                  <a:lnTo>
                    <a:pt x="126" y="980"/>
                  </a:lnTo>
                  <a:lnTo>
                    <a:pt x="118" y="987"/>
                  </a:lnTo>
                  <a:lnTo>
                    <a:pt x="116" y="987"/>
                  </a:lnTo>
                  <a:lnTo>
                    <a:pt x="115" y="989"/>
                  </a:lnTo>
                  <a:lnTo>
                    <a:pt x="109" y="989"/>
                  </a:lnTo>
                  <a:lnTo>
                    <a:pt x="106" y="987"/>
                  </a:lnTo>
                  <a:lnTo>
                    <a:pt x="103" y="986"/>
                  </a:lnTo>
                  <a:lnTo>
                    <a:pt x="101" y="984"/>
                  </a:lnTo>
                  <a:lnTo>
                    <a:pt x="100" y="984"/>
                  </a:lnTo>
                  <a:lnTo>
                    <a:pt x="97" y="980"/>
                  </a:lnTo>
                  <a:lnTo>
                    <a:pt x="97" y="978"/>
                  </a:lnTo>
                  <a:lnTo>
                    <a:pt x="98" y="977"/>
                  </a:lnTo>
                  <a:lnTo>
                    <a:pt x="100" y="977"/>
                  </a:lnTo>
                  <a:lnTo>
                    <a:pt x="101" y="980"/>
                  </a:lnTo>
                  <a:lnTo>
                    <a:pt x="101" y="973"/>
                  </a:lnTo>
                  <a:lnTo>
                    <a:pt x="100" y="975"/>
                  </a:lnTo>
                  <a:lnTo>
                    <a:pt x="97" y="975"/>
                  </a:lnTo>
                  <a:lnTo>
                    <a:pt x="95" y="973"/>
                  </a:lnTo>
                  <a:lnTo>
                    <a:pt x="95" y="969"/>
                  </a:lnTo>
                  <a:lnTo>
                    <a:pt x="93" y="970"/>
                  </a:lnTo>
                  <a:lnTo>
                    <a:pt x="93" y="973"/>
                  </a:lnTo>
                  <a:lnTo>
                    <a:pt x="93" y="975"/>
                  </a:lnTo>
                  <a:lnTo>
                    <a:pt x="93" y="978"/>
                  </a:lnTo>
                  <a:lnTo>
                    <a:pt x="93" y="980"/>
                  </a:lnTo>
                  <a:lnTo>
                    <a:pt x="95" y="980"/>
                  </a:lnTo>
                  <a:lnTo>
                    <a:pt x="95" y="983"/>
                  </a:lnTo>
                  <a:lnTo>
                    <a:pt x="93" y="983"/>
                  </a:lnTo>
                  <a:lnTo>
                    <a:pt x="92" y="978"/>
                  </a:lnTo>
                  <a:lnTo>
                    <a:pt x="92" y="975"/>
                  </a:lnTo>
                  <a:lnTo>
                    <a:pt x="90" y="973"/>
                  </a:lnTo>
                  <a:lnTo>
                    <a:pt x="86" y="963"/>
                  </a:lnTo>
                  <a:lnTo>
                    <a:pt x="84" y="961"/>
                  </a:lnTo>
                  <a:lnTo>
                    <a:pt x="84" y="960"/>
                  </a:lnTo>
                  <a:lnTo>
                    <a:pt x="84" y="958"/>
                  </a:lnTo>
                  <a:lnTo>
                    <a:pt x="81" y="954"/>
                  </a:lnTo>
                  <a:lnTo>
                    <a:pt x="78" y="948"/>
                  </a:lnTo>
                  <a:lnTo>
                    <a:pt x="78" y="935"/>
                  </a:lnTo>
                  <a:lnTo>
                    <a:pt x="81" y="929"/>
                  </a:lnTo>
                  <a:lnTo>
                    <a:pt x="84" y="928"/>
                  </a:lnTo>
                  <a:lnTo>
                    <a:pt x="86" y="928"/>
                  </a:lnTo>
                  <a:lnTo>
                    <a:pt x="87" y="926"/>
                  </a:lnTo>
                  <a:lnTo>
                    <a:pt x="93" y="926"/>
                  </a:lnTo>
                  <a:lnTo>
                    <a:pt x="95" y="926"/>
                  </a:lnTo>
                  <a:lnTo>
                    <a:pt x="98" y="925"/>
                  </a:lnTo>
                  <a:lnTo>
                    <a:pt x="100" y="925"/>
                  </a:lnTo>
                  <a:lnTo>
                    <a:pt x="100" y="923"/>
                  </a:lnTo>
                  <a:lnTo>
                    <a:pt x="103" y="923"/>
                  </a:lnTo>
                  <a:lnTo>
                    <a:pt x="103" y="920"/>
                  </a:lnTo>
                  <a:lnTo>
                    <a:pt x="103" y="922"/>
                  </a:lnTo>
                  <a:lnTo>
                    <a:pt x="100" y="922"/>
                  </a:lnTo>
                  <a:lnTo>
                    <a:pt x="98" y="922"/>
                  </a:lnTo>
                  <a:lnTo>
                    <a:pt x="95" y="922"/>
                  </a:lnTo>
                  <a:lnTo>
                    <a:pt x="95" y="923"/>
                  </a:lnTo>
                  <a:lnTo>
                    <a:pt x="92" y="923"/>
                  </a:lnTo>
                  <a:lnTo>
                    <a:pt x="89" y="923"/>
                  </a:lnTo>
                  <a:lnTo>
                    <a:pt x="84" y="923"/>
                  </a:lnTo>
                  <a:lnTo>
                    <a:pt x="83" y="923"/>
                  </a:lnTo>
                  <a:lnTo>
                    <a:pt x="83" y="914"/>
                  </a:lnTo>
                  <a:lnTo>
                    <a:pt x="87" y="905"/>
                  </a:lnTo>
                  <a:lnTo>
                    <a:pt x="87" y="902"/>
                  </a:lnTo>
                  <a:lnTo>
                    <a:pt x="89" y="900"/>
                  </a:lnTo>
                  <a:lnTo>
                    <a:pt x="89" y="902"/>
                  </a:lnTo>
                  <a:lnTo>
                    <a:pt x="90" y="902"/>
                  </a:lnTo>
                  <a:lnTo>
                    <a:pt x="89" y="896"/>
                  </a:lnTo>
                  <a:lnTo>
                    <a:pt x="95" y="891"/>
                  </a:lnTo>
                  <a:lnTo>
                    <a:pt x="98" y="886"/>
                  </a:lnTo>
                  <a:lnTo>
                    <a:pt x="101" y="882"/>
                  </a:lnTo>
                  <a:lnTo>
                    <a:pt x="103" y="882"/>
                  </a:lnTo>
                  <a:lnTo>
                    <a:pt x="106" y="882"/>
                  </a:lnTo>
                  <a:lnTo>
                    <a:pt x="107" y="882"/>
                  </a:lnTo>
                  <a:lnTo>
                    <a:pt x="106" y="879"/>
                  </a:lnTo>
                  <a:lnTo>
                    <a:pt x="106" y="877"/>
                  </a:lnTo>
                  <a:lnTo>
                    <a:pt x="107" y="876"/>
                  </a:lnTo>
                  <a:lnTo>
                    <a:pt x="110" y="874"/>
                  </a:lnTo>
                  <a:lnTo>
                    <a:pt x="110" y="873"/>
                  </a:lnTo>
                  <a:lnTo>
                    <a:pt x="116" y="868"/>
                  </a:lnTo>
                  <a:lnTo>
                    <a:pt x="118" y="868"/>
                  </a:lnTo>
                  <a:lnTo>
                    <a:pt x="119" y="867"/>
                  </a:lnTo>
                  <a:lnTo>
                    <a:pt x="124" y="862"/>
                  </a:lnTo>
                  <a:lnTo>
                    <a:pt x="129" y="862"/>
                  </a:lnTo>
                  <a:lnTo>
                    <a:pt x="127" y="861"/>
                  </a:lnTo>
                  <a:lnTo>
                    <a:pt x="126" y="861"/>
                  </a:lnTo>
                  <a:lnTo>
                    <a:pt x="126" y="856"/>
                  </a:lnTo>
                  <a:lnTo>
                    <a:pt x="127" y="854"/>
                  </a:lnTo>
                  <a:lnTo>
                    <a:pt x="129" y="853"/>
                  </a:lnTo>
                  <a:lnTo>
                    <a:pt x="130" y="851"/>
                  </a:lnTo>
                  <a:lnTo>
                    <a:pt x="132" y="851"/>
                  </a:lnTo>
                  <a:lnTo>
                    <a:pt x="135" y="851"/>
                  </a:lnTo>
                  <a:lnTo>
                    <a:pt x="135" y="850"/>
                  </a:lnTo>
                  <a:lnTo>
                    <a:pt x="138" y="850"/>
                  </a:lnTo>
                  <a:lnTo>
                    <a:pt x="141" y="850"/>
                  </a:lnTo>
                  <a:lnTo>
                    <a:pt x="145" y="850"/>
                  </a:lnTo>
                  <a:lnTo>
                    <a:pt x="148" y="850"/>
                  </a:lnTo>
                  <a:lnTo>
                    <a:pt x="150" y="850"/>
                  </a:lnTo>
                  <a:lnTo>
                    <a:pt x="151" y="850"/>
                  </a:lnTo>
                  <a:lnTo>
                    <a:pt x="153" y="851"/>
                  </a:lnTo>
                  <a:lnTo>
                    <a:pt x="153" y="854"/>
                  </a:lnTo>
                  <a:lnTo>
                    <a:pt x="151" y="854"/>
                  </a:lnTo>
                  <a:lnTo>
                    <a:pt x="150" y="853"/>
                  </a:lnTo>
                  <a:lnTo>
                    <a:pt x="150" y="854"/>
                  </a:lnTo>
                  <a:lnTo>
                    <a:pt x="151" y="856"/>
                  </a:lnTo>
                  <a:lnTo>
                    <a:pt x="153" y="857"/>
                  </a:lnTo>
                  <a:lnTo>
                    <a:pt x="155" y="857"/>
                  </a:lnTo>
                  <a:lnTo>
                    <a:pt x="155" y="853"/>
                  </a:lnTo>
                  <a:lnTo>
                    <a:pt x="156" y="851"/>
                  </a:lnTo>
                  <a:lnTo>
                    <a:pt x="156" y="850"/>
                  </a:lnTo>
                  <a:lnTo>
                    <a:pt x="155" y="848"/>
                  </a:lnTo>
                  <a:lnTo>
                    <a:pt x="150" y="848"/>
                  </a:lnTo>
                  <a:lnTo>
                    <a:pt x="147" y="848"/>
                  </a:lnTo>
                  <a:lnTo>
                    <a:pt x="144" y="847"/>
                  </a:lnTo>
                  <a:lnTo>
                    <a:pt x="144" y="844"/>
                  </a:lnTo>
                  <a:lnTo>
                    <a:pt x="145" y="844"/>
                  </a:lnTo>
                  <a:lnTo>
                    <a:pt x="147" y="844"/>
                  </a:lnTo>
                  <a:lnTo>
                    <a:pt x="148" y="842"/>
                  </a:lnTo>
                  <a:lnTo>
                    <a:pt x="150" y="842"/>
                  </a:lnTo>
                  <a:lnTo>
                    <a:pt x="151" y="841"/>
                  </a:lnTo>
                  <a:lnTo>
                    <a:pt x="153" y="841"/>
                  </a:lnTo>
                  <a:lnTo>
                    <a:pt x="156" y="839"/>
                  </a:lnTo>
                  <a:lnTo>
                    <a:pt x="158" y="839"/>
                  </a:lnTo>
                  <a:lnTo>
                    <a:pt x="161" y="839"/>
                  </a:lnTo>
                  <a:lnTo>
                    <a:pt x="161" y="838"/>
                  </a:lnTo>
                  <a:lnTo>
                    <a:pt x="165" y="838"/>
                  </a:lnTo>
                  <a:lnTo>
                    <a:pt x="168" y="839"/>
                  </a:lnTo>
                  <a:lnTo>
                    <a:pt x="171" y="815"/>
                  </a:lnTo>
                  <a:lnTo>
                    <a:pt x="170" y="818"/>
                  </a:lnTo>
                  <a:lnTo>
                    <a:pt x="167" y="821"/>
                  </a:lnTo>
                  <a:lnTo>
                    <a:pt x="165" y="821"/>
                  </a:lnTo>
                  <a:lnTo>
                    <a:pt x="164" y="822"/>
                  </a:lnTo>
                  <a:lnTo>
                    <a:pt x="161" y="824"/>
                  </a:lnTo>
                  <a:lnTo>
                    <a:pt x="159" y="824"/>
                  </a:lnTo>
                  <a:lnTo>
                    <a:pt x="158" y="824"/>
                  </a:lnTo>
                  <a:lnTo>
                    <a:pt x="156" y="824"/>
                  </a:lnTo>
                  <a:lnTo>
                    <a:pt x="156" y="825"/>
                  </a:lnTo>
                  <a:lnTo>
                    <a:pt x="153" y="825"/>
                  </a:lnTo>
                  <a:lnTo>
                    <a:pt x="151" y="824"/>
                  </a:lnTo>
                  <a:lnTo>
                    <a:pt x="151" y="822"/>
                  </a:lnTo>
                  <a:lnTo>
                    <a:pt x="151" y="821"/>
                  </a:lnTo>
                  <a:lnTo>
                    <a:pt x="153" y="821"/>
                  </a:lnTo>
                  <a:lnTo>
                    <a:pt x="150" y="821"/>
                  </a:lnTo>
                  <a:lnTo>
                    <a:pt x="150" y="822"/>
                  </a:lnTo>
                  <a:lnTo>
                    <a:pt x="151" y="824"/>
                  </a:lnTo>
                  <a:lnTo>
                    <a:pt x="150" y="827"/>
                  </a:lnTo>
                  <a:lnTo>
                    <a:pt x="145" y="827"/>
                  </a:lnTo>
                  <a:lnTo>
                    <a:pt x="144" y="827"/>
                  </a:lnTo>
                  <a:lnTo>
                    <a:pt x="142" y="824"/>
                  </a:lnTo>
                  <a:lnTo>
                    <a:pt x="142" y="821"/>
                  </a:lnTo>
                  <a:lnTo>
                    <a:pt x="147" y="816"/>
                  </a:lnTo>
                  <a:lnTo>
                    <a:pt x="148" y="812"/>
                  </a:lnTo>
                  <a:lnTo>
                    <a:pt x="148" y="810"/>
                  </a:lnTo>
                  <a:lnTo>
                    <a:pt x="150" y="809"/>
                  </a:lnTo>
                  <a:lnTo>
                    <a:pt x="145" y="804"/>
                  </a:lnTo>
                  <a:lnTo>
                    <a:pt x="145" y="809"/>
                  </a:lnTo>
                  <a:lnTo>
                    <a:pt x="144" y="810"/>
                  </a:lnTo>
                  <a:lnTo>
                    <a:pt x="144" y="812"/>
                  </a:lnTo>
                  <a:lnTo>
                    <a:pt x="142" y="813"/>
                  </a:lnTo>
                  <a:lnTo>
                    <a:pt x="141" y="815"/>
                  </a:lnTo>
                  <a:lnTo>
                    <a:pt x="141" y="816"/>
                  </a:lnTo>
                  <a:lnTo>
                    <a:pt x="135" y="822"/>
                  </a:lnTo>
                  <a:lnTo>
                    <a:pt x="133" y="824"/>
                  </a:lnTo>
                  <a:lnTo>
                    <a:pt x="133" y="827"/>
                  </a:lnTo>
                  <a:lnTo>
                    <a:pt x="129" y="830"/>
                  </a:lnTo>
                  <a:lnTo>
                    <a:pt x="130" y="830"/>
                  </a:lnTo>
                  <a:lnTo>
                    <a:pt x="130" y="833"/>
                  </a:lnTo>
                  <a:lnTo>
                    <a:pt x="129" y="833"/>
                  </a:lnTo>
                  <a:lnTo>
                    <a:pt x="126" y="836"/>
                  </a:lnTo>
                  <a:lnTo>
                    <a:pt x="124" y="838"/>
                  </a:lnTo>
                  <a:lnTo>
                    <a:pt x="121" y="841"/>
                  </a:lnTo>
                  <a:lnTo>
                    <a:pt x="119" y="839"/>
                  </a:lnTo>
                  <a:lnTo>
                    <a:pt x="118" y="841"/>
                  </a:lnTo>
                  <a:lnTo>
                    <a:pt x="115" y="844"/>
                  </a:lnTo>
                  <a:lnTo>
                    <a:pt x="113" y="844"/>
                  </a:lnTo>
                  <a:lnTo>
                    <a:pt x="112" y="845"/>
                  </a:lnTo>
                  <a:lnTo>
                    <a:pt x="110" y="845"/>
                  </a:lnTo>
                  <a:lnTo>
                    <a:pt x="109" y="847"/>
                  </a:lnTo>
                  <a:lnTo>
                    <a:pt x="106" y="847"/>
                  </a:lnTo>
                  <a:lnTo>
                    <a:pt x="104" y="845"/>
                  </a:lnTo>
                  <a:lnTo>
                    <a:pt x="103" y="847"/>
                  </a:lnTo>
                  <a:lnTo>
                    <a:pt x="100" y="847"/>
                  </a:lnTo>
                  <a:lnTo>
                    <a:pt x="98" y="848"/>
                  </a:lnTo>
                  <a:lnTo>
                    <a:pt x="97" y="848"/>
                  </a:lnTo>
                  <a:lnTo>
                    <a:pt x="92" y="848"/>
                  </a:lnTo>
                  <a:lnTo>
                    <a:pt x="89" y="850"/>
                  </a:lnTo>
                  <a:lnTo>
                    <a:pt x="86" y="853"/>
                  </a:lnTo>
                  <a:lnTo>
                    <a:pt x="83" y="853"/>
                  </a:lnTo>
                  <a:lnTo>
                    <a:pt x="81" y="854"/>
                  </a:lnTo>
                  <a:lnTo>
                    <a:pt x="80" y="854"/>
                  </a:lnTo>
                  <a:lnTo>
                    <a:pt x="80" y="856"/>
                  </a:lnTo>
                  <a:lnTo>
                    <a:pt x="78" y="856"/>
                  </a:lnTo>
                  <a:lnTo>
                    <a:pt x="77" y="854"/>
                  </a:lnTo>
                  <a:lnTo>
                    <a:pt x="77" y="853"/>
                  </a:lnTo>
                  <a:lnTo>
                    <a:pt x="75" y="851"/>
                  </a:lnTo>
                  <a:lnTo>
                    <a:pt x="75" y="854"/>
                  </a:lnTo>
                  <a:lnTo>
                    <a:pt x="74" y="854"/>
                  </a:lnTo>
                  <a:lnTo>
                    <a:pt x="72" y="853"/>
                  </a:lnTo>
                  <a:lnTo>
                    <a:pt x="71" y="850"/>
                  </a:lnTo>
                  <a:lnTo>
                    <a:pt x="71" y="848"/>
                  </a:lnTo>
                  <a:lnTo>
                    <a:pt x="71" y="847"/>
                  </a:lnTo>
                  <a:lnTo>
                    <a:pt x="69" y="844"/>
                  </a:lnTo>
                  <a:lnTo>
                    <a:pt x="68" y="845"/>
                  </a:lnTo>
                  <a:lnTo>
                    <a:pt x="69" y="847"/>
                  </a:lnTo>
                  <a:lnTo>
                    <a:pt x="69" y="851"/>
                  </a:lnTo>
                  <a:lnTo>
                    <a:pt x="71" y="854"/>
                  </a:lnTo>
                  <a:lnTo>
                    <a:pt x="71" y="856"/>
                  </a:lnTo>
                  <a:lnTo>
                    <a:pt x="72" y="857"/>
                  </a:lnTo>
                  <a:lnTo>
                    <a:pt x="72" y="862"/>
                  </a:lnTo>
                  <a:lnTo>
                    <a:pt x="71" y="864"/>
                  </a:lnTo>
                  <a:lnTo>
                    <a:pt x="68" y="865"/>
                  </a:lnTo>
                  <a:lnTo>
                    <a:pt x="66" y="865"/>
                  </a:lnTo>
                  <a:lnTo>
                    <a:pt x="65" y="865"/>
                  </a:lnTo>
                  <a:lnTo>
                    <a:pt x="60" y="870"/>
                  </a:lnTo>
                  <a:lnTo>
                    <a:pt x="57" y="873"/>
                  </a:lnTo>
                  <a:lnTo>
                    <a:pt x="55" y="871"/>
                  </a:lnTo>
                  <a:lnTo>
                    <a:pt x="55" y="870"/>
                  </a:lnTo>
                  <a:lnTo>
                    <a:pt x="55" y="868"/>
                  </a:lnTo>
                  <a:lnTo>
                    <a:pt x="55" y="867"/>
                  </a:lnTo>
                  <a:lnTo>
                    <a:pt x="54" y="868"/>
                  </a:lnTo>
                  <a:lnTo>
                    <a:pt x="52" y="868"/>
                  </a:lnTo>
                  <a:lnTo>
                    <a:pt x="51" y="867"/>
                  </a:lnTo>
                  <a:lnTo>
                    <a:pt x="48" y="867"/>
                  </a:lnTo>
                  <a:lnTo>
                    <a:pt x="49" y="870"/>
                  </a:lnTo>
                  <a:lnTo>
                    <a:pt x="49" y="874"/>
                  </a:lnTo>
                  <a:lnTo>
                    <a:pt x="49" y="880"/>
                  </a:lnTo>
                  <a:lnTo>
                    <a:pt x="48" y="882"/>
                  </a:lnTo>
                  <a:lnTo>
                    <a:pt x="45" y="883"/>
                  </a:lnTo>
                  <a:lnTo>
                    <a:pt x="45" y="885"/>
                  </a:lnTo>
                  <a:lnTo>
                    <a:pt x="43" y="886"/>
                  </a:lnTo>
                  <a:lnTo>
                    <a:pt x="40" y="888"/>
                  </a:lnTo>
                  <a:lnTo>
                    <a:pt x="43" y="888"/>
                  </a:lnTo>
                  <a:lnTo>
                    <a:pt x="45" y="886"/>
                  </a:lnTo>
                  <a:lnTo>
                    <a:pt x="45" y="885"/>
                  </a:lnTo>
                  <a:lnTo>
                    <a:pt x="48" y="885"/>
                  </a:lnTo>
                  <a:lnTo>
                    <a:pt x="49" y="883"/>
                  </a:lnTo>
                  <a:lnTo>
                    <a:pt x="46" y="886"/>
                  </a:lnTo>
                  <a:lnTo>
                    <a:pt x="46" y="890"/>
                  </a:lnTo>
                  <a:lnTo>
                    <a:pt x="45" y="891"/>
                  </a:lnTo>
                  <a:lnTo>
                    <a:pt x="43" y="891"/>
                  </a:lnTo>
                  <a:lnTo>
                    <a:pt x="42" y="891"/>
                  </a:lnTo>
                  <a:lnTo>
                    <a:pt x="40" y="893"/>
                  </a:lnTo>
                  <a:lnTo>
                    <a:pt x="39" y="893"/>
                  </a:lnTo>
                  <a:lnTo>
                    <a:pt x="37" y="891"/>
                  </a:lnTo>
                  <a:lnTo>
                    <a:pt x="36" y="890"/>
                  </a:lnTo>
                  <a:lnTo>
                    <a:pt x="32" y="883"/>
                  </a:lnTo>
                  <a:lnTo>
                    <a:pt x="31" y="880"/>
                  </a:lnTo>
                  <a:lnTo>
                    <a:pt x="28" y="873"/>
                  </a:lnTo>
                  <a:lnTo>
                    <a:pt x="25" y="871"/>
                  </a:lnTo>
                  <a:lnTo>
                    <a:pt x="23" y="871"/>
                  </a:lnTo>
                  <a:lnTo>
                    <a:pt x="22" y="870"/>
                  </a:lnTo>
                  <a:lnTo>
                    <a:pt x="20" y="870"/>
                  </a:lnTo>
                  <a:lnTo>
                    <a:pt x="17" y="867"/>
                  </a:lnTo>
                  <a:lnTo>
                    <a:pt x="14" y="861"/>
                  </a:lnTo>
                  <a:lnTo>
                    <a:pt x="11" y="859"/>
                  </a:lnTo>
                  <a:lnTo>
                    <a:pt x="10" y="854"/>
                  </a:lnTo>
                  <a:lnTo>
                    <a:pt x="8" y="853"/>
                  </a:lnTo>
                  <a:lnTo>
                    <a:pt x="8" y="850"/>
                  </a:lnTo>
                  <a:lnTo>
                    <a:pt x="7" y="845"/>
                  </a:lnTo>
                  <a:lnTo>
                    <a:pt x="10" y="845"/>
                  </a:lnTo>
                  <a:lnTo>
                    <a:pt x="10" y="842"/>
                  </a:lnTo>
                  <a:lnTo>
                    <a:pt x="8" y="839"/>
                  </a:lnTo>
                  <a:lnTo>
                    <a:pt x="8" y="838"/>
                  </a:lnTo>
                  <a:lnTo>
                    <a:pt x="8" y="836"/>
                  </a:lnTo>
                  <a:lnTo>
                    <a:pt x="7" y="835"/>
                  </a:lnTo>
                  <a:lnTo>
                    <a:pt x="7" y="832"/>
                  </a:lnTo>
                  <a:lnTo>
                    <a:pt x="7" y="830"/>
                  </a:lnTo>
                  <a:lnTo>
                    <a:pt x="8" y="829"/>
                  </a:lnTo>
                  <a:lnTo>
                    <a:pt x="10" y="827"/>
                  </a:lnTo>
                  <a:lnTo>
                    <a:pt x="11" y="829"/>
                  </a:lnTo>
                  <a:lnTo>
                    <a:pt x="11" y="832"/>
                  </a:lnTo>
                  <a:lnTo>
                    <a:pt x="10" y="832"/>
                  </a:lnTo>
                  <a:lnTo>
                    <a:pt x="10" y="833"/>
                  </a:lnTo>
                  <a:lnTo>
                    <a:pt x="11" y="833"/>
                  </a:lnTo>
                  <a:lnTo>
                    <a:pt x="11" y="832"/>
                  </a:lnTo>
                  <a:lnTo>
                    <a:pt x="13" y="830"/>
                  </a:lnTo>
                  <a:lnTo>
                    <a:pt x="13" y="827"/>
                  </a:lnTo>
                  <a:lnTo>
                    <a:pt x="13" y="824"/>
                  </a:lnTo>
                  <a:lnTo>
                    <a:pt x="11" y="822"/>
                  </a:lnTo>
                  <a:lnTo>
                    <a:pt x="14" y="822"/>
                  </a:lnTo>
                  <a:lnTo>
                    <a:pt x="16" y="824"/>
                  </a:lnTo>
                  <a:lnTo>
                    <a:pt x="16" y="822"/>
                  </a:lnTo>
                  <a:lnTo>
                    <a:pt x="14" y="821"/>
                  </a:lnTo>
                  <a:lnTo>
                    <a:pt x="11" y="818"/>
                  </a:lnTo>
                  <a:lnTo>
                    <a:pt x="11" y="819"/>
                  </a:lnTo>
                  <a:lnTo>
                    <a:pt x="8" y="818"/>
                  </a:lnTo>
                  <a:lnTo>
                    <a:pt x="7" y="816"/>
                  </a:lnTo>
                  <a:lnTo>
                    <a:pt x="7" y="812"/>
                  </a:lnTo>
                  <a:lnTo>
                    <a:pt x="8" y="812"/>
                  </a:lnTo>
                  <a:lnTo>
                    <a:pt x="8" y="810"/>
                  </a:lnTo>
                  <a:lnTo>
                    <a:pt x="8" y="809"/>
                  </a:lnTo>
                  <a:lnTo>
                    <a:pt x="8" y="803"/>
                  </a:lnTo>
                  <a:lnTo>
                    <a:pt x="7" y="800"/>
                  </a:lnTo>
                  <a:lnTo>
                    <a:pt x="7" y="798"/>
                  </a:lnTo>
                  <a:lnTo>
                    <a:pt x="5" y="798"/>
                  </a:lnTo>
                  <a:lnTo>
                    <a:pt x="5" y="796"/>
                  </a:lnTo>
                  <a:lnTo>
                    <a:pt x="10" y="795"/>
                  </a:lnTo>
                  <a:lnTo>
                    <a:pt x="13" y="793"/>
                  </a:lnTo>
                  <a:lnTo>
                    <a:pt x="19" y="792"/>
                  </a:lnTo>
                  <a:lnTo>
                    <a:pt x="14" y="792"/>
                  </a:lnTo>
                  <a:lnTo>
                    <a:pt x="7" y="792"/>
                  </a:lnTo>
                  <a:lnTo>
                    <a:pt x="5" y="790"/>
                  </a:lnTo>
                  <a:lnTo>
                    <a:pt x="0" y="790"/>
                  </a:lnTo>
                  <a:lnTo>
                    <a:pt x="2" y="786"/>
                  </a:lnTo>
                  <a:lnTo>
                    <a:pt x="3" y="783"/>
                  </a:lnTo>
                  <a:lnTo>
                    <a:pt x="7" y="780"/>
                  </a:lnTo>
                  <a:lnTo>
                    <a:pt x="7" y="778"/>
                  </a:lnTo>
                  <a:lnTo>
                    <a:pt x="3" y="777"/>
                  </a:lnTo>
                  <a:lnTo>
                    <a:pt x="3" y="769"/>
                  </a:lnTo>
                  <a:lnTo>
                    <a:pt x="2" y="766"/>
                  </a:lnTo>
                  <a:lnTo>
                    <a:pt x="0" y="764"/>
                  </a:lnTo>
                  <a:lnTo>
                    <a:pt x="0" y="761"/>
                  </a:lnTo>
                  <a:lnTo>
                    <a:pt x="0" y="760"/>
                  </a:lnTo>
                  <a:lnTo>
                    <a:pt x="0" y="758"/>
                  </a:lnTo>
                  <a:lnTo>
                    <a:pt x="8" y="751"/>
                  </a:lnTo>
                  <a:lnTo>
                    <a:pt x="10" y="748"/>
                  </a:lnTo>
                  <a:lnTo>
                    <a:pt x="13" y="746"/>
                  </a:lnTo>
                  <a:lnTo>
                    <a:pt x="14" y="743"/>
                  </a:lnTo>
                  <a:lnTo>
                    <a:pt x="16" y="742"/>
                  </a:lnTo>
                  <a:lnTo>
                    <a:pt x="19" y="738"/>
                  </a:lnTo>
                  <a:lnTo>
                    <a:pt x="19" y="740"/>
                  </a:lnTo>
                  <a:lnTo>
                    <a:pt x="20" y="742"/>
                  </a:lnTo>
                  <a:lnTo>
                    <a:pt x="20" y="737"/>
                  </a:lnTo>
                  <a:lnTo>
                    <a:pt x="23" y="735"/>
                  </a:lnTo>
                  <a:lnTo>
                    <a:pt x="23" y="732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29" y="723"/>
                  </a:lnTo>
                  <a:lnTo>
                    <a:pt x="32" y="722"/>
                  </a:lnTo>
                  <a:lnTo>
                    <a:pt x="36" y="720"/>
                  </a:lnTo>
                  <a:lnTo>
                    <a:pt x="39" y="72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1A8B427E-0ADC-45B4-AD1A-159E53E1E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1884"/>
              <a:ext cx="737" cy="902"/>
            </a:xfrm>
            <a:custGeom>
              <a:avLst/>
              <a:gdLst>
                <a:gd name="T0" fmla="*/ 66 w 737"/>
                <a:gd name="T1" fmla="*/ 771 h 902"/>
                <a:gd name="T2" fmla="*/ 81 w 737"/>
                <a:gd name="T3" fmla="*/ 745 h 902"/>
                <a:gd name="T4" fmla="*/ 55 w 737"/>
                <a:gd name="T5" fmla="*/ 763 h 902"/>
                <a:gd name="T6" fmla="*/ 34 w 737"/>
                <a:gd name="T7" fmla="*/ 796 h 902"/>
                <a:gd name="T8" fmla="*/ 26 w 737"/>
                <a:gd name="T9" fmla="*/ 843 h 902"/>
                <a:gd name="T10" fmla="*/ 31 w 737"/>
                <a:gd name="T11" fmla="*/ 883 h 902"/>
                <a:gd name="T12" fmla="*/ 25 w 737"/>
                <a:gd name="T13" fmla="*/ 870 h 902"/>
                <a:gd name="T14" fmla="*/ 23 w 737"/>
                <a:gd name="T15" fmla="*/ 799 h 902"/>
                <a:gd name="T16" fmla="*/ 19 w 737"/>
                <a:gd name="T17" fmla="*/ 751 h 902"/>
                <a:gd name="T18" fmla="*/ 9 w 737"/>
                <a:gd name="T19" fmla="*/ 715 h 902"/>
                <a:gd name="T20" fmla="*/ 17 w 737"/>
                <a:gd name="T21" fmla="*/ 675 h 902"/>
                <a:gd name="T22" fmla="*/ 34 w 737"/>
                <a:gd name="T23" fmla="*/ 672 h 902"/>
                <a:gd name="T24" fmla="*/ 32 w 737"/>
                <a:gd name="T25" fmla="*/ 654 h 902"/>
                <a:gd name="T26" fmla="*/ 49 w 737"/>
                <a:gd name="T27" fmla="*/ 641 h 902"/>
                <a:gd name="T28" fmla="*/ 48 w 737"/>
                <a:gd name="T29" fmla="*/ 622 h 902"/>
                <a:gd name="T30" fmla="*/ 38 w 737"/>
                <a:gd name="T31" fmla="*/ 597 h 902"/>
                <a:gd name="T32" fmla="*/ 54 w 737"/>
                <a:gd name="T33" fmla="*/ 576 h 902"/>
                <a:gd name="T34" fmla="*/ 67 w 737"/>
                <a:gd name="T35" fmla="*/ 553 h 902"/>
                <a:gd name="T36" fmla="*/ 66 w 737"/>
                <a:gd name="T37" fmla="*/ 525 h 902"/>
                <a:gd name="T38" fmla="*/ 69 w 737"/>
                <a:gd name="T39" fmla="*/ 496 h 902"/>
                <a:gd name="T40" fmla="*/ 83 w 737"/>
                <a:gd name="T41" fmla="*/ 470 h 902"/>
                <a:gd name="T42" fmla="*/ 109 w 737"/>
                <a:gd name="T43" fmla="*/ 463 h 902"/>
                <a:gd name="T44" fmla="*/ 128 w 737"/>
                <a:gd name="T45" fmla="*/ 452 h 902"/>
                <a:gd name="T46" fmla="*/ 150 w 737"/>
                <a:gd name="T47" fmla="*/ 441 h 902"/>
                <a:gd name="T48" fmla="*/ 173 w 737"/>
                <a:gd name="T49" fmla="*/ 423 h 902"/>
                <a:gd name="T50" fmla="*/ 189 w 737"/>
                <a:gd name="T51" fmla="*/ 405 h 902"/>
                <a:gd name="T52" fmla="*/ 199 w 737"/>
                <a:gd name="T53" fmla="*/ 383 h 902"/>
                <a:gd name="T54" fmla="*/ 205 w 737"/>
                <a:gd name="T55" fmla="*/ 357 h 902"/>
                <a:gd name="T56" fmla="*/ 206 w 737"/>
                <a:gd name="T57" fmla="*/ 338 h 902"/>
                <a:gd name="T58" fmla="*/ 189 w 737"/>
                <a:gd name="T59" fmla="*/ 330 h 902"/>
                <a:gd name="T60" fmla="*/ 167 w 737"/>
                <a:gd name="T61" fmla="*/ 330 h 902"/>
                <a:gd name="T62" fmla="*/ 148 w 737"/>
                <a:gd name="T63" fmla="*/ 319 h 902"/>
                <a:gd name="T64" fmla="*/ 131 w 737"/>
                <a:gd name="T65" fmla="*/ 301 h 902"/>
                <a:gd name="T66" fmla="*/ 142 w 737"/>
                <a:gd name="T67" fmla="*/ 274 h 902"/>
                <a:gd name="T68" fmla="*/ 144 w 737"/>
                <a:gd name="T69" fmla="*/ 246 h 902"/>
                <a:gd name="T70" fmla="*/ 142 w 737"/>
                <a:gd name="T71" fmla="*/ 217 h 902"/>
                <a:gd name="T72" fmla="*/ 121 w 737"/>
                <a:gd name="T73" fmla="*/ 187 h 902"/>
                <a:gd name="T74" fmla="*/ 121 w 737"/>
                <a:gd name="T75" fmla="*/ 164 h 902"/>
                <a:gd name="T76" fmla="*/ 127 w 737"/>
                <a:gd name="T77" fmla="*/ 139 h 902"/>
                <a:gd name="T78" fmla="*/ 109 w 737"/>
                <a:gd name="T79" fmla="*/ 124 h 902"/>
                <a:gd name="T80" fmla="*/ 95 w 737"/>
                <a:gd name="T81" fmla="*/ 103 h 902"/>
                <a:gd name="T82" fmla="*/ 101 w 737"/>
                <a:gd name="T83" fmla="*/ 77 h 902"/>
                <a:gd name="T84" fmla="*/ 150 w 737"/>
                <a:gd name="T85" fmla="*/ 60 h 902"/>
                <a:gd name="T86" fmla="*/ 211 w 737"/>
                <a:gd name="T87" fmla="*/ 42 h 902"/>
                <a:gd name="T88" fmla="*/ 241 w 737"/>
                <a:gd name="T89" fmla="*/ 28 h 902"/>
                <a:gd name="T90" fmla="*/ 276 w 737"/>
                <a:gd name="T91" fmla="*/ 20 h 902"/>
                <a:gd name="T92" fmla="*/ 307 w 737"/>
                <a:gd name="T93" fmla="*/ 23 h 902"/>
                <a:gd name="T94" fmla="*/ 344 w 737"/>
                <a:gd name="T95" fmla="*/ 34 h 902"/>
                <a:gd name="T96" fmla="*/ 371 w 737"/>
                <a:gd name="T97" fmla="*/ 43 h 902"/>
                <a:gd name="T98" fmla="*/ 398 w 737"/>
                <a:gd name="T99" fmla="*/ 51 h 902"/>
                <a:gd name="T100" fmla="*/ 420 w 737"/>
                <a:gd name="T101" fmla="*/ 68 h 902"/>
                <a:gd name="T102" fmla="*/ 444 w 737"/>
                <a:gd name="T103" fmla="*/ 71 h 902"/>
                <a:gd name="T104" fmla="*/ 475 w 737"/>
                <a:gd name="T105" fmla="*/ 66 h 902"/>
                <a:gd name="T106" fmla="*/ 508 w 737"/>
                <a:gd name="T107" fmla="*/ 71 h 902"/>
                <a:gd name="T108" fmla="*/ 534 w 737"/>
                <a:gd name="T109" fmla="*/ 68 h 902"/>
                <a:gd name="T110" fmla="*/ 568 w 737"/>
                <a:gd name="T111" fmla="*/ 69 h 902"/>
                <a:gd name="T112" fmla="*/ 595 w 737"/>
                <a:gd name="T113" fmla="*/ 68 h 902"/>
                <a:gd name="T114" fmla="*/ 626 w 737"/>
                <a:gd name="T115" fmla="*/ 58 h 902"/>
                <a:gd name="T116" fmla="*/ 662 w 737"/>
                <a:gd name="T117" fmla="*/ 51 h 902"/>
                <a:gd name="T118" fmla="*/ 691 w 737"/>
                <a:gd name="T119" fmla="*/ 8 h 902"/>
                <a:gd name="T120" fmla="*/ 726 w 737"/>
                <a:gd name="T121" fmla="*/ 39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7" h="902">
                  <a:moveTo>
                    <a:pt x="80" y="774"/>
                  </a:moveTo>
                  <a:lnTo>
                    <a:pt x="81" y="776"/>
                  </a:lnTo>
                  <a:lnTo>
                    <a:pt x="83" y="777"/>
                  </a:lnTo>
                  <a:lnTo>
                    <a:pt x="86" y="777"/>
                  </a:lnTo>
                  <a:lnTo>
                    <a:pt x="89" y="774"/>
                  </a:lnTo>
                  <a:lnTo>
                    <a:pt x="90" y="770"/>
                  </a:lnTo>
                  <a:lnTo>
                    <a:pt x="87" y="767"/>
                  </a:lnTo>
                  <a:lnTo>
                    <a:pt x="89" y="767"/>
                  </a:lnTo>
                  <a:lnTo>
                    <a:pt x="89" y="765"/>
                  </a:lnTo>
                  <a:lnTo>
                    <a:pt x="86" y="767"/>
                  </a:lnTo>
                  <a:lnTo>
                    <a:pt x="75" y="767"/>
                  </a:lnTo>
                  <a:lnTo>
                    <a:pt x="70" y="768"/>
                  </a:lnTo>
                  <a:lnTo>
                    <a:pt x="69" y="770"/>
                  </a:lnTo>
                  <a:lnTo>
                    <a:pt x="67" y="771"/>
                  </a:lnTo>
                  <a:lnTo>
                    <a:pt x="66" y="771"/>
                  </a:lnTo>
                  <a:lnTo>
                    <a:pt x="64" y="771"/>
                  </a:lnTo>
                  <a:lnTo>
                    <a:pt x="61" y="771"/>
                  </a:lnTo>
                  <a:lnTo>
                    <a:pt x="60" y="771"/>
                  </a:lnTo>
                  <a:lnTo>
                    <a:pt x="58" y="770"/>
                  </a:lnTo>
                  <a:lnTo>
                    <a:pt x="58" y="767"/>
                  </a:lnTo>
                  <a:lnTo>
                    <a:pt x="61" y="763"/>
                  </a:lnTo>
                  <a:lnTo>
                    <a:pt x="63" y="763"/>
                  </a:lnTo>
                  <a:lnTo>
                    <a:pt x="66" y="760"/>
                  </a:lnTo>
                  <a:lnTo>
                    <a:pt x="69" y="759"/>
                  </a:lnTo>
                  <a:lnTo>
                    <a:pt x="70" y="757"/>
                  </a:lnTo>
                  <a:lnTo>
                    <a:pt x="72" y="756"/>
                  </a:lnTo>
                  <a:lnTo>
                    <a:pt x="78" y="753"/>
                  </a:lnTo>
                  <a:lnTo>
                    <a:pt x="81" y="751"/>
                  </a:lnTo>
                  <a:lnTo>
                    <a:pt x="83" y="747"/>
                  </a:lnTo>
                  <a:lnTo>
                    <a:pt x="81" y="745"/>
                  </a:lnTo>
                  <a:lnTo>
                    <a:pt x="78" y="750"/>
                  </a:lnTo>
                  <a:lnTo>
                    <a:pt x="77" y="750"/>
                  </a:lnTo>
                  <a:lnTo>
                    <a:pt x="73" y="750"/>
                  </a:lnTo>
                  <a:lnTo>
                    <a:pt x="72" y="753"/>
                  </a:lnTo>
                  <a:lnTo>
                    <a:pt x="69" y="753"/>
                  </a:lnTo>
                  <a:lnTo>
                    <a:pt x="66" y="756"/>
                  </a:lnTo>
                  <a:lnTo>
                    <a:pt x="66" y="754"/>
                  </a:lnTo>
                  <a:lnTo>
                    <a:pt x="64" y="754"/>
                  </a:lnTo>
                  <a:lnTo>
                    <a:pt x="63" y="756"/>
                  </a:lnTo>
                  <a:lnTo>
                    <a:pt x="61" y="757"/>
                  </a:lnTo>
                  <a:lnTo>
                    <a:pt x="61" y="759"/>
                  </a:lnTo>
                  <a:lnTo>
                    <a:pt x="60" y="760"/>
                  </a:lnTo>
                  <a:lnTo>
                    <a:pt x="60" y="762"/>
                  </a:lnTo>
                  <a:lnTo>
                    <a:pt x="57" y="762"/>
                  </a:lnTo>
                  <a:lnTo>
                    <a:pt x="55" y="763"/>
                  </a:lnTo>
                  <a:lnTo>
                    <a:pt x="55" y="765"/>
                  </a:lnTo>
                  <a:lnTo>
                    <a:pt x="55" y="779"/>
                  </a:lnTo>
                  <a:lnTo>
                    <a:pt x="57" y="779"/>
                  </a:lnTo>
                  <a:lnTo>
                    <a:pt x="57" y="780"/>
                  </a:lnTo>
                  <a:lnTo>
                    <a:pt x="57" y="782"/>
                  </a:lnTo>
                  <a:lnTo>
                    <a:pt x="57" y="783"/>
                  </a:lnTo>
                  <a:lnTo>
                    <a:pt x="52" y="786"/>
                  </a:lnTo>
                  <a:lnTo>
                    <a:pt x="51" y="786"/>
                  </a:lnTo>
                  <a:lnTo>
                    <a:pt x="44" y="792"/>
                  </a:lnTo>
                  <a:lnTo>
                    <a:pt x="43" y="792"/>
                  </a:lnTo>
                  <a:lnTo>
                    <a:pt x="41" y="791"/>
                  </a:lnTo>
                  <a:lnTo>
                    <a:pt x="40" y="791"/>
                  </a:lnTo>
                  <a:lnTo>
                    <a:pt x="37" y="794"/>
                  </a:lnTo>
                  <a:lnTo>
                    <a:pt x="35" y="794"/>
                  </a:lnTo>
                  <a:lnTo>
                    <a:pt x="34" y="796"/>
                  </a:lnTo>
                  <a:lnTo>
                    <a:pt x="32" y="799"/>
                  </a:lnTo>
                  <a:lnTo>
                    <a:pt x="32" y="802"/>
                  </a:lnTo>
                  <a:lnTo>
                    <a:pt x="31" y="803"/>
                  </a:lnTo>
                  <a:lnTo>
                    <a:pt x="29" y="805"/>
                  </a:lnTo>
                  <a:lnTo>
                    <a:pt x="29" y="806"/>
                  </a:lnTo>
                  <a:lnTo>
                    <a:pt x="28" y="809"/>
                  </a:lnTo>
                  <a:lnTo>
                    <a:pt x="28" y="815"/>
                  </a:lnTo>
                  <a:lnTo>
                    <a:pt x="29" y="817"/>
                  </a:lnTo>
                  <a:lnTo>
                    <a:pt x="29" y="818"/>
                  </a:lnTo>
                  <a:lnTo>
                    <a:pt x="29" y="820"/>
                  </a:lnTo>
                  <a:lnTo>
                    <a:pt x="29" y="826"/>
                  </a:lnTo>
                  <a:lnTo>
                    <a:pt x="29" y="835"/>
                  </a:lnTo>
                  <a:lnTo>
                    <a:pt x="28" y="837"/>
                  </a:lnTo>
                  <a:lnTo>
                    <a:pt x="28" y="843"/>
                  </a:lnTo>
                  <a:lnTo>
                    <a:pt x="26" y="843"/>
                  </a:lnTo>
                  <a:lnTo>
                    <a:pt x="26" y="847"/>
                  </a:lnTo>
                  <a:lnTo>
                    <a:pt x="26" y="850"/>
                  </a:lnTo>
                  <a:lnTo>
                    <a:pt x="29" y="852"/>
                  </a:lnTo>
                  <a:lnTo>
                    <a:pt x="29" y="854"/>
                  </a:lnTo>
                  <a:lnTo>
                    <a:pt x="29" y="857"/>
                  </a:lnTo>
                  <a:lnTo>
                    <a:pt x="31" y="858"/>
                  </a:lnTo>
                  <a:lnTo>
                    <a:pt x="31" y="860"/>
                  </a:lnTo>
                  <a:lnTo>
                    <a:pt x="32" y="861"/>
                  </a:lnTo>
                  <a:lnTo>
                    <a:pt x="32" y="872"/>
                  </a:lnTo>
                  <a:lnTo>
                    <a:pt x="31" y="873"/>
                  </a:lnTo>
                  <a:lnTo>
                    <a:pt x="32" y="875"/>
                  </a:lnTo>
                  <a:lnTo>
                    <a:pt x="32" y="876"/>
                  </a:lnTo>
                  <a:lnTo>
                    <a:pt x="32" y="878"/>
                  </a:lnTo>
                  <a:lnTo>
                    <a:pt x="31" y="881"/>
                  </a:lnTo>
                  <a:lnTo>
                    <a:pt x="31" y="883"/>
                  </a:lnTo>
                  <a:lnTo>
                    <a:pt x="29" y="883"/>
                  </a:lnTo>
                  <a:lnTo>
                    <a:pt x="29" y="884"/>
                  </a:lnTo>
                  <a:lnTo>
                    <a:pt x="31" y="886"/>
                  </a:lnTo>
                  <a:lnTo>
                    <a:pt x="31" y="892"/>
                  </a:lnTo>
                  <a:lnTo>
                    <a:pt x="32" y="892"/>
                  </a:lnTo>
                  <a:lnTo>
                    <a:pt x="32" y="901"/>
                  </a:lnTo>
                  <a:lnTo>
                    <a:pt x="31" y="902"/>
                  </a:lnTo>
                  <a:lnTo>
                    <a:pt x="29" y="902"/>
                  </a:lnTo>
                  <a:lnTo>
                    <a:pt x="28" y="901"/>
                  </a:lnTo>
                  <a:lnTo>
                    <a:pt x="28" y="892"/>
                  </a:lnTo>
                  <a:lnTo>
                    <a:pt x="26" y="890"/>
                  </a:lnTo>
                  <a:lnTo>
                    <a:pt x="26" y="886"/>
                  </a:lnTo>
                  <a:lnTo>
                    <a:pt x="26" y="876"/>
                  </a:lnTo>
                  <a:lnTo>
                    <a:pt x="25" y="876"/>
                  </a:lnTo>
                  <a:lnTo>
                    <a:pt x="25" y="870"/>
                  </a:lnTo>
                  <a:lnTo>
                    <a:pt x="26" y="870"/>
                  </a:lnTo>
                  <a:lnTo>
                    <a:pt x="26" y="861"/>
                  </a:lnTo>
                  <a:lnTo>
                    <a:pt x="25" y="860"/>
                  </a:lnTo>
                  <a:lnTo>
                    <a:pt x="25" y="855"/>
                  </a:lnTo>
                  <a:lnTo>
                    <a:pt x="25" y="840"/>
                  </a:lnTo>
                  <a:lnTo>
                    <a:pt x="25" y="838"/>
                  </a:lnTo>
                  <a:lnTo>
                    <a:pt x="23" y="837"/>
                  </a:lnTo>
                  <a:lnTo>
                    <a:pt x="23" y="828"/>
                  </a:lnTo>
                  <a:lnTo>
                    <a:pt x="23" y="821"/>
                  </a:lnTo>
                  <a:lnTo>
                    <a:pt x="23" y="820"/>
                  </a:lnTo>
                  <a:lnTo>
                    <a:pt x="23" y="815"/>
                  </a:lnTo>
                  <a:lnTo>
                    <a:pt x="23" y="811"/>
                  </a:lnTo>
                  <a:lnTo>
                    <a:pt x="23" y="809"/>
                  </a:lnTo>
                  <a:lnTo>
                    <a:pt x="23" y="803"/>
                  </a:lnTo>
                  <a:lnTo>
                    <a:pt x="23" y="799"/>
                  </a:lnTo>
                  <a:lnTo>
                    <a:pt x="23" y="796"/>
                  </a:lnTo>
                  <a:lnTo>
                    <a:pt x="23" y="789"/>
                  </a:lnTo>
                  <a:lnTo>
                    <a:pt x="23" y="786"/>
                  </a:lnTo>
                  <a:lnTo>
                    <a:pt x="22" y="785"/>
                  </a:lnTo>
                  <a:lnTo>
                    <a:pt x="22" y="779"/>
                  </a:lnTo>
                  <a:lnTo>
                    <a:pt x="22" y="776"/>
                  </a:lnTo>
                  <a:lnTo>
                    <a:pt x="20" y="774"/>
                  </a:lnTo>
                  <a:lnTo>
                    <a:pt x="20" y="773"/>
                  </a:lnTo>
                  <a:lnTo>
                    <a:pt x="20" y="771"/>
                  </a:lnTo>
                  <a:lnTo>
                    <a:pt x="20" y="765"/>
                  </a:lnTo>
                  <a:lnTo>
                    <a:pt x="19" y="763"/>
                  </a:lnTo>
                  <a:lnTo>
                    <a:pt x="19" y="762"/>
                  </a:lnTo>
                  <a:lnTo>
                    <a:pt x="19" y="756"/>
                  </a:lnTo>
                  <a:lnTo>
                    <a:pt x="19" y="754"/>
                  </a:lnTo>
                  <a:lnTo>
                    <a:pt x="19" y="751"/>
                  </a:lnTo>
                  <a:lnTo>
                    <a:pt x="19" y="745"/>
                  </a:lnTo>
                  <a:lnTo>
                    <a:pt x="17" y="745"/>
                  </a:lnTo>
                  <a:lnTo>
                    <a:pt x="17" y="742"/>
                  </a:lnTo>
                  <a:lnTo>
                    <a:pt x="17" y="741"/>
                  </a:lnTo>
                  <a:lnTo>
                    <a:pt x="17" y="739"/>
                  </a:lnTo>
                  <a:lnTo>
                    <a:pt x="15" y="738"/>
                  </a:lnTo>
                  <a:lnTo>
                    <a:pt x="17" y="736"/>
                  </a:lnTo>
                  <a:lnTo>
                    <a:pt x="15" y="736"/>
                  </a:lnTo>
                  <a:lnTo>
                    <a:pt x="15" y="734"/>
                  </a:lnTo>
                  <a:lnTo>
                    <a:pt x="15" y="733"/>
                  </a:lnTo>
                  <a:lnTo>
                    <a:pt x="12" y="727"/>
                  </a:lnTo>
                  <a:lnTo>
                    <a:pt x="11" y="725"/>
                  </a:lnTo>
                  <a:lnTo>
                    <a:pt x="11" y="724"/>
                  </a:lnTo>
                  <a:lnTo>
                    <a:pt x="11" y="715"/>
                  </a:lnTo>
                  <a:lnTo>
                    <a:pt x="9" y="715"/>
                  </a:lnTo>
                  <a:lnTo>
                    <a:pt x="9" y="712"/>
                  </a:lnTo>
                  <a:lnTo>
                    <a:pt x="8" y="707"/>
                  </a:lnTo>
                  <a:lnTo>
                    <a:pt x="6" y="702"/>
                  </a:lnTo>
                  <a:lnTo>
                    <a:pt x="6" y="701"/>
                  </a:lnTo>
                  <a:lnTo>
                    <a:pt x="5" y="699"/>
                  </a:lnTo>
                  <a:lnTo>
                    <a:pt x="5" y="698"/>
                  </a:lnTo>
                  <a:lnTo>
                    <a:pt x="3" y="696"/>
                  </a:lnTo>
                  <a:lnTo>
                    <a:pt x="3" y="695"/>
                  </a:lnTo>
                  <a:lnTo>
                    <a:pt x="0" y="689"/>
                  </a:lnTo>
                  <a:lnTo>
                    <a:pt x="0" y="687"/>
                  </a:lnTo>
                  <a:lnTo>
                    <a:pt x="11" y="675"/>
                  </a:lnTo>
                  <a:lnTo>
                    <a:pt x="12" y="675"/>
                  </a:lnTo>
                  <a:lnTo>
                    <a:pt x="14" y="675"/>
                  </a:lnTo>
                  <a:lnTo>
                    <a:pt x="15" y="673"/>
                  </a:lnTo>
                  <a:lnTo>
                    <a:pt x="17" y="675"/>
                  </a:lnTo>
                  <a:lnTo>
                    <a:pt x="19" y="676"/>
                  </a:lnTo>
                  <a:lnTo>
                    <a:pt x="20" y="676"/>
                  </a:lnTo>
                  <a:lnTo>
                    <a:pt x="22" y="676"/>
                  </a:lnTo>
                  <a:lnTo>
                    <a:pt x="23" y="676"/>
                  </a:lnTo>
                  <a:lnTo>
                    <a:pt x="25" y="675"/>
                  </a:lnTo>
                  <a:lnTo>
                    <a:pt x="26" y="675"/>
                  </a:lnTo>
                  <a:lnTo>
                    <a:pt x="26" y="673"/>
                  </a:lnTo>
                  <a:lnTo>
                    <a:pt x="28" y="673"/>
                  </a:lnTo>
                  <a:lnTo>
                    <a:pt x="29" y="673"/>
                  </a:lnTo>
                  <a:lnTo>
                    <a:pt x="31" y="673"/>
                  </a:lnTo>
                  <a:lnTo>
                    <a:pt x="31" y="675"/>
                  </a:lnTo>
                  <a:lnTo>
                    <a:pt x="32" y="675"/>
                  </a:lnTo>
                  <a:lnTo>
                    <a:pt x="34" y="675"/>
                  </a:lnTo>
                  <a:lnTo>
                    <a:pt x="34" y="673"/>
                  </a:lnTo>
                  <a:lnTo>
                    <a:pt x="34" y="672"/>
                  </a:lnTo>
                  <a:lnTo>
                    <a:pt x="34" y="670"/>
                  </a:lnTo>
                  <a:lnTo>
                    <a:pt x="32" y="669"/>
                  </a:lnTo>
                  <a:lnTo>
                    <a:pt x="32" y="667"/>
                  </a:lnTo>
                  <a:lnTo>
                    <a:pt x="32" y="666"/>
                  </a:lnTo>
                  <a:lnTo>
                    <a:pt x="31" y="666"/>
                  </a:lnTo>
                  <a:lnTo>
                    <a:pt x="29" y="664"/>
                  </a:lnTo>
                  <a:lnTo>
                    <a:pt x="28" y="663"/>
                  </a:lnTo>
                  <a:lnTo>
                    <a:pt x="26" y="663"/>
                  </a:lnTo>
                  <a:lnTo>
                    <a:pt x="26" y="661"/>
                  </a:lnTo>
                  <a:lnTo>
                    <a:pt x="26" y="660"/>
                  </a:lnTo>
                  <a:lnTo>
                    <a:pt x="28" y="658"/>
                  </a:lnTo>
                  <a:lnTo>
                    <a:pt x="29" y="657"/>
                  </a:lnTo>
                  <a:lnTo>
                    <a:pt x="29" y="655"/>
                  </a:lnTo>
                  <a:lnTo>
                    <a:pt x="31" y="654"/>
                  </a:lnTo>
                  <a:lnTo>
                    <a:pt x="32" y="654"/>
                  </a:lnTo>
                  <a:lnTo>
                    <a:pt x="34" y="652"/>
                  </a:lnTo>
                  <a:lnTo>
                    <a:pt x="35" y="652"/>
                  </a:lnTo>
                  <a:lnTo>
                    <a:pt x="37" y="652"/>
                  </a:lnTo>
                  <a:lnTo>
                    <a:pt x="38" y="651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41" y="646"/>
                  </a:lnTo>
                  <a:lnTo>
                    <a:pt x="41" y="644"/>
                  </a:lnTo>
                  <a:lnTo>
                    <a:pt x="43" y="644"/>
                  </a:lnTo>
                  <a:lnTo>
                    <a:pt x="43" y="643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9" y="641"/>
                  </a:lnTo>
                  <a:lnTo>
                    <a:pt x="51" y="640"/>
                  </a:lnTo>
                  <a:lnTo>
                    <a:pt x="52" y="638"/>
                  </a:lnTo>
                  <a:lnTo>
                    <a:pt x="54" y="637"/>
                  </a:lnTo>
                  <a:lnTo>
                    <a:pt x="55" y="635"/>
                  </a:lnTo>
                  <a:lnTo>
                    <a:pt x="55" y="634"/>
                  </a:lnTo>
                  <a:lnTo>
                    <a:pt x="55" y="632"/>
                  </a:lnTo>
                  <a:lnTo>
                    <a:pt x="57" y="632"/>
                  </a:lnTo>
                  <a:lnTo>
                    <a:pt x="57" y="629"/>
                  </a:lnTo>
                  <a:lnTo>
                    <a:pt x="57" y="628"/>
                  </a:lnTo>
                  <a:lnTo>
                    <a:pt x="57" y="626"/>
                  </a:lnTo>
                  <a:lnTo>
                    <a:pt x="55" y="625"/>
                  </a:lnTo>
                  <a:lnTo>
                    <a:pt x="52" y="623"/>
                  </a:lnTo>
                  <a:lnTo>
                    <a:pt x="51" y="623"/>
                  </a:lnTo>
                  <a:lnTo>
                    <a:pt x="49" y="623"/>
                  </a:lnTo>
                  <a:lnTo>
                    <a:pt x="48" y="622"/>
                  </a:lnTo>
                  <a:lnTo>
                    <a:pt x="46" y="620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1" y="617"/>
                  </a:lnTo>
                  <a:lnTo>
                    <a:pt x="41" y="615"/>
                  </a:lnTo>
                  <a:lnTo>
                    <a:pt x="41" y="614"/>
                  </a:lnTo>
                  <a:lnTo>
                    <a:pt x="40" y="612"/>
                  </a:lnTo>
                  <a:lnTo>
                    <a:pt x="40" y="611"/>
                  </a:lnTo>
                  <a:lnTo>
                    <a:pt x="38" y="609"/>
                  </a:lnTo>
                  <a:lnTo>
                    <a:pt x="38" y="608"/>
                  </a:lnTo>
                  <a:lnTo>
                    <a:pt x="37" y="605"/>
                  </a:lnTo>
                  <a:lnTo>
                    <a:pt x="37" y="603"/>
                  </a:lnTo>
                  <a:lnTo>
                    <a:pt x="37" y="600"/>
                  </a:lnTo>
                  <a:lnTo>
                    <a:pt x="37" y="599"/>
                  </a:lnTo>
                  <a:lnTo>
                    <a:pt x="38" y="597"/>
                  </a:lnTo>
                  <a:lnTo>
                    <a:pt x="38" y="596"/>
                  </a:lnTo>
                  <a:lnTo>
                    <a:pt x="38" y="594"/>
                  </a:lnTo>
                  <a:lnTo>
                    <a:pt x="40" y="593"/>
                  </a:lnTo>
                  <a:lnTo>
                    <a:pt x="41" y="591"/>
                  </a:lnTo>
                  <a:lnTo>
                    <a:pt x="41" y="589"/>
                  </a:lnTo>
                  <a:lnTo>
                    <a:pt x="43" y="588"/>
                  </a:lnTo>
                  <a:lnTo>
                    <a:pt x="44" y="586"/>
                  </a:lnTo>
                  <a:lnTo>
                    <a:pt x="46" y="585"/>
                  </a:lnTo>
                  <a:lnTo>
                    <a:pt x="46" y="583"/>
                  </a:lnTo>
                  <a:lnTo>
                    <a:pt x="48" y="582"/>
                  </a:lnTo>
                  <a:lnTo>
                    <a:pt x="49" y="582"/>
                  </a:lnTo>
                  <a:lnTo>
                    <a:pt x="49" y="580"/>
                  </a:lnTo>
                  <a:lnTo>
                    <a:pt x="51" y="579"/>
                  </a:lnTo>
                  <a:lnTo>
                    <a:pt x="52" y="577"/>
                  </a:lnTo>
                  <a:lnTo>
                    <a:pt x="54" y="576"/>
                  </a:lnTo>
                  <a:lnTo>
                    <a:pt x="55" y="574"/>
                  </a:lnTo>
                  <a:lnTo>
                    <a:pt x="57" y="573"/>
                  </a:lnTo>
                  <a:lnTo>
                    <a:pt x="57" y="571"/>
                  </a:lnTo>
                  <a:lnTo>
                    <a:pt x="58" y="570"/>
                  </a:lnTo>
                  <a:lnTo>
                    <a:pt x="58" y="568"/>
                  </a:lnTo>
                  <a:lnTo>
                    <a:pt x="60" y="567"/>
                  </a:lnTo>
                  <a:lnTo>
                    <a:pt x="60" y="565"/>
                  </a:lnTo>
                  <a:lnTo>
                    <a:pt x="61" y="565"/>
                  </a:lnTo>
                  <a:lnTo>
                    <a:pt x="63" y="562"/>
                  </a:lnTo>
                  <a:lnTo>
                    <a:pt x="63" y="560"/>
                  </a:lnTo>
                  <a:lnTo>
                    <a:pt x="64" y="559"/>
                  </a:lnTo>
                  <a:lnTo>
                    <a:pt x="66" y="557"/>
                  </a:lnTo>
                  <a:lnTo>
                    <a:pt x="66" y="556"/>
                  </a:lnTo>
                  <a:lnTo>
                    <a:pt x="67" y="554"/>
                  </a:lnTo>
                  <a:lnTo>
                    <a:pt x="67" y="553"/>
                  </a:lnTo>
                  <a:lnTo>
                    <a:pt x="67" y="551"/>
                  </a:lnTo>
                  <a:lnTo>
                    <a:pt x="67" y="550"/>
                  </a:lnTo>
                  <a:lnTo>
                    <a:pt x="67" y="548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7" y="542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8"/>
                  </a:lnTo>
                  <a:lnTo>
                    <a:pt x="67" y="536"/>
                  </a:lnTo>
                  <a:lnTo>
                    <a:pt x="66" y="535"/>
                  </a:lnTo>
                  <a:lnTo>
                    <a:pt x="66" y="531"/>
                  </a:lnTo>
                  <a:lnTo>
                    <a:pt x="66" y="530"/>
                  </a:lnTo>
                  <a:lnTo>
                    <a:pt x="66" y="528"/>
                  </a:lnTo>
                  <a:lnTo>
                    <a:pt x="66" y="525"/>
                  </a:lnTo>
                  <a:lnTo>
                    <a:pt x="66" y="524"/>
                  </a:lnTo>
                  <a:lnTo>
                    <a:pt x="66" y="522"/>
                  </a:lnTo>
                  <a:lnTo>
                    <a:pt x="66" y="519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7" y="513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7" y="509"/>
                  </a:lnTo>
                  <a:lnTo>
                    <a:pt x="67" y="507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9" y="501"/>
                  </a:lnTo>
                  <a:lnTo>
                    <a:pt x="69" y="499"/>
                  </a:lnTo>
                  <a:lnTo>
                    <a:pt x="69" y="496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9" y="490"/>
                  </a:lnTo>
                  <a:lnTo>
                    <a:pt x="69" y="489"/>
                  </a:lnTo>
                  <a:lnTo>
                    <a:pt x="69" y="486"/>
                  </a:lnTo>
                  <a:lnTo>
                    <a:pt x="70" y="484"/>
                  </a:lnTo>
                  <a:lnTo>
                    <a:pt x="72" y="483"/>
                  </a:lnTo>
                  <a:lnTo>
                    <a:pt x="73" y="481"/>
                  </a:lnTo>
                  <a:lnTo>
                    <a:pt x="75" y="480"/>
                  </a:lnTo>
                  <a:lnTo>
                    <a:pt x="77" y="478"/>
                  </a:lnTo>
                  <a:lnTo>
                    <a:pt x="77" y="477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2"/>
                  </a:lnTo>
                  <a:lnTo>
                    <a:pt x="83" y="470"/>
                  </a:lnTo>
                  <a:lnTo>
                    <a:pt x="84" y="469"/>
                  </a:lnTo>
                  <a:lnTo>
                    <a:pt x="86" y="467"/>
                  </a:lnTo>
                  <a:lnTo>
                    <a:pt x="87" y="466"/>
                  </a:lnTo>
                  <a:lnTo>
                    <a:pt x="89" y="466"/>
                  </a:lnTo>
                  <a:lnTo>
                    <a:pt x="90" y="464"/>
                  </a:lnTo>
                  <a:lnTo>
                    <a:pt x="92" y="464"/>
                  </a:lnTo>
                  <a:lnTo>
                    <a:pt x="93" y="463"/>
                  </a:lnTo>
                  <a:lnTo>
                    <a:pt x="95" y="464"/>
                  </a:lnTo>
                  <a:lnTo>
                    <a:pt x="96" y="463"/>
                  </a:lnTo>
                  <a:lnTo>
                    <a:pt x="98" y="464"/>
                  </a:lnTo>
                  <a:lnTo>
                    <a:pt x="101" y="464"/>
                  </a:lnTo>
                  <a:lnTo>
                    <a:pt x="104" y="463"/>
                  </a:lnTo>
                  <a:lnTo>
                    <a:pt x="106" y="463"/>
                  </a:lnTo>
                  <a:lnTo>
                    <a:pt x="107" y="463"/>
                  </a:lnTo>
                  <a:lnTo>
                    <a:pt x="109" y="463"/>
                  </a:lnTo>
                  <a:lnTo>
                    <a:pt x="112" y="463"/>
                  </a:lnTo>
                  <a:lnTo>
                    <a:pt x="113" y="463"/>
                  </a:lnTo>
                  <a:lnTo>
                    <a:pt x="115" y="463"/>
                  </a:lnTo>
                  <a:lnTo>
                    <a:pt x="116" y="463"/>
                  </a:lnTo>
                  <a:lnTo>
                    <a:pt x="118" y="463"/>
                  </a:lnTo>
                  <a:lnTo>
                    <a:pt x="119" y="463"/>
                  </a:lnTo>
                  <a:lnTo>
                    <a:pt x="119" y="461"/>
                  </a:lnTo>
                  <a:lnTo>
                    <a:pt x="121" y="461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5" y="457"/>
                  </a:lnTo>
                  <a:lnTo>
                    <a:pt x="127" y="455"/>
                  </a:lnTo>
                  <a:lnTo>
                    <a:pt x="128" y="454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1" y="451"/>
                  </a:lnTo>
                  <a:lnTo>
                    <a:pt x="133" y="449"/>
                  </a:lnTo>
                  <a:lnTo>
                    <a:pt x="134" y="448"/>
                  </a:lnTo>
                  <a:lnTo>
                    <a:pt x="136" y="448"/>
                  </a:lnTo>
                  <a:lnTo>
                    <a:pt x="138" y="446"/>
                  </a:lnTo>
                  <a:lnTo>
                    <a:pt x="139" y="446"/>
                  </a:lnTo>
                  <a:lnTo>
                    <a:pt x="139" y="444"/>
                  </a:lnTo>
                  <a:lnTo>
                    <a:pt x="141" y="444"/>
                  </a:lnTo>
                  <a:lnTo>
                    <a:pt x="142" y="444"/>
                  </a:lnTo>
                  <a:lnTo>
                    <a:pt x="144" y="444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8" y="443"/>
                  </a:lnTo>
                  <a:lnTo>
                    <a:pt x="150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4" y="438"/>
                  </a:lnTo>
                  <a:lnTo>
                    <a:pt x="156" y="437"/>
                  </a:lnTo>
                  <a:lnTo>
                    <a:pt x="157" y="437"/>
                  </a:lnTo>
                  <a:lnTo>
                    <a:pt x="159" y="435"/>
                  </a:lnTo>
                  <a:lnTo>
                    <a:pt x="160" y="434"/>
                  </a:lnTo>
                  <a:lnTo>
                    <a:pt x="162" y="432"/>
                  </a:lnTo>
                  <a:lnTo>
                    <a:pt x="163" y="431"/>
                  </a:lnTo>
                  <a:lnTo>
                    <a:pt x="165" y="429"/>
                  </a:lnTo>
                  <a:lnTo>
                    <a:pt x="167" y="428"/>
                  </a:lnTo>
                  <a:lnTo>
                    <a:pt x="168" y="428"/>
                  </a:lnTo>
                  <a:lnTo>
                    <a:pt x="170" y="426"/>
                  </a:lnTo>
                  <a:lnTo>
                    <a:pt x="171" y="425"/>
                  </a:lnTo>
                  <a:lnTo>
                    <a:pt x="173" y="423"/>
                  </a:lnTo>
                  <a:lnTo>
                    <a:pt x="174" y="423"/>
                  </a:lnTo>
                  <a:lnTo>
                    <a:pt x="176" y="422"/>
                  </a:lnTo>
                  <a:lnTo>
                    <a:pt x="177" y="420"/>
                  </a:lnTo>
                  <a:lnTo>
                    <a:pt x="179" y="419"/>
                  </a:lnTo>
                  <a:lnTo>
                    <a:pt x="180" y="417"/>
                  </a:lnTo>
                  <a:lnTo>
                    <a:pt x="182" y="415"/>
                  </a:lnTo>
                  <a:lnTo>
                    <a:pt x="183" y="414"/>
                  </a:lnTo>
                  <a:lnTo>
                    <a:pt x="183" y="412"/>
                  </a:lnTo>
                  <a:lnTo>
                    <a:pt x="185" y="412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8"/>
                  </a:lnTo>
                  <a:lnTo>
                    <a:pt x="188" y="408"/>
                  </a:lnTo>
                  <a:lnTo>
                    <a:pt x="188" y="406"/>
                  </a:lnTo>
                  <a:lnTo>
                    <a:pt x="189" y="405"/>
                  </a:lnTo>
                  <a:lnTo>
                    <a:pt x="191" y="403"/>
                  </a:lnTo>
                  <a:lnTo>
                    <a:pt x="191" y="402"/>
                  </a:lnTo>
                  <a:lnTo>
                    <a:pt x="192" y="400"/>
                  </a:lnTo>
                  <a:lnTo>
                    <a:pt x="192" y="399"/>
                  </a:lnTo>
                  <a:lnTo>
                    <a:pt x="192" y="397"/>
                  </a:lnTo>
                  <a:lnTo>
                    <a:pt x="194" y="396"/>
                  </a:lnTo>
                  <a:lnTo>
                    <a:pt x="194" y="394"/>
                  </a:lnTo>
                  <a:lnTo>
                    <a:pt x="196" y="393"/>
                  </a:lnTo>
                  <a:lnTo>
                    <a:pt x="196" y="391"/>
                  </a:lnTo>
                  <a:lnTo>
                    <a:pt x="196" y="390"/>
                  </a:lnTo>
                  <a:lnTo>
                    <a:pt x="197" y="388"/>
                  </a:lnTo>
                  <a:lnTo>
                    <a:pt x="197" y="386"/>
                  </a:lnTo>
                  <a:lnTo>
                    <a:pt x="197" y="385"/>
                  </a:lnTo>
                  <a:lnTo>
                    <a:pt x="199" y="385"/>
                  </a:lnTo>
                  <a:lnTo>
                    <a:pt x="199" y="383"/>
                  </a:lnTo>
                  <a:lnTo>
                    <a:pt x="199" y="380"/>
                  </a:lnTo>
                  <a:lnTo>
                    <a:pt x="199" y="379"/>
                  </a:lnTo>
                  <a:lnTo>
                    <a:pt x="199" y="377"/>
                  </a:lnTo>
                  <a:lnTo>
                    <a:pt x="200" y="374"/>
                  </a:lnTo>
                  <a:lnTo>
                    <a:pt x="200" y="373"/>
                  </a:lnTo>
                  <a:lnTo>
                    <a:pt x="200" y="371"/>
                  </a:lnTo>
                  <a:lnTo>
                    <a:pt x="200" y="370"/>
                  </a:lnTo>
                  <a:lnTo>
                    <a:pt x="202" y="368"/>
                  </a:lnTo>
                  <a:lnTo>
                    <a:pt x="202" y="367"/>
                  </a:lnTo>
                  <a:lnTo>
                    <a:pt x="202" y="365"/>
                  </a:lnTo>
                  <a:lnTo>
                    <a:pt x="202" y="364"/>
                  </a:lnTo>
                  <a:lnTo>
                    <a:pt x="202" y="362"/>
                  </a:lnTo>
                  <a:lnTo>
                    <a:pt x="203" y="361"/>
                  </a:lnTo>
                  <a:lnTo>
                    <a:pt x="205" y="359"/>
                  </a:lnTo>
                  <a:lnTo>
                    <a:pt x="205" y="357"/>
                  </a:lnTo>
                  <a:lnTo>
                    <a:pt x="205" y="356"/>
                  </a:lnTo>
                  <a:lnTo>
                    <a:pt x="206" y="356"/>
                  </a:lnTo>
                  <a:lnTo>
                    <a:pt x="206" y="354"/>
                  </a:lnTo>
                  <a:lnTo>
                    <a:pt x="208" y="353"/>
                  </a:lnTo>
                  <a:lnTo>
                    <a:pt x="208" y="351"/>
                  </a:lnTo>
                  <a:lnTo>
                    <a:pt x="208" y="350"/>
                  </a:lnTo>
                  <a:lnTo>
                    <a:pt x="208" y="348"/>
                  </a:lnTo>
                  <a:lnTo>
                    <a:pt x="208" y="347"/>
                  </a:lnTo>
                  <a:lnTo>
                    <a:pt x="208" y="345"/>
                  </a:lnTo>
                  <a:lnTo>
                    <a:pt x="208" y="344"/>
                  </a:lnTo>
                  <a:lnTo>
                    <a:pt x="208" y="342"/>
                  </a:lnTo>
                  <a:lnTo>
                    <a:pt x="208" y="341"/>
                  </a:lnTo>
                  <a:lnTo>
                    <a:pt x="208" y="339"/>
                  </a:lnTo>
                  <a:lnTo>
                    <a:pt x="206" y="339"/>
                  </a:lnTo>
                  <a:lnTo>
                    <a:pt x="206" y="338"/>
                  </a:lnTo>
                  <a:lnTo>
                    <a:pt x="206" y="336"/>
                  </a:lnTo>
                  <a:lnTo>
                    <a:pt x="205" y="335"/>
                  </a:lnTo>
                  <a:lnTo>
                    <a:pt x="205" y="333"/>
                  </a:lnTo>
                  <a:lnTo>
                    <a:pt x="205" y="332"/>
                  </a:lnTo>
                  <a:lnTo>
                    <a:pt x="203" y="332"/>
                  </a:lnTo>
                  <a:lnTo>
                    <a:pt x="203" y="330"/>
                  </a:lnTo>
                  <a:lnTo>
                    <a:pt x="202" y="330"/>
                  </a:lnTo>
                  <a:lnTo>
                    <a:pt x="200" y="330"/>
                  </a:lnTo>
                  <a:lnTo>
                    <a:pt x="199" y="330"/>
                  </a:lnTo>
                  <a:lnTo>
                    <a:pt x="197" y="330"/>
                  </a:lnTo>
                  <a:lnTo>
                    <a:pt x="196" y="330"/>
                  </a:lnTo>
                  <a:lnTo>
                    <a:pt x="194" y="330"/>
                  </a:lnTo>
                  <a:lnTo>
                    <a:pt x="192" y="330"/>
                  </a:lnTo>
                  <a:lnTo>
                    <a:pt x="191" y="330"/>
                  </a:lnTo>
                  <a:lnTo>
                    <a:pt x="189" y="330"/>
                  </a:lnTo>
                  <a:lnTo>
                    <a:pt x="188" y="330"/>
                  </a:lnTo>
                  <a:lnTo>
                    <a:pt x="186" y="332"/>
                  </a:lnTo>
                  <a:lnTo>
                    <a:pt x="185" y="332"/>
                  </a:lnTo>
                  <a:lnTo>
                    <a:pt x="183" y="332"/>
                  </a:lnTo>
                  <a:lnTo>
                    <a:pt x="182" y="332"/>
                  </a:lnTo>
                  <a:lnTo>
                    <a:pt x="180" y="332"/>
                  </a:lnTo>
                  <a:lnTo>
                    <a:pt x="179" y="332"/>
                  </a:lnTo>
                  <a:lnTo>
                    <a:pt x="177" y="332"/>
                  </a:lnTo>
                  <a:lnTo>
                    <a:pt x="176" y="332"/>
                  </a:lnTo>
                  <a:lnTo>
                    <a:pt x="174" y="332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0" y="332"/>
                  </a:lnTo>
                  <a:lnTo>
                    <a:pt x="168" y="332"/>
                  </a:lnTo>
                  <a:lnTo>
                    <a:pt x="167" y="330"/>
                  </a:lnTo>
                  <a:lnTo>
                    <a:pt x="165" y="330"/>
                  </a:lnTo>
                  <a:lnTo>
                    <a:pt x="163" y="330"/>
                  </a:lnTo>
                  <a:lnTo>
                    <a:pt x="162" y="330"/>
                  </a:lnTo>
                  <a:lnTo>
                    <a:pt x="160" y="328"/>
                  </a:lnTo>
                  <a:lnTo>
                    <a:pt x="159" y="328"/>
                  </a:lnTo>
                  <a:lnTo>
                    <a:pt x="159" y="327"/>
                  </a:lnTo>
                  <a:lnTo>
                    <a:pt x="157" y="325"/>
                  </a:lnTo>
                  <a:lnTo>
                    <a:pt x="156" y="325"/>
                  </a:lnTo>
                  <a:lnTo>
                    <a:pt x="154" y="324"/>
                  </a:lnTo>
                  <a:lnTo>
                    <a:pt x="154" y="322"/>
                  </a:lnTo>
                  <a:lnTo>
                    <a:pt x="153" y="322"/>
                  </a:lnTo>
                  <a:lnTo>
                    <a:pt x="151" y="321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48" y="319"/>
                  </a:lnTo>
                  <a:lnTo>
                    <a:pt x="148" y="318"/>
                  </a:lnTo>
                  <a:lnTo>
                    <a:pt x="147" y="316"/>
                  </a:lnTo>
                  <a:lnTo>
                    <a:pt x="145" y="316"/>
                  </a:lnTo>
                  <a:lnTo>
                    <a:pt x="144" y="315"/>
                  </a:lnTo>
                  <a:lnTo>
                    <a:pt x="144" y="313"/>
                  </a:lnTo>
                  <a:lnTo>
                    <a:pt x="142" y="312"/>
                  </a:lnTo>
                  <a:lnTo>
                    <a:pt x="141" y="312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6" y="309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4"/>
                  </a:lnTo>
                  <a:lnTo>
                    <a:pt x="131" y="303"/>
                  </a:lnTo>
                  <a:lnTo>
                    <a:pt x="131" y="301"/>
                  </a:lnTo>
                  <a:lnTo>
                    <a:pt x="131" y="298"/>
                  </a:lnTo>
                  <a:lnTo>
                    <a:pt x="131" y="296"/>
                  </a:lnTo>
                  <a:lnTo>
                    <a:pt x="131" y="295"/>
                  </a:lnTo>
                  <a:lnTo>
                    <a:pt x="131" y="293"/>
                  </a:lnTo>
                  <a:lnTo>
                    <a:pt x="133" y="290"/>
                  </a:lnTo>
                  <a:lnTo>
                    <a:pt x="133" y="289"/>
                  </a:lnTo>
                  <a:lnTo>
                    <a:pt x="133" y="287"/>
                  </a:lnTo>
                  <a:lnTo>
                    <a:pt x="134" y="286"/>
                  </a:lnTo>
                  <a:lnTo>
                    <a:pt x="136" y="284"/>
                  </a:lnTo>
                  <a:lnTo>
                    <a:pt x="138" y="283"/>
                  </a:lnTo>
                  <a:lnTo>
                    <a:pt x="138" y="281"/>
                  </a:lnTo>
                  <a:lnTo>
                    <a:pt x="139" y="280"/>
                  </a:lnTo>
                  <a:lnTo>
                    <a:pt x="141" y="277"/>
                  </a:lnTo>
                  <a:lnTo>
                    <a:pt x="142" y="275"/>
                  </a:lnTo>
                  <a:lnTo>
                    <a:pt x="142" y="274"/>
                  </a:lnTo>
                  <a:lnTo>
                    <a:pt x="144" y="272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4" y="266"/>
                  </a:lnTo>
                  <a:lnTo>
                    <a:pt x="144" y="264"/>
                  </a:lnTo>
                  <a:lnTo>
                    <a:pt x="144" y="263"/>
                  </a:lnTo>
                  <a:lnTo>
                    <a:pt x="144" y="261"/>
                  </a:lnTo>
                  <a:lnTo>
                    <a:pt x="144" y="260"/>
                  </a:lnTo>
                  <a:lnTo>
                    <a:pt x="144" y="258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2"/>
                  </a:lnTo>
                  <a:lnTo>
                    <a:pt x="144" y="249"/>
                  </a:lnTo>
                  <a:lnTo>
                    <a:pt x="144" y="248"/>
                  </a:lnTo>
                  <a:lnTo>
                    <a:pt x="144" y="246"/>
                  </a:lnTo>
                  <a:lnTo>
                    <a:pt x="144" y="243"/>
                  </a:lnTo>
                  <a:lnTo>
                    <a:pt x="144" y="242"/>
                  </a:lnTo>
                  <a:lnTo>
                    <a:pt x="144" y="240"/>
                  </a:lnTo>
                  <a:lnTo>
                    <a:pt x="144" y="237"/>
                  </a:lnTo>
                  <a:lnTo>
                    <a:pt x="144" y="235"/>
                  </a:lnTo>
                  <a:lnTo>
                    <a:pt x="144" y="234"/>
                  </a:lnTo>
                  <a:lnTo>
                    <a:pt x="145" y="231"/>
                  </a:lnTo>
                  <a:lnTo>
                    <a:pt x="144" y="231"/>
                  </a:lnTo>
                  <a:lnTo>
                    <a:pt x="144" y="229"/>
                  </a:lnTo>
                  <a:lnTo>
                    <a:pt x="144" y="228"/>
                  </a:lnTo>
                  <a:lnTo>
                    <a:pt x="144" y="226"/>
                  </a:lnTo>
                  <a:lnTo>
                    <a:pt x="144" y="225"/>
                  </a:lnTo>
                  <a:lnTo>
                    <a:pt x="144" y="222"/>
                  </a:lnTo>
                  <a:lnTo>
                    <a:pt x="144" y="220"/>
                  </a:lnTo>
                  <a:lnTo>
                    <a:pt x="142" y="217"/>
                  </a:lnTo>
                  <a:lnTo>
                    <a:pt x="142" y="216"/>
                  </a:lnTo>
                  <a:lnTo>
                    <a:pt x="142" y="214"/>
                  </a:lnTo>
                  <a:lnTo>
                    <a:pt x="142" y="213"/>
                  </a:lnTo>
                  <a:lnTo>
                    <a:pt x="142" y="209"/>
                  </a:lnTo>
                  <a:lnTo>
                    <a:pt x="141" y="206"/>
                  </a:lnTo>
                  <a:lnTo>
                    <a:pt x="139" y="205"/>
                  </a:lnTo>
                  <a:lnTo>
                    <a:pt x="138" y="203"/>
                  </a:lnTo>
                  <a:lnTo>
                    <a:pt x="136" y="202"/>
                  </a:lnTo>
                  <a:lnTo>
                    <a:pt x="131" y="193"/>
                  </a:lnTo>
                  <a:lnTo>
                    <a:pt x="130" y="191"/>
                  </a:lnTo>
                  <a:lnTo>
                    <a:pt x="128" y="191"/>
                  </a:lnTo>
                  <a:lnTo>
                    <a:pt x="127" y="190"/>
                  </a:lnTo>
                  <a:lnTo>
                    <a:pt x="125" y="188"/>
                  </a:lnTo>
                  <a:lnTo>
                    <a:pt x="122" y="188"/>
                  </a:lnTo>
                  <a:lnTo>
                    <a:pt x="121" y="187"/>
                  </a:lnTo>
                  <a:lnTo>
                    <a:pt x="119" y="185"/>
                  </a:lnTo>
                  <a:lnTo>
                    <a:pt x="118" y="184"/>
                  </a:lnTo>
                  <a:lnTo>
                    <a:pt x="116" y="182"/>
                  </a:lnTo>
                  <a:lnTo>
                    <a:pt x="115" y="182"/>
                  </a:lnTo>
                  <a:lnTo>
                    <a:pt x="112" y="177"/>
                  </a:lnTo>
                  <a:lnTo>
                    <a:pt x="112" y="176"/>
                  </a:lnTo>
                  <a:lnTo>
                    <a:pt x="112" y="174"/>
                  </a:lnTo>
                  <a:lnTo>
                    <a:pt x="113" y="173"/>
                  </a:lnTo>
                  <a:lnTo>
                    <a:pt x="113" y="171"/>
                  </a:lnTo>
                  <a:lnTo>
                    <a:pt x="115" y="170"/>
                  </a:lnTo>
                  <a:lnTo>
                    <a:pt x="116" y="168"/>
                  </a:lnTo>
                  <a:lnTo>
                    <a:pt x="116" y="167"/>
                  </a:lnTo>
                  <a:lnTo>
                    <a:pt x="118" y="165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2" y="162"/>
                  </a:lnTo>
                  <a:lnTo>
                    <a:pt x="124" y="161"/>
                  </a:lnTo>
                  <a:lnTo>
                    <a:pt x="125" y="159"/>
                  </a:lnTo>
                  <a:lnTo>
                    <a:pt x="127" y="159"/>
                  </a:lnTo>
                  <a:lnTo>
                    <a:pt x="128" y="158"/>
                  </a:lnTo>
                  <a:lnTo>
                    <a:pt x="130" y="156"/>
                  </a:lnTo>
                  <a:lnTo>
                    <a:pt x="130" y="153"/>
                  </a:lnTo>
                  <a:lnTo>
                    <a:pt x="130" y="151"/>
                  </a:lnTo>
                  <a:lnTo>
                    <a:pt x="128" y="150"/>
                  </a:lnTo>
                  <a:lnTo>
                    <a:pt x="128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7" y="142"/>
                  </a:lnTo>
                  <a:lnTo>
                    <a:pt x="127" y="141"/>
                  </a:lnTo>
                  <a:lnTo>
                    <a:pt x="127" y="139"/>
                  </a:lnTo>
                  <a:lnTo>
                    <a:pt x="125" y="139"/>
                  </a:lnTo>
                  <a:lnTo>
                    <a:pt x="125" y="138"/>
                  </a:lnTo>
                  <a:lnTo>
                    <a:pt x="124" y="136"/>
                  </a:lnTo>
                  <a:lnTo>
                    <a:pt x="122" y="135"/>
                  </a:lnTo>
                  <a:lnTo>
                    <a:pt x="122" y="133"/>
                  </a:lnTo>
                  <a:lnTo>
                    <a:pt x="121" y="133"/>
                  </a:lnTo>
                  <a:lnTo>
                    <a:pt x="119" y="132"/>
                  </a:lnTo>
                  <a:lnTo>
                    <a:pt x="119" y="130"/>
                  </a:lnTo>
                  <a:lnTo>
                    <a:pt x="118" y="130"/>
                  </a:lnTo>
                  <a:lnTo>
                    <a:pt x="116" y="129"/>
                  </a:lnTo>
                  <a:lnTo>
                    <a:pt x="115" y="129"/>
                  </a:lnTo>
                  <a:lnTo>
                    <a:pt x="115" y="127"/>
                  </a:lnTo>
                  <a:lnTo>
                    <a:pt x="113" y="126"/>
                  </a:lnTo>
                  <a:lnTo>
                    <a:pt x="110" y="124"/>
                  </a:lnTo>
                  <a:lnTo>
                    <a:pt x="109" y="124"/>
                  </a:lnTo>
                  <a:lnTo>
                    <a:pt x="109" y="122"/>
                  </a:lnTo>
                  <a:lnTo>
                    <a:pt x="107" y="121"/>
                  </a:lnTo>
                  <a:lnTo>
                    <a:pt x="107" y="119"/>
                  </a:lnTo>
                  <a:lnTo>
                    <a:pt x="106" y="118"/>
                  </a:lnTo>
                  <a:lnTo>
                    <a:pt x="104" y="116"/>
                  </a:lnTo>
                  <a:lnTo>
                    <a:pt x="104" y="115"/>
                  </a:lnTo>
                  <a:lnTo>
                    <a:pt x="104" y="113"/>
                  </a:lnTo>
                  <a:lnTo>
                    <a:pt x="102" y="112"/>
                  </a:lnTo>
                  <a:lnTo>
                    <a:pt x="102" y="109"/>
                  </a:lnTo>
                  <a:lnTo>
                    <a:pt x="101" y="109"/>
                  </a:lnTo>
                  <a:lnTo>
                    <a:pt x="99" y="107"/>
                  </a:lnTo>
                  <a:lnTo>
                    <a:pt x="98" y="106"/>
                  </a:lnTo>
                  <a:lnTo>
                    <a:pt x="98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3" y="101"/>
                  </a:lnTo>
                  <a:lnTo>
                    <a:pt x="92" y="100"/>
                  </a:lnTo>
                  <a:lnTo>
                    <a:pt x="90" y="98"/>
                  </a:lnTo>
                  <a:lnTo>
                    <a:pt x="89" y="97"/>
                  </a:lnTo>
                  <a:lnTo>
                    <a:pt x="87" y="95"/>
                  </a:lnTo>
                  <a:lnTo>
                    <a:pt x="86" y="93"/>
                  </a:lnTo>
                  <a:lnTo>
                    <a:pt x="84" y="92"/>
                  </a:lnTo>
                  <a:lnTo>
                    <a:pt x="86" y="90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3" y="83"/>
                  </a:lnTo>
                  <a:lnTo>
                    <a:pt x="96" y="80"/>
                  </a:lnTo>
                  <a:lnTo>
                    <a:pt x="99" y="77"/>
                  </a:lnTo>
                  <a:lnTo>
                    <a:pt x="101" y="77"/>
                  </a:lnTo>
                  <a:lnTo>
                    <a:pt x="102" y="75"/>
                  </a:lnTo>
                  <a:lnTo>
                    <a:pt x="104" y="74"/>
                  </a:lnTo>
                  <a:lnTo>
                    <a:pt x="107" y="72"/>
                  </a:lnTo>
                  <a:lnTo>
                    <a:pt x="109" y="71"/>
                  </a:lnTo>
                  <a:lnTo>
                    <a:pt x="110" y="71"/>
                  </a:lnTo>
                  <a:lnTo>
                    <a:pt x="112" y="69"/>
                  </a:lnTo>
                  <a:lnTo>
                    <a:pt x="115" y="68"/>
                  </a:lnTo>
                  <a:lnTo>
                    <a:pt x="118" y="68"/>
                  </a:lnTo>
                  <a:lnTo>
                    <a:pt x="121" y="66"/>
                  </a:lnTo>
                  <a:lnTo>
                    <a:pt x="125" y="64"/>
                  </a:lnTo>
                  <a:lnTo>
                    <a:pt x="131" y="64"/>
                  </a:lnTo>
                  <a:lnTo>
                    <a:pt x="136" y="63"/>
                  </a:lnTo>
                  <a:lnTo>
                    <a:pt x="142" y="61"/>
                  </a:lnTo>
                  <a:lnTo>
                    <a:pt x="147" y="60"/>
                  </a:lnTo>
                  <a:lnTo>
                    <a:pt x="150" y="60"/>
                  </a:lnTo>
                  <a:lnTo>
                    <a:pt x="154" y="60"/>
                  </a:lnTo>
                  <a:lnTo>
                    <a:pt x="157" y="58"/>
                  </a:lnTo>
                  <a:lnTo>
                    <a:pt x="162" y="57"/>
                  </a:lnTo>
                  <a:lnTo>
                    <a:pt x="167" y="55"/>
                  </a:lnTo>
                  <a:lnTo>
                    <a:pt x="174" y="54"/>
                  </a:lnTo>
                  <a:lnTo>
                    <a:pt x="176" y="52"/>
                  </a:lnTo>
                  <a:lnTo>
                    <a:pt x="179" y="52"/>
                  </a:lnTo>
                  <a:lnTo>
                    <a:pt x="183" y="51"/>
                  </a:lnTo>
                  <a:lnTo>
                    <a:pt x="189" y="49"/>
                  </a:lnTo>
                  <a:lnTo>
                    <a:pt x="194" y="48"/>
                  </a:lnTo>
                  <a:lnTo>
                    <a:pt x="197" y="46"/>
                  </a:lnTo>
                  <a:lnTo>
                    <a:pt x="202" y="45"/>
                  </a:lnTo>
                  <a:lnTo>
                    <a:pt x="206" y="43"/>
                  </a:lnTo>
                  <a:lnTo>
                    <a:pt x="209" y="42"/>
                  </a:lnTo>
                  <a:lnTo>
                    <a:pt x="211" y="42"/>
                  </a:lnTo>
                  <a:lnTo>
                    <a:pt x="214" y="42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21" y="40"/>
                  </a:lnTo>
                  <a:lnTo>
                    <a:pt x="223" y="40"/>
                  </a:lnTo>
                  <a:lnTo>
                    <a:pt x="225" y="39"/>
                  </a:lnTo>
                  <a:lnTo>
                    <a:pt x="226" y="37"/>
                  </a:lnTo>
                  <a:lnTo>
                    <a:pt x="228" y="35"/>
                  </a:lnTo>
                  <a:lnTo>
                    <a:pt x="229" y="34"/>
                  </a:lnTo>
                  <a:lnTo>
                    <a:pt x="232" y="32"/>
                  </a:lnTo>
                  <a:lnTo>
                    <a:pt x="235" y="31"/>
                  </a:lnTo>
                  <a:lnTo>
                    <a:pt x="237" y="29"/>
                  </a:lnTo>
                  <a:lnTo>
                    <a:pt x="238" y="29"/>
                  </a:lnTo>
                  <a:lnTo>
                    <a:pt x="240" y="28"/>
                  </a:lnTo>
                  <a:lnTo>
                    <a:pt x="241" y="28"/>
                  </a:lnTo>
                  <a:lnTo>
                    <a:pt x="243" y="26"/>
                  </a:lnTo>
                  <a:lnTo>
                    <a:pt x="246" y="26"/>
                  </a:lnTo>
                  <a:lnTo>
                    <a:pt x="249" y="25"/>
                  </a:lnTo>
                  <a:lnTo>
                    <a:pt x="252" y="23"/>
                  </a:lnTo>
                  <a:lnTo>
                    <a:pt x="255" y="22"/>
                  </a:lnTo>
                  <a:lnTo>
                    <a:pt x="257" y="22"/>
                  </a:lnTo>
                  <a:lnTo>
                    <a:pt x="261" y="22"/>
                  </a:lnTo>
                  <a:lnTo>
                    <a:pt x="264" y="20"/>
                  </a:lnTo>
                  <a:lnTo>
                    <a:pt x="266" y="20"/>
                  </a:lnTo>
                  <a:lnTo>
                    <a:pt x="267" y="20"/>
                  </a:lnTo>
                  <a:lnTo>
                    <a:pt x="269" y="20"/>
                  </a:lnTo>
                  <a:lnTo>
                    <a:pt x="270" y="20"/>
                  </a:lnTo>
                  <a:lnTo>
                    <a:pt x="272" y="20"/>
                  </a:lnTo>
                  <a:lnTo>
                    <a:pt x="273" y="20"/>
                  </a:lnTo>
                  <a:lnTo>
                    <a:pt x="276" y="20"/>
                  </a:lnTo>
                  <a:lnTo>
                    <a:pt x="278" y="20"/>
                  </a:lnTo>
                  <a:lnTo>
                    <a:pt x="281" y="22"/>
                  </a:lnTo>
                  <a:lnTo>
                    <a:pt x="282" y="22"/>
                  </a:lnTo>
                  <a:lnTo>
                    <a:pt x="286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0" y="22"/>
                  </a:lnTo>
                  <a:lnTo>
                    <a:pt x="293" y="22"/>
                  </a:lnTo>
                  <a:lnTo>
                    <a:pt x="296" y="23"/>
                  </a:lnTo>
                  <a:lnTo>
                    <a:pt x="299" y="22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5" y="23"/>
                  </a:lnTo>
                  <a:lnTo>
                    <a:pt x="307" y="23"/>
                  </a:lnTo>
                  <a:lnTo>
                    <a:pt x="311" y="23"/>
                  </a:lnTo>
                  <a:lnTo>
                    <a:pt x="313" y="25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9" y="26"/>
                  </a:lnTo>
                  <a:lnTo>
                    <a:pt x="322" y="26"/>
                  </a:lnTo>
                  <a:lnTo>
                    <a:pt x="325" y="28"/>
                  </a:lnTo>
                  <a:lnTo>
                    <a:pt x="328" y="28"/>
                  </a:lnTo>
                  <a:lnTo>
                    <a:pt x="331" y="28"/>
                  </a:lnTo>
                  <a:lnTo>
                    <a:pt x="333" y="29"/>
                  </a:lnTo>
                  <a:lnTo>
                    <a:pt x="334" y="29"/>
                  </a:lnTo>
                  <a:lnTo>
                    <a:pt x="337" y="31"/>
                  </a:lnTo>
                  <a:lnTo>
                    <a:pt x="340" y="32"/>
                  </a:lnTo>
                  <a:lnTo>
                    <a:pt x="342" y="32"/>
                  </a:lnTo>
                  <a:lnTo>
                    <a:pt x="344" y="34"/>
                  </a:lnTo>
                  <a:lnTo>
                    <a:pt x="345" y="34"/>
                  </a:lnTo>
                  <a:lnTo>
                    <a:pt x="347" y="35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7"/>
                  </a:lnTo>
                  <a:lnTo>
                    <a:pt x="354" y="39"/>
                  </a:lnTo>
                  <a:lnTo>
                    <a:pt x="356" y="39"/>
                  </a:lnTo>
                  <a:lnTo>
                    <a:pt x="360" y="40"/>
                  </a:lnTo>
                  <a:lnTo>
                    <a:pt x="362" y="40"/>
                  </a:lnTo>
                  <a:lnTo>
                    <a:pt x="363" y="42"/>
                  </a:lnTo>
                  <a:lnTo>
                    <a:pt x="365" y="42"/>
                  </a:lnTo>
                  <a:lnTo>
                    <a:pt x="366" y="42"/>
                  </a:lnTo>
                  <a:lnTo>
                    <a:pt x="368" y="42"/>
                  </a:lnTo>
                  <a:lnTo>
                    <a:pt x="369" y="43"/>
                  </a:lnTo>
                  <a:lnTo>
                    <a:pt x="371" y="43"/>
                  </a:lnTo>
                  <a:lnTo>
                    <a:pt x="374" y="43"/>
                  </a:lnTo>
                  <a:lnTo>
                    <a:pt x="376" y="43"/>
                  </a:lnTo>
                  <a:lnTo>
                    <a:pt x="377" y="45"/>
                  </a:lnTo>
                  <a:lnTo>
                    <a:pt x="379" y="45"/>
                  </a:lnTo>
                  <a:lnTo>
                    <a:pt x="382" y="45"/>
                  </a:lnTo>
                  <a:lnTo>
                    <a:pt x="383" y="46"/>
                  </a:lnTo>
                  <a:lnTo>
                    <a:pt x="385" y="46"/>
                  </a:lnTo>
                  <a:lnTo>
                    <a:pt x="386" y="46"/>
                  </a:lnTo>
                  <a:lnTo>
                    <a:pt x="388" y="48"/>
                  </a:lnTo>
                  <a:lnTo>
                    <a:pt x="389" y="48"/>
                  </a:lnTo>
                  <a:lnTo>
                    <a:pt x="391" y="48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51"/>
                  </a:lnTo>
                  <a:lnTo>
                    <a:pt x="398" y="51"/>
                  </a:lnTo>
                  <a:lnTo>
                    <a:pt x="400" y="52"/>
                  </a:lnTo>
                  <a:lnTo>
                    <a:pt x="403" y="54"/>
                  </a:lnTo>
                  <a:lnTo>
                    <a:pt x="405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8" y="57"/>
                  </a:lnTo>
                  <a:lnTo>
                    <a:pt x="409" y="57"/>
                  </a:lnTo>
                  <a:lnTo>
                    <a:pt x="412" y="58"/>
                  </a:lnTo>
                  <a:lnTo>
                    <a:pt x="414" y="60"/>
                  </a:lnTo>
                  <a:lnTo>
                    <a:pt x="415" y="61"/>
                  </a:lnTo>
                  <a:lnTo>
                    <a:pt x="417" y="63"/>
                  </a:lnTo>
                  <a:lnTo>
                    <a:pt x="418" y="63"/>
                  </a:lnTo>
                  <a:lnTo>
                    <a:pt x="418" y="64"/>
                  </a:lnTo>
                  <a:lnTo>
                    <a:pt x="420" y="66"/>
                  </a:lnTo>
                  <a:lnTo>
                    <a:pt x="420" y="68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1" y="72"/>
                  </a:lnTo>
                  <a:lnTo>
                    <a:pt x="423" y="74"/>
                  </a:lnTo>
                  <a:lnTo>
                    <a:pt x="424" y="74"/>
                  </a:lnTo>
                  <a:lnTo>
                    <a:pt x="426" y="74"/>
                  </a:lnTo>
                  <a:lnTo>
                    <a:pt x="427" y="74"/>
                  </a:lnTo>
                  <a:lnTo>
                    <a:pt x="429" y="74"/>
                  </a:lnTo>
                  <a:lnTo>
                    <a:pt x="432" y="74"/>
                  </a:lnTo>
                  <a:lnTo>
                    <a:pt x="434" y="74"/>
                  </a:lnTo>
                  <a:lnTo>
                    <a:pt x="435" y="74"/>
                  </a:lnTo>
                  <a:lnTo>
                    <a:pt x="438" y="72"/>
                  </a:lnTo>
                  <a:lnTo>
                    <a:pt x="441" y="72"/>
                  </a:lnTo>
                  <a:lnTo>
                    <a:pt x="443" y="71"/>
                  </a:lnTo>
                  <a:lnTo>
                    <a:pt x="444" y="71"/>
                  </a:lnTo>
                  <a:lnTo>
                    <a:pt x="446" y="71"/>
                  </a:lnTo>
                  <a:lnTo>
                    <a:pt x="447" y="69"/>
                  </a:lnTo>
                  <a:lnTo>
                    <a:pt x="449" y="69"/>
                  </a:lnTo>
                  <a:lnTo>
                    <a:pt x="450" y="68"/>
                  </a:lnTo>
                  <a:lnTo>
                    <a:pt x="452" y="68"/>
                  </a:lnTo>
                  <a:lnTo>
                    <a:pt x="453" y="68"/>
                  </a:lnTo>
                  <a:lnTo>
                    <a:pt x="456" y="66"/>
                  </a:lnTo>
                  <a:lnTo>
                    <a:pt x="459" y="66"/>
                  </a:lnTo>
                  <a:lnTo>
                    <a:pt x="461" y="66"/>
                  </a:lnTo>
                  <a:lnTo>
                    <a:pt x="463" y="66"/>
                  </a:lnTo>
                  <a:lnTo>
                    <a:pt x="466" y="66"/>
                  </a:lnTo>
                  <a:lnTo>
                    <a:pt x="467" y="66"/>
                  </a:lnTo>
                  <a:lnTo>
                    <a:pt x="470" y="66"/>
                  </a:lnTo>
                  <a:lnTo>
                    <a:pt x="472" y="66"/>
                  </a:lnTo>
                  <a:lnTo>
                    <a:pt x="475" y="66"/>
                  </a:lnTo>
                  <a:lnTo>
                    <a:pt x="476" y="66"/>
                  </a:lnTo>
                  <a:lnTo>
                    <a:pt x="479" y="66"/>
                  </a:lnTo>
                  <a:lnTo>
                    <a:pt x="481" y="66"/>
                  </a:lnTo>
                  <a:lnTo>
                    <a:pt x="482" y="66"/>
                  </a:lnTo>
                  <a:lnTo>
                    <a:pt x="485" y="68"/>
                  </a:lnTo>
                  <a:lnTo>
                    <a:pt x="488" y="68"/>
                  </a:lnTo>
                  <a:lnTo>
                    <a:pt x="490" y="68"/>
                  </a:lnTo>
                  <a:lnTo>
                    <a:pt x="492" y="68"/>
                  </a:lnTo>
                  <a:lnTo>
                    <a:pt x="493" y="68"/>
                  </a:lnTo>
                  <a:lnTo>
                    <a:pt x="496" y="69"/>
                  </a:lnTo>
                  <a:lnTo>
                    <a:pt x="499" y="69"/>
                  </a:lnTo>
                  <a:lnTo>
                    <a:pt x="501" y="71"/>
                  </a:lnTo>
                  <a:lnTo>
                    <a:pt x="504" y="71"/>
                  </a:lnTo>
                  <a:lnTo>
                    <a:pt x="505" y="71"/>
                  </a:lnTo>
                  <a:lnTo>
                    <a:pt x="508" y="71"/>
                  </a:lnTo>
                  <a:lnTo>
                    <a:pt x="510" y="71"/>
                  </a:lnTo>
                  <a:lnTo>
                    <a:pt x="511" y="71"/>
                  </a:lnTo>
                  <a:lnTo>
                    <a:pt x="513" y="71"/>
                  </a:lnTo>
                  <a:lnTo>
                    <a:pt x="516" y="71"/>
                  </a:lnTo>
                  <a:lnTo>
                    <a:pt x="517" y="71"/>
                  </a:lnTo>
                  <a:lnTo>
                    <a:pt x="519" y="71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7" y="69"/>
                  </a:lnTo>
                  <a:lnTo>
                    <a:pt x="527" y="68"/>
                  </a:lnTo>
                  <a:lnTo>
                    <a:pt x="528" y="68"/>
                  </a:lnTo>
                  <a:lnTo>
                    <a:pt x="531" y="68"/>
                  </a:lnTo>
                  <a:lnTo>
                    <a:pt x="533" y="68"/>
                  </a:lnTo>
                  <a:lnTo>
                    <a:pt x="534" y="68"/>
                  </a:lnTo>
                  <a:lnTo>
                    <a:pt x="537" y="68"/>
                  </a:lnTo>
                  <a:lnTo>
                    <a:pt x="539" y="68"/>
                  </a:lnTo>
                  <a:lnTo>
                    <a:pt x="540" y="68"/>
                  </a:lnTo>
                  <a:lnTo>
                    <a:pt x="542" y="68"/>
                  </a:lnTo>
                  <a:lnTo>
                    <a:pt x="546" y="69"/>
                  </a:lnTo>
                  <a:lnTo>
                    <a:pt x="548" y="69"/>
                  </a:lnTo>
                  <a:lnTo>
                    <a:pt x="551" y="69"/>
                  </a:lnTo>
                  <a:lnTo>
                    <a:pt x="553" y="69"/>
                  </a:lnTo>
                  <a:lnTo>
                    <a:pt x="554" y="69"/>
                  </a:lnTo>
                  <a:lnTo>
                    <a:pt x="557" y="69"/>
                  </a:lnTo>
                  <a:lnTo>
                    <a:pt x="559" y="69"/>
                  </a:lnTo>
                  <a:lnTo>
                    <a:pt x="562" y="69"/>
                  </a:lnTo>
                  <a:lnTo>
                    <a:pt x="563" y="69"/>
                  </a:lnTo>
                  <a:lnTo>
                    <a:pt x="565" y="69"/>
                  </a:lnTo>
                  <a:lnTo>
                    <a:pt x="568" y="69"/>
                  </a:lnTo>
                  <a:lnTo>
                    <a:pt x="571" y="71"/>
                  </a:lnTo>
                  <a:lnTo>
                    <a:pt x="578" y="71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6" y="71"/>
                  </a:lnTo>
                  <a:lnTo>
                    <a:pt x="588" y="72"/>
                  </a:lnTo>
                  <a:lnTo>
                    <a:pt x="589" y="72"/>
                  </a:lnTo>
                  <a:lnTo>
                    <a:pt x="591" y="72"/>
                  </a:lnTo>
                  <a:lnTo>
                    <a:pt x="592" y="72"/>
                  </a:lnTo>
                  <a:lnTo>
                    <a:pt x="594" y="72"/>
                  </a:lnTo>
                  <a:lnTo>
                    <a:pt x="594" y="71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7" y="66"/>
                  </a:lnTo>
                  <a:lnTo>
                    <a:pt x="597" y="64"/>
                  </a:lnTo>
                  <a:lnTo>
                    <a:pt x="597" y="63"/>
                  </a:lnTo>
                  <a:lnTo>
                    <a:pt x="598" y="61"/>
                  </a:lnTo>
                  <a:lnTo>
                    <a:pt x="598" y="60"/>
                  </a:lnTo>
                  <a:lnTo>
                    <a:pt x="600" y="60"/>
                  </a:lnTo>
                  <a:lnTo>
                    <a:pt x="601" y="58"/>
                  </a:lnTo>
                  <a:lnTo>
                    <a:pt x="604" y="60"/>
                  </a:lnTo>
                  <a:lnTo>
                    <a:pt x="607" y="60"/>
                  </a:lnTo>
                  <a:lnTo>
                    <a:pt x="611" y="60"/>
                  </a:lnTo>
                  <a:lnTo>
                    <a:pt x="612" y="60"/>
                  </a:lnTo>
                  <a:lnTo>
                    <a:pt x="614" y="58"/>
                  </a:lnTo>
                  <a:lnTo>
                    <a:pt x="618" y="58"/>
                  </a:lnTo>
                  <a:lnTo>
                    <a:pt x="623" y="58"/>
                  </a:lnTo>
                  <a:lnTo>
                    <a:pt x="626" y="58"/>
                  </a:lnTo>
                  <a:lnTo>
                    <a:pt x="630" y="57"/>
                  </a:lnTo>
                  <a:lnTo>
                    <a:pt x="633" y="57"/>
                  </a:lnTo>
                  <a:lnTo>
                    <a:pt x="638" y="57"/>
                  </a:lnTo>
                  <a:lnTo>
                    <a:pt x="641" y="57"/>
                  </a:lnTo>
                  <a:lnTo>
                    <a:pt x="644" y="55"/>
                  </a:lnTo>
                  <a:lnTo>
                    <a:pt x="647" y="55"/>
                  </a:lnTo>
                  <a:lnTo>
                    <a:pt x="649" y="55"/>
                  </a:lnTo>
                  <a:lnTo>
                    <a:pt x="650" y="55"/>
                  </a:lnTo>
                  <a:lnTo>
                    <a:pt x="652" y="55"/>
                  </a:lnTo>
                  <a:lnTo>
                    <a:pt x="653" y="54"/>
                  </a:lnTo>
                  <a:lnTo>
                    <a:pt x="655" y="54"/>
                  </a:lnTo>
                  <a:lnTo>
                    <a:pt x="658" y="54"/>
                  </a:lnTo>
                  <a:lnTo>
                    <a:pt x="659" y="52"/>
                  </a:lnTo>
                  <a:lnTo>
                    <a:pt x="661" y="52"/>
                  </a:lnTo>
                  <a:lnTo>
                    <a:pt x="662" y="51"/>
                  </a:lnTo>
                  <a:lnTo>
                    <a:pt x="664" y="49"/>
                  </a:lnTo>
                  <a:lnTo>
                    <a:pt x="665" y="49"/>
                  </a:lnTo>
                  <a:lnTo>
                    <a:pt x="667" y="48"/>
                  </a:lnTo>
                  <a:lnTo>
                    <a:pt x="669" y="46"/>
                  </a:lnTo>
                  <a:lnTo>
                    <a:pt x="670" y="43"/>
                  </a:lnTo>
                  <a:lnTo>
                    <a:pt x="672" y="42"/>
                  </a:lnTo>
                  <a:lnTo>
                    <a:pt x="678" y="37"/>
                  </a:lnTo>
                  <a:lnTo>
                    <a:pt x="682" y="34"/>
                  </a:lnTo>
                  <a:lnTo>
                    <a:pt x="688" y="31"/>
                  </a:lnTo>
                  <a:lnTo>
                    <a:pt x="691" y="26"/>
                  </a:lnTo>
                  <a:lnTo>
                    <a:pt x="693" y="23"/>
                  </a:lnTo>
                  <a:lnTo>
                    <a:pt x="693" y="20"/>
                  </a:lnTo>
                  <a:lnTo>
                    <a:pt x="693" y="14"/>
                  </a:lnTo>
                  <a:lnTo>
                    <a:pt x="693" y="11"/>
                  </a:lnTo>
                  <a:lnTo>
                    <a:pt x="691" y="8"/>
                  </a:lnTo>
                  <a:lnTo>
                    <a:pt x="691" y="5"/>
                  </a:lnTo>
                  <a:lnTo>
                    <a:pt x="691" y="2"/>
                  </a:lnTo>
                  <a:lnTo>
                    <a:pt x="693" y="0"/>
                  </a:lnTo>
                  <a:lnTo>
                    <a:pt x="696" y="0"/>
                  </a:lnTo>
                  <a:lnTo>
                    <a:pt x="699" y="3"/>
                  </a:lnTo>
                  <a:lnTo>
                    <a:pt x="701" y="6"/>
                  </a:lnTo>
                  <a:lnTo>
                    <a:pt x="705" y="10"/>
                  </a:lnTo>
                  <a:lnTo>
                    <a:pt x="708" y="14"/>
                  </a:lnTo>
                  <a:lnTo>
                    <a:pt x="711" y="17"/>
                  </a:lnTo>
                  <a:lnTo>
                    <a:pt x="714" y="22"/>
                  </a:lnTo>
                  <a:lnTo>
                    <a:pt x="716" y="25"/>
                  </a:lnTo>
                  <a:lnTo>
                    <a:pt x="719" y="29"/>
                  </a:lnTo>
                  <a:lnTo>
                    <a:pt x="722" y="34"/>
                  </a:lnTo>
                  <a:lnTo>
                    <a:pt x="723" y="37"/>
                  </a:lnTo>
                  <a:lnTo>
                    <a:pt x="726" y="39"/>
                  </a:lnTo>
                  <a:lnTo>
                    <a:pt x="731" y="39"/>
                  </a:lnTo>
                  <a:lnTo>
                    <a:pt x="737" y="40"/>
                  </a:lnTo>
                  <a:lnTo>
                    <a:pt x="737" y="5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id="{C5FD2076-5D63-45F6-9B91-DA76FB482B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5" y="670"/>
              <a:ext cx="3075" cy="1694"/>
            </a:xfrm>
            <a:custGeom>
              <a:avLst/>
              <a:gdLst>
                <a:gd name="T0" fmla="*/ 156 w 3075"/>
                <a:gd name="T1" fmla="*/ 663 h 1694"/>
                <a:gd name="T2" fmla="*/ 184 w 3075"/>
                <a:gd name="T3" fmla="*/ 554 h 1694"/>
                <a:gd name="T4" fmla="*/ 193 w 3075"/>
                <a:gd name="T5" fmla="*/ 477 h 1694"/>
                <a:gd name="T6" fmla="*/ 177 w 3075"/>
                <a:gd name="T7" fmla="*/ 468 h 1694"/>
                <a:gd name="T8" fmla="*/ 168 w 3075"/>
                <a:gd name="T9" fmla="*/ 592 h 1694"/>
                <a:gd name="T10" fmla="*/ 1329 w 3075"/>
                <a:gd name="T11" fmla="*/ 38 h 1694"/>
                <a:gd name="T12" fmla="*/ 1464 w 3075"/>
                <a:gd name="T13" fmla="*/ 33 h 1694"/>
                <a:gd name="T14" fmla="*/ 1613 w 3075"/>
                <a:gd name="T15" fmla="*/ 42 h 1694"/>
                <a:gd name="T16" fmla="*/ 1761 w 3075"/>
                <a:gd name="T17" fmla="*/ 39 h 1694"/>
                <a:gd name="T18" fmla="*/ 1845 w 3075"/>
                <a:gd name="T19" fmla="*/ 108 h 1694"/>
                <a:gd name="T20" fmla="*/ 1949 w 3075"/>
                <a:gd name="T21" fmla="*/ 195 h 1694"/>
                <a:gd name="T22" fmla="*/ 2054 w 3075"/>
                <a:gd name="T23" fmla="*/ 280 h 1694"/>
                <a:gd name="T24" fmla="*/ 2123 w 3075"/>
                <a:gd name="T25" fmla="*/ 366 h 1694"/>
                <a:gd name="T26" fmla="*/ 2228 w 3075"/>
                <a:gd name="T27" fmla="*/ 387 h 1694"/>
                <a:gd name="T28" fmla="*/ 2315 w 3075"/>
                <a:gd name="T29" fmla="*/ 424 h 1694"/>
                <a:gd name="T30" fmla="*/ 2390 w 3075"/>
                <a:gd name="T31" fmla="*/ 444 h 1694"/>
                <a:gd name="T32" fmla="*/ 2486 w 3075"/>
                <a:gd name="T33" fmla="*/ 505 h 1694"/>
                <a:gd name="T34" fmla="*/ 2548 w 3075"/>
                <a:gd name="T35" fmla="*/ 637 h 1694"/>
                <a:gd name="T36" fmla="*/ 2594 w 3075"/>
                <a:gd name="T37" fmla="*/ 746 h 1694"/>
                <a:gd name="T38" fmla="*/ 2695 w 3075"/>
                <a:gd name="T39" fmla="*/ 818 h 1694"/>
                <a:gd name="T40" fmla="*/ 2774 w 3075"/>
                <a:gd name="T41" fmla="*/ 883 h 1694"/>
                <a:gd name="T42" fmla="*/ 2838 w 3075"/>
                <a:gd name="T43" fmla="*/ 993 h 1694"/>
                <a:gd name="T44" fmla="*/ 2867 w 3075"/>
                <a:gd name="T45" fmla="*/ 1082 h 1694"/>
                <a:gd name="T46" fmla="*/ 2976 w 3075"/>
                <a:gd name="T47" fmla="*/ 1169 h 1694"/>
                <a:gd name="T48" fmla="*/ 3061 w 3075"/>
                <a:gd name="T49" fmla="*/ 1280 h 1694"/>
                <a:gd name="T50" fmla="*/ 3028 w 3075"/>
                <a:gd name="T51" fmla="*/ 1468 h 1694"/>
                <a:gd name="T52" fmla="*/ 2454 w 3075"/>
                <a:gd name="T53" fmla="*/ 1642 h 1694"/>
                <a:gd name="T54" fmla="*/ 1908 w 3075"/>
                <a:gd name="T55" fmla="*/ 1597 h 1694"/>
                <a:gd name="T56" fmla="*/ 1664 w 3075"/>
                <a:gd name="T57" fmla="*/ 1578 h 1694"/>
                <a:gd name="T58" fmla="*/ 1461 w 3075"/>
                <a:gd name="T59" fmla="*/ 1550 h 1694"/>
                <a:gd name="T60" fmla="*/ 960 w 3075"/>
                <a:gd name="T61" fmla="*/ 1442 h 1694"/>
                <a:gd name="T62" fmla="*/ 930 w 3075"/>
                <a:gd name="T63" fmla="*/ 1372 h 1694"/>
                <a:gd name="T64" fmla="*/ 850 w 3075"/>
                <a:gd name="T65" fmla="*/ 1359 h 1694"/>
                <a:gd name="T66" fmla="*/ 779 w 3075"/>
                <a:gd name="T67" fmla="*/ 1355 h 1694"/>
                <a:gd name="T68" fmla="*/ 718 w 3075"/>
                <a:gd name="T69" fmla="*/ 1300 h 1694"/>
                <a:gd name="T70" fmla="*/ 652 w 3075"/>
                <a:gd name="T71" fmla="*/ 1237 h 1694"/>
                <a:gd name="T72" fmla="*/ 556 w 3075"/>
                <a:gd name="T73" fmla="*/ 1280 h 1694"/>
                <a:gd name="T74" fmla="*/ 478 w 3075"/>
                <a:gd name="T75" fmla="*/ 1285 h 1694"/>
                <a:gd name="T76" fmla="*/ 418 w 3075"/>
                <a:gd name="T77" fmla="*/ 1262 h 1694"/>
                <a:gd name="T78" fmla="*/ 380 w 3075"/>
                <a:gd name="T79" fmla="*/ 1166 h 1694"/>
                <a:gd name="T80" fmla="*/ 350 w 3075"/>
                <a:gd name="T81" fmla="*/ 1071 h 1694"/>
                <a:gd name="T82" fmla="*/ 298 w 3075"/>
                <a:gd name="T83" fmla="*/ 1046 h 1694"/>
                <a:gd name="T84" fmla="*/ 223 w 3075"/>
                <a:gd name="T85" fmla="*/ 993 h 1694"/>
                <a:gd name="T86" fmla="*/ 173 w 3075"/>
                <a:gd name="T87" fmla="*/ 1034 h 1694"/>
                <a:gd name="T88" fmla="*/ 109 w 3075"/>
                <a:gd name="T89" fmla="*/ 1130 h 1694"/>
                <a:gd name="T90" fmla="*/ 45 w 3075"/>
                <a:gd name="T91" fmla="*/ 1059 h 1694"/>
                <a:gd name="T92" fmla="*/ 32 w 3075"/>
                <a:gd name="T93" fmla="*/ 952 h 1694"/>
                <a:gd name="T94" fmla="*/ 65 w 3075"/>
                <a:gd name="T95" fmla="*/ 834 h 1694"/>
                <a:gd name="T96" fmla="*/ 139 w 3075"/>
                <a:gd name="T97" fmla="*/ 703 h 1694"/>
                <a:gd name="T98" fmla="*/ 170 w 3075"/>
                <a:gd name="T99" fmla="*/ 622 h 1694"/>
                <a:gd name="T100" fmla="*/ 180 w 3075"/>
                <a:gd name="T101" fmla="*/ 531 h 1694"/>
                <a:gd name="T102" fmla="*/ 187 w 3075"/>
                <a:gd name="T103" fmla="*/ 557 h 1694"/>
                <a:gd name="T104" fmla="*/ 188 w 3075"/>
                <a:gd name="T105" fmla="*/ 525 h 1694"/>
                <a:gd name="T106" fmla="*/ 203 w 3075"/>
                <a:gd name="T107" fmla="*/ 468 h 1694"/>
                <a:gd name="T108" fmla="*/ 219 w 3075"/>
                <a:gd name="T109" fmla="*/ 375 h 1694"/>
                <a:gd name="T110" fmla="*/ 325 w 3075"/>
                <a:gd name="T111" fmla="*/ 209 h 1694"/>
                <a:gd name="T112" fmla="*/ 478 w 3075"/>
                <a:gd name="T113" fmla="*/ 129 h 1694"/>
                <a:gd name="T114" fmla="*/ 603 w 3075"/>
                <a:gd name="T115" fmla="*/ 140 h 1694"/>
                <a:gd name="T116" fmla="*/ 754 w 3075"/>
                <a:gd name="T117" fmla="*/ 154 h 1694"/>
                <a:gd name="T118" fmla="*/ 904 w 3075"/>
                <a:gd name="T119" fmla="*/ 128 h 1694"/>
                <a:gd name="T120" fmla="*/ 1021 w 3075"/>
                <a:gd name="T121" fmla="*/ 100 h 1694"/>
                <a:gd name="T122" fmla="*/ 1184 w 3075"/>
                <a:gd name="T123" fmla="*/ 79 h 1694"/>
                <a:gd name="T124" fmla="*/ 1250 w 3075"/>
                <a:gd name="T125" fmla="*/ 45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75" h="1694">
                  <a:moveTo>
                    <a:pt x="156" y="663"/>
                  </a:moveTo>
                  <a:lnTo>
                    <a:pt x="155" y="663"/>
                  </a:lnTo>
                  <a:lnTo>
                    <a:pt x="155" y="657"/>
                  </a:lnTo>
                  <a:lnTo>
                    <a:pt x="156" y="654"/>
                  </a:lnTo>
                  <a:lnTo>
                    <a:pt x="158" y="653"/>
                  </a:lnTo>
                  <a:lnTo>
                    <a:pt x="158" y="648"/>
                  </a:lnTo>
                  <a:lnTo>
                    <a:pt x="159" y="645"/>
                  </a:lnTo>
                  <a:lnTo>
                    <a:pt x="159" y="642"/>
                  </a:lnTo>
                  <a:lnTo>
                    <a:pt x="161" y="636"/>
                  </a:lnTo>
                  <a:lnTo>
                    <a:pt x="162" y="633"/>
                  </a:lnTo>
                  <a:lnTo>
                    <a:pt x="162" y="631"/>
                  </a:lnTo>
                  <a:lnTo>
                    <a:pt x="164" y="628"/>
                  </a:lnTo>
                  <a:lnTo>
                    <a:pt x="164" y="627"/>
                  </a:lnTo>
                  <a:lnTo>
                    <a:pt x="164" y="625"/>
                  </a:lnTo>
                  <a:lnTo>
                    <a:pt x="165" y="618"/>
                  </a:lnTo>
                  <a:lnTo>
                    <a:pt x="165" y="616"/>
                  </a:lnTo>
                  <a:lnTo>
                    <a:pt x="165" y="615"/>
                  </a:lnTo>
                  <a:lnTo>
                    <a:pt x="167" y="616"/>
                  </a:lnTo>
                  <a:lnTo>
                    <a:pt x="167" y="618"/>
                  </a:lnTo>
                  <a:lnTo>
                    <a:pt x="167" y="624"/>
                  </a:lnTo>
                  <a:lnTo>
                    <a:pt x="167" y="625"/>
                  </a:lnTo>
                  <a:lnTo>
                    <a:pt x="165" y="625"/>
                  </a:lnTo>
                  <a:lnTo>
                    <a:pt x="165" y="631"/>
                  </a:lnTo>
                  <a:lnTo>
                    <a:pt x="167" y="631"/>
                  </a:lnTo>
                  <a:lnTo>
                    <a:pt x="165" y="633"/>
                  </a:lnTo>
                  <a:lnTo>
                    <a:pt x="165" y="634"/>
                  </a:lnTo>
                  <a:lnTo>
                    <a:pt x="164" y="639"/>
                  </a:lnTo>
                  <a:lnTo>
                    <a:pt x="164" y="642"/>
                  </a:lnTo>
                  <a:lnTo>
                    <a:pt x="162" y="642"/>
                  </a:lnTo>
                  <a:lnTo>
                    <a:pt x="162" y="644"/>
                  </a:lnTo>
                  <a:lnTo>
                    <a:pt x="162" y="645"/>
                  </a:lnTo>
                  <a:lnTo>
                    <a:pt x="162" y="647"/>
                  </a:lnTo>
                  <a:lnTo>
                    <a:pt x="161" y="648"/>
                  </a:lnTo>
                  <a:lnTo>
                    <a:pt x="161" y="651"/>
                  </a:lnTo>
                  <a:lnTo>
                    <a:pt x="159" y="651"/>
                  </a:lnTo>
                  <a:lnTo>
                    <a:pt x="159" y="654"/>
                  </a:lnTo>
                  <a:lnTo>
                    <a:pt x="159" y="657"/>
                  </a:lnTo>
                  <a:lnTo>
                    <a:pt x="158" y="659"/>
                  </a:lnTo>
                  <a:lnTo>
                    <a:pt x="158" y="662"/>
                  </a:lnTo>
                  <a:lnTo>
                    <a:pt x="156" y="663"/>
                  </a:lnTo>
                  <a:close/>
                  <a:moveTo>
                    <a:pt x="168" y="612"/>
                  </a:moveTo>
                  <a:lnTo>
                    <a:pt x="167" y="612"/>
                  </a:lnTo>
                  <a:lnTo>
                    <a:pt x="165" y="610"/>
                  </a:lnTo>
                  <a:lnTo>
                    <a:pt x="165" y="608"/>
                  </a:lnTo>
                  <a:lnTo>
                    <a:pt x="167" y="605"/>
                  </a:lnTo>
                  <a:lnTo>
                    <a:pt x="168" y="605"/>
                  </a:lnTo>
                  <a:lnTo>
                    <a:pt x="168" y="607"/>
                  </a:lnTo>
                  <a:lnTo>
                    <a:pt x="168" y="610"/>
                  </a:lnTo>
                  <a:lnTo>
                    <a:pt x="168" y="612"/>
                  </a:lnTo>
                  <a:close/>
                  <a:moveTo>
                    <a:pt x="190" y="575"/>
                  </a:moveTo>
                  <a:lnTo>
                    <a:pt x="188" y="575"/>
                  </a:lnTo>
                  <a:lnTo>
                    <a:pt x="188" y="570"/>
                  </a:lnTo>
                  <a:lnTo>
                    <a:pt x="188" y="569"/>
                  </a:lnTo>
                  <a:lnTo>
                    <a:pt x="190" y="569"/>
                  </a:lnTo>
                  <a:lnTo>
                    <a:pt x="190" y="570"/>
                  </a:lnTo>
                  <a:lnTo>
                    <a:pt x="190" y="575"/>
                  </a:lnTo>
                  <a:close/>
                  <a:moveTo>
                    <a:pt x="184" y="560"/>
                  </a:moveTo>
                  <a:lnTo>
                    <a:pt x="182" y="560"/>
                  </a:lnTo>
                  <a:lnTo>
                    <a:pt x="180" y="560"/>
                  </a:lnTo>
                  <a:lnTo>
                    <a:pt x="180" y="558"/>
                  </a:lnTo>
                  <a:lnTo>
                    <a:pt x="182" y="558"/>
                  </a:lnTo>
                  <a:lnTo>
                    <a:pt x="182" y="555"/>
                  </a:lnTo>
                  <a:lnTo>
                    <a:pt x="180" y="554"/>
                  </a:lnTo>
                  <a:lnTo>
                    <a:pt x="182" y="552"/>
                  </a:lnTo>
                  <a:lnTo>
                    <a:pt x="180" y="550"/>
                  </a:lnTo>
                  <a:lnTo>
                    <a:pt x="182" y="547"/>
                  </a:lnTo>
                  <a:lnTo>
                    <a:pt x="180" y="546"/>
                  </a:lnTo>
                  <a:lnTo>
                    <a:pt x="182" y="544"/>
                  </a:lnTo>
                  <a:lnTo>
                    <a:pt x="180" y="543"/>
                  </a:lnTo>
                  <a:lnTo>
                    <a:pt x="180" y="540"/>
                  </a:lnTo>
                  <a:lnTo>
                    <a:pt x="182" y="538"/>
                  </a:lnTo>
                  <a:lnTo>
                    <a:pt x="184" y="538"/>
                  </a:lnTo>
                  <a:lnTo>
                    <a:pt x="184" y="540"/>
                  </a:lnTo>
                  <a:lnTo>
                    <a:pt x="184" y="541"/>
                  </a:lnTo>
                  <a:lnTo>
                    <a:pt x="184" y="543"/>
                  </a:lnTo>
                  <a:lnTo>
                    <a:pt x="184" y="546"/>
                  </a:lnTo>
                  <a:lnTo>
                    <a:pt x="184" y="547"/>
                  </a:lnTo>
                  <a:lnTo>
                    <a:pt x="184" y="550"/>
                  </a:lnTo>
                  <a:lnTo>
                    <a:pt x="184" y="552"/>
                  </a:lnTo>
                  <a:lnTo>
                    <a:pt x="184" y="554"/>
                  </a:lnTo>
                  <a:lnTo>
                    <a:pt x="184" y="555"/>
                  </a:lnTo>
                  <a:lnTo>
                    <a:pt x="184" y="557"/>
                  </a:lnTo>
                  <a:lnTo>
                    <a:pt x="184" y="560"/>
                  </a:lnTo>
                  <a:close/>
                  <a:moveTo>
                    <a:pt x="180" y="520"/>
                  </a:moveTo>
                  <a:lnTo>
                    <a:pt x="179" y="521"/>
                  </a:lnTo>
                  <a:lnTo>
                    <a:pt x="179" y="520"/>
                  </a:lnTo>
                  <a:lnTo>
                    <a:pt x="179" y="515"/>
                  </a:lnTo>
                  <a:lnTo>
                    <a:pt x="177" y="514"/>
                  </a:lnTo>
                  <a:lnTo>
                    <a:pt x="177" y="512"/>
                  </a:lnTo>
                  <a:lnTo>
                    <a:pt x="179" y="511"/>
                  </a:lnTo>
                  <a:lnTo>
                    <a:pt x="179" y="508"/>
                  </a:lnTo>
                  <a:lnTo>
                    <a:pt x="180" y="506"/>
                  </a:lnTo>
                  <a:lnTo>
                    <a:pt x="182" y="506"/>
                  </a:lnTo>
                  <a:lnTo>
                    <a:pt x="184" y="508"/>
                  </a:lnTo>
                  <a:lnTo>
                    <a:pt x="184" y="512"/>
                  </a:lnTo>
                  <a:lnTo>
                    <a:pt x="180" y="515"/>
                  </a:lnTo>
                  <a:lnTo>
                    <a:pt x="180" y="517"/>
                  </a:lnTo>
                  <a:lnTo>
                    <a:pt x="180" y="520"/>
                  </a:lnTo>
                  <a:close/>
                  <a:moveTo>
                    <a:pt x="177" y="497"/>
                  </a:moveTo>
                  <a:lnTo>
                    <a:pt x="177" y="499"/>
                  </a:lnTo>
                  <a:lnTo>
                    <a:pt x="176" y="499"/>
                  </a:lnTo>
                  <a:lnTo>
                    <a:pt x="176" y="497"/>
                  </a:lnTo>
                  <a:lnTo>
                    <a:pt x="176" y="496"/>
                  </a:lnTo>
                  <a:lnTo>
                    <a:pt x="176" y="488"/>
                  </a:lnTo>
                  <a:lnTo>
                    <a:pt x="177" y="483"/>
                  </a:lnTo>
                  <a:lnTo>
                    <a:pt x="179" y="485"/>
                  </a:lnTo>
                  <a:lnTo>
                    <a:pt x="180" y="488"/>
                  </a:lnTo>
                  <a:lnTo>
                    <a:pt x="179" y="491"/>
                  </a:lnTo>
                  <a:lnTo>
                    <a:pt x="179" y="494"/>
                  </a:lnTo>
                  <a:lnTo>
                    <a:pt x="177" y="494"/>
                  </a:lnTo>
                  <a:lnTo>
                    <a:pt x="177" y="496"/>
                  </a:lnTo>
                  <a:lnTo>
                    <a:pt x="177" y="497"/>
                  </a:lnTo>
                  <a:close/>
                  <a:moveTo>
                    <a:pt x="197" y="482"/>
                  </a:moveTo>
                  <a:lnTo>
                    <a:pt x="196" y="483"/>
                  </a:lnTo>
                  <a:lnTo>
                    <a:pt x="190" y="483"/>
                  </a:lnTo>
                  <a:lnTo>
                    <a:pt x="190" y="485"/>
                  </a:lnTo>
                  <a:lnTo>
                    <a:pt x="188" y="485"/>
                  </a:lnTo>
                  <a:lnTo>
                    <a:pt x="190" y="480"/>
                  </a:lnTo>
                  <a:lnTo>
                    <a:pt x="191" y="477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4" y="471"/>
                  </a:lnTo>
                  <a:lnTo>
                    <a:pt x="196" y="470"/>
                  </a:lnTo>
                  <a:lnTo>
                    <a:pt x="196" y="468"/>
                  </a:lnTo>
                  <a:lnTo>
                    <a:pt x="197" y="468"/>
                  </a:lnTo>
                  <a:lnTo>
                    <a:pt x="199" y="468"/>
                  </a:lnTo>
                  <a:lnTo>
                    <a:pt x="200" y="468"/>
                  </a:lnTo>
                  <a:lnTo>
                    <a:pt x="200" y="470"/>
                  </a:lnTo>
                  <a:lnTo>
                    <a:pt x="200" y="471"/>
                  </a:lnTo>
                  <a:lnTo>
                    <a:pt x="200" y="474"/>
                  </a:lnTo>
                  <a:lnTo>
                    <a:pt x="199" y="477"/>
                  </a:lnTo>
                  <a:lnTo>
                    <a:pt x="197" y="479"/>
                  </a:lnTo>
                  <a:lnTo>
                    <a:pt x="197" y="482"/>
                  </a:lnTo>
                  <a:close/>
                  <a:moveTo>
                    <a:pt x="182" y="459"/>
                  </a:moveTo>
                  <a:lnTo>
                    <a:pt x="184" y="459"/>
                  </a:lnTo>
                  <a:lnTo>
                    <a:pt x="185" y="459"/>
                  </a:lnTo>
                  <a:lnTo>
                    <a:pt x="185" y="460"/>
                  </a:lnTo>
                  <a:lnTo>
                    <a:pt x="185" y="462"/>
                  </a:lnTo>
                  <a:lnTo>
                    <a:pt x="187" y="462"/>
                  </a:lnTo>
                  <a:lnTo>
                    <a:pt x="187" y="463"/>
                  </a:lnTo>
                  <a:lnTo>
                    <a:pt x="188" y="463"/>
                  </a:lnTo>
                  <a:lnTo>
                    <a:pt x="188" y="465"/>
                  </a:lnTo>
                  <a:lnTo>
                    <a:pt x="188" y="467"/>
                  </a:lnTo>
                  <a:lnTo>
                    <a:pt x="188" y="468"/>
                  </a:lnTo>
                  <a:lnTo>
                    <a:pt x="188" y="470"/>
                  </a:lnTo>
                  <a:lnTo>
                    <a:pt x="188" y="471"/>
                  </a:lnTo>
                  <a:lnTo>
                    <a:pt x="188" y="473"/>
                  </a:lnTo>
                  <a:lnTo>
                    <a:pt x="187" y="474"/>
                  </a:lnTo>
                  <a:lnTo>
                    <a:pt x="185" y="476"/>
                  </a:lnTo>
                  <a:lnTo>
                    <a:pt x="184" y="476"/>
                  </a:lnTo>
                  <a:lnTo>
                    <a:pt x="184" y="471"/>
                  </a:lnTo>
                  <a:lnTo>
                    <a:pt x="182" y="470"/>
                  </a:lnTo>
                  <a:lnTo>
                    <a:pt x="182" y="476"/>
                  </a:lnTo>
                  <a:lnTo>
                    <a:pt x="180" y="477"/>
                  </a:lnTo>
                  <a:lnTo>
                    <a:pt x="179" y="474"/>
                  </a:lnTo>
                  <a:lnTo>
                    <a:pt x="179" y="473"/>
                  </a:lnTo>
                  <a:lnTo>
                    <a:pt x="179" y="470"/>
                  </a:lnTo>
                  <a:lnTo>
                    <a:pt x="177" y="468"/>
                  </a:lnTo>
                  <a:lnTo>
                    <a:pt x="177" y="465"/>
                  </a:lnTo>
                  <a:lnTo>
                    <a:pt x="177" y="468"/>
                  </a:lnTo>
                  <a:lnTo>
                    <a:pt x="177" y="474"/>
                  </a:lnTo>
                  <a:lnTo>
                    <a:pt x="177" y="476"/>
                  </a:lnTo>
                  <a:lnTo>
                    <a:pt x="176" y="477"/>
                  </a:lnTo>
                  <a:lnTo>
                    <a:pt x="176" y="479"/>
                  </a:lnTo>
                  <a:lnTo>
                    <a:pt x="176" y="480"/>
                  </a:lnTo>
                  <a:lnTo>
                    <a:pt x="176" y="483"/>
                  </a:lnTo>
                  <a:lnTo>
                    <a:pt x="174" y="485"/>
                  </a:lnTo>
                  <a:lnTo>
                    <a:pt x="174" y="486"/>
                  </a:lnTo>
                  <a:lnTo>
                    <a:pt x="174" y="497"/>
                  </a:lnTo>
                  <a:lnTo>
                    <a:pt x="174" y="503"/>
                  </a:lnTo>
                  <a:lnTo>
                    <a:pt x="174" y="506"/>
                  </a:lnTo>
                  <a:lnTo>
                    <a:pt x="174" y="511"/>
                  </a:lnTo>
                  <a:lnTo>
                    <a:pt x="174" y="512"/>
                  </a:lnTo>
                  <a:lnTo>
                    <a:pt x="174" y="517"/>
                  </a:lnTo>
                  <a:lnTo>
                    <a:pt x="176" y="518"/>
                  </a:lnTo>
                  <a:lnTo>
                    <a:pt x="176" y="521"/>
                  </a:lnTo>
                  <a:lnTo>
                    <a:pt x="174" y="523"/>
                  </a:lnTo>
                  <a:lnTo>
                    <a:pt x="174" y="525"/>
                  </a:lnTo>
                  <a:lnTo>
                    <a:pt x="174" y="526"/>
                  </a:lnTo>
                  <a:lnTo>
                    <a:pt x="173" y="526"/>
                  </a:lnTo>
                  <a:lnTo>
                    <a:pt x="174" y="532"/>
                  </a:lnTo>
                  <a:lnTo>
                    <a:pt x="174" y="543"/>
                  </a:lnTo>
                  <a:lnTo>
                    <a:pt x="174" y="546"/>
                  </a:lnTo>
                  <a:lnTo>
                    <a:pt x="173" y="546"/>
                  </a:lnTo>
                  <a:lnTo>
                    <a:pt x="173" y="552"/>
                  </a:lnTo>
                  <a:lnTo>
                    <a:pt x="173" y="555"/>
                  </a:lnTo>
                  <a:lnTo>
                    <a:pt x="174" y="557"/>
                  </a:lnTo>
                  <a:lnTo>
                    <a:pt x="174" y="560"/>
                  </a:lnTo>
                  <a:lnTo>
                    <a:pt x="173" y="561"/>
                  </a:lnTo>
                  <a:lnTo>
                    <a:pt x="173" y="563"/>
                  </a:lnTo>
                  <a:lnTo>
                    <a:pt x="171" y="566"/>
                  </a:lnTo>
                  <a:lnTo>
                    <a:pt x="171" y="570"/>
                  </a:lnTo>
                  <a:lnTo>
                    <a:pt x="170" y="570"/>
                  </a:lnTo>
                  <a:lnTo>
                    <a:pt x="170" y="573"/>
                  </a:lnTo>
                  <a:lnTo>
                    <a:pt x="170" y="575"/>
                  </a:lnTo>
                  <a:lnTo>
                    <a:pt x="168" y="579"/>
                  </a:lnTo>
                  <a:lnTo>
                    <a:pt x="170" y="581"/>
                  </a:lnTo>
                  <a:lnTo>
                    <a:pt x="170" y="584"/>
                  </a:lnTo>
                  <a:lnTo>
                    <a:pt x="170" y="589"/>
                  </a:lnTo>
                  <a:lnTo>
                    <a:pt x="168" y="592"/>
                  </a:lnTo>
                  <a:lnTo>
                    <a:pt x="168" y="593"/>
                  </a:lnTo>
                  <a:lnTo>
                    <a:pt x="168" y="595"/>
                  </a:lnTo>
                  <a:lnTo>
                    <a:pt x="168" y="596"/>
                  </a:lnTo>
                  <a:lnTo>
                    <a:pt x="167" y="602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595"/>
                  </a:lnTo>
                  <a:lnTo>
                    <a:pt x="165" y="593"/>
                  </a:lnTo>
                  <a:lnTo>
                    <a:pt x="165" y="590"/>
                  </a:lnTo>
                  <a:lnTo>
                    <a:pt x="167" y="590"/>
                  </a:lnTo>
                  <a:lnTo>
                    <a:pt x="167" y="587"/>
                  </a:lnTo>
                  <a:lnTo>
                    <a:pt x="167" y="586"/>
                  </a:lnTo>
                  <a:lnTo>
                    <a:pt x="167" y="573"/>
                  </a:lnTo>
                  <a:lnTo>
                    <a:pt x="168" y="573"/>
                  </a:lnTo>
                  <a:lnTo>
                    <a:pt x="168" y="570"/>
                  </a:lnTo>
                  <a:lnTo>
                    <a:pt x="168" y="569"/>
                  </a:lnTo>
                  <a:lnTo>
                    <a:pt x="168" y="564"/>
                  </a:lnTo>
                  <a:lnTo>
                    <a:pt x="168" y="563"/>
                  </a:lnTo>
                  <a:lnTo>
                    <a:pt x="168" y="552"/>
                  </a:lnTo>
                  <a:lnTo>
                    <a:pt x="170" y="550"/>
                  </a:lnTo>
                  <a:lnTo>
                    <a:pt x="170" y="547"/>
                  </a:lnTo>
                  <a:lnTo>
                    <a:pt x="170" y="546"/>
                  </a:lnTo>
                  <a:lnTo>
                    <a:pt x="170" y="544"/>
                  </a:lnTo>
                  <a:lnTo>
                    <a:pt x="170" y="523"/>
                  </a:lnTo>
                  <a:lnTo>
                    <a:pt x="171" y="523"/>
                  </a:lnTo>
                  <a:lnTo>
                    <a:pt x="171" y="517"/>
                  </a:lnTo>
                  <a:lnTo>
                    <a:pt x="171" y="514"/>
                  </a:lnTo>
                  <a:lnTo>
                    <a:pt x="171" y="512"/>
                  </a:lnTo>
                  <a:lnTo>
                    <a:pt x="173" y="503"/>
                  </a:lnTo>
                  <a:lnTo>
                    <a:pt x="173" y="497"/>
                  </a:lnTo>
                  <a:lnTo>
                    <a:pt x="173" y="486"/>
                  </a:lnTo>
                  <a:lnTo>
                    <a:pt x="174" y="482"/>
                  </a:lnTo>
                  <a:lnTo>
                    <a:pt x="174" y="476"/>
                  </a:lnTo>
                  <a:lnTo>
                    <a:pt x="173" y="468"/>
                  </a:lnTo>
                  <a:lnTo>
                    <a:pt x="177" y="463"/>
                  </a:lnTo>
                  <a:lnTo>
                    <a:pt x="180" y="462"/>
                  </a:lnTo>
                  <a:lnTo>
                    <a:pt x="180" y="460"/>
                  </a:lnTo>
                  <a:lnTo>
                    <a:pt x="180" y="459"/>
                  </a:lnTo>
                  <a:lnTo>
                    <a:pt x="182" y="459"/>
                  </a:lnTo>
                  <a:close/>
                  <a:moveTo>
                    <a:pt x="1329" y="38"/>
                  </a:moveTo>
                  <a:lnTo>
                    <a:pt x="1334" y="38"/>
                  </a:lnTo>
                  <a:lnTo>
                    <a:pt x="1339" y="38"/>
                  </a:lnTo>
                  <a:lnTo>
                    <a:pt x="1343" y="36"/>
                  </a:lnTo>
                  <a:lnTo>
                    <a:pt x="1346" y="35"/>
                  </a:lnTo>
                  <a:lnTo>
                    <a:pt x="1351" y="35"/>
                  </a:lnTo>
                  <a:lnTo>
                    <a:pt x="1354" y="39"/>
                  </a:lnTo>
                  <a:lnTo>
                    <a:pt x="1355" y="42"/>
                  </a:lnTo>
                  <a:lnTo>
                    <a:pt x="1360" y="44"/>
                  </a:lnTo>
                  <a:lnTo>
                    <a:pt x="1363" y="41"/>
                  </a:lnTo>
                  <a:lnTo>
                    <a:pt x="1366" y="39"/>
                  </a:lnTo>
                  <a:lnTo>
                    <a:pt x="1368" y="36"/>
                  </a:lnTo>
                  <a:lnTo>
                    <a:pt x="1371" y="33"/>
                  </a:lnTo>
                  <a:lnTo>
                    <a:pt x="1372" y="30"/>
                  </a:lnTo>
                  <a:lnTo>
                    <a:pt x="1375" y="27"/>
                  </a:lnTo>
                  <a:lnTo>
                    <a:pt x="1380" y="30"/>
                  </a:lnTo>
                  <a:lnTo>
                    <a:pt x="1383" y="32"/>
                  </a:lnTo>
                  <a:lnTo>
                    <a:pt x="1384" y="35"/>
                  </a:lnTo>
                  <a:lnTo>
                    <a:pt x="1387" y="36"/>
                  </a:lnTo>
                  <a:lnTo>
                    <a:pt x="1390" y="39"/>
                  </a:lnTo>
                  <a:lnTo>
                    <a:pt x="1392" y="41"/>
                  </a:lnTo>
                  <a:lnTo>
                    <a:pt x="1393" y="41"/>
                  </a:lnTo>
                  <a:lnTo>
                    <a:pt x="1398" y="42"/>
                  </a:lnTo>
                  <a:lnTo>
                    <a:pt x="1403" y="41"/>
                  </a:lnTo>
                  <a:lnTo>
                    <a:pt x="1407" y="39"/>
                  </a:lnTo>
                  <a:lnTo>
                    <a:pt x="1412" y="39"/>
                  </a:lnTo>
                  <a:lnTo>
                    <a:pt x="1415" y="36"/>
                  </a:lnTo>
                  <a:lnTo>
                    <a:pt x="1418" y="35"/>
                  </a:lnTo>
                  <a:lnTo>
                    <a:pt x="1421" y="33"/>
                  </a:lnTo>
                  <a:lnTo>
                    <a:pt x="1425" y="32"/>
                  </a:lnTo>
                  <a:lnTo>
                    <a:pt x="1430" y="32"/>
                  </a:lnTo>
                  <a:lnTo>
                    <a:pt x="1433" y="35"/>
                  </a:lnTo>
                  <a:lnTo>
                    <a:pt x="1436" y="36"/>
                  </a:lnTo>
                  <a:lnTo>
                    <a:pt x="1438" y="39"/>
                  </a:lnTo>
                  <a:lnTo>
                    <a:pt x="1442" y="41"/>
                  </a:lnTo>
                  <a:lnTo>
                    <a:pt x="1447" y="41"/>
                  </a:lnTo>
                  <a:lnTo>
                    <a:pt x="1450" y="39"/>
                  </a:lnTo>
                  <a:lnTo>
                    <a:pt x="1453" y="38"/>
                  </a:lnTo>
                  <a:lnTo>
                    <a:pt x="1456" y="36"/>
                  </a:lnTo>
                  <a:lnTo>
                    <a:pt x="1459" y="35"/>
                  </a:lnTo>
                  <a:lnTo>
                    <a:pt x="1464" y="33"/>
                  </a:lnTo>
                  <a:lnTo>
                    <a:pt x="1468" y="33"/>
                  </a:lnTo>
                  <a:lnTo>
                    <a:pt x="1471" y="36"/>
                  </a:lnTo>
                  <a:lnTo>
                    <a:pt x="1473" y="39"/>
                  </a:lnTo>
                  <a:lnTo>
                    <a:pt x="1476" y="42"/>
                  </a:lnTo>
                  <a:lnTo>
                    <a:pt x="1477" y="45"/>
                  </a:lnTo>
                  <a:lnTo>
                    <a:pt x="1479" y="50"/>
                  </a:lnTo>
                  <a:lnTo>
                    <a:pt x="1482" y="50"/>
                  </a:lnTo>
                  <a:lnTo>
                    <a:pt x="1487" y="50"/>
                  </a:lnTo>
                  <a:lnTo>
                    <a:pt x="1490" y="47"/>
                  </a:lnTo>
                  <a:lnTo>
                    <a:pt x="1491" y="44"/>
                  </a:lnTo>
                  <a:lnTo>
                    <a:pt x="1494" y="41"/>
                  </a:lnTo>
                  <a:lnTo>
                    <a:pt x="1497" y="39"/>
                  </a:lnTo>
                  <a:lnTo>
                    <a:pt x="1503" y="41"/>
                  </a:lnTo>
                  <a:lnTo>
                    <a:pt x="1506" y="41"/>
                  </a:lnTo>
                  <a:lnTo>
                    <a:pt x="1512" y="41"/>
                  </a:lnTo>
                  <a:lnTo>
                    <a:pt x="1516" y="41"/>
                  </a:lnTo>
                  <a:lnTo>
                    <a:pt x="1520" y="39"/>
                  </a:lnTo>
                  <a:lnTo>
                    <a:pt x="1525" y="39"/>
                  </a:lnTo>
                  <a:lnTo>
                    <a:pt x="1529" y="38"/>
                  </a:lnTo>
                  <a:lnTo>
                    <a:pt x="1534" y="36"/>
                  </a:lnTo>
                  <a:lnTo>
                    <a:pt x="1538" y="38"/>
                  </a:lnTo>
                  <a:lnTo>
                    <a:pt x="1543" y="38"/>
                  </a:lnTo>
                  <a:lnTo>
                    <a:pt x="1548" y="36"/>
                  </a:lnTo>
                  <a:lnTo>
                    <a:pt x="1554" y="36"/>
                  </a:lnTo>
                  <a:lnTo>
                    <a:pt x="1555" y="39"/>
                  </a:lnTo>
                  <a:lnTo>
                    <a:pt x="1557" y="44"/>
                  </a:lnTo>
                  <a:lnTo>
                    <a:pt x="1558" y="47"/>
                  </a:lnTo>
                  <a:lnTo>
                    <a:pt x="1561" y="48"/>
                  </a:lnTo>
                  <a:lnTo>
                    <a:pt x="1567" y="48"/>
                  </a:lnTo>
                  <a:lnTo>
                    <a:pt x="1572" y="48"/>
                  </a:lnTo>
                  <a:lnTo>
                    <a:pt x="1583" y="48"/>
                  </a:lnTo>
                  <a:lnTo>
                    <a:pt x="1587" y="48"/>
                  </a:lnTo>
                  <a:lnTo>
                    <a:pt x="1592" y="48"/>
                  </a:lnTo>
                  <a:lnTo>
                    <a:pt x="1596" y="48"/>
                  </a:lnTo>
                  <a:lnTo>
                    <a:pt x="1601" y="47"/>
                  </a:lnTo>
                  <a:lnTo>
                    <a:pt x="1607" y="47"/>
                  </a:lnTo>
                  <a:lnTo>
                    <a:pt x="1604" y="47"/>
                  </a:lnTo>
                  <a:lnTo>
                    <a:pt x="1607" y="47"/>
                  </a:lnTo>
                  <a:lnTo>
                    <a:pt x="1610" y="45"/>
                  </a:lnTo>
                  <a:lnTo>
                    <a:pt x="1613" y="42"/>
                  </a:lnTo>
                  <a:lnTo>
                    <a:pt x="1616" y="39"/>
                  </a:lnTo>
                  <a:lnTo>
                    <a:pt x="1621" y="39"/>
                  </a:lnTo>
                  <a:lnTo>
                    <a:pt x="1624" y="41"/>
                  </a:lnTo>
                  <a:lnTo>
                    <a:pt x="1627" y="44"/>
                  </a:lnTo>
                  <a:lnTo>
                    <a:pt x="1630" y="45"/>
                  </a:lnTo>
                  <a:lnTo>
                    <a:pt x="1635" y="47"/>
                  </a:lnTo>
                  <a:lnTo>
                    <a:pt x="1639" y="48"/>
                  </a:lnTo>
                  <a:lnTo>
                    <a:pt x="1642" y="48"/>
                  </a:lnTo>
                  <a:lnTo>
                    <a:pt x="1647" y="50"/>
                  </a:lnTo>
                  <a:lnTo>
                    <a:pt x="1651" y="50"/>
                  </a:lnTo>
                  <a:lnTo>
                    <a:pt x="1657" y="50"/>
                  </a:lnTo>
                  <a:lnTo>
                    <a:pt x="1660" y="50"/>
                  </a:lnTo>
                  <a:lnTo>
                    <a:pt x="1662" y="50"/>
                  </a:lnTo>
                  <a:lnTo>
                    <a:pt x="1667" y="48"/>
                  </a:lnTo>
                  <a:lnTo>
                    <a:pt x="1670" y="47"/>
                  </a:lnTo>
                  <a:lnTo>
                    <a:pt x="1676" y="47"/>
                  </a:lnTo>
                  <a:lnTo>
                    <a:pt x="1680" y="47"/>
                  </a:lnTo>
                  <a:lnTo>
                    <a:pt x="1685" y="45"/>
                  </a:lnTo>
                  <a:lnTo>
                    <a:pt x="1691" y="45"/>
                  </a:lnTo>
                  <a:lnTo>
                    <a:pt x="1694" y="44"/>
                  </a:lnTo>
                  <a:lnTo>
                    <a:pt x="1697" y="41"/>
                  </a:lnTo>
                  <a:lnTo>
                    <a:pt x="1699" y="38"/>
                  </a:lnTo>
                  <a:lnTo>
                    <a:pt x="1700" y="35"/>
                  </a:lnTo>
                  <a:lnTo>
                    <a:pt x="1702" y="32"/>
                  </a:lnTo>
                  <a:lnTo>
                    <a:pt x="1705" y="29"/>
                  </a:lnTo>
                  <a:lnTo>
                    <a:pt x="1708" y="27"/>
                  </a:lnTo>
                  <a:lnTo>
                    <a:pt x="1712" y="27"/>
                  </a:lnTo>
                  <a:lnTo>
                    <a:pt x="1717" y="27"/>
                  </a:lnTo>
                  <a:lnTo>
                    <a:pt x="1720" y="30"/>
                  </a:lnTo>
                  <a:lnTo>
                    <a:pt x="1723" y="32"/>
                  </a:lnTo>
                  <a:lnTo>
                    <a:pt x="1726" y="33"/>
                  </a:lnTo>
                  <a:lnTo>
                    <a:pt x="1729" y="35"/>
                  </a:lnTo>
                  <a:lnTo>
                    <a:pt x="1734" y="36"/>
                  </a:lnTo>
                  <a:lnTo>
                    <a:pt x="1734" y="38"/>
                  </a:lnTo>
                  <a:lnTo>
                    <a:pt x="1737" y="39"/>
                  </a:lnTo>
                  <a:lnTo>
                    <a:pt x="1741" y="41"/>
                  </a:lnTo>
                  <a:lnTo>
                    <a:pt x="1746" y="41"/>
                  </a:lnTo>
                  <a:lnTo>
                    <a:pt x="1750" y="39"/>
                  </a:lnTo>
                  <a:lnTo>
                    <a:pt x="1757" y="39"/>
                  </a:lnTo>
                  <a:lnTo>
                    <a:pt x="1761" y="39"/>
                  </a:lnTo>
                  <a:lnTo>
                    <a:pt x="1767" y="39"/>
                  </a:lnTo>
                  <a:lnTo>
                    <a:pt x="1770" y="39"/>
                  </a:lnTo>
                  <a:lnTo>
                    <a:pt x="1775" y="41"/>
                  </a:lnTo>
                  <a:lnTo>
                    <a:pt x="1778" y="42"/>
                  </a:lnTo>
                  <a:lnTo>
                    <a:pt x="1781" y="45"/>
                  </a:lnTo>
                  <a:lnTo>
                    <a:pt x="1783" y="48"/>
                  </a:lnTo>
                  <a:lnTo>
                    <a:pt x="1783" y="53"/>
                  </a:lnTo>
                  <a:lnTo>
                    <a:pt x="1783" y="58"/>
                  </a:lnTo>
                  <a:lnTo>
                    <a:pt x="1783" y="62"/>
                  </a:lnTo>
                  <a:lnTo>
                    <a:pt x="1783" y="67"/>
                  </a:lnTo>
                  <a:lnTo>
                    <a:pt x="1781" y="71"/>
                  </a:lnTo>
                  <a:lnTo>
                    <a:pt x="1781" y="76"/>
                  </a:lnTo>
                  <a:lnTo>
                    <a:pt x="1779" y="79"/>
                  </a:lnTo>
                  <a:lnTo>
                    <a:pt x="1779" y="83"/>
                  </a:lnTo>
                  <a:lnTo>
                    <a:pt x="1783" y="87"/>
                  </a:lnTo>
                  <a:lnTo>
                    <a:pt x="1786" y="88"/>
                  </a:lnTo>
                  <a:lnTo>
                    <a:pt x="1789" y="90"/>
                  </a:lnTo>
                  <a:lnTo>
                    <a:pt x="1793" y="90"/>
                  </a:lnTo>
                  <a:lnTo>
                    <a:pt x="1798" y="90"/>
                  </a:lnTo>
                  <a:lnTo>
                    <a:pt x="1801" y="88"/>
                  </a:lnTo>
                  <a:lnTo>
                    <a:pt x="1805" y="87"/>
                  </a:lnTo>
                  <a:lnTo>
                    <a:pt x="1808" y="83"/>
                  </a:lnTo>
                  <a:lnTo>
                    <a:pt x="1812" y="82"/>
                  </a:lnTo>
                  <a:lnTo>
                    <a:pt x="1816" y="80"/>
                  </a:lnTo>
                  <a:lnTo>
                    <a:pt x="1821" y="80"/>
                  </a:lnTo>
                  <a:lnTo>
                    <a:pt x="1824" y="82"/>
                  </a:lnTo>
                  <a:lnTo>
                    <a:pt x="1825" y="87"/>
                  </a:lnTo>
                  <a:lnTo>
                    <a:pt x="1825" y="90"/>
                  </a:lnTo>
                  <a:lnTo>
                    <a:pt x="1825" y="94"/>
                  </a:lnTo>
                  <a:lnTo>
                    <a:pt x="1824" y="99"/>
                  </a:lnTo>
                  <a:lnTo>
                    <a:pt x="1825" y="103"/>
                  </a:lnTo>
                  <a:lnTo>
                    <a:pt x="1824" y="108"/>
                  </a:lnTo>
                  <a:lnTo>
                    <a:pt x="1825" y="112"/>
                  </a:lnTo>
                  <a:lnTo>
                    <a:pt x="1828" y="116"/>
                  </a:lnTo>
                  <a:lnTo>
                    <a:pt x="1831" y="117"/>
                  </a:lnTo>
                  <a:lnTo>
                    <a:pt x="1836" y="119"/>
                  </a:lnTo>
                  <a:lnTo>
                    <a:pt x="1837" y="116"/>
                  </a:lnTo>
                  <a:lnTo>
                    <a:pt x="1841" y="112"/>
                  </a:lnTo>
                  <a:lnTo>
                    <a:pt x="1842" y="109"/>
                  </a:lnTo>
                  <a:lnTo>
                    <a:pt x="1845" y="108"/>
                  </a:lnTo>
                  <a:lnTo>
                    <a:pt x="1848" y="106"/>
                  </a:lnTo>
                  <a:lnTo>
                    <a:pt x="1851" y="105"/>
                  </a:lnTo>
                  <a:lnTo>
                    <a:pt x="1854" y="105"/>
                  </a:lnTo>
                  <a:lnTo>
                    <a:pt x="1856" y="105"/>
                  </a:lnTo>
                  <a:lnTo>
                    <a:pt x="1860" y="106"/>
                  </a:lnTo>
                  <a:lnTo>
                    <a:pt x="1863" y="108"/>
                  </a:lnTo>
                  <a:lnTo>
                    <a:pt x="1866" y="111"/>
                  </a:lnTo>
                  <a:lnTo>
                    <a:pt x="1869" y="112"/>
                  </a:lnTo>
                  <a:lnTo>
                    <a:pt x="1873" y="114"/>
                  </a:lnTo>
                  <a:lnTo>
                    <a:pt x="1874" y="119"/>
                  </a:lnTo>
                  <a:lnTo>
                    <a:pt x="1876" y="122"/>
                  </a:lnTo>
                  <a:lnTo>
                    <a:pt x="1879" y="125"/>
                  </a:lnTo>
                  <a:lnTo>
                    <a:pt x="1880" y="126"/>
                  </a:lnTo>
                  <a:lnTo>
                    <a:pt x="1883" y="129"/>
                  </a:lnTo>
                  <a:lnTo>
                    <a:pt x="1886" y="132"/>
                  </a:lnTo>
                  <a:lnTo>
                    <a:pt x="1889" y="134"/>
                  </a:lnTo>
                  <a:lnTo>
                    <a:pt x="1892" y="137"/>
                  </a:lnTo>
                  <a:lnTo>
                    <a:pt x="1894" y="140"/>
                  </a:lnTo>
                  <a:lnTo>
                    <a:pt x="1897" y="141"/>
                  </a:lnTo>
                  <a:lnTo>
                    <a:pt x="1897" y="143"/>
                  </a:lnTo>
                  <a:lnTo>
                    <a:pt x="1898" y="145"/>
                  </a:lnTo>
                  <a:lnTo>
                    <a:pt x="1902" y="148"/>
                  </a:lnTo>
                  <a:lnTo>
                    <a:pt x="1903" y="151"/>
                  </a:lnTo>
                  <a:lnTo>
                    <a:pt x="1906" y="154"/>
                  </a:lnTo>
                  <a:lnTo>
                    <a:pt x="1909" y="155"/>
                  </a:lnTo>
                  <a:lnTo>
                    <a:pt x="1912" y="158"/>
                  </a:lnTo>
                  <a:lnTo>
                    <a:pt x="1917" y="158"/>
                  </a:lnTo>
                  <a:lnTo>
                    <a:pt x="1920" y="161"/>
                  </a:lnTo>
                  <a:lnTo>
                    <a:pt x="1921" y="164"/>
                  </a:lnTo>
                  <a:lnTo>
                    <a:pt x="1924" y="167"/>
                  </a:lnTo>
                  <a:lnTo>
                    <a:pt x="1926" y="170"/>
                  </a:lnTo>
                  <a:lnTo>
                    <a:pt x="1927" y="174"/>
                  </a:lnTo>
                  <a:lnTo>
                    <a:pt x="1931" y="177"/>
                  </a:lnTo>
                  <a:lnTo>
                    <a:pt x="1934" y="178"/>
                  </a:lnTo>
                  <a:lnTo>
                    <a:pt x="1937" y="181"/>
                  </a:lnTo>
                  <a:lnTo>
                    <a:pt x="1940" y="183"/>
                  </a:lnTo>
                  <a:lnTo>
                    <a:pt x="1943" y="184"/>
                  </a:lnTo>
                  <a:lnTo>
                    <a:pt x="1944" y="187"/>
                  </a:lnTo>
                  <a:lnTo>
                    <a:pt x="1947" y="190"/>
                  </a:lnTo>
                  <a:lnTo>
                    <a:pt x="1949" y="195"/>
                  </a:lnTo>
                  <a:lnTo>
                    <a:pt x="1950" y="198"/>
                  </a:lnTo>
                  <a:lnTo>
                    <a:pt x="1953" y="199"/>
                  </a:lnTo>
                  <a:lnTo>
                    <a:pt x="1956" y="201"/>
                  </a:lnTo>
                  <a:lnTo>
                    <a:pt x="1960" y="204"/>
                  </a:lnTo>
                  <a:lnTo>
                    <a:pt x="1963" y="206"/>
                  </a:lnTo>
                  <a:lnTo>
                    <a:pt x="1967" y="209"/>
                  </a:lnTo>
                  <a:lnTo>
                    <a:pt x="1970" y="210"/>
                  </a:lnTo>
                  <a:lnTo>
                    <a:pt x="1972" y="212"/>
                  </a:lnTo>
                  <a:lnTo>
                    <a:pt x="1975" y="215"/>
                  </a:lnTo>
                  <a:lnTo>
                    <a:pt x="1978" y="218"/>
                  </a:lnTo>
                  <a:lnTo>
                    <a:pt x="1981" y="219"/>
                  </a:lnTo>
                  <a:lnTo>
                    <a:pt x="1984" y="222"/>
                  </a:lnTo>
                  <a:lnTo>
                    <a:pt x="1987" y="224"/>
                  </a:lnTo>
                  <a:lnTo>
                    <a:pt x="1990" y="225"/>
                  </a:lnTo>
                  <a:lnTo>
                    <a:pt x="1993" y="227"/>
                  </a:lnTo>
                  <a:lnTo>
                    <a:pt x="1995" y="230"/>
                  </a:lnTo>
                  <a:lnTo>
                    <a:pt x="1998" y="233"/>
                  </a:lnTo>
                  <a:lnTo>
                    <a:pt x="1999" y="238"/>
                  </a:lnTo>
                  <a:lnTo>
                    <a:pt x="2001" y="241"/>
                  </a:lnTo>
                  <a:lnTo>
                    <a:pt x="2004" y="242"/>
                  </a:lnTo>
                  <a:lnTo>
                    <a:pt x="2005" y="245"/>
                  </a:lnTo>
                  <a:lnTo>
                    <a:pt x="2008" y="248"/>
                  </a:lnTo>
                  <a:lnTo>
                    <a:pt x="2011" y="250"/>
                  </a:lnTo>
                  <a:lnTo>
                    <a:pt x="2017" y="250"/>
                  </a:lnTo>
                  <a:lnTo>
                    <a:pt x="2022" y="250"/>
                  </a:lnTo>
                  <a:lnTo>
                    <a:pt x="2027" y="250"/>
                  </a:lnTo>
                  <a:lnTo>
                    <a:pt x="2030" y="251"/>
                  </a:lnTo>
                  <a:lnTo>
                    <a:pt x="2031" y="251"/>
                  </a:lnTo>
                  <a:lnTo>
                    <a:pt x="2034" y="253"/>
                  </a:lnTo>
                  <a:lnTo>
                    <a:pt x="2037" y="256"/>
                  </a:lnTo>
                  <a:lnTo>
                    <a:pt x="2040" y="257"/>
                  </a:lnTo>
                  <a:lnTo>
                    <a:pt x="2042" y="261"/>
                  </a:lnTo>
                  <a:lnTo>
                    <a:pt x="2045" y="262"/>
                  </a:lnTo>
                  <a:lnTo>
                    <a:pt x="2048" y="265"/>
                  </a:lnTo>
                  <a:lnTo>
                    <a:pt x="2051" y="268"/>
                  </a:lnTo>
                  <a:lnTo>
                    <a:pt x="2054" y="270"/>
                  </a:lnTo>
                  <a:lnTo>
                    <a:pt x="2057" y="273"/>
                  </a:lnTo>
                  <a:lnTo>
                    <a:pt x="2059" y="276"/>
                  </a:lnTo>
                  <a:lnTo>
                    <a:pt x="2057" y="279"/>
                  </a:lnTo>
                  <a:lnTo>
                    <a:pt x="2054" y="280"/>
                  </a:lnTo>
                  <a:lnTo>
                    <a:pt x="2050" y="282"/>
                  </a:lnTo>
                  <a:lnTo>
                    <a:pt x="2046" y="283"/>
                  </a:lnTo>
                  <a:lnTo>
                    <a:pt x="2043" y="286"/>
                  </a:lnTo>
                  <a:lnTo>
                    <a:pt x="2042" y="290"/>
                  </a:lnTo>
                  <a:lnTo>
                    <a:pt x="2042" y="294"/>
                  </a:lnTo>
                  <a:lnTo>
                    <a:pt x="2042" y="299"/>
                  </a:lnTo>
                  <a:lnTo>
                    <a:pt x="2045" y="302"/>
                  </a:lnTo>
                  <a:lnTo>
                    <a:pt x="2048" y="303"/>
                  </a:lnTo>
                  <a:lnTo>
                    <a:pt x="2051" y="305"/>
                  </a:lnTo>
                  <a:lnTo>
                    <a:pt x="2054" y="308"/>
                  </a:lnTo>
                  <a:lnTo>
                    <a:pt x="2056" y="311"/>
                  </a:lnTo>
                  <a:lnTo>
                    <a:pt x="2056" y="315"/>
                  </a:lnTo>
                  <a:lnTo>
                    <a:pt x="2054" y="319"/>
                  </a:lnTo>
                  <a:lnTo>
                    <a:pt x="2053" y="322"/>
                  </a:lnTo>
                  <a:lnTo>
                    <a:pt x="2053" y="326"/>
                  </a:lnTo>
                  <a:lnTo>
                    <a:pt x="2051" y="329"/>
                  </a:lnTo>
                  <a:lnTo>
                    <a:pt x="2050" y="334"/>
                  </a:lnTo>
                  <a:lnTo>
                    <a:pt x="2050" y="337"/>
                  </a:lnTo>
                  <a:lnTo>
                    <a:pt x="2053" y="340"/>
                  </a:lnTo>
                  <a:lnTo>
                    <a:pt x="2056" y="343"/>
                  </a:lnTo>
                  <a:lnTo>
                    <a:pt x="2060" y="343"/>
                  </a:lnTo>
                  <a:lnTo>
                    <a:pt x="2065" y="343"/>
                  </a:lnTo>
                  <a:lnTo>
                    <a:pt x="2066" y="341"/>
                  </a:lnTo>
                  <a:lnTo>
                    <a:pt x="2069" y="341"/>
                  </a:lnTo>
                  <a:lnTo>
                    <a:pt x="2074" y="341"/>
                  </a:lnTo>
                  <a:lnTo>
                    <a:pt x="2077" y="341"/>
                  </a:lnTo>
                  <a:lnTo>
                    <a:pt x="2082" y="344"/>
                  </a:lnTo>
                  <a:lnTo>
                    <a:pt x="2083" y="346"/>
                  </a:lnTo>
                  <a:lnTo>
                    <a:pt x="2086" y="349"/>
                  </a:lnTo>
                  <a:lnTo>
                    <a:pt x="2091" y="351"/>
                  </a:lnTo>
                  <a:lnTo>
                    <a:pt x="2092" y="354"/>
                  </a:lnTo>
                  <a:lnTo>
                    <a:pt x="2095" y="355"/>
                  </a:lnTo>
                  <a:lnTo>
                    <a:pt x="2097" y="358"/>
                  </a:lnTo>
                  <a:lnTo>
                    <a:pt x="2098" y="361"/>
                  </a:lnTo>
                  <a:lnTo>
                    <a:pt x="2103" y="363"/>
                  </a:lnTo>
                  <a:lnTo>
                    <a:pt x="2108" y="363"/>
                  </a:lnTo>
                  <a:lnTo>
                    <a:pt x="2111" y="363"/>
                  </a:lnTo>
                  <a:lnTo>
                    <a:pt x="2115" y="364"/>
                  </a:lnTo>
                  <a:lnTo>
                    <a:pt x="2120" y="366"/>
                  </a:lnTo>
                  <a:lnTo>
                    <a:pt x="2123" y="366"/>
                  </a:lnTo>
                  <a:lnTo>
                    <a:pt x="2124" y="370"/>
                  </a:lnTo>
                  <a:lnTo>
                    <a:pt x="2124" y="375"/>
                  </a:lnTo>
                  <a:lnTo>
                    <a:pt x="2126" y="380"/>
                  </a:lnTo>
                  <a:lnTo>
                    <a:pt x="2126" y="384"/>
                  </a:lnTo>
                  <a:lnTo>
                    <a:pt x="2126" y="390"/>
                  </a:lnTo>
                  <a:lnTo>
                    <a:pt x="2126" y="395"/>
                  </a:lnTo>
                  <a:lnTo>
                    <a:pt x="2126" y="398"/>
                  </a:lnTo>
                  <a:lnTo>
                    <a:pt x="2127" y="402"/>
                  </a:lnTo>
                  <a:lnTo>
                    <a:pt x="2127" y="407"/>
                  </a:lnTo>
                  <a:lnTo>
                    <a:pt x="2129" y="410"/>
                  </a:lnTo>
                  <a:lnTo>
                    <a:pt x="2132" y="413"/>
                  </a:lnTo>
                  <a:lnTo>
                    <a:pt x="2135" y="415"/>
                  </a:lnTo>
                  <a:lnTo>
                    <a:pt x="2137" y="419"/>
                  </a:lnTo>
                  <a:lnTo>
                    <a:pt x="2138" y="422"/>
                  </a:lnTo>
                  <a:lnTo>
                    <a:pt x="2140" y="425"/>
                  </a:lnTo>
                  <a:lnTo>
                    <a:pt x="2143" y="428"/>
                  </a:lnTo>
                  <a:lnTo>
                    <a:pt x="2146" y="427"/>
                  </a:lnTo>
                  <a:lnTo>
                    <a:pt x="2149" y="425"/>
                  </a:lnTo>
                  <a:lnTo>
                    <a:pt x="2152" y="422"/>
                  </a:lnTo>
                  <a:lnTo>
                    <a:pt x="2155" y="419"/>
                  </a:lnTo>
                  <a:lnTo>
                    <a:pt x="2158" y="418"/>
                  </a:lnTo>
                  <a:lnTo>
                    <a:pt x="2161" y="416"/>
                  </a:lnTo>
                  <a:lnTo>
                    <a:pt x="2164" y="415"/>
                  </a:lnTo>
                  <a:lnTo>
                    <a:pt x="2169" y="412"/>
                  </a:lnTo>
                  <a:lnTo>
                    <a:pt x="2172" y="410"/>
                  </a:lnTo>
                  <a:lnTo>
                    <a:pt x="2176" y="409"/>
                  </a:lnTo>
                  <a:lnTo>
                    <a:pt x="2179" y="409"/>
                  </a:lnTo>
                  <a:lnTo>
                    <a:pt x="2184" y="407"/>
                  </a:lnTo>
                  <a:lnTo>
                    <a:pt x="2188" y="405"/>
                  </a:lnTo>
                  <a:lnTo>
                    <a:pt x="2193" y="405"/>
                  </a:lnTo>
                  <a:lnTo>
                    <a:pt x="2199" y="405"/>
                  </a:lnTo>
                  <a:lnTo>
                    <a:pt x="2204" y="404"/>
                  </a:lnTo>
                  <a:lnTo>
                    <a:pt x="2207" y="402"/>
                  </a:lnTo>
                  <a:lnTo>
                    <a:pt x="2211" y="401"/>
                  </a:lnTo>
                  <a:lnTo>
                    <a:pt x="2214" y="398"/>
                  </a:lnTo>
                  <a:lnTo>
                    <a:pt x="2217" y="396"/>
                  </a:lnTo>
                  <a:lnTo>
                    <a:pt x="2219" y="393"/>
                  </a:lnTo>
                  <a:lnTo>
                    <a:pt x="2222" y="392"/>
                  </a:lnTo>
                  <a:lnTo>
                    <a:pt x="2225" y="389"/>
                  </a:lnTo>
                  <a:lnTo>
                    <a:pt x="2228" y="387"/>
                  </a:lnTo>
                  <a:lnTo>
                    <a:pt x="2231" y="384"/>
                  </a:lnTo>
                  <a:lnTo>
                    <a:pt x="2234" y="381"/>
                  </a:lnTo>
                  <a:lnTo>
                    <a:pt x="2237" y="380"/>
                  </a:lnTo>
                  <a:lnTo>
                    <a:pt x="2240" y="378"/>
                  </a:lnTo>
                  <a:lnTo>
                    <a:pt x="2243" y="376"/>
                  </a:lnTo>
                  <a:lnTo>
                    <a:pt x="2248" y="376"/>
                  </a:lnTo>
                  <a:lnTo>
                    <a:pt x="2252" y="378"/>
                  </a:lnTo>
                  <a:lnTo>
                    <a:pt x="2254" y="383"/>
                  </a:lnTo>
                  <a:lnTo>
                    <a:pt x="2254" y="386"/>
                  </a:lnTo>
                  <a:lnTo>
                    <a:pt x="2252" y="389"/>
                  </a:lnTo>
                  <a:lnTo>
                    <a:pt x="2252" y="390"/>
                  </a:lnTo>
                  <a:lnTo>
                    <a:pt x="2251" y="393"/>
                  </a:lnTo>
                  <a:lnTo>
                    <a:pt x="2249" y="396"/>
                  </a:lnTo>
                  <a:lnTo>
                    <a:pt x="2246" y="399"/>
                  </a:lnTo>
                  <a:lnTo>
                    <a:pt x="2245" y="402"/>
                  </a:lnTo>
                  <a:lnTo>
                    <a:pt x="2243" y="405"/>
                  </a:lnTo>
                  <a:lnTo>
                    <a:pt x="2243" y="410"/>
                  </a:lnTo>
                  <a:lnTo>
                    <a:pt x="2243" y="416"/>
                  </a:lnTo>
                  <a:lnTo>
                    <a:pt x="2245" y="418"/>
                  </a:lnTo>
                  <a:lnTo>
                    <a:pt x="2248" y="421"/>
                  </a:lnTo>
                  <a:lnTo>
                    <a:pt x="2251" y="422"/>
                  </a:lnTo>
                  <a:lnTo>
                    <a:pt x="2254" y="425"/>
                  </a:lnTo>
                  <a:lnTo>
                    <a:pt x="2257" y="427"/>
                  </a:lnTo>
                  <a:lnTo>
                    <a:pt x="2260" y="430"/>
                  </a:lnTo>
                  <a:lnTo>
                    <a:pt x="2262" y="431"/>
                  </a:lnTo>
                  <a:lnTo>
                    <a:pt x="2265" y="434"/>
                  </a:lnTo>
                  <a:lnTo>
                    <a:pt x="2268" y="438"/>
                  </a:lnTo>
                  <a:lnTo>
                    <a:pt x="2269" y="441"/>
                  </a:lnTo>
                  <a:lnTo>
                    <a:pt x="2274" y="441"/>
                  </a:lnTo>
                  <a:lnTo>
                    <a:pt x="2278" y="441"/>
                  </a:lnTo>
                  <a:lnTo>
                    <a:pt x="2281" y="439"/>
                  </a:lnTo>
                  <a:lnTo>
                    <a:pt x="2285" y="436"/>
                  </a:lnTo>
                  <a:lnTo>
                    <a:pt x="2286" y="433"/>
                  </a:lnTo>
                  <a:lnTo>
                    <a:pt x="2289" y="430"/>
                  </a:lnTo>
                  <a:lnTo>
                    <a:pt x="2292" y="428"/>
                  </a:lnTo>
                  <a:lnTo>
                    <a:pt x="2297" y="427"/>
                  </a:lnTo>
                  <a:lnTo>
                    <a:pt x="2301" y="427"/>
                  </a:lnTo>
                  <a:lnTo>
                    <a:pt x="2307" y="427"/>
                  </a:lnTo>
                  <a:lnTo>
                    <a:pt x="2310" y="425"/>
                  </a:lnTo>
                  <a:lnTo>
                    <a:pt x="2315" y="424"/>
                  </a:lnTo>
                  <a:lnTo>
                    <a:pt x="2318" y="421"/>
                  </a:lnTo>
                  <a:lnTo>
                    <a:pt x="2321" y="419"/>
                  </a:lnTo>
                  <a:lnTo>
                    <a:pt x="2324" y="418"/>
                  </a:lnTo>
                  <a:lnTo>
                    <a:pt x="2329" y="416"/>
                  </a:lnTo>
                  <a:lnTo>
                    <a:pt x="2332" y="415"/>
                  </a:lnTo>
                  <a:lnTo>
                    <a:pt x="2336" y="413"/>
                  </a:lnTo>
                  <a:lnTo>
                    <a:pt x="2341" y="413"/>
                  </a:lnTo>
                  <a:lnTo>
                    <a:pt x="2346" y="413"/>
                  </a:lnTo>
                  <a:lnTo>
                    <a:pt x="2350" y="413"/>
                  </a:lnTo>
                  <a:lnTo>
                    <a:pt x="2355" y="413"/>
                  </a:lnTo>
                  <a:lnTo>
                    <a:pt x="2359" y="415"/>
                  </a:lnTo>
                  <a:lnTo>
                    <a:pt x="2364" y="415"/>
                  </a:lnTo>
                  <a:lnTo>
                    <a:pt x="2368" y="415"/>
                  </a:lnTo>
                  <a:lnTo>
                    <a:pt x="2373" y="416"/>
                  </a:lnTo>
                  <a:lnTo>
                    <a:pt x="2379" y="416"/>
                  </a:lnTo>
                  <a:lnTo>
                    <a:pt x="2384" y="415"/>
                  </a:lnTo>
                  <a:lnTo>
                    <a:pt x="2385" y="415"/>
                  </a:lnTo>
                  <a:lnTo>
                    <a:pt x="2388" y="413"/>
                  </a:lnTo>
                  <a:lnTo>
                    <a:pt x="2391" y="412"/>
                  </a:lnTo>
                  <a:lnTo>
                    <a:pt x="2393" y="409"/>
                  </a:lnTo>
                  <a:lnTo>
                    <a:pt x="2396" y="405"/>
                  </a:lnTo>
                  <a:lnTo>
                    <a:pt x="2399" y="404"/>
                  </a:lnTo>
                  <a:lnTo>
                    <a:pt x="2400" y="404"/>
                  </a:lnTo>
                  <a:lnTo>
                    <a:pt x="2404" y="402"/>
                  </a:lnTo>
                  <a:lnTo>
                    <a:pt x="2405" y="402"/>
                  </a:lnTo>
                  <a:lnTo>
                    <a:pt x="2408" y="402"/>
                  </a:lnTo>
                  <a:lnTo>
                    <a:pt x="2411" y="405"/>
                  </a:lnTo>
                  <a:lnTo>
                    <a:pt x="2411" y="410"/>
                  </a:lnTo>
                  <a:lnTo>
                    <a:pt x="2410" y="413"/>
                  </a:lnTo>
                  <a:lnTo>
                    <a:pt x="2408" y="416"/>
                  </a:lnTo>
                  <a:lnTo>
                    <a:pt x="2405" y="419"/>
                  </a:lnTo>
                  <a:lnTo>
                    <a:pt x="2402" y="421"/>
                  </a:lnTo>
                  <a:lnTo>
                    <a:pt x="2400" y="422"/>
                  </a:lnTo>
                  <a:lnTo>
                    <a:pt x="2399" y="424"/>
                  </a:lnTo>
                  <a:lnTo>
                    <a:pt x="2396" y="425"/>
                  </a:lnTo>
                  <a:lnTo>
                    <a:pt x="2393" y="428"/>
                  </a:lnTo>
                  <a:lnTo>
                    <a:pt x="2390" y="430"/>
                  </a:lnTo>
                  <a:lnTo>
                    <a:pt x="2388" y="434"/>
                  </a:lnTo>
                  <a:lnTo>
                    <a:pt x="2388" y="439"/>
                  </a:lnTo>
                  <a:lnTo>
                    <a:pt x="2390" y="444"/>
                  </a:lnTo>
                  <a:lnTo>
                    <a:pt x="2391" y="447"/>
                  </a:lnTo>
                  <a:lnTo>
                    <a:pt x="2393" y="450"/>
                  </a:lnTo>
                  <a:lnTo>
                    <a:pt x="2396" y="453"/>
                  </a:lnTo>
                  <a:lnTo>
                    <a:pt x="2399" y="454"/>
                  </a:lnTo>
                  <a:lnTo>
                    <a:pt x="2400" y="454"/>
                  </a:lnTo>
                  <a:lnTo>
                    <a:pt x="2404" y="456"/>
                  </a:lnTo>
                  <a:lnTo>
                    <a:pt x="2407" y="453"/>
                  </a:lnTo>
                  <a:lnTo>
                    <a:pt x="2408" y="450"/>
                  </a:lnTo>
                  <a:lnTo>
                    <a:pt x="2411" y="448"/>
                  </a:lnTo>
                  <a:lnTo>
                    <a:pt x="2413" y="444"/>
                  </a:lnTo>
                  <a:lnTo>
                    <a:pt x="2416" y="442"/>
                  </a:lnTo>
                  <a:lnTo>
                    <a:pt x="2419" y="439"/>
                  </a:lnTo>
                  <a:lnTo>
                    <a:pt x="2420" y="436"/>
                  </a:lnTo>
                  <a:lnTo>
                    <a:pt x="2423" y="433"/>
                  </a:lnTo>
                  <a:lnTo>
                    <a:pt x="2425" y="436"/>
                  </a:lnTo>
                  <a:lnTo>
                    <a:pt x="2428" y="439"/>
                  </a:lnTo>
                  <a:lnTo>
                    <a:pt x="2429" y="442"/>
                  </a:lnTo>
                  <a:lnTo>
                    <a:pt x="2432" y="445"/>
                  </a:lnTo>
                  <a:lnTo>
                    <a:pt x="2434" y="448"/>
                  </a:lnTo>
                  <a:lnTo>
                    <a:pt x="2437" y="451"/>
                  </a:lnTo>
                  <a:lnTo>
                    <a:pt x="2440" y="453"/>
                  </a:lnTo>
                  <a:lnTo>
                    <a:pt x="2443" y="456"/>
                  </a:lnTo>
                  <a:lnTo>
                    <a:pt x="2446" y="456"/>
                  </a:lnTo>
                  <a:lnTo>
                    <a:pt x="2451" y="457"/>
                  </a:lnTo>
                  <a:lnTo>
                    <a:pt x="2454" y="460"/>
                  </a:lnTo>
                  <a:lnTo>
                    <a:pt x="2457" y="460"/>
                  </a:lnTo>
                  <a:lnTo>
                    <a:pt x="2461" y="462"/>
                  </a:lnTo>
                  <a:lnTo>
                    <a:pt x="2465" y="463"/>
                  </a:lnTo>
                  <a:lnTo>
                    <a:pt x="2469" y="465"/>
                  </a:lnTo>
                  <a:lnTo>
                    <a:pt x="2472" y="467"/>
                  </a:lnTo>
                  <a:lnTo>
                    <a:pt x="2475" y="470"/>
                  </a:lnTo>
                  <a:lnTo>
                    <a:pt x="2477" y="473"/>
                  </a:lnTo>
                  <a:lnTo>
                    <a:pt x="2480" y="474"/>
                  </a:lnTo>
                  <a:lnTo>
                    <a:pt x="2480" y="479"/>
                  </a:lnTo>
                  <a:lnTo>
                    <a:pt x="2481" y="483"/>
                  </a:lnTo>
                  <a:lnTo>
                    <a:pt x="2483" y="486"/>
                  </a:lnTo>
                  <a:lnTo>
                    <a:pt x="2484" y="491"/>
                  </a:lnTo>
                  <a:lnTo>
                    <a:pt x="2484" y="496"/>
                  </a:lnTo>
                  <a:lnTo>
                    <a:pt x="2486" y="500"/>
                  </a:lnTo>
                  <a:lnTo>
                    <a:pt x="2486" y="505"/>
                  </a:lnTo>
                  <a:lnTo>
                    <a:pt x="2487" y="509"/>
                  </a:lnTo>
                  <a:lnTo>
                    <a:pt x="2487" y="512"/>
                  </a:lnTo>
                  <a:lnTo>
                    <a:pt x="2487" y="514"/>
                  </a:lnTo>
                  <a:lnTo>
                    <a:pt x="2489" y="517"/>
                  </a:lnTo>
                  <a:lnTo>
                    <a:pt x="2490" y="521"/>
                  </a:lnTo>
                  <a:lnTo>
                    <a:pt x="2492" y="525"/>
                  </a:lnTo>
                  <a:lnTo>
                    <a:pt x="2494" y="529"/>
                  </a:lnTo>
                  <a:lnTo>
                    <a:pt x="2495" y="532"/>
                  </a:lnTo>
                  <a:lnTo>
                    <a:pt x="2497" y="535"/>
                  </a:lnTo>
                  <a:lnTo>
                    <a:pt x="2500" y="538"/>
                  </a:lnTo>
                  <a:lnTo>
                    <a:pt x="2501" y="541"/>
                  </a:lnTo>
                  <a:lnTo>
                    <a:pt x="2504" y="544"/>
                  </a:lnTo>
                  <a:lnTo>
                    <a:pt x="2506" y="547"/>
                  </a:lnTo>
                  <a:lnTo>
                    <a:pt x="2509" y="549"/>
                  </a:lnTo>
                  <a:lnTo>
                    <a:pt x="2512" y="550"/>
                  </a:lnTo>
                  <a:lnTo>
                    <a:pt x="2516" y="552"/>
                  </a:lnTo>
                  <a:lnTo>
                    <a:pt x="2519" y="555"/>
                  </a:lnTo>
                  <a:lnTo>
                    <a:pt x="2523" y="557"/>
                  </a:lnTo>
                  <a:lnTo>
                    <a:pt x="2526" y="560"/>
                  </a:lnTo>
                  <a:lnTo>
                    <a:pt x="2527" y="563"/>
                  </a:lnTo>
                  <a:lnTo>
                    <a:pt x="2530" y="566"/>
                  </a:lnTo>
                  <a:lnTo>
                    <a:pt x="2529" y="570"/>
                  </a:lnTo>
                  <a:lnTo>
                    <a:pt x="2529" y="575"/>
                  </a:lnTo>
                  <a:lnTo>
                    <a:pt x="2529" y="578"/>
                  </a:lnTo>
                  <a:lnTo>
                    <a:pt x="2529" y="583"/>
                  </a:lnTo>
                  <a:lnTo>
                    <a:pt x="2529" y="589"/>
                  </a:lnTo>
                  <a:lnTo>
                    <a:pt x="2530" y="590"/>
                  </a:lnTo>
                  <a:lnTo>
                    <a:pt x="2533" y="593"/>
                  </a:lnTo>
                  <a:lnTo>
                    <a:pt x="2535" y="595"/>
                  </a:lnTo>
                  <a:lnTo>
                    <a:pt x="2538" y="596"/>
                  </a:lnTo>
                  <a:lnTo>
                    <a:pt x="2539" y="599"/>
                  </a:lnTo>
                  <a:lnTo>
                    <a:pt x="2541" y="602"/>
                  </a:lnTo>
                  <a:lnTo>
                    <a:pt x="2542" y="607"/>
                  </a:lnTo>
                  <a:lnTo>
                    <a:pt x="2544" y="610"/>
                  </a:lnTo>
                  <a:lnTo>
                    <a:pt x="2544" y="616"/>
                  </a:lnTo>
                  <a:lnTo>
                    <a:pt x="2544" y="621"/>
                  </a:lnTo>
                  <a:lnTo>
                    <a:pt x="2544" y="625"/>
                  </a:lnTo>
                  <a:lnTo>
                    <a:pt x="2545" y="630"/>
                  </a:lnTo>
                  <a:lnTo>
                    <a:pt x="2547" y="633"/>
                  </a:lnTo>
                  <a:lnTo>
                    <a:pt x="2548" y="637"/>
                  </a:lnTo>
                  <a:lnTo>
                    <a:pt x="2550" y="641"/>
                  </a:lnTo>
                  <a:lnTo>
                    <a:pt x="2552" y="645"/>
                  </a:lnTo>
                  <a:lnTo>
                    <a:pt x="2555" y="647"/>
                  </a:lnTo>
                  <a:lnTo>
                    <a:pt x="2556" y="650"/>
                  </a:lnTo>
                  <a:lnTo>
                    <a:pt x="2559" y="653"/>
                  </a:lnTo>
                  <a:lnTo>
                    <a:pt x="2562" y="654"/>
                  </a:lnTo>
                  <a:lnTo>
                    <a:pt x="2565" y="657"/>
                  </a:lnTo>
                  <a:lnTo>
                    <a:pt x="2567" y="660"/>
                  </a:lnTo>
                  <a:lnTo>
                    <a:pt x="2568" y="663"/>
                  </a:lnTo>
                  <a:lnTo>
                    <a:pt x="2567" y="666"/>
                  </a:lnTo>
                  <a:lnTo>
                    <a:pt x="2562" y="668"/>
                  </a:lnTo>
                  <a:lnTo>
                    <a:pt x="2559" y="671"/>
                  </a:lnTo>
                  <a:lnTo>
                    <a:pt x="2558" y="674"/>
                  </a:lnTo>
                  <a:lnTo>
                    <a:pt x="2558" y="679"/>
                  </a:lnTo>
                  <a:lnTo>
                    <a:pt x="2559" y="683"/>
                  </a:lnTo>
                  <a:lnTo>
                    <a:pt x="2559" y="686"/>
                  </a:lnTo>
                  <a:lnTo>
                    <a:pt x="2562" y="691"/>
                  </a:lnTo>
                  <a:lnTo>
                    <a:pt x="2564" y="692"/>
                  </a:lnTo>
                  <a:lnTo>
                    <a:pt x="2565" y="694"/>
                  </a:lnTo>
                  <a:lnTo>
                    <a:pt x="2567" y="697"/>
                  </a:lnTo>
                  <a:lnTo>
                    <a:pt x="2568" y="700"/>
                  </a:lnTo>
                  <a:lnTo>
                    <a:pt x="2571" y="702"/>
                  </a:lnTo>
                  <a:lnTo>
                    <a:pt x="2574" y="705"/>
                  </a:lnTo>
                  <a:lnTo>
                    <a:pt x="2577" y="706"/>
                  </a:lnTo>
                  <a:lnTo>
                    <a:pt x="2580" y="709"/>
                  </a:lnTo>
                  <a:lnTo>
                    <a:pt x="2584" y="711"/>
                  </a:lnTo>
                  <a:lnTo>
                    <a:pt x="2587" y="714"/>
                  </a:lnTo>
                  <a:lnTo>
                    <a:pt x="2588" y="715"/>
                  </a:lnTo>
                  <a:lnTo>
                    <a:pt x="2593" y="718"/>
                  </a:lnTo>
                  <a:lnTo>
                    <a:pt x="2594" y="720"/>
                  </a:lnTo>
                  <a:lnTo>
                    <a:pt x="2597" y="723"/>
                  </a:lnTo>
                  <a:lnTo>
                    <a:pt x="2600" y="726"/>
                  </a:lnTo>
                  <a:lnTo>
                    <a:pt x="2602" y="728"/>
                  </a:lnTo>
                  <a:lnTo>
                    <a:pt x="2605" y="731"/>
                  </a:lnTo>
                  <a:lnTo>
                    <a:pt x="2608" y="734"/>
                  </a:lnTo>
                  <a:lnTo>
                    <a:pt x="2606" y="738"/>
                  </a:lnTo>
                  <a:lnTo>
                    <a:pt x="2605" y="741"/>
                  </a:lnTo>
                  <a:lnTo>
                    <a:pt x="2603" y="744"/>
                  </a:lnTo>
                  <a:lnTo>
                    <a:pt x="2599" y="746"/>
                  </a:lnTo>
                  <a:lnTo>
                    <a:pt x="2594" y="746"/>
                  </a:lnTo>
                  <a:lnTo>
                    <a:pt x="2591" y="747"/>
                  </a:lnTo>
                  <a:lnTo>
                    <a:pt x="2588" y="749"/>
                  </a:lnTo>
                  <a:lnTo>
                    <a:pt x="2587" y="753"/>
                  </a:lnTo>
                  <a:lnTo>
                    <a:pt x="2585" y="757"/>
                  </a:lnTo>
                  <a:lnTo>
                    <a:pt x="2584" y="761"/>
                  </a:lnTo>
                  <a:lnTo>
                    <a:pt x="2584" y="766"/>
                  </a:lnTo>
                  <a:lnTo>
                    <a:pt x="2585" y="770"/>
                  </a:lnTo>
                  <a:lnTo>
                    <a:pt x="2587" y="773"/>
                  </a:lnTo>
                  <a:lnTo>
                    <a:pt x="2588" y="778"/>
                  </a:lnTo>
                  <a:lnTo>
                    <a:pt x="2591" y="781"/>
                  </a:lnTo>
                  <a:lnTo>
                    <a:pt x="2593" y="784"/>
                  </a:lnTo>
                  <a:lnTo>
                    <a:pt x="2594" y="787"/>
                  </a:lnTo>
                  <a:lnTo>
                    <a:pt x="2596" y="790"/>
                  </a:lnTo>
                  <a:lnTo>
                    <a:pt x="2599" y="793"/>
                  </a:lnTo>
                  <a:lnTo>
                    <a:pt x="2603" y="795"/>
                  </a:lnTo>
                  <a:lnTo>
                    <a:pt x="2608" y="795"/>
                  </a:lnTo>
                  <a:lnTo>
                    <a:pt x="2611" y="793"/>
                  </a:lnTo>
                  <a:lnTo>
                    <a:pt x="2616" y="792"/>
                  </a:lnTo>
                  <a:lnTo>
                    <a:pt x="2620" y="790"/>
                  </a:lnTo>
                  <a:lnTo>
                    <a:pt x="2623" y="789"/>
                  </a:lnTo>
                  <a:lnTo>
                    <a:pt x="2628" y="789"/>
                  </a:lnTo>
                  <a:lnTo>
                    <a:pt x="2634" y="787"/>
                  </a:lnTo>
                  <a:lnTo>
                    <a:pt x="2637" y="789"/>
                  </a:lnTo>
                  <a:lnTo>
                    <a:pt x="2642" y="790"/>
                  </a:lnTo>
                  <a:lnTo>
                    <a:pt x="2645" y="792"/>
                  </a:lnTo>
                  <a:lnTo>
                    <a:pt x="2648" y="795"/>
                  </a:lnTo>
                  <a:lnTo>
                    <a:pt x="2649" y="796"/>
                  </a:lnTo>
                  <a:lnTo>
                    <a:pt x="2654" y="796"/>
                  </a:lnTo>
                  <a:lnTo>
                    <a:pt x="2658" y="798"/>
                  </a:lnTo>
                  <a:lnTo>
                    <a:pt x="2661" y="799"/>
                  </a:lnTo>
                  <a:lnTo>
                    <a:pt x="2666" y="801"/>
                  </a:lnTo>
                  <a:lnTo>
                    <a:pt x="2667" y="802"/>
                  </a:lnTo>
                  <a:lnTo>
                    <a:pt x="2672" y="804"/>
                  </a:lnTo>
                  <a:lnTo>
                    <a:pt x="2675" y="807"/>
                  </a:lnTo>
                  <a:lnTo>
                    <a:pt x="2678" y="808"/>
                  </a:lnTo>
                  <a:lnTo>
                    <a:pt x="2681" y="811"/>
                  </a:lnTo>
                  <a:lnTo>
                    <a:pt x="2684" y="813"/>
                  </a:lnTo>
                  <a:lnTo>
                    <a:pt x="2687" y="815"/>
                  </a:lnTo>
                  <a:lnTo>
                    <a:pt x="2692" y="816"/>
                  </a:lnTo>
                  <a:lnTo>
                    <a:pt x="2695" y="818"/>
                  </a:lnTo>
                  <a:lnTo>
                    <a:pt x="2698" y="819"/>
                  </a:lnTo>
                  <a:lnTo>
                    <a:pt x="2701" y="822"/>
                  </a:lnTo>
                  <a:lnTo>
                    <a:pt x="2703" y="825"/>
                  </a:lnTo>
                  <a:lnTo>
                    <a:pt x="2703" y="830"/>
                  </a:lnTo>
                  <a:lnTo>
                    <a:pt x="2703" y="834"/>
                  </a:lnTo>
                  <a:lnTo>
                    <a:pt x="2704" y="839"/>
                  </a:lnTo>
                  <a:lnTo>
                    <a:pt x="2704" y="844"/>
                  </a:lnTo>
                  <a:lnTo>
                    <a:pt x="2703" y="848"/>
                  </a:lnTo>
                  <a:lnTo>
                    <a:pt x="2701" y="851"/>
                  </a:lnTo>
                  <a:lnTo>
                    <a:pt x="2698" y="854"/>
                  </a:lnTo>
                  <a:lnTo>
                    <a:pt x="2696" y="857"/>
                  </a:lnTo>
                  <a:lnTo>
                    <a:pt x="2693" y="860"/>
                  </a:lnTo>
                  <a:lnTo>
                    <a:pt x="2693" y="863"/>
                  </a:lnTo>
                  <a:lnTo>
                    <a:pt x="2692" y="868"/>
                  </a:lnTo>
                  <a:lnTo>
                    <a:pt x="2693" y="868"/>
                  </a:lnTo>
                  <a:lnTo>
                    <a:pt x="2696" y="877"/>
                  </a:lnTo>
                  <a:lnTo>
                    <a:pt x="2698" y="880"/>
                  </a:lnTo>
                  <a:lnTo>
                    <a:pt x="2700" y="883"/>
                  </a:lnTo>
                  <a:lnTo>
                    <a:pt x="2701" y="883"/>
                  </a:lnTo>
                  <a:lnTo>
                    <a:pt x="2703" y="886"/>
                  </a:lnTo>
                  <a:lnTo>
                    <a:pt x="2706" y="888"/>
                  </a:lnTo>
                  <a:lnTo>
                    <a:pt x="2709" y="889"/>
                  </a:lnTo>
                  <a:lnTo>
                    <a:pt x="2713" y="891"/>
                  </a:lnTo>
                  <a:lnTo>
                    <a:pt x="2715" y="894"/>
                  </a:lnTo>
                  <a:lnTo>
                    <a:pt x="2718" y="895"/>
                  </a:lnTo>
                  <a:lnTo>
                    <a:pt x="2721" y="897"/>
                  </a:lnTo>
                  <a:lnTo>
                    <a:pt x="2725" y="898"/>
                  </a:lnTo>
                  <a:lnTo>
                    <a:pt x="2730" y="898"/>
                  </a:lnTo>
                  <a:lnTo>
                    <a:pt x="2735" y="897"/>
                  </a:lnTo>
                  <a:lnTo>
                    <a:pt x="2738" y="895"/>
                  </a:lnTo>
                  <a:lnTo>
                    <a:pt x="2742" y="894"/>
                  </a:lnTo>
                  <a:lnTo>
                    <a:pt x="2745" y="892"/>
                  </a:lnTo>
                  <a:lnTo>
                    <a:pt x="2748" y="891"/>
                  </a:lnTo>
                  <a:lnTo>
                    <a:pt x="2753" y="889"/>
                  </a:lnTo>
                  <a:lnTo>
                    <a:pt x="2759" y="889"/>
                  </a:lnTo>
                  <a:lnTo>
                    <a:pt x="2764" y="888"/>
                  </a:lnTo>
                  <a:lnTo>
                    <a:pt x="2767" y="886"/>
                  </a:lnTo>
                  <a:lnTo>
                    <a:pt x="2770" y="885"/>
                  </a:lnTo>
                  <a:lnTo>
                    <a:pt x="2771" y="885"/>
                  </a:lnTo>
                  <a:lnTo>
                    <a:pt x="2774" y="883"/>
                  </a:lnTo>
                  <a:lnTo>
                    <a:pt x="2779" y="883"/>
                  </a:lnTo>
                  <a:lnTo>
                    <a:pt x="2783" y="882"/>
                  </a:lnTo>
                  <a:lnTo>
                    <a:pt x="2786" y="880"/>
                  </a:lnTo>
                  <a:lnTo>
                    <a:pt x="2791" y="879"/>
                  </a:lnTo>
                  <a:lnTo>
                    <a:pt x="2796" y="879"/>
                  </a:lnTo>
                  <a:lnTo>
                    <a:pt x="2799" y="880"/>
                  </a:lnTo>
                  <a:lnTo>
                    <a:pt x="2802" y="883"/>
                  </a:lnTo>
                  <a:lnTo>
                    <a:pt x="2803" y="888"/>
                  </a:lnTo>
                  <a:lnTo>
                    <a:pt x="2802" y="892"/>
                  </a:lnTo>
                  <a:lnTo>
                    <a:pt x="2803" y="897"/>
                  </a:lnTo>
                  <a:lnTo>
                    <a:pt x="2802" y="902"/>
                  </a:lnTo>
                  <a:lnTo>
                    <a:pt x="2803" y="906"/>
                  </a:lnTo>
                  <a:lnTo>
                    <a:pt x="2805" y="909"/>
                  </a:lnTo>
                  <a:lnTo>
                    <a:pt x="2805" y="908"/>
                  </a:lnTo>
                  <a:lnTo>
                    <a:pt x="2806" y="911"/>
                  </a:lnTo>
                  <a:lnTo>
                    <a:pt x="2806" y="914"/>
                  </a:lnTo>
                  <a:lnTo>
                    <a:pt x="2806" y="918"/>
                  </a:lnTo>
                  <a:lnTo>
                    <a:pt x="2808" y="921"/>
                  </a:lnTo>
                  <a:lnTo>
                    <a:pt x="2812" y="923"/>
                  </a:lnTo>
                  <a:lnTo>
                    <a:pt x="2814" y="924"/>
                  </a:lnTo>
                  <a:lnTo>
                    <a:pt x="2819" y="926"/>
                  </a:lnTo>
                  <a:lnTo>
                    <a:pt x="2819" y="929"/>
                  </a:lnTo>
                  <a:lnTo>
                    <a:pt x="2817" y="932"/>
                  </a:lnTo>
                  <a:lnTo>
                    <a:pt x="2815" y="937"/>
                  </a:lnTo>
                  <a:lnTo>
                    <a:pt x="2814" y="941"/>
                  </a:lnTo>
                  <a:lnTo>
                    <a:pt x="2814" y="946"/>
                  </a:lnTo>
                  <a:lnTo>
                    <a:pt x="2814" y="950"/>
                  </a:lnTo>
                  <a:lnTo>
                    <a:pt x="2814" y="955"/>
                  </a:lnTo>
                  <a:lnTo>
                    <a:pt x="2814" y="959"/>
                  </a:lnTo>
                  <a:lnTo>
                    <a:pt x="2814" y="966"/>
                  </a:lnTo>
                  <a:lnTo>
                    <a:pt x="2815" y="969"/>
                  </a:lnTo>
                  <a:lnTo>
                    <a:pt x="2817" y="973"/>
                  </a:lnTo>
                  <a:lnTo>
                    <a:pt x="2819" y="978"/>
                  </a:lnTo>
                  <a:lnTo>
                    <a:pt x="2820" y="981"/>
                  </a:lnTo>
                  <a:lnTo>
                    <a:pt x="2822" y="984"/>
                  </a:lnTo>
                  <a:lnTo>
                    <a:pt x="2825" y="987"/>
                  </a:lnTo>
                  <a:lnTo>
                    <a:pt x="2828" y="988"/>
                  </a:lnTo>
                  <a:lnTo>
                    <a:pt x="2831" y="990"/>
                  </a:lnTo>
                  <a:lnTo>
                    <a:pt x="2835" y="992"/>
                  </a:lnTo>
                  <a:lnTo>
                    <a:pt x="2838" y="993"/>
                  </a:lnTo>
                  <a:lnTo>
                    <a:pt x="2841" y="995"/>
                  </a:lnTo>
                  <a:lnTo>
                    <a:pt x="2844" y="996"/>
                  </a:lnTo>
                  <a:lnTo>
                    <a:pt x="2848" y="999"/>
                  </a:lnTo>
                  <a:lnTo>
                    <a:pt x="2852" y="1001"/>
                  </a:lnTo>
                  <a:lnTo>
                    <a:pt x="2855" y="1002"/>
                  </a:lnTo>
                  <a:lnTo>
                    <a:pt x="2860" y="1004"/>
                  </a:lnTo>
                  <a:lnTo>
                    <a:pt x="2863" y="1005"/>
                  </a:lnTo>
                  <a:lnTo>
                    <a:pt x="2864" y="1008"/>
                  </a:lnTo>
                  <a:lnTo>
                    <a:pt x="2867" y="1010"/>
                  </a:lnTo>
                  <a:lnTo>
                    <a:pt x="2872" y="1011"/>
                  </a:lnTo>
                  <a:lnTo>
                    <a:pt x="2875" y="1014"/>
                  </a:lnTo>
                  <a:lnTo>
                    <a:pt x="2876" y="1017"/>
                  </a:lnTo>
                  <a:lnTo>
                    <a:pt x="2880" y="1019"/>
                  </a:lnTo>
                  <a:lnTo>
                    <a:pt x="2881" y="1022"/>
                  </a:lnTo>
                  <a:lnTo>
                    <a:pt x="2884" y="1025"/>
                  </a:lnTo>
                  <a:lnTo>
                    <a:pt x="2886" y="1028"/>
                  </a:lnTo>
                  <a:lnTo>
                    <a:pt x="2887" y="1033"/>
                  </a:lnTo>
                  <a:lnTo>
                    <a:pt x="2889" y="1037"/>
                  </a:lnTo>
                  <a:lnTo>
                    <a:pt x="2889" y="1040"/>
                  </a:lnTo>
                  <a:lnTo>
                    <a:pt x="2887" y="1045"/>
                  </a:lnTo>
                  <a:lnTo>
                    <a:pt x="2886" y="1050"/>
                  </a:lnTo>
                  <a:lnTo>
                    <a:pt x="2886" y="1053"/>
                  </a:lnTo>
                  <a:lnTo>
                    <a:pt x="2883" y="1056"/>
                  </a:lnTo>
                  <a:lnTo>
                    <a:pt x="2880" y="1059"/>
                  </a:lnTo>
                  <a:lnTo>
                    <a:pt x="2875" y="1059"/>
                  </a:lnTo>
                  <a:lnTo>
                    <a:pt x="2870" y="1057"/>
                  </a:lnTo>
                  <a:lnTo>
                    <a:pt x="2866" y="1057"/>
                  </a:lnTo>
                  <a:lnTo>
                    <a:pt x="2863" y="1056"/>
                  </a:lnTo>
                  <a:lnTo>
                    <a:pt x="2858" y="1054"/>
                  </a:lnTo>
                  <a:lnTo>
                    <a:pt x="2854" y="1054"/>
                  </a:lnTo>
                  <a:lnTo>
                    <a:pt x="2851" y="1056"/>
                  </a:lnTo>
                  <a:lnTo>
                    <a:pt x="2849" y="1059"/>
                  </a:lnTo>
                  <a:lnTo>
                    <a:pt x="2851" y="1063"/>
                  </a:lnTo>
                  <a:lnTo>
                    <a:pt x="2852" y="1066"/>
                  </a:lnTo>
                  <a:lnTo>
                    <a:pt x="2854" y="1069"/>
                  </a:lnTo>
                  <a:lnTo>
                    <a:pt x="2857" y="1072"/>
                  </a:lnTo>
                  <a:lnTo>
                    <a:pt x="2860" y="1075"/>
                  </a:lnTo>
                  <a:lnTo>
                    <a:pt x="2861" y="1077"/>
                  </a:lnTo>
                  <a:lnTo>
                    <a:pt x="2864" y="1080"/>
                  </a:lnTo>
                  <a:lnTo>
                    <a:pt x="2867" y="1082"/>
                  </a:lnTo>
                  <a:lnTo>
                    <a:pt x="2870" y="1085"/>
                  </a:lnTo>
                  <a:lnTo>
                    <a:pt x="2869" y="1085"/>
                  </a:lnTo>
                  <a:lnTo>
                    <a:pt x="2872" y="1088"/>
                  </a:lnTo>
                  <a:lnTo>
                    <a:pt x="2875" y="1089"/>
                  </a:lnTo>
                  <a:lnTo>
                    <a:pt x="2876" y="1094"/>
                  </a:lnTo>
                  <a:lnTo>
                    <a:pt x="2878" y="1097"/>
                  </a:lnTo>
                  <a:lnTo>
                    <a:pt x="2881" y="1098"/>
                  </a:lnTo>
                  <a:lnTo>
                    <a:pt x="2886" y="1100"/>
                  </a:lnTo>
                  <a:lnTo>
                    <a:pt x="2890" y="1101"/>
                  </a:lnTo>
                  <a:lnTo>
                    <a:pt x="2893" y="1100"/>
                  </a:lnTo>
                  <a:lnTo>
                    <a:pt x="2898" y="1098"/>
                  </a:lnTo>
                  <a:lnTo>
                    <a:pt x="2902" y="1097"/>
                  </a:lnTo>
                  <a:lnTo>
                    <a:pt x="2905" y="1094"/>
                  </a:lnTo>
                  <a:lnTo>
                    <a:pt x="2912" y="1092"/>
                  </a:lnTo>
                  <a:lnTo>
                    <a:pt x="2919" y="1094"/>
                  </a:lnTo>
                  <a:lnTo>
                    <a:pt x="2922" y="1095"/>
                  </a:lnTo>
                  <a:lnTo>
                    <a:pt x="2924" y="1097"/>
                  </a:lnTo>
                  <a:lnTo>
                    <a:pt x="2927" y="1098"/>
                  </a:lnTo>
                  <a:lnTo>
                    <a:pt x="2928" y="1101"/>
                  </a:lnTo>
                  <a:lnTo>
                    <a:pt x="2930" y="1106"/>
                  </a:lnTo>
                  <a:lnTo>
                    <a:pt x="2930" y="1112"/>
                  </a:lnTo>
                  <a:lnTo>
                    <a:pt x="2930" y="1117"/>
                  </a:lnTo>
                  <a:lnTo>
                    <a:pt x="2930" y="1121"/>
                  </a:lnTo>
                  <a:lnTo>
                    <a:pt x="2930" y="1126"/>
                  </a:lnTo>
                  <a:lnTo>
                    <a:pt x="2928" y="1132"/>
                  </a:lnTo>
                  <a:lnTo>
                    <a:pt x="2928" y="1137"/>
                  </a:lnTo>
                  <a:lnTo>
                    <a:pt x="2930" y="1143"/>
                  </a:lnTo>
                  <a:lnTo>
                    <a:pt x="2931" y="1143"/>
                  </a:lnTo>
                  <a:lnTo>
                    <a:pt x="2941" y="1149"/>
                  </a:lnTo>
                  <a:lnTo>
                    <a:pt x="2944" y="1150"/>
                  </a:lnTo>
                  <a:lnTo>
                    <a:pt x="2947" y="1152"/>
                  </a:lnTo>
                  <a:lnTo>
                    <a:pt x="2951" y="1153"/>
                  </a:lnTo>
                  <a:lnTo>
                    <a:pt x="2954" y="1155"/>
                  </a:lnTo>
                  <a:lnTo>
                    <a:pt x="2957" y="1156"/>
                  </a:lnTo>
                  <a:lnTo>
                    <a:pt x="2962" y="1158"/>
                  </a:lnTo>
                  <a:lnTo>
                    <a:pt x="2965" y="1161"/>
                  </a:lnTo>
                  <a:lnTo>
                    <a:pt x="2968" y="1162"/>
                  </a:lnTo>
                  <a:lnTo>
                    <a:pt x="2971" y="1164"/>
                  </a:lnTo>
                  <a:lnTo>
                    <a:pt x="2974" y="1167"/>
                  </a:lnTo>
                  <a:lnTo>
                    <a:pt x="2976" y="1169"/>
                  </a:lnTo>
                  <a:lnTo>
                    <a:pt x="2979" y="1172"/>
                  </a:lnTo>
                  <a:lnTo>
                    <a:pt x="2982" y="1175"/>
                  </a:lnTo>
                  <a:lnTo>
                    <a:pt x="2983" y="1178"/>
                  </a:lnTo>
                  <a:lnTo>
                    <a:pt x="2986" y="1181"/>
                  </a:lnTo>
                  <a:lnTo>
                    <a:pt x="2988" y="1182"/>
                  </a:lnTo>
                  <a:lnTo>
                    <a:pt x="2991" y="1185"/>
                  </a:lnTo>
                  <a:lnTo>
                    <a:pt x="2994" y="1188"/>
                  </a:lnTo>
                  <a:lnTo>
                    <a:pt x="2997" y="1190"/>
                  </a:lnTo>
                  <a:lnTo>
                    <a:pt x="3002" y="1188"/>
                  </a:lnTo>
                  <a:lnTo>
                    <a:pt x="3018" y="1213"/>
                  </a:lnTo>
                  <a:lnTo>
                    <a:pt x="3032" y="1233"/>
                  </a:lnTo>
                  <a:lnTo>
                    <a:pt x="3047" y="1253"/>
                  </a:lnTo>
                  <a:lnTo>
                    <a:pt x="3047" y="1254"/>
                  </a:lnTo>
                  <a:lnTo>
                    <a:pt x="3047" y="1256"/>
                  </a:lnTo>
                  <a:lnTo>
                    <a:pt x="3049" y="1257"/>
                  </a:lnTo>
                  <a:lnTo>
                    <a:pt x="3049" y="1259"/>
                  </a:lnTo>
                  <a:lnTo>
                    <a:pt x="3049" y="1260"/>
                  </a:lnTo>
                  <a:lnTo>
                    <a:pt x="3049" y="1262"/>
                  </a:lnTo>
                  <a:lnTo>
                    <a:pt x="3049" y="1263"/>
                  </a:lnTo>
                  <a:lnTo>
                    <a:pt x="3049" y="1265"/>
                  </a:lnTo>
                  <a:lnTo>
                    <a:pt x="3050" y="1265"/>
                  </a:lnTo>
                  <a:lnTo>
                    <a:pt x="3050" y="1266"/>
                  </a:lnTo>
                  <a:lnTo>
                    <a:pt x="3052" y="1266"/>
                  </a:lnTo>
                  <a:lnTo>
                    <a:pt x="3053" y="1266"/>
                  </a:lnTo>
                  <a:lnTo>
                    <a:pt x="3055" y="1268"/>
                  </a:lnTo>
                  <a:lnTo>
                    <a:pt x="3055" y="1269"/>
                  </a:lnTo>
                  <a:lnTo>
                    <a:pt x="3053" y="1269"/>
                  </a:lnTo>
                  <a:lnTo>
                    <a:pt x="3053" y="1271"/>
                  </a:lnTo>
                  <a:lnTo>
                    <a:pt x="3053" y="1272"/>
                  </a:lnTo>
                  <a:lnTo>
                    <a:pt x="3055" y="1272"/>
                  </a:lnTo>
                  <a:lnTo>
                    <a:pt x="3057" y="1274"/>
                  </a:lnTo>
                  <a:lnTo>
                    <a:pt x="3058" y="1275"/>
                  </a:lnTo>
                  <a:lnTo>
                    <a:pt x="3057" y="1275"/>
                  </a:lnTo>
                  <a:lnTo>
                    <a:pt x="3057" y="1277"/>
                  </a:lnTo>
                  <a:lnTo>
                    <a:pt x="3055" y="1277"/>
                  </a:lnTo>
                  <a:lnTo>
                    <a:pt x="3055" y="1278"/>
                  </a:lnTo>
                  <a:lnTo>
                    <a:pt x="3057" y="1278"/>
                  </a:lnTo>
                  <a:lnTo>
                    <a:pt x="3058" y="1280"/>
                  </a:lnTo>
                  <a:lnTo>
                    <a:pt x="3060" y="1280"/>
                  </a:lnTo>
                  <a:lnTo>
                    <a:pt x="3061" y="1280"/>
                  </a:lnTo>
                  <a:lnTo>
                    <a:pt x="3061" y="1282"/>
                  </a:lnTo>
                  <a:lnTo>
                    <a:pt x="3061" y="1283"/>
                  </a:lnTo>
                  <a:lnTo>
                    <a:pt x="3063" y="1285"/>
                  </a:lnTo>
                  <a:lnTo>
                    <a:pt x="3063" y="1286"/>
                  </a:lnTo>
                  <a:lnTo>
                    <a:pt x="3063" y="1288"/>
                  </a:lnTo>
                  <a:lnTo>
                    <a:pt x="3063" y="1289"/>
                  </a:lnTo>
                  <a:lnTo>
                    <a:pt x="3064" y="1289"/>
                  </a:lnTo>
                  <a:lnTo>
                    <a:pt x="3064" y="1291"/>
                  </a:lnTo>
                  <a:lnTo>
                    <a:pt x="3064" y="1292"/>
                  </a:lnTo>
                  <a:lnTo>
                    <a:pt x="3064" y="1294"/>
                  </a:lnTo>
                  <a:lnTo>
                    <a:pt x="3064" y="1295"/>
                  </a:lnTo>
                  <a:lnTo>
                    <a:pt x="3064" y="1297"/>
                  </a:lnTo>
                  <a:lnTo>
                    <a:pt x="3064" y="1298"/>
                  </a:lnTo>
                  <a:lnTo>
                    <a:pt x="3064" y="1300"/>
                  </a:lnTo>
                  <a:lnTo>
                    <a:pt x="3066" y="1301"/>
                  </a:lnTo>
                  <a:lnTo>
                    <a:pt x="3064" y="1303"/>
                  </a:lnTo>
                  <a:lnTo>
                    <a:pt x="3064" y="1304"/>
                  </a:lnTo>
                  <a:lnTo>
                    <a:pt x="3066" y="1304"/>
                  </a:lnTo>
                  <a:lnTo>
                    <a:pt x="3066" y="1306"/>
                  </a:lnTo>
                  <a:lnTo>
                    <a:pt x="3066" y="1307"/>
                  </a:lnTo>
                  <a:lnTo>
                    <a:pt x="3067" y="1309"/>
                  </a:lnTo>
                  <a:lnTo>
                    <a:pt x="3067" y="1311"/>
                  </a:lnTo>
                  <a:lnTo>
                    <a:pt x="3069" y="1311"/>
                  </a:lnTo>
                  <a:lnTo>
                    <a:pt x="3069" y="1312"/>
                  </a:lnTo>
                  <a:lnTo>
                    <a:pt x="3070" y="1314"/>
                  </a:lnTo>
                  <a:lnTo>
                    <a:pt x="3070" y="1315"/>
                  </a:lnTo>
                  <a:lnTo>
                    <a:pt x="3070" y="1317"/>
                  </a:lnTo>
                  <a:lnTo>
                    <a:pt x="3072" y="1317"/>
                  </a:lnTo>
                  <a:lnTo>
                    <a:pt x="3072" y="1318"/>
                  </a:lnTo>
                  <a:lnTo>
                    <a:pt x="3073" y="1320"/>
                  </a:lnTo>
                  <a:lnTo>
                    <a:pt x="3075" y="1321"/>
                  </a:lnTo>
                  <a:lnTo>
                    <a:pt x="3075" y="1323"/>
                  </a:lnTo>
                  <a:lnTo>
                    <a:pt x="3069" y="1341"/>
                  </a:lnTo>
                  <a:lnTo>
                    <a:pt x="3069" y="1344"/>
                  </a:lnTo>
                  <a:lnTo>
                    <a:pt x="3061" y="1365"/>
                  </a:lnTo>
                  <a:lnTo>
                    <a:pt x="3055" y="1387"/>
                  </a:lnTo>
                  <a:lnTo>
                    <a:pt x="3047" y="1408"/>
                  </a:lnTo>
                  <a:lnTo>
                    <a:pt x="3040" y="1430"/>
                  </a:lnTo>
                  <a:lnTo>
                    <a:pt x="3034" y="1451"/>
                  </a:lnTo>
                  <a:lnTo>
                    <a:pt x="3028" y="1468"/>
                  </a:lnTo>
                  <a:lnTo>
                    <a:pt x="3026" y="1471"/>
                  </a:lnTo>
                  <a:lnTo>
                    <a:pt x="3014" y="1488"/>
                  </a:lnTo>
                  <a:lnTo>
                    <a:pt x="3002" y="1504"/>
                  </a:lnTo>
                  <a:lnTo>
                    <a:pt x="2989" y="1521"/>
                  </a:lnTo>
                  <a:lnTo>
                    <a:pt x="2977" y="1538"/>
                  </a:lnTo>
                  <a:lnTo>
                    <a:pt x="2957" y="1547"/>
                  </a:lnTo>
                  <a:lnTo>
                    <a:pt x="2939" y="1555"/>
                  </a:lnTo>
                  <a:lnTo>
                    <a:pt x="2921" y="1564"/>
                  </a:lnTo>
                  <a:lnTo>
                    <a:pt x="2901" y="1565"/>
                  </a:lnTo>
                  <a:lnTo>
                    <a:pt x="2883" y="1568"/>
                  </a:lnTo>
                  <a:lnTo>
                    <a:pt x="2863" y="1571"/>
                  </a:lnTo>
                  <a:lnTo>
                    <a:pt x="2844" y="1575"/>
                  </a:lnTo>
                  <a:lnTo>
                    <a:pt x="2825" y="1576"/>
                  </a:lnTo>
                  <a:lnTo>
                    <a:pt x="2806" y="1579"/>
                  </a:lnTo>
                  <a:lnTo>
                    <a:pt x="2803" y="1579"/>
                  </a:lnTo>
                  <a:lnTo>
                    <a:pt x="2788" y="1575"/>
                  </a:lnTo>
                  <a:lnTo>
                    <a:pt x="2770" y="1568"/>
                  </a:lnTo>
                  <a:lnTo>
                    <a:pt x="2756" y="1565"/>
                  </a:lnTo>
                  <a:lnTo>
                    <a:pt x="2742" y="1564"/>
                  </a:lnTo>
                  <a:lnTo>
                    <a:pt x="2721" y="1559"/>
                  </a:lnTo>
                  <a:lnTo>
                    <a:pt x="2719" y="1559"/>
                  </a:lnTo>
                  <a:lnTo>
                    <a:pt x="2698" y="1556"/>
                  </a:lnTo>
                  <a:lnTo>
                    <a:pt x="2677" y="1553"/>
                  </a:lnTo>
                  <a:lnTo>
                    <a:pt x="2655" y="1550"/>
                  </a:lnTo>
                  <a:lnTo>
                    <a:pt x="2632" y="1547"/>
                  </a:lnTo>
                  <a:lnTo>
                    <a:pt x="2614" y="1544"/>
                  </a:lnTo>
                  <a:lnTo>
                    <a:pt x="2611" y="1544"/>
                  </a:lnTo>
                  <a:lnTo>
                    <a:pt x="2590" y="1541"/>
                  </a:lnTo>
                  <a:lnTo>
                    <a:pt x="2577" y="1549"/>
                  </a:lnTo>
                  <a:lnTo>
                    <a:pt x="2567" y="1558"/>
                  </a:lnTo>
                  <a:lnTo>
                    <a:pt x="2555" y="1565"/>
                  </a:lnTo>
                  <a:lnTo>
                    <a:pt x="2544" y="1575"/>
                  </a:lnTo>
                  <a:lnTo>
                    <a:pt x="2533" y="1582"/>
                  </a:lnTo>
                  <a:lnTo>
                    <a:pt x="2521" y="1591"/>
                  </a:lnTo>
                  <a:lnTo>
                    <a:pt x="2510" y="1599"/>
                  </a:lnTo>
                  <a:lnTo>
                    <a:pt x="2500" y="1608"/>
                  </a:lnTo>
                  <a:lnTo>
                    <a:pt x="2487" y="1617"/>
                  </a:lnTo>
                  <a:lnTo>
                    <a:pt x="2477" y="1625"/>
                  </a:lnTo>
                  <a:lnTo>
                    <a:pt x="2465" y="1634"/>
                  </a:lnTo>
                  <a:lnTo>
                    <a:pt x="2454" y="1642"/>
                  </a:lnTo>
                  <a:lnTo>
                    <a:pt x="2443" y="1651"/>
                  </a:lnTo>
                  <a:lnTo>
                    <a:pt x="2431" y="1658"/>
                  </a:lnTo>
                  <a:lnTo>
                    <a:pt x="2420" y="1668"/>
                  </a:lnTo>
                  <a:lnTo>
                    <a:pt x="2410" y="1677"/>
                  </a:lnTo>
                  <a:lnTo>
                    <a:pt x="2397" y="1684"/>
                  </a:lnTo>
                  <a:lnTo>
                    <a:pt x="2387" y="1694"/>
                  </a:lnTo>
                  <a:lnTo>
                    <a:pt x="2376" y="1694"/>
                  </a:lnTo>
                  <a:lnTo>
                    <a:pt x="2364" y="1692"/>
                  </a:lnTo>
                  <a:lnTo>
                    <a:pt x="2342" y="1692"/>
                  </a:lnTo>
                  <a:lnTo>
                    <a:pt x="2320" y="1692"/>
                  </a:lnTo>
                  <a:lnTo>
                    <a:pt x="2298" y="1691"/>
                  </a:lnTo>
                  <a:lnTo>
                    <a:pt x="2275" y="1691"/>
                  </a:lnTo>
                  <a:lnTo>
                    <a:pt x="2254" y="1691"/>
                  </a:lnTo>
                  <a:lnTo>
                    <a:pt x="2239" y="1689"/>
                  </a:lnTo>
                  <a:lnTo>
                    <a:pt x="2231" y="1689"/>
                  </a:lnTo>
                  <a:lnTo>
                    <a:pt x="2210" y="1689"/>
                  </a:lnTo>
                  <a:lnTo>
                    <a:pt x="2190" y="1689"/>
                  </a:lnTo>
                  <a:lnTo>
                    <a:pt x="2187" y="1689"/>
                  </a:lnTo>
                  <a:lnTo>
                    <a:pt x="2185" y="1689"/>
                  </a:lnTo>
                  <a:lnTo>
                    <a:pt x="2165" y="1687"/>
                  </a:lnTo>
                  <a:lnTo>
                    <a:pt x="2162" y="1687"/>
                  </a:lnTo>
                  <a:lnTo>
                    <a:pt x="2143" y="1687"/>
                  </a:lnTo>
                  <a:lnTo>
                    <a:pt x="2124" y="1678"/>
                  </a:lnTo>
                  <a:lnTo>
                    <a:pt x="2106" y="1669"/>
                  </a:lnTo>
                  <a:lnTo>
                    <a:pt x="2086" y="1660"/>
                  </a:lnTo>
                  <a:lnTo>
                    <a:pt x="2068" y="1651"/>
                  </a:lnTo>
                  <a:lnTo>
                    <a:pt x="2056" y="1645"/>
                  </a:lnTo>
                  <a:lnTo>
                    <a:pt x="2050" y="1642"/>
                  </a:lnTo>
                  <a:lnTo>
                    <a:pt x="2033" y="1634"/>
                  </a:lnTo>
                  <a:lnTo>
                    <a:pt x="2030" y="1633"/>
                  </a:lnTo>
                  <a:lnTo>
                    <a:pt x="2028" y="1633"/>
                  </a:lnTo>
                  <a:lnTo>
                    <a:pt x="2011" y="1629"/>
                  </a:lnTo>
                  <a:lnTo>
                    <a:pt x="2004" y="1628"/>
                  </a:lnTo>
                  <a:lnTo>
                    <a:pt x="1990" y="1625"/>
                  </a:lnTo>
                  <a:lnTo>
                    <a:pt x="1989" y="1623"/>
                  </a:lnTo>
                  <a:lnTo>
                    <a:pt x="1950" y="1611"/>
                  </a:lnTo>
                  <a:lnTo>
                    <a:pt x="1915" y="1600"/>
                  </a:lnTo>
                  <a:lnTo>
                    <a:pt x="1914" y="1600"/>
                  </a:lnTo>
                  <a:lnTo>
                    <a:pt x="1914" y="1599"/>
                  </a:lnTo>
                  <a:lnTo>
                    <a:pt x="1908" y="1597"/>
                  </a:lnTo>
                  <a:lnTo>
                    <a:pt x="1897" y="1594"/>
                  </a:lnTo>
                  <a:lnTo>
                    <a:pt x="1894" y="1593"/>
                  </a:lnTo>
                  <a:lnTo>
                    <a:pt x="1892" y="1593"/>
                  </a:lnTo>
                  <a:lnTo>
                    <a:pt x="1891" y="1593"/>
                  </a:lnTo>
                  <a:lnTo>
                    <a:pt x="1853" y="1581"/>
                  </a:lnTo>
                  <a:lnTo>
                    <a:pt x="1851" y="1579"/>
                  </a:lnTo>
                  <a:lnTo>
                    <a:pt x="1824" y="1570"/>
                  </a:lnTo>
                  <a:lnTo>
                    <a:pt x="1819" y="1568"/>
                  </a:lnTo>
                  <a:lnTo>
                    <a:pt x="1815" y="1567"/>
                  </a:lnTo>
                  <a:lnTo>
                    <a:pt x="1812" y="1567"/>
                  </a:lnTo>
                  <a:lnTo>
                    <a:pt x="1790" y="1561"/>
                  </a:lnTo>
                  <a:lnTo>
                    <a:pt x="1787" y="1559"/>
                  </a:lnTo>
                  <a:lnTo>
                    <a:pt x="1786" y="1559"/>
                  </a:lnTo>
                  <a:lnTo>
                    <a:pt x="1770" y="1561"/>
                  </a:lnTo>
                  <a:lnTo>
                    <a:pt x="1769" y="1561"/>
                  </a:lnTo>
                  <a:lnTo>
                    <a:pt x="1757" y="1562"/>
                  </a:lnTo>
                  <a:lnTo>
                    <a:pt x="1749" y="1562"/>
                  </a:lnTo>
                  <a:lnTo>
                    <a:pt x="1734" y="1564"/>
                  </a:lnTo>
                  <a:lnTo>
                    <a:pt x="1728" y="1564"/>
                  </a:lnTo>
                  <a:lnTo>
                    <a:pt x="1721" y="1564"/>
                  </a:lnTo>
                  <a:lnTo>
                    <a:pt x="1712" y="1564"/>
                  </a:lnTo>
                  <a:lnTo>
                    <a:pt x="1708" y="1564"/>
                  </a:lnTo>
                  <a:lnTo>
                    <a:pt x="1699" y="1562"/>
                  </a:lnTo>
                  <a:lnTo>
                    <a:pt x="1693" y="1564"/>
                  </a:lnTo>
                  <a:lnTo>
                    <a:pt x="1685" y="1564"/>
                  </a:lnTo>
                  <a:lnTo>
                    <a:pt x="1682" y="1564"/>
                  </a:lnTo>
                  <a:lnTo>
                    <a:pt x="1682" y="1565"/>
                  </a:lnTo>
                  <a:lnTo>
                    <a:pt x="1680" y="1565"/>
                  </a:lnTo>
                  <a:lnTo>
                    <a:pt x="1679" y="1568"/>
                  </a:lnTo>
                  <a:lnTo>
                    <a:pt x="1677" y="1568"/>
                  </a:lnTo>
                  <a:lnTo>
                    <a:pt x="1676" y="1570"/>
                  </a:lnTo>
                  <a:lnTo>
                    <a:pt x="1674" y="1573"/>
                  </a:lnTo>
                  <a:lnTo>
                    <a:pt x="1673" y="1575"/>
                  </a:lnTo>
                  <a:lnTo>
                    <a:pt x="1671" y="1575"/>
                  </a:lnTo>
                  <a:lnTo>
                    <a:pt x="1670" y="1575"/>
                  </a:lnTo>
                  <a:lnTo>
                    <a:pt x="1668" y="1576"/>
                  </a:lnTo>
                  <a:lnTo>
                    <a:pt x="1667" y="1576"/>
                  </a:lnTo>
                  <a:lnTo>
                    <a:pt x="1665" y="1576"/>
                  </a:lnTo>
                  <a:lnTo>
                    <a:pt x="1664" y="1576"/>
                  </a:lnTo>
                  <a:lnTo>
                    <a:pt x="1664" y="1578"/>
                  </a:lnTo>
                  <a:lnTo>
                    <a:pt x="1662" y="1576"/>
                  </a:lnTo>
                  <a:lnTo>
                    <a:pt x="1660" y="1576"/>
                  </a:lnTo>
                  <a:lnTo>
                    <a:pt x="1657" y="1576"/>
                  </a:lnTo>
                  <a:lnTo>
                    <a:pt x="1650" y="1576"/>
                  </a:lnTo>
                  <a:lnTo>
                    <a:pt x="1645" y="1576"/>
                  </a:lnTo>
                  <a:lnTo>
                    <a:pt x="1642" y="1576"/>
                  </a:lnTo>
                  <a:lnTo>
                    <a:pt x="1636" y="1576"/>
                  </a:lnTo>
                  <a:lnTo>
                    <a:pt x="1628" y="1576"/>
                  </a:lnTo>
                  <a:lnTo>
                    <a:pt x="1624" y="1578"/>
                  </a:lnTo>
                  <a:lnTo>
                    <a:pt x="1618" y="1578"/>
                  </a:lnTo>
                  <a:lnTo>
                    <a:pt x="1615" y="1578"/>
                  </a:lnTo>
                  <a:lnTo>
                    <a:pt x="1612" y="1576"/>
                  </a:lnTo>
                  <a:lnTo>
                    <a:pt x="1610" y="1576"/>
                  </a:lnTo>
                  <a:lnTo>
                    <a:pt x="1607" y="1573"/>
                  </a:lnTo>
                  <a:lnTo>
                    <a:pt x="1606" y="1573"/>
                  </a:lnTo>
                  <a:lnTo>
                    <a:pt x="1599" y="1570"/>
                  </a:lnTo>
                  <a:lnTo>
                    <a:pt x="1593" y="1568"/>
                  </a:lnTo>
                  <a:lnTo>
                    <a:pt x="1586" y="1567"/>
                  </a:lnTo>
                  <a:lnTo>
                    <a:pt x="1581" y="1567"/>
                  </a:lnTo>
                  <a:lnTo>
                    <a:pt x="1580" y="1567"/>
                  </a:lnTo>
                  <a:lnTo>
                    <a:pt x="1566" y="1568"/>
                  </a:lnTo>
                  <a:lnTo>
                    <a:pt x="1561" y="1568"/>
                  </a:lnTo>
                  <a:lnTo>
                    <a:pt x="1548" y="1567"/>
                  </a:lnTo>
                  <a:lnTo>
                    <a:pt x="1543" y="1567"/>
                  </a:lnTo>
                  <a:lnTo>
                    <a:pt x="1541" y="1567"/>
                  </a:lnTo>
                  <a:lnTo>
                    <a:pt x="1540" y="1567"/>
                  </a:lnTo>
                  <a:lnTo>
                    <a:pt x="1538" y="1567"/>
                  </a:lnTo>
                  <a:lnTo>
                    <a:pt x="1525" y="1564"/>
                  </a:lnTo>
                  <a:lnTo>
                    <a:pt x="1520" y="1564"/>
                  </a:lnTo>
                  <a:lnTo>
                    <a:pt x="1517" y="1562"/>
                  </a:lnTo>
                  <a:lnTo>
                    <a:pt x="1508" y="1562"/>
                  </a:lnTo>
                  <a:lnTo>
                    <a:pt x="1497" y="1561"/>
                  </a:lnTo>
                  <a:lnTo>
                    <a:pt x="1491" y="1561"/>
                  </a:lnTo>
                  <a:lnTo>
                    <a:pt x="1488" y="1561"/>
                  </a:lnTo>
                  <a:lnTo>
                    <a:pt x="1487" y="1561"/>
                  </a:lnTo>
                  <a:lnTo>
                    <a:pt x="1483" y="1561"/>
                  </a:lnTo>
                  <a:lnTo>
                    <a:pt x="1477" y="1561"/>
                  </a:lnTo>
                  <a:lnTo>
                    <a:pt x="1473" y="1558"/>
                  </a:lnTo>
                  <a:lnTo>
                    <a:pt x="1467" y="1555"/>
                  </a:lnTo>
                  <a:lnTo>
                    <a:pt x="1461" y="1550"/>
                  </a:lnTo>
                  <a:lnTo>
                    <a:pt x="1459" y="1550"/>
                  </a:lnTo>
                  <a:lnTo>
                    <a:pt x="1459" y="1549"/>
                  </a:lnTo>
                  <a:lnTo>
                    <a:pt x="1458" y="1549"/>
                  </a:lnTo>
                  <a:lnTo>
                    <a:pt x="1451" y="1544"/>
                  </a:lnTo>
                  <a:lnTo>
                    <a:pt x="1444" y="1539"/>
                  </a:lnTo>
                  <a:lnTo>
                    <a:pt x="1441" y="1538"/>
                  </a:lnTo>
                  <a:lnTo>
                    <a:pt x="1439" y="1538"/>
                  </a:lnTo>
                  <a:lnTo>
                    <a:pt x="1438" y="1536"/>
                  </a:lnTo>
                  <a:lnTo>
                    <a:pt x="1436" y="1535"/>
                  </a:lnTo>
                  <a:lnTo>
                    <a:pt x="1435" y="1535"/>
                  </a:lnTo>
                  <a:lnTo>
                    <a:pt x="1430" y="1533"/>
                  </a:lnTo>
                  <a:lnTo>
                    <a:pt x="1422" y="1532"/>
                  </a:lnTo>
                  <a:lnTo>
                    <a:pt x="1412" y="1518"/>
                  </a:lnTo>
                  <a:lnTo>
                    <a:pt x="1401" y="1507"/>
                  </a:lnTo>
                  <a:lnTo>
                    <a:pt x="1387" y="1507"/>
                  </a:lnTo>
                  <a:lnTo>
                    <a:pt x="1372" y="1491"/>
                  </a:lnTo>
                  <a:lnTo>
                    <a:pt x="1357" y="1474"/>
                  </a:lnTo>
                  <a:lnTo>
                    <a:pt x="1337" y="1486"/>
                  </a:lnTo>
                  <a:lnTo>
                    <a:pt x="1317" y="1498"/>
                  </a:lnTo>
                  <a:lnTo>
                    <a:pt x="1297" y="1510"/>
                  </a:lnTo>
                  <a:lnTo>
                    <a:pt x="1291" y="1515"/>
                  </a:lnTo>
                  <a:lnTo>
                    <a:pt x="1277" y="1523"/>
                  </a:lnTo>
                  <a:lnTo>
                    <a:pt x="1273" y="1541"/>
                  </a:lnTo>
                  <a:lnTo>
                    <a:pt x="1252" y="1538"/>
                  </a:lnTo>
                  <a:lnTo>
                    <a:pt x="1230" y="1533"/>
                  </a:lnTo>
                  <a:lnTo>
                    <a:pt x="1227" y="1533"/>
                  </a:lnTo>
                  <a:lnTo>
                    <a:pt x="1224" y="1532"/>
                  </a:lnTo>
                  <a:lnTo>
                    <a:pt x="1209" y="1530"/>
                  </a:lnTo>
                  <a:lnTo>
                    <a:pt x="1187" y="1526"/>
                  </a:lnTo>
                  <a:lnTo>
                    <a:pt x="1168" y="1523"/>
                  </a:lnTo>
                  <a:lnTo>
                    <a:pt x="1146" y="1518"/>
                  </a:lnTo>
                  <a:lnTo>
                    <a:pt x="1125" y="1515"/>
                  </a:lnTo>
                  <a:lnTo>
                    <a:pt x="1104" y="1510"/>
                  </a:lnTo>
                  <a:lnTo>
                    <a:pt x="1082" y="1506"/>
                  </a:lnTo>
                  <a:lnTo>
                    <a:pt x="1061" y="1503"/>
                  </a:lnTo>
                  <a:lnTo>
                    <a:pt x="1041" y="1491"/>
                  </a:lnTo>
                  <a:lnTo>
                    <a:pt x="1021" y="1478"/>
                  </a:lnTo>
                  <a:lnTo>
                    <a:pt x="1000" y="1466"/>
                  </a:lnTo>
                  <a:lnTo>
                    <a:pt x="980" y="1454"/>
                  </a:lnTo>
                  <a:lnTo>
                    <a:pt x="960" y="1442"/>
                  </a:lnTo>
                  <a:lnTo>
                    <a:pt x="960" y="1440"/>
                  </a:lnTo>
                  <a:lnTo>
                    <a:pt x="962" y="1436"/>
                  </a:lnTo>
                  <a:lnTo>
                    <a:pt x="962" y="1431"/>
                  </a:lnTo>
                  <a:lnTo>
                    <a:pt x="962" y="1428"/>
                  </a:lnTo>
                  <a:lnTo>
                    <a:pt x="963" y="1425"/>
                  </a:lnTo>
                  <a:lnTo>
                    <a:pt x="963" y="1420"/>
                  </a:lnTo>
                  <a:lnTo>
                    <a:pt x="963" y="1417"/>
                  </a:lnTo>
                  <a:lnTo>
                    <a:pt x="963" y="1414"/>
                  </a:lnTo>
                  <a:lnTo>
                    <a:pt x="965" y="1413"/>
                  </a:lnTo>
                  <a:lnTo>
                    <a:pt x="965" y="1410"/>
                  </a:lnTo>
                  <a:lnTo>
                    <a:pt x="965" y="1407"/>
                  </a:lnTo>
                  <a:lnTo>
                    <a:pt x="965" y="1404"/>
                  </a:lnTo>
                  <a:lnTo>
                    <a:pt x="966" y="1401"/>
                  </a:lnTo>
                  <a:lnTo>
                    <a:pt x="966" y="1398"/>
                  </a:lnTo>
                  <a:lnTo>
                    <a:pt x="966" y="1394"/>
                  </a:lnTo>
                  <a:lnTo>
                    <a:pt x="966" y="1393"/>
                  </a:lnTo>
                  <a:lnTo>
                    <a:pt x="968" y="1391"/>
                  </a:lnTo>
                  <a:lnTo>
                    <a:pt x="968" y="1390"/>
                  </a:lnTo>
                  <a:lnTo>
                    <a:pt x="968" y="1388"/>
                  </a:lnTo>
                  <a:lnTo>
                    <a:pt x="968" y="1385"/>
                  </a:lnTo>
                  <a:lnTo>
                    <a:pt x="968" y="1384"/>
                  </a:lnTo>
                  <a:lnTo>
                    <a:pt x="966" y="1382"/>
                  </a:lnTo>
                  <a:lnTo>
                    <a:pt x="965" y="1382"/>
                  </a:lnTo>
                  <a:lnTo>
                    <a:pt x="963" y="1382"/>
                  </a:lnTo>
                  <a:lnTo>
                    <a:pt x="960" y="1382"/>
                  </a:lnTo>
                  <a:lnTo>
                    <a:pt x="957" y="1379"/>
                  </a:lnTo>
                  <a:lnTo>
                    <a:pt x="954" y="1379"/>
                  </a:lnTo>
                  <a:lnTo>
                    <a:pt x="953" y="1378"/>
                  </a:lnTo>
                  <a:lnTo>
                    <a:pt x="949" y="1376"/>
                  </a:lnTo>
                  <a:lnTo>
                    <a:pt x="948" y="1376"/>
                  </a:lnTo>
                  <a:lnTo>
                    <a:pt x="946" y="1375"/>
                  </a:lnTo>
                  <a:lnTo>
                    <a:pt x="945" y="1375"/>
                  </a:lnTo>
                  <a:lnTo>
                    <a:pt x="943" y="1375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37" y="1373"/>
                  </a:lnTo>
                  <a:lnTo>
                    <a:pt x="936" y="1372"/>
                  </a:lnTo>
                  <a:lnTo>
                    <a:pt x="934" y="1372"/>
                  </a:lnTo>
                  <a:lnTo>
                    <a:pt x="931" y="1372"/>
                  </a:lnTo>
                  <a:lnTo>
                    <a:pt x="930" y="1372"/>
                  </a:lnTo>
                  <a:lnTo>
                    <a:pt x="928" y="1372"/>
                  </a:lnTo>
                  <a:lnTo>
                    <a:pt x="927" y="1372"/>
                  </a:lnTo>
                  <a:lnTo>
                    <a:pt x="925" y="1372"/>
                  </a:lnTo>
                  <a:lnTo>
                    <a:pt x="924" y="1372"/>
                  </a:lnTo>
                  <a:lnTo>
                    <a:pt x="922" y="1372"/>
                  </a:lnTo>
                  <a:lnTo>
                    <a:pt x="920" y="1372"/>
                  </a:lnTo>
                  <a:lnTo>
                    <a:pt x="919" y="1372"/>
                  </a:lnTo>
                  <a:lnTo>
                    <a:pt x="917" y="1373"/>
                  </a:lnTo>
                  <a:lnTo>
                    <a:pt x="916" y="1373"/>
                  </a:lnTo>
                  <a:lnTo>
                    <a:pt x="914" y="1375"/>
                  </a:lnTo>
                  <a:lnTo>
                    <a:pt x="913" y="1375"/>
                  </a:lnTo>
                  <a:lnTo>
                    <a:pt x="910" y="1376"/>
                  </a:lnTo>
                  <a:lnTo>
                    <a:pt x="908" y="1376"/>
                  </a:lnTo>
                  <a:lnTo>
                    <a:pt x="907" y="1376"/>
                  </a:lnTo>
                  <a:lnTo>
                    <a:pt x="905" y="1378"/>
                  </a:lnTo>
                  <a:lnTo>
                    <a:pt x="902" y="1378"/>
                  </a:lnTo>
                  <a:lnTo>
                    <a:pt x="899" y="1379"/>
                  </a:lnTo>
                  <a:lnTo>
                    <a:pt x="898" y="1381"/>
                  </a:lnTo>
                  <a:lnTo>
                    <a:pt x="895" y="1382"/>
                  </a:lnTo>
                  <a:lnTo>
                    <a:pt x="893" y="1382"/>
                  </a:lnTo>
                  <a:lnTo>
                    <a:pt x="891" y="1382"/>
                  </a:lnTo>
                  <a:lnTo>
                    <a:pt x="890" y="1384"/>
                  </a:lnTo>
                  <a:lnTo>
                    <a:pt x="888" y="1384"/>
                  </a:lnTo>
                  <a:lnTo>
                    <a:pt x="887" y="1382"/>
                  </a:lnTo>
                  <a:lnTo>
                    <a:pt x="884" y="1381"/>
                  </a:lnTo>
                  <a:lnTo>
                    <a:pt x="881" y="1379"/>
                  </a:lnTo>
                  <a:lnTo>
                    <a:pt x="878" y="1378"/>
                  </a:lnTo>
                  <a:lnTo>
                    <a:pt x="876" y="1376"/>
                  </a:lnTo>
                  <a:lnTo>
                    <a:pt x="873" y="1375"/>
                  </a:lnTo>
                  <a:lnTo>
                    <a:pt x="870" y="1373"/>
                  </a:lnTo>
                  <a:lnTo>
                    <a:pt x="869" y="1372"/>
                  </a:lnTo>
                  <a:lnTo>
                    <a:pt x="866" y="1370"/>
                  </a:lnTo>
                  <a:lnTo>
                    <a:pt x="864" y="1369"/>
                  </a:lnTo>
                  <a:lnTo>
                    <a:pt x="862" y="1369"/>
                  </a:lnTo>
                  <a:lnTo>
                    <a:pt x="862" y="1367"/>
                  </a:lnTo>
                  <a:lnTo>
                    <a:pt x="859" y="1365"/>
                  </a:lnTo>
                  <a:lnTo>
                    <a:pt x="858" y="1365"/>
                  </a:lnTo>
                  <a:lnTo>
                    <a:pt x="856" y="1364"/>
                  </a:lnTo>
                  <a:lnTo>
                    <a:pt x="853" y="1361"/>
                  </a:lnTo>
                  <a:lnTo>
                    <a:pt x="850" y="1359"/>
                  </a:lnTo>
                  <a:lnTo>
                    <a:pt x="849" y="1359"/>
                  </a:lnTo>
                  <a:lnTo>
                    <a:pt x="847" y="1358"/>
                  </a:lnTo>
                  <a:lnTo>
                    <a:pt x="846" y="1356"/>
                  </a:lnTo>
                  <a:lnTo>
                    <a:pt x="844" y="1356"/>
                  </a:lnTo>
                  <a:lnTo>
                    <a:pt x="841" y="1355"/>
                  </a:lnTo>
                  <a:lnTo>
                    <a:pt x="840" y="1355"/>
                  </a:lnTo>
                  <a:lnTo>
                    <a:pt x="838" y="1353"/>
                  </a:lnTo>
                  <a:lnTo>
                    <a:pt x="837" y="1353"/>
                  </a:lnTo>
                  <a:lnTo>
                    <a:pt x="835" y="1353"/>
                  </a:lnTo>
                  <a:lnTo>
                    <a:pt x="832" y="1353"/>
                  </a:lnTo>
                  <a:lnTo>
                    <a:pt x="830" y="1353"/>
                  </a:lnTo>
                  <a:lnTo>
                    <a:pt x="827" y="1352"/>
                  </a:lnTo>
                  <a:lnTo>
                    <a:pt x="826" y="1352"/>
                  </a:lnTo>
                  <a:lnTo>
                    <a:pt x="823" y="1352"/>
                  </a:lnTo>
                  <a:lnTo>
                    <a:pt x="820" y="1352"/>
                  </a:lnTo>
                  <a:lnTo>
                    <a:pt x="818" y="1350"/>
                  </a:lnTo>
                  <a:lnTo>
                    <a:pt x="815" y="1350"/>
                  </a:lnTo>
                  <a:lnTo>
                    <a:pt x="814" y="1350"/>
                  </a:lnTo>
                  <a:lnTo>
                    <a:pt x="812" y="1350"/>
                  </a:lnTo>
                  <a:lnTo>
                    <a:pt x="811" y="1350"/>
                  </a:lnTo>
                  <a:lnTo>
                    <a:pt x="809" y="1350"/>
                  </a:lnTo>
                  <a:lnTo>
                    <a:pt x="806" y="1350"/>
                  </a:lnTo>
                  <a:lnTo>
                    <a:pt x="805" y="1350"/>
                  </a:lnTo>
                  <a:lnTo>
                    <a:pt x="803" y="1350"/>
                  </a:lnTo>
                  <a:lnTo>
                    <a:pt x="801" y="1350"/>
                  </a:lnTo>
                  <a:lnTo>
                    <a:pt x="800" y="1350"/>
                  </a:lnTo>
                  <a:lnTo>
                    <a:pt x="798" y="1350"/>
                  </a:lnTo>
                  <a:lnTo>
                    <a:pt x="797" y="1350"/>
                  </a:lnTo>
                  <a:lnTo>
                    <a:pt x="795" y="1350"/>
                  </a:lnTo>
                  <a:lnTo>
                    <a:pt x="794" y="1349"/>
                  </a:lnTo>
                  <a:lnTo>
                    <a:pt x="792" y="1349"/>
                  </a:lnTo>
                  <a:lnTo>
                    <a:pt x="792" y="1350"/>
                  </a:lnTo>
                  <a:lnTo>
                    <a:pt x="792" y="1352"/>
                  </a:lnTo>
                  <a:lnTo>
                    <a:pt x="791" y="1353"/>
                  </a:lnTo>
                  <a:lnTo>
                    <a:pt x="791" y="1355"/>
                  </a:lnTo>
                  <a:lnTo>
                    <a:pt x="791" y="1356"/>
                  </a:lnTo>
                  <a:lnTo>
                    <a:pt x="789" y="1358"/>
                  </a:lnTo>
                  <a:lnTo>
                    <a:pt x="789" y="1361"/>
                  </a:lnTo>
                  <a:lnTo>
                    <a:pt x="783" y="1358"/>
                  </a:lnTo>
                  <a:lnTo>
                    <a:pt x="779" y="1355"/>
                  </a:lnTo>
                  <a:lnTo>
                    <a:pt x="779" y="1347"/>
                  </a:lnTo>
                  <a:lnTo>
                    <a:pt x="782" y="1341"/>
                  </a:lnTo>
                  <a:lnTo>
                    <a:pt x="791" y="1336"/>
                  </a:lnTo>
                  <a:lnTo>
                    <a:pt x="800" y="1340"/>
                  </a:lnTo>
                  <a:lnTo>
                    <a:pt x="808" y="1343"/>
                  </a:lnTo>
                  <a:lnTo>
                    <a:pt x="815" y="1343"/>
                  </a:lnTo>
                  <a:lnTo>
                    <a:pt x="820" y="1335"/>
                  </a:lnTo>
                  <a:lnTo>
                    <a:pt x="820" y="1329"/>
                  </a:lnTo>
                  <a:lnTo>
                    <a:pt x="817" y="1324"/>
                  </a:lnTo>
                  <a:lnTo>
                    <a:pt x="814" y="1320"/>
                  </a:lnTo>
                  <a:lnTo>
                    <a:pt x="809" y="1315"/>
                  </a:lnTo>
                  <a:lnTo>
                    <a:pt x="805" y="1312"/>
                  </a:lnTo>
                  <a:lnTo>
                    <a:pt x="800" y="1304"/>
                  </a:lnTo>
                  <a:lnTo>
                    <a:pt x="797" y="1295"/>
                  </a:lnTo>
                  <a:lnTo>
                    <a:pt x="792" y="1294"/>
                  </a:lnTo>
                  <a:lnTo>
                    <a:pt x="788" y="1292"/>
                  </a:lnTo>
                  <a:lnTo>
                    <a:pt x="782" y="1295"/>
                  </a:lnTo>
                  <a:lnTo>
                    <a:pt x="776" y="1303"/>
                  </a:lnTo>
                  <a:lnTo>
                    <a:pt x="772" y="1311"/>
                  </a:lnTo>
                  <a:lnTo>
                    <a:pt x="768" y="1317"/>
                  </a:lnTo>
                  <a:lnTo>
                    <a:pt x="763" y="1320"/>
                  </a:lnTo>
                  <a:lnTo>
                    <a:pt x="760" y="1323"/>
                  </a:lnTo>
                  <a:lnTo>
                    <a:pt x="756" y="1324"/>
                  </a:lnTo>
                  <a:lnTo>
                    <a:pt x="751" y="1327"/>
                  </a:lnTo>
                  <a:lnTo>
                    <a:pt x="748" y="1327"/>
                  </a:lnTo>
                  <a:lnTo>
                    <a:pt x="745" y="1327"/>
                  </a:lnTo>
                  <a:lnTo>
                    <a:pt x="742" y="1329"/>
                  </a:lnTo>
                  <a:lnTo>
                    <a:pt x="739" y="1327"/>
                  </a:lnTo>
                  <a:lnTo>
                    <a:pt x="734" y="1326"/>
                  </a:lnTo>
                  <a:lnTo>
                    <a:pt x="731" y="1324"/>
                  </a:lnTo>
                  <a:lnTo>
                    <a:pt x="728" y="1320"/>
                  </a:lnTo>
                  <a:lnTo>
                    <a:pt x="727" y="1318"/>
                  </a:lnTo>
                  <a:lnTo>
                    <a:pt x="727" y="1315"/>
                  </a:lnTo>
                  <a:lnTo>
                    <a:pt x="725" y="1314"/>
                  </a:lnTo>
                  <a:lnTo>
                    <a:pt x="724" y="1311"/>
                  </a:lnTo>
                  <a:lnTo>
                    <a:pt x="722" y="1309"/>
                  </a:lnTo>
                  <a:lnTo>
                    <a:pt x="721" y="1306"/>
                  </a:lnTo>
                  <a:lnTo>
                    <a:pt x="719" y="1304"/>
                  </a:lnTo>
                  <a:lnTo>
                    <a:pt x="719" y="1303"/>
                  </a:lnTo>
                  <a:lnTo>
                    <a:pt x="718" y="1300"/>
                  </a:lnTo>
                  <a:lnTo>
                    <a:pt x="718" y="1298"/>
                  </a:lnTo>
                  <a:lnTo>
                    <a:pt x="718" y="1297"/>
                  </a:lnTo>
                  <a:lnTo>
                    <a:pt x="716" y="1294"/>
                  </a:lnTo>
                  <a:lnTo>
                    <a:pt x="716" y="1292"/>
                  </a:lnTo>
                  <a:lnTo>
                    <a:pt x="714" y="1291"/>
                  </a:lnTo>
                  <a:lnTo>
                    <a:pt x="713" y="1291"/>
                  </a:lnTo>
                  <a:lnTo>
                    <a:pt x="711" y="1288"/>
                  </a:lnTo>
                  <a:lnTo>
                    <a:pt x="710" y="1286"/>
                  </a:lnTo>
                  <a:lnTo>
                    <a:pt x="708" y="1285"/>
                  </a:lnTo>
                  <a:lnTo>
                    <a:pt x="708" y="1283"/>
                  </a:lnTo>
                  <a:lnTo>
                    <a:pt x="705" y="1282"/>
                  </a:lnTo>
                  <a:lnTo>
                    <a:pt x="704" y="1282"/>
                  </a:lnTo>
                  <a:lnTo>
                    <a:pt x="701" y="1282"/>
                  </a:lnTo>
                  <a:lnTo>
                    <a:pt x="699" y="1280"/>
                  </a:lnTo>
                  <a:lnTo>
                    <a:pt x="698" y="1278"/>
                  </a:lnTo>
                  <a:lnTo>
                    <a:pt x="696" y="1277"/>
                  </a:lnTo>
                  <a:lnTo>
                    <a:pt x="696" y="1275"/>
                  </a:lnTo>
                  <a:lnTo>
                    <a:pt x="696" y="1268"/>
                  </a:lnTo>
                  <a:lnTo>
                    <a:pt x="696" y="1254"/>
                  </a:lnTo>
                  <a:lnTo>
                    <a:pt x="690" y="1253"/>
                  </a:lnTo>
                  <a:lnTo>
                    <a:pt x="685" y="1253"/>
                  </a:lnTo>
                  <a:lnTo>
                    <a:pt x="682" y="1251"/>
                  </a:lnTo>
                  <a:lnTo>
                    <a:pt x="681" y="1248"/>
                  </a:lnTo>
                  <a:lnTo>
                    <a:pt x="678" y="1243"/>
                  </a:lnTo>
                  <a:lnTo>
                    <a:pt x="675" y="1239"/>
                  </a:lnTo>
                  <a:lnTo>
                    <a:pt x="673" y="1236"/>
                  </a:lnTo>
                  <a:lnTo>
                    <a:pt x="670" y="1231"/>
                  </a:lnTo>
                  <a:lnTo>
                    <a:pt x="667" y="1228"/>
                  </a:lnTo>
                  <a:lnTo>
                    <a:pt x="664" y="1224"/>
                  </a:lnTo>
                  <a:lnTo>
                    <a:pt x="660" y="1220"/>
                  </a:lnTo>
                  <a:lnTo>
                    <a:pt x="658" y="1217"/>
                  </a:lnTo>
                  <a:lnTo>
                    <a:pt x="655" y="1214"/>
                  </a:lnTo>
                  <a:lnTo>
                    <a:pt x="652" y="1214"/>
                  </a:lnTo>
                  <a:lnTo>
                    <a:pt x="650" y="1216"/>
                  </a:lnTo>
                  <a:lnTo>
                    <a:pt x="650" y="1219"/>
                  </a:lnTo>
                  <a:lnTo>
                    <a:pt x="650" y="1222"/>
                  </a:lnTo>
                  <a:lnTo>
                    <a:pt x="652" y="1225"/>
                  </a:lnTo>
                  <a:lnTo>
                    <a:pt x="652" y="1228"/>
                  </a:lnTo>
                  <a:lnTo>
                    <a:pt x="652" y="1234"/>
                  </a:lnTo>
                  <a:lnTo>
                    <a:pt x="652" y="1237"/>
                  </a:lnTo>
                  <a:lnTo>
                    <a:pt x="650" y="1240"/>
                  </a:lnTo>
                  <a:lnTo>
                    <a:pt x="647" y="1245"/>
                  </a:lnTo>
                  <a:lnTo>
                    <a:pt x="641" y="1248"/>
                  </a:lnTo>
                  <a:lnTo>
                    <a:pt x="637" y="1251"/>
                  </a:lnTo>
                  <a:lnTo>
                    <a:pt x="631" y="1256"/>
                  </a:lnTo>
                  <a:lnTo>
                    <a:pt x="629" y="1257"/>
                  </a:lnTo>
                  <a:lnTo>
                    <a:pt x="628" y="1260"/>
                  </a:lnTo>
                  <a:lnTo>
                    <a:pt x="626" y="1262"/>
                  </a:lnTo>
                  <a:lnTo>
                    <a:pt x="624" y="1263"/>
                  </a:lnTo>
                  <a:lnTo>
                    <a:pt x="623" y="1263"/>
                  </a:lnTo>
                  <a:lnTo>
                    <a:pt x="621" y="1265"/>
                  </a:lnTo>
                  <a:lnTo>
                    <a:pt x="620" y="1266"/>
                  </a:lnTo>
                  <a:lnTo>
                    <a:pt x="618" y="1266"/>
                  </a:lnTo>
                  <a:lnTo>
                    <a:pt x="617" y="1268"/>
                  </a:lnTo>
                  <a:lnTo>
                    <a:pt x="614" y="1268"/>
                  </a:lnTo>
                  <a:lnTo>
                    <a:pt x="612" y="1268"/>
                  </a:lnTo>
                  <a:lnTo>
                    <a:pt x="611" y="1269"/>
                  </a:lnTo>
                  <a:lnTo>
                    <a:pt x="609" y="1269"/>
                  </a:lnTo>
                  <a:lnTo>
                    <a:pt x="608" y="1269"/>
                  </a:lnTo>
                  <a:lnTo>
                    <a:pt x="606" y="1269"/>
                  </a:lnTo>
                  <a:lnTo>
                    <a:pt x="603" y="1269"/>
                  </a:lnTo>
                  <a:lnTo>
                    <a:pt x="600" y="1271"/>
                  </a:lnTo>
                  <a:lnTo>
                    <a:pt x="597" y="1271"/>
                  </a:lnTo>
                  <a:lnTo>
                    <a:pt x="592" y="1271"/>
                  </a:lnTo>
                  <a:lnTo>
                    <a:pt x="589" y="1271"/>
                  </a:lnTo>
                  <a:lnTo>
                    <a:pt x="585" y="1272"/>
                  </a:lnTo>
                  <a:lnTo>
                    <a:pt x="582" y="1272"/>
                  </a:lnTo>
                  <a:lnTo>
                    <a:pt x="577" y="1272"/>
                  </a:lnTo>
                  <a:lnTo>
                    <a:pt x="573" y="1272"/>
                  </a:lnTo>
                  <a:lnTo>
                    <a:pt x="571" y="1274"/>
                  </a:lnTo>
                  <a:lnTo>
                    <a:pt x="570" y="1274"/>
                  </a:lnTo>
                  <a:lnTo>
                    <a:pt x="566" y="1274"/>
                  </a:lnTo>
                  <a:lnTo>
                    <a:pt x="563" y="1274"/>
                  </a:lnTo>
                  <a:lnTo>
                    <a:pt x="560" y="1272"/>
                  </a:lnTo>
                  <a:lnTo>
                    <a:pt x="559" y="1274"/>
                  </a:lnTo>
                  <a:lnTo>
                    <a:pt x="557" y="1274"/>
                  </a:lnTo>
                  <a:lnTo>
                    <a:pt x="557" y="1275"/>
                  </a:lnTo>
                  <a:lnTo>
                    <a:pt x="556" y="1277"/>
                  </a:lnTo>
                  <a:lnTo>
                    <a:pt x="556" y="1278"/>
                  </a:lnTo>
                  <a:lnTo>
                    <a:pt x="556" y="1280"/>
                  </a:lnTo>
                  <a:lnTo>
                    <a:pt x="554" y="1282"/>
                  </a:lnTo>
                  <a:lnTo>
                    <a:pt x="554" y="1283"/>
                  </a:lnTo>
                  <a:lnTo>
                    <a:pt x="553" y="1285"/>
                  </a:lnTo>
                  <a:lnTo>
                    <a:pt x="553" y="1286"/>
                  </a:lnTo>
                  <a:lnTo>
                    <a:pt x="551" y="1286"/>
                  </a:lnTo>
                  <a:lnTo>
                    <a:pt x="550" y="1286"/>
                  </a:lnTo>
                  <a:lnTo>
                    <a:pt x="548" y="1286"/>
                  </a:lnTo>
                  <a:lnTo>
                    <a:pt x="547" y="1286"/>
                  </a:lnTo>
                  <a:lnTo>
                    <a:pt x="545" y="1285"/>
                  </a:lnTo>
                  <a:lnTo>
                    <a:pt x="544" y="1285"/>
                  </a:lnTo>
                  <a:lnTo>
                    <a:pt x="542" y="1285"/>
                  </a:lnTo>
                  <a:lnTo>
                    <a:pt x="541" y="1285"/>
                  </a:lnTo>
                  <a:lnTo>
                    <a:pt x="539" y="1285"/>
                  </a:lnTo>
                  <a:lnTo>
                    <a:pt x="537" y="1285"/>
                  </a:lnTo>
                  <a:lnTo>
                    <a:pt x="530" y="1285"/>
                  </a:lnTo>
                  <a:lnTo>
                    <a:pt x="527" y="1283"/>
                  </a:lnTo>
                  <a:lnTo>
                    <a:pt x="524" y="1283"/>
                  </a:lnTo>
                  <a:lnTo>
                    <a:pt x="522" y="1283"/>
                  </a:lnTo>
                  <a:lnTo>
                    <a:pt x="521" y="1283"/>
                  </a:lnTo>
                  <a:lnTo>
                    <a:pt x="518" y="1283"/>
                  </a:lnTo>
                  <a:lnTo>
                    <a:pt x="516" y="1283"/>
                  </a:lnTo>
                  <a:lnTo>
                    <a:pt x="513" y="1283"/>
                  </a:lnTo>
                  <a:lnTo>
                    <a:pt x="512" y="1283"/>
                  </a:lnTo>
                  <a:lnTo>
                    <a:pt x="510" y="1283"/>
                  </a:lnTo>
                  <a:lnTo>
                    <a:pt x="507" y="1283"/>
                  </a:lnTo>
                  <a:lnTo>
                    <a:pt x="505" y="1283"/>
                  </a:lnTo>
                  <a:lnTo>
                    <a:pt x="501" y="1282"/>
                  </a:lnTo>
                  <a:lnTo>
                    <a:pt x="499" y="1282"/>
                  </a:lnTo>
                  <a:lnTo>
                    <a:pt x="498" y="1282"/>
                  </a:lnTo>
                  <a:lnTo>
                    <a:pt x="496" y="1282"/>
                  </a:lnTo>
                  <a:lnTo>
                    <a:pt x="493" y="1282"/>
                  </a:lnTo>
                  <a:lnTo>
                    <a:pt x="492" y="1282"/>
                  </a:lnTo>
                  <a:lnTo>
                    <a:pt x="490" y="1282"/>
                  </a:lnTo>
                  <a:lnTo>
                    <a:pt x="487" y="1282"/>
                  </a:lnTo>
                  <a:lnTo>
                    <a:pt x="486" y="1282"/>
                  </a:lnTo>
                  <a:lnTo>
                    <a:pt x="486" y="1283"/>
                  </a:lnTo>
                  <a:lnTo>
                    <a:pt x="483" y="1283"/>
                  </a:lnTo>
                  <a:lnTo>
                    <a:pt x="481" y="1283"/>
                  </a:lnTo>
                  <a:lnTo>
                    <a:pt x="480" y="1283"/>
                  </a:lnTo>
                  <a:lnTo>
                    <a:pt x="478" y="1285"/>
                  </a:lnTo>
                  <a:lnTo>
                    <a:pt x="476" y="1285"/>
                  </a:lnTo>
                  <a:lnTo>
                    <a:pt x="475" y="1285"/>
                  </a:lnTo>
                  <a:lnTo>
                    <a:pt x="472" y="1285"/>
                  </a:lnTo>
                  <a:lnTo>
                    <a:pt x="470" y="1285"/>
                  </a:lnTo>
                  <a:lnTo>
                    <a:pt x="469" y="1285"/>
                  </a:lnTo>
                  <a:lnTo>
                    <a:pt x="467" y="1285"/>
                  </a:lnTo>
                  <a:lnTo>
                    <a:pt x="464" y="1285"/>
                  </a:lnTo>
                  <a:lnTo>
                    <a:pt x="463" y="1285"/>
                  </a:lnTo>
                  <a:lnTo>
                    <a:pt x="460" y="1285"/>
                  </a:lnTo>
                  <a:lnTo>
                    <a:pt x="458" y="1283"/>
                  </a:lnTo>
                  <a:lnTo>
                    <a:pt x="455" y="1283"/>
                  </a:lnTo>
                  <a:lnTo>
                    <a:pt x="452" y="1282"/>
                  </a:lnTo>
                  <a:lnTo>
                    <a:pt x="451" y="1282"/>
                  </a:lnTo>
                  <a:lnTo>
                    <a:pt x="449" y="1282"/>
                  </a:lnTo>
                  <a:lnTo>
                    <a:pt x="447" y="1282"/>
                  </a:lnTo>
                  <a:lnTo>
                    <a:pt x="444" y="1282"/>
                  </a:lnTo>
                  <a:lnTo>
                    <a:pt x="441" y="1280"/>
                  </a:lnTo>
                  <a:lnTo>
                    <a:pt x="440" y="1280"/>
                  </a:lnTo>
                  <a:lnTo>
                    <a:pt x="438" y="1280"/>
                  </a:lnTo>
                  <a:lnTo>
                    <a:pt x="435" y="1280"/>
                  </a:lnTo>
                  <a:lnTo>
                    <a:pt x="434" y="1280"/>
                  </a:lnTo>
                  <a:lnTo>
                    <a:pt x="431" y="1280"/>
                  </a:lnTo>
                  <a:lnTo>
                    <a:pt x="429" y="1280"/>
                  </a:lnTo>
                  <a:lnTo>
                    <a:pt x="426" y="1280"/>
                  </a:lnTo>
                  <a:lnTo>
                    <a:pt x="425" y="1280"/>
                  </a:lnTo>
                  <a:lnTo>
                    <a:pt x="422" y="1280"/>
                  </a:lnTo>
                  <a:lnTo>
                    <a:pt x="420" y="1280"/>
                  </a:lnTo>
                  <a:lnTo>
                    <a:pt x="418" y="1280"/>
                  </a:lnTo>
                  <a:lnTo>
                    <a:pt x="418" y="1278"/>
                  </a:lnTo>
                  <a:lnTo>
                    <a:pt x="418" y="1277"/>
                  </a:lnTo>
                  <a:lnTo>
                    <a:pt x="418" y="1275"/>
                  </a:lnTo>
                  <a:lnTo>
                    <a:pt x="418" y="1274"/>
                  </a:lnTo>
                  <a:lnTo>
                    <a:pt x="420" y="1272"/>
                  </a:lnTo>
                  <a:lnTo>
                    <a:pt x="420" y="1271"/>
                  </a:lnTo>
                  <a:lnTo>
                    <a:pt x="420" y="1269"/>
                  </a:lnTo>
                  <a:lnTo>
                    <a:pt x="420" y="1268"/>
                  </a:lnTo>
                  <a:lnTo>
                    <a:pt x="420" y="1266"/>
                  </a:lnTo>
                  <a:lnTo>
                    <a:pt x="418" y="1265"/>
                  </a:lnTo>
                  <a:lnTo>
                    <a:pt x="418" y="1263"/>
                  </a:lnTo>
                  <a:lnTo>
                    <a:pt x="418" y="1262"/>
                  </a:lnTo>
                  <a:lnTo>
                    <a:pt x="418" y="1260"/>
                  </a:lnTo>
                  <a:lnTo>
                    <a:pt x="418" y="1257"/>
                  </a:lnTo>
                  <a:lnTo>
                    <a:pt x="418" y="1256"/>
                  </a:lnTo>
                  <a:lnTo>
                    <a:pt x="418" y="1253"/>
                  </a:lnTo>
                  <a:lnTo>
                    <a:pt x="418" y="1251"/>
                  </a:lnTo>
                  <a:lnTo>
                    <a:pt x="418" y="1248"/>
                  </a:lnTo>
                  <a:lnTo>
                    <a:pt x="418" y="1246"/>
                  </a:lnTo>
                  <a:lnTo>
                    <a:pt x="417" y="1246"/>
                  </a:lnTo>
                  <a:lnTo>
                    <a:pt x="417" y="1245"/>
                  </a:lnTo>
                  <a:lnTo>
                    <a:pt x="417" y="1243"/>
                  </a:lnTo>
                  <a:lnTo>
                    <a:pt x="415" y="1240"/>
                  </a:lnTo>
                  <a:lnTo>
                    <a:pt x="414" y="1239"/>
                  </a:lnTo>
                  <a:lnTo>
                    <a:pt x="412" y="1237"/>
                  </a:lnTo>
                  <a:lnTo>
                    <a:pt x="411" y="1234"/>
                  </a:lnTo>
                  <a:lnTo>
                    <a:pt x="411" y="1233"/>
                  </a:lnTo>
                  <a:lnTo>
                    <a:pt x="411" y="1230"/>
                  </a:lnTo>
                  <a:lnTo>
                    <a:pt x="409" y="1228"/>
                  </a:lnTo>
                  <a:lnTo>
                    <a:pt x="408" y="1225"/>
                  </a:lnTo>
                  <a:lnTo>
                    <a:pt x="408" y="1222"/>
                  </a:lnTo>
                  <a:lnTo>
                    <a:pt x="406" y="1219"/>
                  </a:lnTo>
                  <a:lnTo>
                    <a:pt x="406" y="1216"/>
                  </a:lnTo>
                  <a:lnTo>
                    <a:pt x="406" y="1211"/>
                  </a:lnTo>
                  <a:lnTo>
                    <a:pt x="406" y="1207"/>
                  </a:lnTo>
                  <a:lnTo>
                    <a:pt x="406" y="1204"/>
                  </a:lnTo>
                  <a:lnTo>
                    <a:pt x="406" y="1201"/>
                  </a:lnTo>
                  <a:lnTo>
                    <a:pt x="406" y="1196"/>
                  </a:lnTo>
                  <a:lnTo>
                    <a:pt x="406" y="1193"/>
                  </a:lnTo>
                  <a:lnTo>
                    <a:pt x="406" y="1188"/>
                  </a:lnTo>
                  <a:lnTo>
                    <a:pt x="405" y="1185"/>
                  </a:lnTo>
                  <a:lnTo>
                    <a:pt x="405" y="1184"/>
                  </a:lnTo>
                  <a:lnTo>
                    <a:pt x="403" y="1182"/>
                  </a:lnTo>
                  <a:lnTo>
                    <a:pt x="402" y="1181"/>
                  </a:lnTo>
                  <a:lnTo>
                    <a:pt x="399" y="1178"/>
                  </a:lnTo>
                  <a:lnTo>
                    <a:pt x="396" y="1175"/>
                  </a:lnTo>
                  <a:lnTo>
                    <a:pt x="394" y="1173"/>
                  </a:lnTo>
                  <a:lnTo>
                    <a:pt x="393" y="1173"/>
                  </a:lnTo>
                  <a:lnTo>
                    <a:pt x="388" y="1170"/>
                  </a:lnTo>
                  <a:lnTo>
                    <a:pt x="383" y="1169"/>
                  </a:lnTo>
                  <a:lnTo>
                    <a:pt x="382" y="1167"/>
                  </a:lnTo>
                  <a:lnTo>
                    <a:pt x="380" y="1166"/>
                  </a:lnTo>
                  <a:lnTo>
                    <a:pt x="379" y="1164"/>
                  </a:lnTo>
                  <a:lnTo>
                    <a:pt x="377" y="1162"/>
                  </a:lnTo>
                  <a:lnTo>
                    <a:pt x="376" y="1161"/>
                  </a:lnTo>
                  <a:lnTo>
                    <a:pt x="374" y="1158"/>
                  </a:lnTo>
                  <a:lnTo>
                    <a:pt x="374" y="1156"/>
                  </a:lnTo>
                  <a:lnTo>
                    <a:pt x="374" y="1153"/>
                  </a:lnTo>
                  <a:lnTo>
                    <a:pt x="374" y="1150"/>
                  </a:lnTo>
                  <a:lnTo>
                    <a:pt x="374" y="1146"/>
                  </a:lnTo>
                  <a:lnTo>
                    <a:pt x="374" y="1141"/>
                  </a:lnTo>
                  <a:lnTo>
                    <a:pt x="374" y="1140"/>
                  </a:lnTo>
                  <a:lnTo>
                    <a:pt x="373" y="1137"/>
                  </a:lnTo>
                  <a:lnTo>
                    <a:pt x="371" y="1133"/>
                  </a:lnTo>
                  <a:lnTo>
                    <a:pt x="371" y="1132"/>
                  </a:lnTo>
                  <a:lnTo>
                    <a:pt x="370" y="1130"/>
                  </a:lnTo>
                  <a:lnTo>
                    <a:pt x="368" y="1129"/>
                  </a:lnTo>
                  <a:lnTo>
                    <a:pt x="367" y="1127"/>
                  </a:lnTo>
                  <a:lnTo>
                    <a:pt x="365" y="1126"/>
                  </a:lnTo>
                  <a:lnTo>
                    <a:pt x="364" y="1124"/>
                  </a:lnTo>
                  <a:lnTo>
                    <a:pt x="362" y="1121"/>
                  </a:lnTo>
                  <a:lnTo>
                    <a:pt x="361" y="1120"/>
                  </a:lnTo>
                  <a:lnTo>
                    <a:pt x="359" y="1117"/>
                  </a:lnTo>
                  <a:lnTo>
                    <a:pt x="357" y="1115"/>
                  </a:lnTo>
                  <a:lnTo>
                    <a:pt x="356" y="1114"/>
                  </a:lnTo>
                  <a:lnTo>
                    <a:pt x="356" y="1112"/>
                  </a:lnTo>
                  <a:lnTo>
                    <a:pt x="354" y="1109"/>
                  </a:lnTo>
                  <a:lnTo>
                    <a:pt x="353" y="1108"/>
                  </a:lnTo>
                  <a:lnTo>
                    <a:pt x="353" y="1104"/>
                  </a:lnTo>
                  <a:lnTo>
                    <a:pt x="351" y="1101"/>
                  </a:lnTo>
                  <a:lnTo>
                    <a:pt x="351" y="1097"/>
                  </a:lnTo>
                  <a:lnTo>
                    <a:pt x="351" y="1094"/>
                  </a:lnTo>
                  <a:lnTo>
                    <a:pt x="350" y="1092"/>
                  </a:lnTo>
                  <a:lnTo>
                    <a:pt x="351" y="1089"/>
                  </a:lnTo>
                  <a:lnTo>
                    <a:pt x="351" y="1088"/>
                  </a:lnTo>
                  <a:lnTo>
                    <a:pt x="351" y="1086"/>
                  </a:lnTo>
                  <a:lnTo>
                    <a:pt x="351" y="1083"/>
                  </a:lnTo>
                  <a:lnTo>
                    <a:pt x="351" y="1082"/>
                  </a:lnTo>
                  <a:lnTo>
                    <a:pt x="351" y="1079"/>
                  </a:lnTo>
                  <a:lnTo>
                    <a:pt x="351" y="1075"/>
                  </a:lnTo>
                  <a:lnTo>
                    <a:pt x="351" y="1074"/>
                  </a:lnTo>
                  <a:lnTo>
                    <a:pt x="350" y="1071"/>
                  </a:lnTo>
                  <a:lnTo>
                    <a:pt x="350" y="1068"/>
                  </a:lnTo>
                  <a:lnTo>
                    <a:pt x="348" y="1065"/>
                  </a:lnTo>
                  <a:lnTo>
                    <a:pt x="347" y="1063"/>
                  </a:lnTo>
                  <a:lnTo>
                    <a:pt x="345" y="1060"/>
                  </a:lnTo>
                  <a:lnTo>
                    <a:pt x="344" y="1059"/>
                  </a:lnTo>
                  <a:lnTo>
                    <a:pt x="342" y="1057"/>
                  </a:lnTo>
                  <a:lnTo>
                    <a:pt x="341" y="1056"/>
                  </a:lnTo>
                  <a:lnTo>
                    <a:pt x="339" y="1054"/>
                  </a:lnTo>
                  <a:lnTo>
                    <a:pt x="339" y="1053"/>
                  </a:lnTo>
                  <a:lnTo>
                    <a:pt x="338" y="1053"/>
                  </a:lnTo>
                  <a:lnTo>
                    <a:pt x="336" y="1051"/>
                  </a:lnTo>
                  <a:lnTo>
                    <a:pt x="335" y="1051"/>
                  </a:lnTo>
                  <a:lnTo>
                    <a:pt x="333" y="1051"/>
                  </a:lnTo>
                  <a:lnTo>
                    <a:pt x="332" y="1051"/>
                  </a:lnTo>
                  <a:lnTo>
                    <a:pt x="330" y="1051"/>
                  </a:lnTo>
                  <a:lnTo>
                    <a:pt x="328" y="1051"/>
                  </a:lnTo>
                  <a:lnTo>
                    <a:pt x="327" y="1051"/>
                  </a:lnTo>
                  <a:lnTo>
                    <a:pt x="325" y="1053"/>
                  </a:lnTo>
                  <a:lnTo>
                    <a:pt x="324" y="1054"/>
                  </a:lnTo>
                  <a:lnTo>
                    <a:pt x="322" y="1056"/>
                  </a:lnTo>
                  <a:lnTo>
                    <a:pt x="322" y="1057"/>
                  </a:lnTo>
                  <a:lnTo>
                    <a:pt x="322" y="1060"/>
                  </a:lnTo>
                  <a:lnTo>
                    <a:pt x="321" y="1065"/>
                  </a:lnTo>
                  <a:lnTo>
                    <a:pt x="321" y="1066"/>
                  </a:lnTo>
                  <a:lnTo>
                    <a:pt x="319" y="1066"/>
                  </a:lnTo>
                  <a:lnTo>
                    <a:pt x="318" y="1069"/>
                  </a:lnTo>
                  <a:lnTo>
                    <a:pt x="316" y="1068"/>
                  </a:lnTo>
                  <a:lnTo>
                    <a:pt x="313" y="1068"/>
                  </a:lnTo>
                  <a:lnTo>
                    <a:pt x="310" y="1066"/>
                  </a:lnTo>
                  <a:lnTo>
                    <a:pt x="309" y="1065"/>
                  </a:lnTo>
                  <a:lnTo>
                    <a:pt x="306" y="1063"/>
                  </a:lnTo>
                  <a:lnTo>
                    <a:pt x="304" y="1062"/>
                  </a:lnTo>
                  <a:lnTo>
                    <a:pt x="303" y="1060"/>
                  </a:lnTo>
                  <a:lnTo>
                    <a:pt x="299" y="1057"/>
                  </a:lnTo>
                  <a:lnTo>
                    <a:pt x="298" y="1056"/>
                  </a:lnTo>
                  <a:lnTo>
                    <a:pt x="296" y="1054"/>
                  </a:lnTo>
                  <a:lnTo>
                    <a:pt x="295" y="1053"/>
                  </a:lnTo>
                  <a:lnTo>
                    <a:pt x="295" y="1050"/>
                  </a:lnTo>
                  <a:lnTo>
                    <a:pt x="295" y="1048"/>
                  </a:lnTo>
                  <a:lnTo>
                    <a:pt x="298" y="1046"/>
                  </a:lnTo>
                  <a:lnTo>
                    <a:pt x="299" y="1043"/>
                  </a:lnTo>
                  <a:lnTo>
                    <a:pt x="301" y="1042"/>
                  </a:lnTo>
                  <a:lnTo>
                    <a:pt x="303" y="1040"/>
                  </a:lnTo>
                  <a:lnTo>
                    <a:pt x="303" y="1036"/>
                  </a:lnTo>
                  <a:lnTo>
                    <a:pt x="303" y="1034"/>
                  </a:lnTo>
                  <a:lnTo>
                    <a:pt x="303" y="1031"/>
                  </a:lnTo>
                  <a:lnTo>
                    <a:pt x="301" y="1028"/>
                  </a:lnTo>
                  <a:lnTo>
                    <a:pt x="299" y="1027"/>
                  </a:lnTo>
                  <a:lnTo>
                    <a:pt x="298" y="1024"/>
                  </a:lnTo>
                  <a:lnTo>
                    <a:pt x="296" y="1024"/>
                  </a:lnTo>
                  <a:lnTo>
                    <a:pt x="295" y="1021"/>
                  </a:lnTo>
                  <a:lnTo>
                    <a:pt x="293" y="1019"/>
                  </a:lnTo>
                  <a:lnTo>
                    <a:pt x="292" y="1016"/>
                  </a:lnTo>
                  <a:lnTo>
                    <a:pt x="290" y="1014"/>
                  </a:lnTo>
                  <a:lnTo>
                    <a:pt x="287" y="1013"/>
                  </a:lnTo>
                  <a:lnTo>
                    <a:pt x="284" y="1013"/>
                  </a:lnTo>
                  <a:lnTo>
                    <a:pt x="281" y="1013"/>
                  </a:lnTo>
                  <a:lnTo>
                    <a:pt x="280" y="1013"/>
                  </a:lnTo>
                  <a:lnTo>
                    <a:pt x="277" y="1014"/>
                  </a:lnTo>
                  <a:lnTo>
                    <a:pt x="275" y="1016"/>
                  </a:lnTo>
                  <a:lnTo>
                    <a:pt x="274" y="1017"/>
                  </a:lnTo>
                  <a:lnTo>
                    <a:pt x="272" y="1019"/>
                  </a:lnTo>
                  <a:lnTo>
                    <a:pt x="270" y="1017"/>
                  </a:lnTo>
                  <a:lnTo>
                    <a:pt x="269" y="1017"/>
                  </a:lnTo>
                  <a:lnTo>
                    <a:pt x="266" y="1014"/>
                  </a:lnTo>
                  <a:lnTo>
                    <a:pt x="263" y="1013"/>
                  </a:lnTo>
                  <a:lnTo>
                    <a:pt x="260" y="1013"/>
                  </a:lnTo>
                  <a:lnTo>
                    <a:pt x="255" y="1011"/>
                  </a:lnTo>
                  <a:lnTo>
                    <a:pt x="251" y="1011"/>
                  </a:lnTo>
                  <a:lnTo>
                    <a:pt x="246" y="1011"/>
                  </a:lnTo>
                  <a:lnTo>
                    <a:pt x="243" y="1011"/>
                  </a:lnTo>
                  <a:lnTo>
                    <a:pt x="240" y="1010"/>
                  </a:lnTo>
                  <a:lnTo>
                    <a:pt x="237" y="1008"/>
                  </a:lnTo>
                  <a:lnTo>
                    <a:pt x="235" y="1005"/>
                  </a:lnTo>
                  <a:lnTo>
                    <a:pt x="234" y="1004"/>
                  </a:lnTo>
                  <a:lnTo>
                    <a:pt x="231" y="1001"/>
                  </a:lnTo>
                  <a:lnTo>
                    <a:pt x="229" y="999"/>
                  </a:lnTo>
                  <a:lnTo>
                    <a:pt x="228" y="998"/>
                  </a:lnTo>
                  <a:lnTo>
                    <a:pt x="226" y="995"/>
                  </a:lnTo>
                  <a:lnTo>
                    <a:pt x="223" y="993"/>
                  </a:lnTo>
                  <a:lnTo>
                    <a:pt x="222" y="992"/>
                  </a:lnTo>
                  <a:lnTo>
                    <a:pt x="220" y="990"/>
                  </a:lnTo>
                  <a:lnTo>
                    <a:pt x="219" y="988"/>
                  </a:lnTo>
                  <a:lnTo>
                    <a:pt x="217" y="987"/>
                  </a:lnTo>
                  <a:lnTo>
                    <a:pt x="216" y="987"/>
                  </a:lnTo>
                  <a:lnTo>
                    <a:pt x="214" y="988"/>
                  </a:lnTo>
                  <a:lnTo>
                    <a:pt x="214" y="990"/>
                  </a:lnTo>
                  <a:lnTo>
                    <a:pt x="213" y="990"/>
                  </a:lnTo>
                  <a:lnTo>
                    <a:pt x="211" y="993"/>
                  </a:lnTo>
                  <a:lnTo>
                    <a:pt x="208" y="995"/>
                  </a:lnTo>
                  <a:lnTo>
                    <a:pt x="206" y="996"/>
                  </a:lnTo>
                  <a:lnTo>
                    <a:pt x="205" y="996"/>
                  </a:lnTo>
                  <a:lnTo>
                    <a:pt x="203" y="999"/>
                  </a:lnTo>
                  <a:lnTo>
                    <a:pt x="202" y="999"/>
                  </a:lnTo>
                  <a:lnTo>
                    <a:pt x="200" y="1002"/>
                  </a:lnTo>
                  <a:lnTo>
                    <a:pt x="199" y="1002"/>
                  </a:lnTo>
                  <a:lnTo>
                    <a:pt x="199" y="1004"/>
                  </a:lnTo>
                  <a:lnTo>
                    <a:pt x="197" y="1005"/>
                  </a:lnTo>
                  <a:lnTo>
                    <a:pt x="196" y="1007"/>
                  </a:lnTo>
                  <a:lnTo>
                    <a:pt x="194" y="1007"/>
                  </a:lnTo>
                  <a:lnTo>
                    <a:pt x="194" y="1008"/>
                  </a:lnTo>
                  <a:lnTo>
                    <a:pt x="193" y="1010"/>
                  </a:lnTo>
                  <a:lnTo>
                    <a:pt x="191" y="1011"/>
                  </a:lnTo>
                  <a:lnTo>
                    <a:pt x="191" y="1013"/>
                  </a:lnTo>
                  <a:lnTo>
                    <a:pt x="190" y="1013"/>
                  </a:lnTo>
                  <a:lnTo>
                    <a:pt x="188" y="1014"/>
                  </a:lnTo>
                  <a:lnTo>
                    <a:pt x="188" y="1016"/>
                  </a:lnTo>
                  <a:lnTo>
                    <a:pt x="187" y="1017"/>
                  </a:lnTo>
                  <a:lnTo>
                    <a:pt x="185" y="1019"/>
                  </a:lnTo>
                  <a:lnTo>
                    <a:pt x="184" y="1021"/>
                  </a:lnTo>
                  <a:lnTo>
                    <a:pt x="182" y="1021"/>
                  </a:lnTo>
                  <a:lnTo>
                    <a:pt x="180" y="1022"/>
                  </a:lnTo>
                  <a:lnTo>
                    <a:pt x="180" y="1024"/>
                  </a:lnTo>
                  <a:lnTo>
                    <a:pt x="179" y="1025"/>
                  </a:lnTo>
                  <a:lnTo>
                    <a:pt x="177" y="1025"/>
                  </a:lnTo>
                  <a:lnTo>
                    <a:pt x="177" y="1027"/>
                  </a:lnTo>
                  <a:lnTo>
                    <a:pt x="176" y="1030"/>
                  </a:lnTo>
                  <a:lnTo>
                    <a:pt x="174" y="1031"/>
                  </a:lnTo>
                  <a:lnTo>
                    <a:pt x="173" y="1033"/>
                  </a:lnTo>
                  <a:lnTo>
                    <a:pt x="173" y="1034"/>
                  </a:lnTo>
                  <a:lnTo>
                    <a:pt x="171" y="1036"/>
                  </a:lnTo>
                  <a:lnTo>
                    <a:pt x="170" y="1037"/>
                  </a:lnTo>
                  <a:lnTo>
                    <a:pt x="170" y="1039"/>
                  </a:lnTo>
                  <a:lnTo>
                    <a:pt x="168" y="1039"/>
                  </a:lnTo>
                  <a:lnTo>
                    <a:pt x="168" y="1040"/>
                  </a:lnTo>
                  <a:lnTo>
                    <a:pt x="168" y="1042"/>
                  </a:lnTo>
                  <a:lnTo>
                    <a:pt x="170" y="1042"/>
                  </a:lnTo>
                  <a:lnTo>
                    <a:pt x="171" y="1043"/>
                  </a:lnTo>
                  <a:lnTo>
                    <a:pt x="171" y="1045"/>
                  </a:lnTo>
                  <a:lnTo>
                    <a:pt x="171" y="1046"/>
                  </a:lnTo>
                  <a:lnTo>
                    <a:pt x="170" y="1046"/>
                  </a:lnTo>
                  <a:lnTo>
                    <a:pt x="170" y="1048"/>
                  </a:lnTo>
                  <a:lnTo>
                    <a:pt x="170" y="1050"/>
                  </a:lnTo>
                  <a:lnTo>
                    <a:pt x="168" y="1051"/>
                  </a:lnTo>
                  <a:lnTo>
                    <a:pt x="167" y="1053"/>
                  </a:lnTo>
                  <a:lnTo>
                    <a:pt x="165" y="1053"/>
                  </a:lnTo>
                  <a:lnTo>
                    <a:pt x="164" y="1054"/>
                  </a:lnTo>
                  <a:lnTo>
                    <a:pt x="162" y="1054"/>
                  </a:lnTo>
                  <a:lnTo>
                    <a:pt x="159" y="1054"/>
                  </a:lnTo>
                  <a:lnTo>
                    <a:pt x="158" y="1056"/>
                  </a:lnTo>
                  <a:lnTo>
                    <a:pt x="156" y="1059"/>
                  </a:lnTo>
                  <a:lnTo>
                    <a:pt x="155" y="1062"/>
                  </a:lnTo>
                  <a:lnTo>
                    <a:pt x="151" y="1066"/>
                  </a:lnTo>
                  <a:lnTo>
                    <a:pt x="150" y="1069"/>
                  </a:lnTo>
                  <a:lnTo>
                    <a:pt x="150" y="1071"/>
                  </a:lnTo>
                  <a:lnTo>
                    <a:pt x="147" y="1075"/>
                  </a:lnTo>
                  <a:lnTo>
                    <a:pt x="145" y="1079"/>
                  </a:lnTo>
                  <a:lnTo>
                    <a:pt x="142" y="1086"/>
                  </a:lnTo>
                  <a:lnTo>
                    <a:pt x="141" y="1088"/>
                  </a:lnTo>
                  <a:lnTo>
                    <a:pt x="138" y="1094"/>
                  </a:lnTo>
                  <a:lnTo>
                    <a:pt x="136" y="1097"/>
                  </a:lnTo>
                  <a:lnTo>
                    <a:pt x="133" y="1106"/>
                  </a:lnTo>
                  <a:lnTo>
                    <a:pt x="130" y="1108"/>
                  </a:lnTo>
                  <a:lnTo>
                    <a:pt x="129" y="1111"/>
                  </a:lnTo>
                  <a:lnTo>
                    <a:pt x="127" y="1114"/>
                  </a:lnTo>
                  <a:lnTo>
                    <a:pt x="121" y="1120"/>
                  </a:lnTo>
                  <a:lnTo>
                    <a:pt x="119" y="1120"/>
                  </a:lnTo>
                  <a:lnTo>
                    <a:pt x="118" y="1121"/>
                  </a:lnTo>
                  <a:lnTo>
                    <a:pt x="113" y="1126"/>
                  </a:lnTo>
                  <a:lnTo>
                    <a:pt x="109" y="1130"/>
                  </a:lnTo>
                  <a:lnTo>
                    <a:pt x="107" y="1137"/>
                  </a:lnTo>
                  <a:lnTo>
                    <a:pt x="106" y="1138"/>
                  </a:lnTo>
                  <a:lnTo>
                    <a:pt x="104" y="1138"/>
                  </a:lnTo>
                  <a:lnTo>
                    <a:pt x="103" y="1140"/>
                  </a:lnTo>
                  <a:lnTo>
                    <a:pt x="101" y="1140"/>
                  </a:lnTo>
                  <a:lnTo>
                    <a:pt x="100" y="1143"/>
                  </a:lnTo>
                  <a:lnTo>
                    <a:pt x="97" y="1144"/>
                  </a:lnTo>
                  <a:lnTo>
                    <a:pt x="97" y="1137"/>
                  </a:lnTo>
                  <a:lnTo>
                    <a:pt x="97" y="1133"/>
                  </a:lnTo>
                  <a:lnTo>
                    <a:pt x="97" y="1130"/>
                  </a:lnTo>
                  <a:lnTo>
                    <a:pt x="97" y="1127"/>
                  </a:lnTo>
                  <a:lnTo>
                    <a:pt x="97" y="1123"/>
                  </a:lnTo>
                  <a:lnTo>
                    <a:pt x="98" y="1121"/>
                  </a:lnTo>
                  <a:lnTo>
                    <a:pt x="97" y="1118"/>
                  </a:lnTo>
                  <a:lnTo>
                    <a:pt x="97" y="1112"/>
                  </a:lnTo>
                  <a:lnTo>
                    <a:pt x="93" y="1108"/>
                  </a:lnTo>
                  <a:lnTo>
                    <a:pt x="90" y="1106"/>
                  </a:lnTo>
                  <a:lnTo>
                    <a:pt x="87" y="1104"/>
                  </a:lnTo>
                  <a:lnTo>
                    <a:pt x="86" y="1101"/>
                  </a:lnTo>
                  <a:lnTo>
                    <a:pt x="84" y="1098"/>
                  </a:lnTo>
                  <a:lnTo>
                    <a:pt x="84" y="1097"/>
                  </a:lnTo>
                  <a:lnTo>
                    <a:pt x="83" y="1092"/>
                  </a:lnTo>
                  <a:lnTo>
                    <a:pt x="81" y="1088"/>
                  </a:lnTo>
                  <a:lnTo>
                    <a:pt x="80" y="1086"/>
                  </a:lnTo>
                  <a:lnTo>
                    <a:pt x="78" y="1086"/>
                  </a:lnTo>
                  <a:lnTo>
                    <a:pt x="75" y="1085"/>
                  </a:lnTo>
                  <a:lnTo>
                    <a:pt x="75" y="1083"/>
                  </a:lnTo>
                  <a:lnTo>
                    <a:pt x="71" y="1082"/>
                  </a:lnTo>
                  <a:lnTo>
                    <a:pt x="66" y="1079"/>
                  </a:lnTo>
                  <a:lnTo>
                    <a:pt x="65" y="1077"/>
                  </a:lnTo>
                  <a:lnTo>
                    <a:pt x="61" y="1075"/>
                  </a:lnTo>
                  <a:lnTo>
                    <a:pt x="60" y="1074"/>
                  </a:lnTo>
                  <a:lnTo>
                    <a:pt x="57" y="1071"/>
                  </a:lnTo>
                  <a:lnTo>
                    <a:pt x="55" y="1071"/>
                  </a:lnTo>
                  <a:lnTo>
                    <a:pt x="54" y="1069"/>
                  </a:lnTo>
                  <a:lnTo>
                    <a:pt x="52" y="1066"/>
                  </a:lnTo>
                  <a:lnTo>
                    <a:pt x="51" y="1065"/>
                  </a:lnTo>
                  <a:lnTo>
                    <a:pt x="51" y="1063"/>
                  </a:lnTo>
                  <a:lnTo>
                    <a:pt x="46" y="1060"/>
                  </a:lnTo>
                  <a:lnTo>
                    <a:pt x="45" y="1059"/>
                  </a:lnTo>
                  <a:lnTo>
                    <a:pt x="43" y="1059"/>
                  </a:lnTo>
                  <a:lnTo>
                    <a:pt x="42" y="1057"/>
                  </a:lnTo>
                  <a:lnTo>
                    <a:pt x="39" y="1056"/>
                  </a:lnTo>
                  <a:lnTo>
                    <a:pt x="39" y="1054"/>
                  </a:lnTo>
                  <a:lnTo>
                    <a:pt x="36" y="1054"/>
                  </a:lnTo>
                  <a:lnTo>
                    <a:pt x="31" y="1051"/>
                  </a:lnTo>
                  <a:lnTo>
                    <a:pt x="31" y="1050"/>
                  </a:lnTo>
                  <a:lnTo>
                    <a:pt x="29" y="1048"/>
                  </a:lnTo>
                  <a:lnTo>
                    <a:pt x="26" y="1046"/>
                  </a:lnTo>
                  <a:lnTo>
                    <a:pt x="26" y="1043"/>
                  </a:lnTo>
                  <a:lnTo>
                    <a:pt x="25" y="1043"/>
                  </a:lnTo>
                  <a:lnTo>
                    <a:pt x="22" y="1039"/>
                  </a:lnTo>
                  <a:lnTo>
                    <a:pt x="20" y="1037"/>
                  </a:lnTo>
                  <a:lnTo>
                    <a:pt x="19" y="1037"/>
                  </a:lnTo>
                  <a:lnTo>
                    <a:pt x="16" y="1037"/>
                  </a:lnTo>
                  <a:lnTo>
                    <a:pt x="10" y="1036"/>
                  </a:lnTo>
                  <a:lnTo>
                    <a:pt x="8" y="1034"/>
                  </a:lnTo>
                  <a:lnTo>
                    <a:pt x="5" y="1033"/>
                  </a:lnTo>
                  <a:lnTo>
                    <a:pt x="3" y="1033"/>
                  </a:lnTo>
                  <a:lnTo>
                    <a:pt x="2" y="1031"/>
                  </a:lnTo>
                  <a:lnTo>
                    <a:pt x="0" y="1028"/>
                  </a:lnTo>
                  <a:lnTo>
                    <a:pt x="0" y="1024"/>
                  </a:lnTo>
                  <a:lnTo>
                    <a:pt x="2" y="1019"/>
                  </a:lnTo>
                  <a:lnTo>
                    <a:pt x="3" y="1013"/>
                  </a:lnTo>
                  <a:lnTo>
                    <a:pt x="5" y="1007"/>
                  </a:lnTo>
                  <a:lnTo>
                    <a:pt x="8" y="1002"/>
                  </a:lnTo>
                  <a:lnTo>
                    <a:pt x="8" y="1001"/>
                  </a:lnTo>
                  <a:lnTo>
                    <a:pt x="11" y="992"/>
                  </a:lnTo>
                  <a:lnTo>
                    <a:pt x="11" y="990"/>
                  </a:lnTo>
                  <a:lnTo>
                    <a:pt x="13" y="988"/>
                  </a:lnTo>
                  <a:lnTo>
                    <a:pt x="14" y="984"/>
                  </a:lnTo>
                  <a:lnTo>
                    <a:pt x="14" y="982"/>
                  </a:lnTo>
                  <a:lnTo>
                    <a:pt x="16" y="979"/>
                  </a:lnTo>
                  <a:lnTo>
                    <a:pt x="17" y="976"/>
                  </a:lnTo>
                  <a:lnTo>
                    <a:pt x="19" y="972"/>
                  </a:lnTo>
                  <a:lnTo>
                    <a:pt x="20" y="967"/>
                  </a:lnTo>
                  <a:lnTo>
                    <a:pt x="23" y="964"/>
                  </a:lnTo>
                  <a:lnTo>
                    <a:pt x="26" y="959"/>
                  </a:lnTo>
                  <a:lnTo>
                    <a:pt x="29" y="955"/>
                  </a:lnTo>
                  <a:lnTo>
                    <a:pt x="32" y="952"/>
                  </a:lnTo>
                  <a:lnTo>
                    <a:pt x="34" y="950"/>
                  </a:lnTo>
                  <a:lnTo>
                    <a:pt x="39" y="944"/>
                  </a:lnTo>
                  <a:lnTo>
                    <a:pt x="40" y="941"/>
                  </a:lnTo>
                  <a:lnTo>
                    <a:pt x="40" y="940"/>
                  </a:lnTo>
                  <a:lnTo>
                    <a:pt x="42" y="938"/>
                  </a:lnTo>
                  <a:lnTo>
                    <a:pt x="40" y="937"/>
                  </a:lnTo>
                  <a:lnTo>
                    <a:pt x="40" y="935"/>
                  </a:lnTo>
                  <a:lnTo>
                    <a:pt x="40" y="932"/>
                  </a:lnTo>
                  <a:lnTo>
                    <a:pt x="40" y="930"/>
                  </a:lnTo>
                  <a:lnTo>
                    <a:pt x="39" y="929"/>
                  </a:lnTo>
                  <a:lnTo>
                    <a:pt x="36" y="924"/>
                  </a:lnTo>
                  <a:lnTo>
                    <a:pt x="31" y="921"/>
                  </a:lnTo>
                  <a:lnTo>
                    <a:pt x="25" y="918"/>
                  </a:lnTo>
                  <a:lnTo>
                    <a:pt x="10" y="911"/>
                  </a:lnTo>
                  <a:lnTo>
                    <a:pt x="13" y="908"/>
                  </a:lnTo>
                  <a:lnTo>
                    <a:pt x="13" y="906"/>
                  </a:lnTo>
                  <a:lnTo>
                    <a:pt x="14" y="903"/>
                  </a:lnTo>
                  <a:lnTo>
                    <a:pt x="20" y="897"/>
                  </a:lnTo>
                  <a:lnTo>
                    <a:pt x="20" y="895"/>
                  </a:lnTo>
                  <a:lnTo>
                    <a:pt x="25" y="891"/>
                  </a:lnTo>
                  <a:lnTo>
                    <a:pt x="26" y="886"/>
                  </a:lnTo>
                  <a:lnTo>
                    <a:pt x="29" y="885"/>
                  </a:lnTo>
                  <a:lnTo>
                    <a:pt x="31" y="882"/>
                  </a:lnTo>
                  <a:lnTo>
                    <a:pt x="32" y="879"/>
                  </a:lnTo>
                  <a:lnTo>
                    <a:pt x="32" y="877"/>
                  </a:lnTo>
                  <a:lnTo>
                    <a:pt x="36" y="876"/>
                  </a:lnTo>
                  <a:lnTo>
                    <a:pt x="36" y="874"/>
                  </a:lnTo>
                  <a:lnTo>
                    <a:pt x="40" y="869"/>
                  </a:lnTo>
                  <a:lnTo>
                    <a:pt x="40" y="868"/>
                  </a:lnTo>
                  <a:lnTo>
                    <a:pt x="43" y="865"/>
                  </a:lnTo>
                  <a:lnTo>
                    <a:pt x="43" y="862"/>
                  </a:lnTo>
                  <a:lnTo>
                    <a:pt x="46" y="859"/>
                  </a:lnTo>
                  <a:lnTo>
                    <a:pt x="49" y="857"/>
                  </a:lnTo>
                  <a:lnTo>
                    <a:pt x="51" y="853"/>
                  </a:lnTo>
                  <a:lnTo>
                    <a:pt x="52" y="848"/>
                  </a:lnTo>
                  <a:lnTo>
                    <a:pt x="58" y="844"/>
                  </a:lnTo>
                  <a:lnTo>
                    <a:pt x="58" y="842"/>
                  </a:lnTo>
                  <a:lnTo>
                    <a:pt x="61" y="839"/>
                  </a:lnTo>
                  <a:lnTo>
                    <a:pt x="61" y="837"/>
                  </a:lnTo>
                  <a:lnTo>
                    <a:pt x="65" y="834"/>
                  </a:lnTo>
                  <a:lnTo>
                    <a:pt x="65" y="833"/>
                  </a:lnTo>
                  <a:lnTo>
                    <a:pt x="66" y="831"/>
                  </a:lnTo>
                  <a:lnTo>
                    <a:pt x="66" y="830"/>
                  </a:lnTo>
                  <a:lnTo>
                    <a:pt x="69" y="828"/>
                  </a:lnTo>
                  <a:lnTo>
                    <a:pt x="69" y="827"/>
                  </a:lnTo>
                  <a:lnTo>
                    <a:pt x="72" y="822"/>
                  </a:lnTo>
                  <a:lnTo>
                    <a:pt x="74" y="819"/>
                  </a:lnTo>
                  <a:lnTo>
                    <a:pt x="80" y="810"/>
                  </a:lnTo>
                  <a:lnTo>
                    <a:pt x="81" y="805"/>
                  </a:lnTo>
                  <a:lnTo>
                    <a:pt x="86" y="799"/>
                  </a:lnTo>
                  <a:lnTo>
                    <a:pt x="90" y="795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5" y="787"/>
                  </a:lnTo>
                  <a:lnTo>
                    <a:pt x="97" y="786"/>
                  </a:lnTo>
                  <a:lnTo>
                    <a:pt x="97" y="784"/>
                  </a:lnTo>
                  <a:lnTo>
                    <a:pt x="100" y="779"/>
                  </a:lnTo>
                  <a:lnTo>
                    <a:pt x="101" y="778"/>
                  </a:lnTo>
                  <a:lnTo>
                    <a:pt x="104" y="770"/>
                  </a:lnTo>
                  <a:lnTo>
                    <a:pt x="110" y="761"/>
                  </a:lnTo>
                  <a:lnTo>
                    <a:pt x="110" y="760"/>
                  </a:lnTo>
                  <a:lnTo>
                    <a:pt x="110" y="758"/>
                  </a:lnTo>
                  <a:lnTo>
                    <a:pt x="115" y="752"/>
                  </a:lnTo>
                  <a:lnTo>
                    <a:pt x="115" y="750"/>
                  </a:lnTo>
                  <a:lnTo>
                    <a:pt x="119" y="744"/>
                  </a:lnTo>
                  <a:lnTo>
                    <a:pt x="122" y="741"/>
                  </a:lnTo>
                  <a:lnTo>
                    <a:pt x="124" y="737"/>
                  </a:lnTo>
                  <a:lnTo>
                    <a:pt x="124" y="734"/>
                  </a:lnTo>
                  <a:lnTo>
                    <a:pt x="126" y="731"/>
                  </a:lnTo>
                  <a:lnTo>
                    <a:pt x="127" y="729"/>
                  </a:lnTo>
                  <a:lnTo>
                    <a:pt x="130" y="721"/>
                  </a:lnTo>
                  <a:lnTo>
                    <a:pt x="130" y="720"/>
                  </a:lnTo>
                  <a:lnTo>
                    <a:pt x="133" y="715"/>
                  </a:lnTo>
                  <a:lnTo>
                    <a:pt x="136" y="712"/>
                  </a:lnTo>
                  <a:lnTo>
                    <a:pt x="136" y="711"/>
                  </a:lnTo>
                  <a:lnTo>
                    <a:pt x="136" y="709"/>
                  </a:lnTo>
                  <a:lnTo>
                    <a:pt x="138" y="708"/>
                  </a:lnTo>
                  <a:lnTo>
                    <a:pt x="139" y="706"/>
                  </a:lnTo>
                  <a:lnTo>
                    <a:pt x="139" y="705"/>
                  </a:lnTo>
                  <a:lnTo>
                    <a:pt x="139" y="703"/>
                  </a:lnTo>
                  <a:lnTo>
                    <a:pt x="141" y="700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5" y="689"/>
                  </a:lnTo>
                  <a:lnTo>
                    <a:pt x="148" y="685"/>
                  </a:lnTo>
                  <a:lnTo>
                    <a:pt x="148" y="683"/>
                  </a:lnTo>
                  <a:lnTo>
                    <a:pt x="150" y="682"/>
                  </a:lnTo>
                  <a:lnTo>
                    <a:pt x="151" y="677"/>
                  </a:lnTo>
                  <a:lnTo>
                    <a:pt x="153" y="674"/>
                  </a:lnTo>
                  <a:lnTo>
                    <a:pt x="155" y="671"/>
                  </a:lnTo>
                  <a:lnTo>
                    <a:pt x="156" y="670"/>
                  </a:lnTo>
                  <a:lnTo>
                    <a:pt x="156" y="668"/>
                  </a:lnTo>
                  <a:lnTo>
                    <a:pt x="158" y="663"/>
                  </a:lnTo>
                  <a:lnTo>
                    <a:pt x="159" y="662"/>
                  </a:lnTo>
                  <a:lnTo>
                    <a:pt x="162" y="659"/>
                  </a:lnTo>
                  <a:lnTo>
                    <a:pt x="162" y="656"/>
                  </a:lnTo>
                  <a:lnTo>
                    <a:pt x="162" y="654"/>
                  </a:lnTo>
                  <a:lnTo>
                    <a:pt x="162" y="653"/>
                  </a:lnTo>
                  <a:lnTo>
                    <a:pt x="165" y="648"/>
                  </a:lnTo>
                  <a:lnTo>
                    <a:pt x="165" y="645"/>
                  </a:lnTo>
                  <a:lnTo>
                    <a:pt x="167" y="639"/>
                  </a:lnTo>
                  <a:lnTo>
                    <a:pt x="168" y="639"/>
                  </a:lnTo>
                  <a:lnTo>
                    <a:pt x="168" y="636"/>
                  </a:lnTo>
                  <a:lnTo>
                    <a:pt x="168" y="634"/>
                  </a:lnTo>
                  <a:lnTo>
                    <a:pt x="168" y="628"/>
                  </a:lnTo>
                  <a:lnTo>
                    <a:pt x="171" y="627"/>
                  </a:lnTo>
                  <a:lnTo>
                    <a:pt x="173" y="625"/>
                  </a:lnTo>
                  <a:lnTo>
                    <a:pt x="173" y="621"/>
                  </a:lnTo>
                  <a:lnTo>
                    <a:pt x="174" y="619"/>
                  </a:lnTo>
                  <a:lnTo>
                    <a:pt x="174" y="616"/>
                  </a:lnTo>
                  <a:lnTo>
                    <a:pt x="174" y="612"/>
                  </a:lnTo>
                  <a:lnTo>
                    <a:pt x="173" y="615"/>
                  </a:lnTo>
                  <a:lnTo>
                    <a:pt x="173" y="618"/>
                  </a:lnTo>
                  <a:lnTo>
                    <a:pt x="171" y="619"/>
                  </a:lnTo>
                  <a:lnTo>
                    <a:pt x="171" y="621"/>
                  </a:lnTo>
                  <a:lnTo>
                    <a:pt x="171" y="624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8" y="624"/>
                  </a:lnTo>
                  <a:lnTo>
                    <a:pt x="170" y="622"/>
                  </a:lnTo>
                  <a:lnTo>
                    <a:pt x="170" y="619"/>
                  </a:lnTo>
                  <a:lnTo>
                    <a:pt x="171" y="619"/>
                  </a:lnTo>
                  <a:lnTo>
                    <a:pt x="171" y="618"/>
                  </a:lnTo>
                  <a:lnTo>
                    <a:pt x="171" y="616"/>
                  </a:lnTo>
                  <a:lnTo>
                    <a:pt x="171" y="607"/>
                  </a:lnTo>
                  <a:lnTo>
                    <a:pt x="173" y="605"/>
                  </a:lnTo>
                  <a:lnTo>
                    <a:pt x="173" y="601"/>
                  </a:lnTo>
                  <a:lnTo>
                    <a:pt x="174" y="601"/>
                  </a:lnTo>
                  <a:lnTo>
                    <a:pt x="174" y="593"/>
                  </a:lnTo>
                  <a:lnTo>
                    <a:pt x="174" y="589"/>
                  </a:lnTo>
                  <a:lnTo>
                    <a:pt x="174" y="587"/>
                  </a:lnTo>
                  <a:lnTo>
                    <a:pt x="174" y="586"/>
                  </a:lnTo>
                  <a:lnTo>
                    <a:pt x="174" y="584"/>
                  </a:lnTo>
                  <a:lnTo>
                    <a:pt x="174" y="583"/>
                  </a:lnTo>
                  <a:lnTo>
                    <a:pt x="176" y="583"/>
                  </a:lnTo>
                  <a:lnTo>
                    <a:pt x="176" y="576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7" y="570"/>
                  </a:lnTo>
                  <a:lnTo>
                    <a:pt x="177" y="567"/>
                  </a:lnTo>
                  <a:lnTo>
                    <a:pt x="176" y="567"/>
                  </a:lnTo>
                  <a:lnTo>
                    <a:pt x="176" y="561"/>
                  </a:lnTo>
                  <a:lnTo>
                    <a:pt x="177" y="560"/>
                  </a:lnTo>
                  <a:lnTo>
                    <a:pt x="177" y="552"/>
                  </a:lnTo>
                  <a:lnTo>
                    <a:pt x="177" y="550"/>
                  </a:lnTo>
                  <a:lnTo>
                    <a:pt x="177" y="549"/>
                  </a:lnTo>
                  <a:lnTo>
                    <a:pt x="177" y="547"/>
                  </a:lnTo>
                  <a:lnTo>
                    <a:pt x="177" y="546"/>
                  </a:lnTo>
                  <a:lnTo>
                    <a:pt x="177" y="543"/>
                  </a:lnTo>
                  <a:lnTo>
                    <a:pt x="177" y="541"/>
                  </a:lnTo>
                  <a:lnTo>
                    <a:pt x="177" y="540"/>
                  </a:lnTo>
                  <a:lnTo>
                    <a:pt x="177" y="538"/>
                  </a:lnTo>
                  <a:lnTo>
                    <a:pt x="177" y="537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9"/>
                  </a:lnTo>
                  <a:lnTo>
                    <a:pt x="179" y="528"/>
                  </a:lnTo>
                  <a:lnTo>
                    <a:pt x="180" y="528"/>
                  </a:lnTo>
                  <a:lnTo>
                    <a:pt x="180" y="529"/>
                  </a:lnTo>
                  <a:lnTo>
                    <a:pt x="180" y="531"/>
                  </a:lnTo>
                  <a:lnTo>
                    <a:pt x="180" y="532"/>
                  </a:lnTo>
                  <a:lnTo>
                    <a:pt x="180" y="538"/>
                  </a:lnTo>
                  <a:lnTo>
                    <a:pt x="180" y="540"/>
                  </a:lnTo>
                  <a:lnTo>
                    <a:pt x="180" y="541"/>
                  </a:lnTo>
                  <a:lnTo>
                    <a:pt x="179" y="543"/>
                  </a:lnTo>
                  <a:lnTo>
                    <a:pt x="180" y="544"/>
                  </a:lnTo>
                  <a:lnTo>
                    <a:pt x="180" y="550"/>
                  </a:lnTo>
                  <a:lnTo>
                    <a:pt x="180" y="554"/>
                  </a:lnTo>
                  <a:lnTo>
                    <a:pt x="180" y="561"/>
                  </a:lnTo>
                  <a:lnTo>
                    <a:pt x="180" y="563"/>
                  </a:lnTo>
                  <a:lnTo>
                    <a:pt x="180" y="564"/>
                  </a:lnTo>
                  <a:lnTo>
                    <a:pt x="184" y="567"/>
                  </a:lnTo>
                  <a:lnTo>
                    <a:pt x="187" y="567"/>
                  </a:lnTo>
                  <a:lnTo>
                    <a:pt x="187" y="570"/>
                  </a:lnTo>
                  <a:lnTo>
                    <a:pt x="188" y="575"/>
                  </a:lnTo>
                  <a:lnTo>
                    <a:pt x="187" y="576"/>
                  </a:lnTo>
                  <a:lnTo>
                    <a:pt x="187" y="583"/>
                  </a:lnTo>
                  <a:lnTo>
                    <a:pt x="187" y="586"/>
                  </a:lnTo>
                  <a:lnTo>
                    <a:pt x="187" y="584"/>
                  </a:lnTo>
                  <a:lnTo>
                    <a:pt x="187" y="583"/>
                  </a:lnTo>
                  <a:lnTo>
                    <a:pt x="188" y="581"/>
                  </a:lnTo>
                  <a:lnTo>
                    <a:pt x="188" y="578"/>
                  </a:lnTo>
                  <a:lnTo>
                    <a:pt x="190" y="576"/>
                  </a:lnTo>
                  <a:lnTo>
                    <a:pt x="190" y="578"/>
                  </a:lnTo>
                  <a:lnTo>
                    <a:pt x="190" y="579"/>
                  </a:lnTo>
                  <a:lnTo>
                    <a:pt x="190" y="584"/>
                  </a:lnTo>
                  <a:lnTo>
                    <a:pt x="191" y="584"/>
                  </a:lnTo>
                  <a:lnTo>
                    <a:pt x="191" y="579"/>
                  </a:lnTo>
                  <a:lnTo>
                    <a:pt x="193" y="576"/>
                  </a:lnTo>
                  <a:lnTo>
                    <a:pt x="193" y="573"/>
                  </a:lnTo>
                  <a:lnTo>
                    <a:pt x="190" y="569"/>
                  </a:lnTo>
                  <a:lnTo>
                    <a:pt x="191" y="567"/>
                  </a:lnTo>
                  <a:lnTo>
                    <a:pt x="193" y="566"/>
                  </a:lnTo>
                  <a:lnTo>
                    <a:pt x="191" y="566"/>
                  </a:lnTo>
                  <a:lnTo>
                    <a:pt x="188" y="566"/>
                  </a:lnTo>
                  <a:lnTo>
                    <a:pt x="187" y="564"/>
                  </a:lnTo>
                  <a:lnTo>
                    <a:pt x="187" y="563"/>
                  </a:lnTo>
                  <a:lnTo>
                    <a:pt x="187" y="560"/>
                  </a:lnTo>
                  <a:lnTo>
                    <a:pt x="187" y="558"/>
                  </a:lnTo>
                  <a:lnTo>
                    <a:pt x="187" y="557"/>
                  </a:lnTo>
                  <a:lnTo>
                    <a:pt x="187" y="555"/>
                  </a:lnTo>
                  <a:lnTo>
                    <a:pt x="185" y="555"/>
                  </a:lnTo>
                  <a:lnTo>
                    <a:pt x="187" y="554"/>
                  </a:lnTo>
                  <a:lnTo>
                    <a:pt x="185" y="552"/>
                  </a:lnTo>
                  <a:lnTo>
                    <a:pt x="185" y="550"/>
                  </a:lnTo>
                  <a:lnTo>
                    <a:pt x="185" y="549"/>
                  </a:lnTo>
                  <a:lnTo>
                    <a:pt x="185" y="547"/>
                  </a:lnTo>
                  <a:lnTo>
                    <a:pt x="184" y="547"/>
                  </a:lnTo>
                  <a:lnTo>
                    <a:pt x="184" y="541"/>
                  </a:lnTo>
                  <a:lnTo>
                    <a:pt x="184" y="540"/>
                  </a:lnTo>
                  <a:lnTo>
                    <a:pt x="185" y="538"/>
                  </a:lnTo>
                  <a:lnTo>
                    <a:pt x="187" y="538"/>
                  </a:lnTo>
                  <a:lnTo>
                    <a:pt x="188" y="537"/>
                  </a:lnTo>
                  <a:lnTo>
                    <a:pt x="190" y="537"/>
                  </a:lnTo>
                  <a:lnTo>
                    <a:pt x="193" y="535"/>
                  </a:lnTo>
                  <a:lnTo>
                    <a:pt x="193" y="534"/>
                  </a:lnTo>
                  <a:lnTo>
                    <a:pt x="193" y="531"/>
                  </a:lnTo>
                  <a:lnTo>
                    <a:pt x="191" y="528"/>
                  </a:lnTo>
                  <a:lnTo>
                    <a:pt x="191" y="526"/>
                  </a:lnTo>
                  <a:lnTo>
                    <a:pt x="194" y="525"/>
                  </a:lnTo>
                  <a:lnTo>
                    <a:pt x="197" y="525"/>
                  </a:lnTo>
                  <a:lnTo>
                    <a:pt x="199" y="526"/>
                  </a:lnTo>
                  <a:lnTo>
                    <a:pt x="202" y="526"/>
                  </a:lnTo>
                  <a:lnTo>
                    <a:pt x="203" y="526"/>
                  </a:lnTo>
                  <a:lnTo>
                    <a:pt x="205" y="526"/>
                  </a:lnTo>
                  <a:lnTo>
                    <a:pt x="203" y="521"/>
                  </a:lnTo>
                  <a:lnTo>
                    <a:pt x="202" y="525"/>
                  </a:lnTo>
                  <a:lnTo>
                    <a:pt x="200" y="525"/>
                  </a:lnTo>
                  <a:lnTo>
                    <a:pt x="199" y="523"/>
                  </a:lnTo>
                  <a:lnTo>
                    <a:pt x="197" y="523"/>
                  </a:lnTo>
                  <a:lnTo>
                    <a:pt x="196" y="521"/>
                  </a:lnTo>
                  <a:lnTo>
                    <a:pt x="196" y="520"/>
                  </a:lnTo>
                  <a:lnTo>
                    <a:pt x="197" y="520"/>
                  </a:lnTo>
                  <a:lnTo>
                    <a:pt x="197" y="517"/>
                  </a:lnTo>
                  <a:lnTo>
                    <a:pt x="196" y="517"/>
                  </a:lnTo>
                  <a:lnTo>
                    <a:pt x="196" y="520"/>
                  </a:lnTo>
                  <a:lnTo>
                    <a:pt x="194" y="521"/>
                  </a:lnTo>
                  <a:lnTo>
                    <a:pt x="193" y="523"/>
                  </a:lnTo>
                  <a:lnTo>
                    <a:pt x="191" y="523"/>
                  </a:lnTo>
                  <a:lnTo>
                    <a:pt x="188" y="525"/>
                  </a:lnTo>
                  <a:lnTo>
                    <a:pt x="187" y="526"/>
                  </a:lnTo>
                  <a:lnTo>
                    <a:pt x="187" y="528"/>
                  </a:lnTo>
                  <a:lnTo>
                    <a:pt x="187" y="529"/>
                  </a:lnTo>
                  <a:lnTo>
                    <a:pt x="184" y="531"/>
                  </a:lnTo>
                  <a:lnTo>
                    <a:pt x="182" y="531"/>
                  </a:lnTo>
                  <a:lnTo>
                    <a:pt x="182" y="529"/>
                  </a:lnTo>
                  <a:lnTo>
                    <a:pt x="184" y="529"/>
                  </a:lnTo>
                  <a:lnTo>
                    <a:pt x="184" y="521"/>
                  </a:lnTo>
                  <a:lnTo>
                    <a:pt x="182" y="520"/>
                  </a:lnTo>
                  <a:lnTo>
                    <a:pt x="182" y="518"/>
                  </a:lnTo>
                  <a:lnTo>
                    <a:pt x="182" y="517"/>
                  </a:lnTo>
                  <a:lnTo>
                    <a:pt x="184" y="515"/>
                  </a:lnTo>
                  <a:lnTo>
                    <a:pt x="184" y="512"/>
                  </a:lnTo>
                  <a:lnTo>
                    <a:pt x="184" y="505"/>
                  </a:lnTo>
                  <a:lnTo>
                    <a:pt x="184" y="503"/>
                  </a:lnTo>
                  <a:lnTo>
                    <a:pt x="179" y="500"/>
                  </a:lnTo>
                  <a:lnTo>
                    <a:pt x="179" y="496"/>
                  </a:lnTo>
                  <a:lnTo>
                    <a:pt x="180" y="494"/>
                  </a:lnTo>
                  <a:lnTo>
                    <a:pt x="180" y="492"/>
                  </a:lnTo>
                  <a:lnTo>
                    <a:pt x="182" y="489"/>
                  </a:lnTo>
                  <a:lnTo>
                    <a:pt x="185" y="489"/>
                  </a:lnTo>
                  <a:lnTo>
                    <a:pt x="185" y="488"/>
                  </a:lnTo>
                  <a:lnTo>
                    <a:pt x="187" y="488"/>
                  </a:lnTo>
                  <a:lnTo>
                    <a:pt x="188" y="486"/>
                  </a:lnTo>
                  <a:lnTo>
                    <a:pt x="190" y="486"/>
                  </a:lnTo>
                  <a:lnTo>
                    <a:pt x="190" y="485"/>
                  </a:lnTo>
                  <a:lnTo>
                    <a:pt x="194" y="485"/>
                  </a:lnTo>
                  <a:lnTo>
                    <a:pt x="197" y="488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200" y="491"/>
                  </a:lnTo>
                  <a:lnTo>
                    <a:pt x="200" y="489"/>
                  </a:lnTo>
                  <a:lnTo>
                    <a:pt x="200" y="488"/>
                  </a:lnTo>
                  <a:lnTo>
                    <a:pt x="197" y="485"/>
                  </a:lnTo>
                  <a:lnTo>
                    <a:pt x="199" y="483"/>
                  </a:lnTo>
                  <a:lnTo>
                    <a:pt x="200" y="480"/>
                  </a:lnTo>
                  <a:lnTo>
                    <a:pt x="202" y="477"/>
                  </a:lnTo>
                  <a:lnTo>
                    <a:pt x="202" y="471"/>
                  </a:lnTo>
                  <a:lnTo>
                    <a:pt x="203" y="470"/>
                  </a:lnTo>
                  <a:lnTo>
                    <a:pt x="203" y="468"/>
                  </a:lnTo>
                  <a:lnTo>
                    <a:pt x="205" y="467"/>
                  </a:lnTo>
                  <a:lnTo>
                    <a:pt x="206" y="465"/>
                  </a:lnTo>
                  <a:lnTo>
                    <a:pt x="208" y="465"/>
                  </a:lnTo>
                  <a:lnTo>
                    <a:pt x="209" y="463"/>
                  </a:lnTo>
                  <a:lnTo>
                    <a:pt x="213" y="463"/>
                  </a:lnTo>
                  <a:lnTo>
                    <a:pt x="214" y="463"/>
                  </a:lnTo>
                  <a:lnTo>
                    <a:pt x="216" y="463"/>
                  </a:lnTo>
                  <a:lnTo>
                    <a:pt x="214" y="462"/>
                  </a:lnTo>
                  <a:lnTo>
                    <a:pt x="213" y="462"/>
                  </a:lnTo>
                  <a:lnTo>
                    <a:pt x="211" y="462"/>
                  </a:lnTo>
                  <a:lnTo>
                    <a:pt x="211" y="460"/>
                  </a:lnTo>
                  <a:lnTo>
                    <a:pt x="208" y="460"/>
                  </a:lnTo>
                  <a:lnTo>
                    <a:pt x="208" y="462"/>
                  </a:lnTo>
                  <a:lnTo>
                    <a:pt x="206" y="462"/>
                  </a:lnTo>
                  <a:lnTo>
                    <a:pt x="203" y="460"/>
                  </a:lnTo>
                  <a:lnTo>
                    <a:pt x="203" y="456"/>
                  </a:lnTo>
                  <a:lnTo>
                    <a:pt x="205" y="456"/>
                  </a:lnTo>
                  <a:lnTo>
                    <a:pt x="203" y="454"/>
                  </a:lnTo>
                  <a:lnTo>
                    <a:pt x="203" y="453"/>
                  </a:lnTo>
                  <a:lnTo>
                    <a:pt x="205" y="451"/>
                  </a:lnTo>
                  <a:lnTo>
                    <a:pt x="206" y="450"/>
                  </a:lnTo>
                  <a:lnTo>
                    <a:pt x="211" y="448"/>
                  </a:lnTo>
                  <a:lnTo>
                    <a:pt x="217" y="447"/>
                  </a:lnTo>
                  <a:lnTo>
                    <a:pt x="220" y="444"/>
                  </a:lnTo>
                  <a:lnTo>
                    <a:pt x="222" y="441"/>
                  </a:lnTo>
                  <a:lnTo>
                    <a:pt x="222" y="436"/>
                  </a:lnTo>
                  <a:lnTo>
                    <a:pt x="222" y="431"/>
                  </a:lnTo>
                  <a:lnTo>
                    <a:pt x="222" y="430"/>
                  </a:lnTo>
                  <a:lnTo>
                    <a:pt x="219" y="428"/>
                  </a:lnTo>
                  <a:lnTo>
                    <a:pt x="217" y="425"/>
                  </a:lnTo>
                  <a:lnTo>
                    <a:pt x="217" y="419"/>
                  </a:lnTo>
                  <a:lnTo>
                    <a:pt x="217" y="418"/>
                  </a:lnTo>
                  <a:lnTo>
                    <a:pt x="219" y="412"/>
                  </a:lnTo>
                  <a:lnTo>
                    <a:pt x="219" y="407"/>
                  </a:lnTo>
                  <a:lnTo>
                    <a:pt x="217" y="402"/>
                  </a:lnTo>
                  <a:lnTo>
                    <a:pt x="217" y="399"/>
                  </a:lnTo>
                  <a:lnTo>
                    <a:pt x="219" y="392"/>
                  </a:lnTo>
                  <a:lnTo>
                    <a:pt x="219" y="389"/>
                  </a:lnTo>
                  <a:lnTo>
                    <a:pt x="219" y="381"/>
                  </a:lnTo>
                  <a:lnTo>
                    <a:pt x="219" y="375"/>
                  </a:lnTo>
                  <a:lnTo>
                    <a:pt x="220" y="369"/>
                  </a:lnTo>
                  <a:lnTo>
                    <a:pt x="223" y="363"/>
                  </a:lnTo>
                  <a:lnTo>
                    <a:pt x="226" y="360"/>
                  </a:lnTo>
                  <a:lnTo>
                    <a:pt x="231" y="355"/>
                  </a:lnTo>
                  <a:lnTo>
                    <a:pt x="238" y="352"/>
                  </a:lnTo>
                  <a:lnTo>
                    <a:pt x="243" y="352"/>
                  </a:lnTo>
                  <a:lnTo>
                    <a:pt x="248" y="352"/>
                  </a:lnTo>
                  <a:lnTo>
                    <a:pt x="254" y="354"/>
                  </a:lnTo>
                  <a:lnTo>
                    <a:pt x="260" y="354"/>
                  </a:lnTo>
                  <a:lnTo>
                    <a:pt x="261" y="354"/>
                  </a:lnTo>
                  <a:lnTo>
                    <a:pt x="263" y="352"/>
                  </a:lnTo>
                  <a:lnTo>
                    <a:pt x="269" y="349"/>
                  </a:lnTo>
                  <a:lnTo>
                    <a:pt x="274" y="344"/>
                  </a:lnTo>
                  <a:lnTo>
                    <a:pt x="275" y="338"/>
                  </a:lnTo>
                  <a:lnTo>
                    <a:pt x="278" y="329"/>
                  </a:lnTo>
                  <a:lnTo>
                    <a:pt x="283" y="322"/>
                  </a:lnTo>
                  <a:lnTo>
                    <a:pt x="290" y="315"/>
                  </a:lnTo>
                  <a:lnTo>
                    <a:pt x="292" y="311"/>
                  </a:lnTo>
                  <a:lnTo>
                    <a:pt x="292" y="308"/>
                  </a:lnTo>
                  <a:lnTo>
                    <a:pt x="290" y="305"/>
                  </a:lnTo>
                  <a:lnTo>
                    <a:pt x="286" y="299"/>
                  </a:lnTo>
                  <a:lnTo>
                    <a:pt x="283" y="291"/>
                  </a:lnTo>
                  <a:lnTo>
                    <a:pt x="283" y="290"/>
                  </a:lnTo>
                  <a:lnTo>
                    <a:pt x="281" y="280"/>
                  </a:lnTo>
                  <a:lnTo>
                    <a:pt x="284" y="273"/>
                  </a:lnTo>
                  <a:lnTo>
                    <a:pt x="286" y="270"/>
                  </a:lnTo>
                  <a:lnTo>
                    <a:pt x="289" y="268"/>
                  </a:lnTo>
                  <a:lnTo>
                    <a:pt x="301" y="261"/>
                  </a:lnTo>
                  <a:lnTo>
                    <a:pt x="303" y="259"/>
                  </a:lnTo>
                  <a:lnTo>
                    <a:pt x="304" y="253"/>
                  </a:lnTo>
                  <a:lnTo>
                    <a:pt x="306" y="244"/>
                  </a:lnTo>
                  <a:lnTo>
                    <a:pt x="304" y="239"/>
                  </a:lnTo>
                  <a:lnTo>
                    <a:pt x="304" y="235"/>
                  </a:lnTo>
                  <a:lnTo>
                    <a:pt x="307" y="221"/>
                  </a:lnTo>
                  <a:lnTo>
                    <a:pt x="309" y="218"/>
                  </a:lnTo>
                  <a:lnTo>
                    <a:pt x="312" y="215"/>
                  </a:lnTo>
                  <a:lnTo>
                    <a:pt x="315" y="215"/>
                  </a:lnTo>
                  <a:lnTo>
                    <a:pt x="319" y="215"/>
                  </a:lnTo>
                  <a:lnTo>
                    <a:pt x="322" y="215"/>
                  </a:lnTo>
                  <a:lnTo>
                    <a:pt x="325" y="209"/>
                  </a:lnTo>
                  <a:lnTo>
                    <a:pt x="324" y="181"/>
                  </a:lnTo>
                  <a:lnTo>
                    <a:pt x="325" y="175"/>
                  </a:lnTo>
                  <a:lnTo>
                    <a:pt x="327" y="169"/>
                  </a:lnTo>
                  <a:lnTo>
                    <a:pt x="332" y="166"/>
                  </a:lnTo>
                  <a:lnTo>
                    <a:pt x="336" y="161"/>
                  </a:lnTo>
                  <a:lnTo>
                    <a:pt x="341" y="158"/>
                  </a:lnTo>
                  <a:lnTo>
                    <a:pt x="342" y="148"/>
                  </a:lnTo>
                  <a:lnTo>
                    <a:pt x="344" y="138"/>
                  </a:lnTo>
                  <a:lnTo>
                    <a:pt x="347" y="131"/>
                  </a:lnTo>
                  <a:lnTo>
                    <a:pt x="350" y="128"/>
                  </a:lnTo>
                  <a:lnTo>
                    <a:pt x="351" y="125"/>
                  </a:lnTo>
                  <a:lnTo>
                    <a:pt x="359" y="120"/>
                  </a:lnTo>
                  <a:lnTo>
                    <a:pt x="367" y="119"/>
                  </a:lnTo>
                  <a:lnTo>
                    <a:pt x="373" y="119"/>
                  </a:lnTo>
                  <a:lnTo>
                    <a:pt x="385" y="128"/>
                  </a:lnTo>
                  <a:lnTo>
                    <a:pt x="396" y="129"/>
                  </a:lnTo>
                  <a:lnTo>
                    <a:pt x="405" y="128"/>
                  </a:lnTo>
                  <a:lnTo>
                    <a:pt x="412" y="126"/>
                  </a:lnTo>
                  <a:lnTo>
                    <a:pt x="418" y="123"/>
                  </a:lnTo>
                  <a:lnTo>
                    <a:pt x="420" y="123"/>
                  </a:lnTo>
                  <a:lnTo>
                    <a:pt x="422" y="120"/>
                  </a:lnTo>
                  <a:lnTo>
                    <a:pt x="425" y="119"/>
                  </a:lnTo>
                  <a:lnTo>
                    <a:pt x="428" y="116"/>
                  </a:lnTo>
                  <a:lnTo>
                    <a:pt x="431" y="112"/>
                  </a:lnTo>
                  <a:lnTo>
                    <a:pt x="432" y="111"/>
                  </a:lnTo>
                  <a:lnTo>
                    <a:pt x="435" y="108"/>
                  </a:lnTo>
                  <a:lnTo>
                    <a:pt x="438" y="106"/>
                  </a:lnTo>
                  <a:lnTo>
                    <a:pt x="443" y="105"/>
                  </a:lnTo>
                  <a:lnTo>
                    <a:pt x="449" y="105"/>
                  </a:lnTo>
                  <a:lnTo>
                    <a:pt x="454" y="105"/>
                  </a:lnTo>
                  <a:lnTo>
                    <a:pt x="458" y="105"/>
                  </a:lnTo>
                  <a:lnTo>
                    <a:pt x="463" y="105"/>
                  </a:lnTo>
                  <a:lnTo>
                    <a:pt x="467" y="106"/>
                  </a:lnTo>
                  <a:lnTo>
                    <a:pt x="469" y="109"/>
                  </a:lnTo>
                  <a:lnTo>
                    <a:pt x="472" y="111"/>
                  </a:lnTo>
                  <a:lnTo>
                    <a:pt x="475" y="114"/>
                  </a:lnTo>
                  <a:lnTo>
                    <a:pt x="476" y="117"/>
                  </a:lnTo>
                  <a:lnTo>
                    <a:pt x="476" y="122"/>
                  </a:lnTo>
                  <a:lnTo>
                    <a:pt x="476" y="126"/>
                  </a:lnTo>
                  <a:lnTo>
                    <a:pt x="478" y="129"/>
                  </a:lnTo>
                  <a:lnTo>
                    <a:pt x="481" y="132"/>
                  </a:lnTo>
                  <a:lnTo>
                    <a:pt x="484" y="134"/>
                  </a:lnTo>
                  <a:lnTo>
                    <a:pt x="487" y="135"/>
                  </a:lnTo>
                  <a:lnTo>
                    <a:pt x="490" y="138"/>
                  </a:lnTo>
                  <a:lnTo>
                    <a:pt x="492" y="140"/>
                  </a:lnTo>
                  <a:lnTo>
                    <a:pt x="495" y="141"/>
                  </a:lnTo>
                  <a:lnTo>
                    <a:pt x="496" y="143"/>
                  </a:lnTo>
                  <a:lnTo>
                    <a:pt x="498" y="143"/>
                  </a:lnTo>
                  <a:lnTo>
                    <a:pt x="499" y="146"/>
                  </a:lnTo>
                  <a:lnTo>
                    <a:pt x="501" y="149"/>
                  </a:lnTo>
                  <a:lnTo>
                    <a:pt x="502" y="152"/>
                  </a:lnTo>
                  <a:lnTo>
                    <a:pt x="505" y="154"/>
                  </a:lnTo>
                  <a:lnTo>
                    <a:pt x="509" y="155"/>
                  </a:lnTo>
                  <a:lnTo>
                    <a:pt x="512" y="157"/>
                  </a:lnTo>
                  <a:lnTo>
                    <a:pt x="515" y="158"/>
                  </a:lnTo>
                  <a:lnTo>
                    <a:pt x="515" y="157"/>
                  </a:lnTo>
                  <a:lnTo>
                    <a:pt x="519" y="157"/>
                  </a:lnTo>
                  <a:lnTo>
                    <a:pt x="522" y="155"/>
                  </a:lnTo>
                  <a:lnTo>
                    <a:pt x="525" y="155"/>
                  </a:lnTo>
                  <a:lnTo>
                    <a:pt x="530" y="154"/>
                  </a:lnTo>
                  <a:lnTo>
                    <a:pt x="533" y="152"/>
                  </a:lnTo>
                  <a:lnTo>
                    <a:pt x="537" y="151"/>
                  </a:lnTo>
                  <a:lnTo>
                    <a:pt x="541" y="149"/>
                  </a:lnTo>
                  <a:lnTo>
                    <a:pt x="545" y="148"/>
                  </a:lnTo>
                  <a:lnTo>
                    <a:pt x="550" y="148"/>
                  </a:lnTo>
                  <a:lnTo>
                    <a:pt x="551" y="148"/>
                  </a:lnTo>
                  <a:lnTo>
                    <a:pt x="554" y="148"/>
                  </a:lnTo>
                  <a:lnTo>
                    <a:pt x="559" y="149"/>
                  </a:lnTo>
                  <a:lnTo>
                    <a:pt x="562" y="151"/>
                  </a:lnTo>
                  <a:lnTo>
                    <a:pt x="565" y="151"/>
                  </a:lnTo>
                  <a:lnTo>
                    <a:pt x="570" y="152"/>
                  </a:lnTo>
                  <a:lnTo>
                    <a:pt x="574" y="154"/>
                  </a:lnTo>
                  <a:lnTo>
                    <a:pt x="580" y="154"/>
                  </a:lnTo>
                  <a:lnTo>
                    <a:pt x="583" y="151"/>
                  </a:lnTo>
                  <a:lnTo>
                    <a:pt x="586" y="149"/>
                  </a:lnTo>
                  <a:lnTo>
                    <a:pt x="589" y="148"/>
                  </a:lnTo>
                  <a:lnTo>
                    <a:pt x="592" y="145"/>
                  </a:lnTo>
                  <a:lnTo>
                    <a:pt x="595" y="143"/>
                  </a:lnTo>
                  <a:lnTo>
                    <a:pt x="600" y="141"/>
                  </a:lnTo>
                  <a:lnTo>
                    <a:pt x="603" y="140"/>
                  </a:lnTo>
                  <a:lnTo>
                    <a:pt x="608" y="138"/>
                  </a:lnTo>
                  <a:lnTo>
                    <a:pt x="611" y="137"/>
                  </a:lnTo>
                  <a:lnTo>
                    <a:pt x="615" y="135"/>
                  </a:lnTo>
                  <a:lnTo>
                    <a:pt x="620" y="134"/>
                  </a:lnTo>
                  <a:lnTo>
                    <a:pt x="624" y="134"/>
                  </a:lnTo>
                  <a:lnTo>
                    <a:pt x="629" y="134"/>
                  </a:lnTo>
                  <a:lnTo>
                    <a:pt x="634" y="134"/>
                  </a:lnTo>
                  <a:lnTo>
                    <a:pt x="638" y="134"/>
                  </a:lnTo>
                  <a:lnTo>
                    <a:pt x="641" y="135"/>
                  </a:lnTo>
                  <a:lnTo>
                    <a:pt x="644" y="138"/>
                  </a:lnTo>
                  <a:lnTo>
                    <a:pt x="647" y="140"/>
                  </a:lnTo>
                  <a:lnTo>
                    <a:pt x="650" y="141"/>
                  </a:lnTo>
                  <a:lnTo>
                    <a:pt x="652" y="143"/>
                  </a:lnTo>
                  <a:lnTo>
                    <a:pt x="655" y="145"/>
                  </a:lnTo>
                  <a:lnTo>
                    <a:pt x="658" y="146"/>
                  </a:lnTo>
                  <a:lnTo>
                    <a:pt x="663" y="148"/>
                  </a:lnTo>
                  <a:lnTo>
                    <a:pt x="667" y="146"/>
                  </a:lnTo>
                  <a:lnTo>
                    <a:pt x="670" y="146"/>
                  </a:lnTo>
                  <a:lnTo>
                    <a:pt x="675" y="145"/>
                  </a:lnTo>
                  <a:lnTo>
                    <a:pt x="678" y="143"/>
                  </a:lnTo>
                  <a:lnTo>
                    <a:pt x="679" y="143"/>
                  </a:lnTo>
                  <a:lnTo>
                    <a:pt x="681" y="141"/>
                  </a:lnTo>
                  <a:lnTo>
                    <a:pt x="687" y="141"/>
                  </a:lnTo>
                  <a:lnTo>
                    <a:pt x="692" y="141"/>
                  </a:lnTo>
                  <a:lnTo>
                    <a:pt x="695" y="143"/>
                  </a:lnTo>
                  <a:lnTo>
                    <a:pt x="696" y="143"/>
                  </a:lnTo>
                  <a:lnTo>
                    <a:pt x="698" y="143"/>
                  </a:lnTo>
                  <a:lnTo>
                    <a:pt x="702" y="145"/>
                  </a:lnTo>
                  <a:lnTo>
                    <a:pt x="707" y="146"/>
                  </a:lnTo>
                  <a:lnTo>
                    <a:pt x="710" y="148"/>
                  </a:lnTo>
                  <a:lnTo>
                    <a:pt x="714" y="148"/>
                  </a:lnTo>
                  <a:lnTo>
                    <a:pt x="719" y="149"/>
                  </a:lnTo>
                  <a:lnTo>
                    <a:pt x="724" y="151"/>
                  </a:lnTo>
                  <a:lnTo>
                    <a:pt x="727" y="151"/>
                  </a:lnTo>
                  <a:lnTo>
                    <a:pt x="733" y="151"/>
                  </a:lnTo>
                  <a:lnTo>
                    <a:pt x="737" y="151"/>
                  </a:lnTo>
                  <a:lnTo>
                    <a:pt x="742" y="152"/>
                  </a:lnTo>
                  <a:lnTo>
                    <a:pt x="747" y="152"/>
                  </a:lnTo>
                  <a:lnTo>
                    <a:pt x="751" y="152"/>
                  </a:lnTo>
                  <a:lnTo>
                    <a:pt x="754" y="154"/>
                  </a:lnTo>
                  <a:lnTo>
                    <a:pt x="759" y="155"/>
                  </a:lnTo>
                  <a:lnTo>
                    <a:pt x="762" y="155"/>
                  </a:lnTo>
                  <a:lnTo>
                    <a:pt x="766" y="157"/>
                  </a:lnTo>
                  <a:lnTo>
                    <a:pt x="771" y="158"/>
                  </a:lnTo>
                  <a:lnTo>
                    <a:pt x="776" y="158"/>
                  </a:lnTo>
                  <a:lnTo>
                    <a:pt x="780" y="158"/>
                  </a:lnTo>
                  <a:lnTo>
                    <a:pt x="785" y="158"/>
                  </a:lnTo>
                  <a:lnTo>
                    <a:pt x="789" y="158"/>
                  </a:lnTo>
                  <a:lnTo>
                    <a:pt x="795" y="157"/>
                  </a:lnTo>
                  <a:lnTo>
                    <a:pt x="798" y="155"/>
                  </a:lnTo>
                  <a:lnTo>
                    <a:pt x="801" y="154"/>
                  </a:lnTo>
                  <a:lnTo>
                    <a:pt x="806" y="154"/>
                  </a:lnTo>
                  <a:lnTo>
                    <a:pt x="811" y="151"/>
                  </a:lnTo>
                  <a:lnTo>
                    <a:pt x="814" y="151"/>
                  </a:lnTo>
                  <a:lnTo>
                    <a:pt x="818" y="149"/>
                  </a:lnTo>
                  <a:lnTo>
                    <a:pt x="821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6" y="140"/>
                  </a:lnTo>
                  <a:lnTo>
                    <a:pt x="826" y="137"/>
                  </a:lnTo>
                  <a:lnTo>
                    <a:pt x="827" y="134"/>
                  </a:lnTo>
                  <a:lnTo>
                    <a:pt x="829" y="129"/>
                  </a:lnTo>
                  <a:lnTo>
                    <a:pt x="830" y="126"/>
                  </a:lnTo>
                  <a:lnTo>
                    <a:pt x="835" y="126"/>
                  </a:lnTo>
                  <a:lnTo>
                    <a:pt x="841" y="126"/>
                  </a:lnTo>
                  <a:lnTo>
                    <a:pt x="844" y="128"/>
                  </a:lnTo>
                  <a:lnTo>
                    <a:pt x="849" y="129"/>
                  </a:lnTo>
                  <a:lnTo>
                    <a:pt x="852" y="131"/>
                  </a:lnTo>
                  <a:lnTo>
                    <a:pt x="856" y="132"/>
                  </a:lnTo>
                  <a:lnTo>
                    <a:pt x="859" y="132"/>
                  </a:lnTo>
                  <a:lnTo>
                    <a:pt x="864" y="134"/>
                  </a:lnTo>
                  <a:lnTo>
                    <a:pt x="869" y="134"/>
                  </a:lnTo>
                  <a:lnTo>
                    <a:pt x="873" y="134"/>
                  </a:lnTo>
                  <a:lnTo>
                    <a:pt x="878" y="134"/>
                  </a:lnTo>
                  <a:lnTo>
                    <a:pt x="884" y="134"/>
                  </a:lnTo>
                  <a:lnTo>
                    <a:pt x="888" y="134"/>
                  </a:lnTo>
                  <a:lnTo>
                    <a:pt x="893" y="132"/>
                  </a:lnTo>
                  <a:lnTo>
                    <a:pt x="896" y="131"/>
                  </a:lnTo>
                  <a:lnTo>
                    <a:pt x="901" y="129"/>
                  </a:lnTo>
                  <a:lnTo>
                    <a:pt x="904" y="128"/>
                  </a:lnTo>
                  <a:lnTo>
                    <a:pt x="907" y="125"/>
                  </a:lnTo>
                  <a:lnTo>
                    <a:pt x="910" y="122"/>
                  </a:lnTo>
                  <a:lnTo>
                    <a:pt x="911" y="119"/>
                  </a:lnTo>
                  <a:lnTo>
                    <a:pt x="911" y="114"/>
                  </a:lnTo>
                  <a:lnTo>
                    <a:pt x="913" y="111"/>
                  </a:lnTo>
                  <a:lnTo>
                    <a:pt x="913" y="106"/>
                  </a:lnTo>
                  <a:lnTo>
                    <a:pt x="913" y="102"/>
                  </a:lnTo>
                  <a:lnTo>
                    <a:pt x="914" y="97"/>
                  </a:lnTo>
                  <a:lnTo>
                    <a:pt x="917" y="94"/>
                  </a:lnTo>
                  <a:lnTo>
                    <a:pt x="920" y="93"/>
                  </a:lnTo>
                  <a:lnTo>
                    <a:pt x="924" y="91"/>
                  </a:lnTo>
                  <a:lnTo>
                    <a:pt x="928" y="90"/>
                  </a:lnTo>
                  <a:lnTo>
                    <a:pt x="933" y="90"/>
                  </a:lnTo>
                  <a:lnTo>
                    <a:pt x="936" y="88"/>
                  </a:lnTo>
                  <a:lnTo>
                    <a:pt x="937" y="88"/>
                  </a:lnTo>
                  <a:lnTo>
                    <a:pt x="940" y="87"/>
                  </a:lnTo>
                  <a:lnTo>
                    <a:pt x="943" y="83"/>
                  </a:lnTo>
                  <a:lnTo>
                    <a:pt x="948" y="83"/>
                  </a:lnTo>
                  <a:lnTo>
                    <a:pt x="953" y="82"/>
                  </a:lnTo>
                  <a:lnTo>
                    <a:pt x="957" y="80"/>
                  </a:lnTo>
                  <a:lnTo>
                    <a:pt x="960" y="82"/>
                  </a:lnTo>
                  <a:lnTo>
                    <a:pt x="963" y="85"/>
                  </a:lnTo>
                  <a:lnTo>
                    <a:pt x="966" y="87"/>
                  </a:lnTo>
                  <a:lnTo>
                    <a:pt x="968" y="90"/>
                  </a:lnTo>
                  <a:lnTo>
                    <a:pt x="969" y="94"/>
                  </a:lnTo>
                  <a:lnTo>
                    <a:pt x="971" y="97"/>
                  </a:lnTo>
                  <a:lnTo>
                    <a:pt x="974" y="102"/>
                  </a:lnTo>
                  <a:lnTo>
                    <a:pt x="975" y="103"/>
                  </a:lnTo>
                  <a:lnTo>
                    <a:pt x="978" y="106"/>
                  </a:lnTo>
                  <a:lnTo>
                    <a:pt x="981" y="108"/>
                  </a:lnTo>
                  <a:lnTo>
                    <a:pt x="985" y="111"/>
                  </a:lnTo>
                  <a:lnTo>
                    <a:pt x="989" y="111"/>
                  </a:lnTo>
                  <a:lnTo>
                    <a:pt x="994" y="109"/>
                  </a:lnTo>
                  <a:lnTo>
                    <a:pt x="998" y="109"/>
                  </a:lnTo>
                  <a:lnTo>
                    <a:pt x="1003" y="108"/>
                  </a:lnTo>
                  <a:lnTo>
                    <a:pt x="1006" y="106"/>
                  </a:lnTo>
                  <a:lnTo>
                    <a:pt x="1009" y="105"/>
                  </a:lnTo>
                  <a:lnTo>
                    <a:pt x="1012" y="103"/>
                  </a:lnTo>
                  <a:lnTo>
                    <a:pt x="1017" y="102"/>
                  </a:lnTo>
                  <a:lnTo>
                    <a:pt x="1021" y="100"/>
                  </a:lnTo>
                  <a:lnTo>
                    <a:pt x="1024" y="99"/>
                  </a:lnTo>
                  <a:lnTo>
                    <a:pt x="1027" y="97"/>
                  </a:lnTo>
                  <a:lnTo>
                    <a:pt x="1032" y="97"/>
                  </a:lnTo>
                  <a:lnTo>
                    <a:pt x="1036" y="97"/>
                  </a:lnTo>
                  <a:lnTo>
                    <a:pt x="1041" y="96"/>
                  </a:lnTo>
                  <a:lnTo>
                    <a:pt x="1044" y="94"/>
                  </a:lnTo>
                  <a:lnTo>
                    <a:pt x="1049" y="93"/>
                  </a:lnTo>
                  <a:lnTo>
                    <a:pt x="1052" y="91"/>
                  </a:lnTo>
                  <a:lnTo>
                    <a:pt x="1056" y="90"/>
                  </a:lnTo>
                  <a:lnTo>
                    <a:pt x="1061" y="90"/>
                  </a:lnTo>
                  <a:lnTo>
                    <a:pt x="1062" y="90"/>
                  </a:lnTo>
                  <a:lnTo>
                    <a:pt x="1067" y="88"/>
                  </a:lnTo>
                  <a:lnTo>
                    <a:pt x="1073" y="90"/>
                  </a:lnTo>
                  <a:lnTo>
                    <a:pt x="1078" y="90"/>
                  </a:lnTo>
                  <a:lnTo>
                    <a:pt x="1081" y="91"/>
                  </a:lnTo>
                  <a:lnTo>
                    <a:pt x="1084" y="93"/>
                  </a:lnTo>
                  <a:lnTo>
                    <a:pt x="1088" y="94"/>
                  </a:lnTo>
                  <a:lnTo>
                    <a:pt x="1093" y="94"/>
                  </a:lnTo>
                  <a:lnTo>
                    <a:pt x="1096" y="96"/>
                  </a:lnTo>
                  <a:lnTo>
                    <a:pt x="1101" y="97"/>
                  </a:lnTo>
                  <a:lnTo>
                    <a:pt x="1105" y="99"/>
                  </a:lnTo>
                  <a:lnTo>
                    <a:pt x="1108" y="99"/>
                  </a:lnTo>
                  <a:lnTo>
                    <a:pt x="1114" y="100"/>
                  </a:lnTo>
                  <a:lnTo>
                    <a:pt x="1119" y="99"/>
                  </a:lnTo>
                  <a:lnTo>
                    <a:pt x="1122" y="97"/>
                  </a:lnTo>
                  <a:lnTo>
                    <a:pt x="1125" y="96"/>
                  </a:lnTo>
                  <a:lnTo>
                    <a:pt x="1129" y="94"/>
                  </a:lnTo>
                  <a:lnTo>
                    <a:pt x="1133" y="93"/>
                  </a:lnTo>
                  <a:lnTo>
                    <a:pt x="1136" y="91"/>
                  </a:lnTo>
                  <a:lnTo>
                    <a:pt x="1140" y="90"/>
                  </a:lnTo>
                  <a:lnTo>
                    <a:pt x="1145" y="88"/>
                  </a:lnTo>
                  <a:lnTo>
                    <a:pt x="1149" y="87"/>
                  </a:lnTo>
                  <a:lnTo>
                    <a:pt x="1154" y="87"/>
                  </a:lnTo>
                  <a:lnTo>
                    <a:pt x="1157" y="83"/>
                  </a:lnTo>
                  <a:lnTo>
                    <a:pt x="1162" y="83"/>
                  </a:lnTo>
                  <a:lnTo>
                    <a:pt x="1165" y="82"/>
                  </a:lnTo>
                  <a:lnTo>
                    <a:pt x="1169" y="80"/>
                  </a:lnTo>
                  <a:lnTo>
                    <a:pt x="1174" y="79"/>
                  </a:lnTo>
                  <a:lnTo>
                    <a:pt x="1178" y="80"/>
                  </a:lnTo>
                  <a:lnTo>
                    <a:pt x="1184" y="79"/>
                  </a:lnTo>
                  <a:lnTo>
                    <a:pt x="1187" y="80"/>
                  </a:lnTo>
                  <a:lnTo>
                    <a:pt x="1192" y="82"/>
                  </a:lnTo>
                  <a:lnTo>
                    <a:pt x="1197" y="82"/>
                  </a:lnTo>
                  <a:lnTo>
                    <a:pt x="1201" y="82"/>
                  </a:lnTo>
                  <a:lnTo>
                    <a:pt x="1207" y="80"/>
                  </a:lnTo>
                  <a:lnTo>
                    <a:pt x="1210" y="79"/>
                  </a:lnTo>
                  <a:lnTo>
                    <a:pt x="1213" y="77"/>
                  </a:lnTo>
                  <a:lnTo>
                    <a:pt x="1215" y="74"/>
                  </a:lnTo>
                  <a:lnTo>
                    <a:pt x="1218" y="71"/>
                  </a:lnTo>
                  <a:lnTo>
                    <a:pt x="1221" y="68"/>
                  </a:lnTo>
                  <a:lnTo>
                    <a:pt x="1223" y="67"/>
                  </a:lnTo>
                  <a:lnTo>
                    <a:pt x="1226" y="64"/>
                  </a:lnTo>
                  <a:lnTo>
                    <a:pt x="1226" y="59"/>
                  </a:lnTo>
                  <a:lnTo>
                    <a:pt x="1226" y="54"/>
                  </a:lnTo>
                  <a:lnTo>
                    <a:pt x="1224" y="50"/>
                  </a:lnTo>
                  <a:lnTo>
                    <a:pt x="1220" y="48"/>
                  </a:lnTo>
                  <a:lnTo>
                    <a:pt x="1216" y="47"/>
                  </a:lnTo>
                  <a:lnTo>
                    <a:pt x="1212" y="47"/>
                  </a:lnTo>
                  <a:lnTo>
                    <a:pt x="1209" y="44"/>
                  </a:lnTo>
                  <a:lnTo>
                    <a:pt x="1207" y="41"/>
                  </a:lnTo>
                  <a:lnTo>
                    <a:pt x="1206" y="38"/>
                  </a:lnTo>
                  <a:lnTo>
                    <a:pt x="1204" y="33"/>
                  </a:lnTo>
                  <a:lnTo>
                    <a:pt x="1204" y="29"/>
                  </a:lnTo>
                  <a:lnTo>
                    <a:pt x="1206" y="25"/>
                  </a:lnTo>
                  <a:lnTo>
                    <a:pt x="1209" y="22"/>
                  </a:lnTo>
                  <a:lnTo>
                    <a:pt x="1212" y="21"/>
                  </a:lnTo>
                  <a:lnTo>
                    <a:pt x="1215" y="18"/>
                  </a:lnTo>
                  <a:lnTo>
                    <a:pt x="1218" y="16"/>
                  </a:lnTo>
                  <a:lnTo>
                    <a:pt x="1223" y="16"/>
                  </a:lnTo>
                  <a:lnTo>
                    <a:pt x="1227" y="16"/>
                  </a:lnTo>
                  <a:lnTo>
                    <a:pt x="1230" y="19"/>
                  </a:lnTo>
                  <a:lnTo>
                    <a:pt x="1233" y="21"/>
                  </a:lnTo>
                  <a:lnTo>
                    <a:pt x="1236" y="24"/>
                  </a:lnTo>
                  <a:lnTo>
                    <a:pt x="1238" y="27"/>
                  </a:lnTo>
                  <a:lnTo>
                    <a:pt x="1239" y="32"/>
                  </a:lnTo>
                  <a:lnTo>
                    <a:pt x="1241" y="35"/>
                  </a:lnTo>
                  <a:lnTo>
                    <a:pt x="1242" y="38"/>
                  </a:lnTo>
                  <a:lnTo>
                    <a:pt x="1245" y="41"/>
                  </a:lnTo>
                  <a:lnTo>
                    <a:pt x="1247" y="44"/>
                  </a:lnTo>
                  <a:lnTo>
                    <a:pt x="1250" y="45"/>
                  </a:lnTo>
                  <a:lnTo>
                    <a:pt x="1255" y="47"/>
                  </a:lnTo>
                  <a:lnTo>
                    <a:pt x="1259" y="47"/>
                  </a:lnTo>
                  <a:lnTo>
                    <a:pt x="1264" y="45"/>
                  </a:lnTo>
                  <a:lnTo>
                    <a:pt x="1267" y="44"/>
                  </a:lnTo>
                  <a:lnTo>
                    <a:pt x="1271" y="42"/>
                  </a:lnTo>
                  <a:lnTo>
                    <a:pt x="1274" y="41"/>
                  </a:lnTo>
                  <a:lnTo>
                    <a:pt x="1277" y="38"/>
                  </a:lnTo>
                  <a:lnTo>
                    <a:pt x="1279" y="35"/>
                  </a:lnTo>
                  <a:lnTo>
                    <a:pt x="1281" y="32"/>
                  </a:lnTo>
                  <a:lnTo>
                    <a:pt x="1284" y="29"/>
                  </a:lnTo>
                  <a:lnTo>
                    <a:pt x="1285" y="25"/>
                  </a:lnTo>
                  <a:lnTo>
                    <a:pt x="1287" y="21"/>
                  </a:lnTo>
                  <a:lnTo>
                    <a:pt x="1288" y="18"/>
                  </a:lnTo>
                  <a:lnTo>
                    <a:pt x="1288" y="15"/>
                  </a:lnTo>
                  <a:lnTo>
                    <a:pt x="1290" y="12"/>
                  </a:lnTo>
                  <a:lnTo>
                    <a:pt x="1290" y="10"/>
                  </a:lnTo>
                  <a:lnTo>
                    <a:pt x="1291" y="9"/>
                  </a:lnTo>
                  <a:lnTo>
                    <a:pt x="1294" y="6"/>
                  </a:lnTo>
                  <a:lnTo>
                    <a:pt x="1297" y="4"/>
                  </a:lnTo>
                  <a:lnTo>
                    <a:pt x="1300" y="1"/>
                  </a:lnTo>
                  <a:lnTo>
                    <a:pt x="1305" y="0"/>
                  </a:lnTo>
                  <a:lnTo>
                    <a:pt x="1310" y="1"/>
                  </a:lnTo>
                  <a:lnTo>
                    <a:pt x="1313" y="3"/>
                  </a:lnTo>
                  <a:lnTo>
                    <a:pt x="1317" y="3"/>
                  </a:lnTo>
                  <a:lnTo>
                    <a:pt x="1319" y="7"/>
                  </a:lnTo>
                  <a:lnTo>
                    <a:pt x="1320" y="10"/>
                  </a:lnTo>
                  <a:lnTo>
                    <a:pt x="1322" y="15"/>
                  </a:lnTo>
                  <a:lnTo>
                    <a:pt x="1322" y="19"/>
                  </a:lnTo>
                  <a:lnTo>
                    <a:pt x="1323" y="24"/>
                  </a:lnTo>
                  <a:lnTo>
                    <a:pt x="1323" y="29"/>
                  </a:lnTo>
                  <a:lnTo>
                    <a:pt x="1325" y="32"/>
                  </a:lnTo>
                  <a:lnTo>
                    <a:pt x="1326" y="36"/>
                  </a:lnTo>
                  <a:lnTo>
                    <a:pt x="1329" y="38"/>
                  </a:lnTo>
                  <a:close/>
                </a:path>
              </a:pathLst>
            </a:custGeom>
            <a:solidFill>
              <a:schemeClr val="accent5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8B8786C1-F5C7-4154-A9B0-E509470C8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0" y="1285"/>
              <a:ext cx="12" cy="48"/>
            </a:xfrm>
            <a:custGeom>
              <a:avLst/>
              <a:gdLst>
                <a:gd name="T0" fmla="*/ 1 w 12"/>
                <a:gd name="T1" fmla="*/ 48 h 48"/>
                <a:gd name="T2" fmla="*/ 0 w 12"/>
                <a:gd name="T3" fmla="*/ 48 h 48"/>
                <a:gd name="T4" fmla="*/ 0 w 12"/>
                <a:gd name="T5" fmla="*/ 42 h 48"/>
                <a:gd name="T6" fmla="*/ 1 w 12"/>
                <a:gd name="T7" fmla="*/ 39 h 48"/>
                <a:gd name="T8" fmla="*/ 3 w 12"/>
                <a:gd name="T9" fmla="*/ 38 h 48"/>
                <a:gd name="T10" fmla="*/ 3 w 12"/>
                <a:gd name="T11" fmla="*/ 33 h 48"/>
                <a:gd name="T12" fmla="*/ 4 w 12"/>
                <a:gd name="T13" fmla="*/ 30 h 48"/>
                <a:gd name="T14" fmla="*/ 4 w 12"/>
                <a:gd name="T15" fmla="*/ 27 h 48"/>
                <a:gd name="T16" fmla="*/ 6 w 12"/>
                <a:gd name="T17" fmla="*/ 21 h 48"/>
                <a:gd name="T18" fmla="*/ 7 w 12"/>
                <a:gd name="T19" fmla="*/ 18 h 48"/>
                <a:gd name="T20" fmla="*/ 7 w 12"/>
                <a:gd name="T21" fmla="*/ 16 h 48"/>
                <a:gd name="T22" fmla="*/ 9 w 12"/>
                <a:gd name="T23" fmla="*/ 13 h 48"/>
                <a:gd name="T24" fmla="*/ 9 w 12"/>
                <a:gd name="T25" fmla="*/ 12 h 48"/>
                <a:gd name="T26" fmla="*/ 9 w 12"/>
                <a:gd name="T27" fmla="*/ 10 h 48"/>
                <a:gd name="T28" fmla="*/ 10 w 12"/>
                <a:gd name="T29" fmla="*/ 3 h 48"/>
                <a:gd name="T30" fmla="*/ 10 w 12"/>
                <a:gd name="T31" fmla="*/ 1 h 48"/>
                <a:gd name="T32" fmla="*/ 10 w 12"/>
                <a:gd name="T33" fmla="*/ 0 h 48"/>
                <a:gd name="T34" fmla="*/ 12 w 12"/>
                <a:gd name="T35" fmla="*/ 1 h 48"/>
                <a:gd name="T36" fmla="*/ 12 w 12"/>
                <a:gd name="T37" fmla="*/ 3 h 48"/>
                <a:gd name="T38" fmla="*/ 12 w 12"/>
                <a:gd name="T39" fmla="*/ 9 h 48"/>
                <a:gd name="T40" fmla="*/ 12 w 12"/>
                <a:gd name="T41" fmla="*/ 10 h 48"/>
                <a:gd name="T42" fmla="*/ 10 w 12"/>
                <a:gd name="T43" fmla="*/ 10 h 48"/>
                <a:gd name="T44" fmla="*/ 10 w 12"/>
                <a:gd name="T45" fmla="*/ 16 h 48"/>
                <a:gd name="T46" fmla="*/ 12 w 12"/>
                <a:gd name="T47" fmla="*/ 16 h 48"/>
                <a:gd name="T48" fmla="*/ 10 w 12"/>
                <a:gd name="T49" fmla="*/ 18 h 48"/>
                <a:gd name="T50" fmla="*/ 10 w 12"/>
                <a:gd name="T51" fmla="*/ 19 h 48"/>
                <a:gd name="T52" fmla="*/ 9 w 12"/>
                <a:gd name="T53" fmla="*/ 24 h 48"/>
                <a:gd name="T54" fmla="*/ 9 w 12"/>
                <a:gd name="T55" fmla="*/ 27 h 48"/>
                <a:gd name="T56" fmla="*/ 7 w 12"/>
                <a:gd name="T57" fmla="*/ 27 h 48"/>
                <a:gd name="T58" fmla="*/ 7 w 12"/>
                <a:gd name="T59" fmla="*/ 29 h 48"/>
                <a:gd name="T60" fmla="*/ 7 w 12"/>
                <a:gd name="T61" fmla="*/ 30 h 48"/>
                <a:gd name="T62" fmla="*/ 7 w 12"/>
                <a:gd name="T63" fmla="*/ 32 h 48"/>
                <a:gd name="T64" fmla="*/ 6 w 12"/>
                <a:gd name="T65" fmla="*/ 33 h 48"/>
                <a:gd name="T66" fmla="*/ 6 w 12"/>
                <a:gd name="T67" fmla="*/ 36 h 48"/>
                <a:gd name="T68" fmla="*/ 4 w 12"/>
                <a:gd name="T69" fmla="*/ 36 h 48"/>
                <a:gd name="T70" fmla="*/ 4 w 12"/>
                <a:gd name="T71" fmla="*/ 39 h 48"/>
                <a:gd name="T72" fmla="*/ 4 w 12"/>
                <a:gd name="T73" fmla="*/ 42 h 48"/>
                <a:gd name="T74" fmla="*/ 3 w 12"/>
                <a:gd name="T75" fmla="*/ 44 h 48"/>
                <a:gd name="T76" fmla="*/ 3 w 12"/>
                <a:gd name="T77" fmla="*/ 47 h 48"/>
                <a:gd name="T78" fmla="*/ 1 w 12"/>
                <a:gd name="T7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" h="48">
                  <a:moveTo>
                    <a:pt x="1" y="48"/>
                  </a:moveTo>
                  <a:lnTo>
                    <a:pt x="0" y="48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3" y="38"/>
                  </a:lnTo>
                  <a:lnTo>
                    <a:pt x="3" y="33"/>
                  </a:lnTo>
                  <a:lnTo>
                    <a:pt x="4" y="30"/>
                  </a:lnTo>
                  <a:lnTo>
                    <a:pt x="4" y="27"/>
                  </a:lnTo>
                  <a:lnTo>
                    <a:pt x="6" y="21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10" y="3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2" y="3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10" y="19"/>
                  </a:lnTo>
                  <a:lnTo>
                    <a:pt x="9" y="24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7" y="29"/>
                  </a:lnTo>
                  <a:lnTo>
                    <a:pt x="7" y="30"/>
                  </a:lnTo>
                  <a:lnTo>
                    <a:pt x="7" y="32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3" y="44"/>
                  </a:lnTo>
                  <a:lnTo>
                    <a:pt x="3" y="47"/>
                  </a:lnTo>
                  <a:lnTo>
                    <a:pt x="1" y="4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EE8BF7AE-CE13-4E9E-9114-77C83103A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1275"/>
              <a:ext cx="3" cy="7"/>
            </a:xfrm>
            <a:custGeom>
              <a:avLst/>
              <a:gdLst>
                <a:gd name="T0" fmla="*/ 3 w 3"/>
                <a:gd name="T1" fmla="*/ 7 h 7"/>
                <a:gd name="T2" fmla="*/ 2 w 3"/>
                <a:gd name="T3" fmla="*/ 7 h 7"/>
                <a:gd name="T4" fmla="*/ 0 w 3"/>
                <a:gd name="T5" fmla="*/ 5 h 7"/>
                <a:gd name="T6" fmla="*/ 0 w 3"/>
                <a:gd name="T7" fmla="*/ 3 h 7"/>
                <a:gd name="T8" fmla="*/ 2 w 3"/>
                <a:gd name="T9" fmla="*/ 0 h 7"/>
                <a:gd name="T10" fmla="*/ 3 w 3"/>
                <a:gd name="T11" fmla="*/ 0 h 7"/>
                <a:gd name="T12" fmla="*/ 3 w 3"/>
                <a:gd name="T13" fmla="*/ 2 h 7"/>
                <a:gd name="T14" fmla="*/ 3 w 3"/>
                <a:gd name="T15" fmla="*/ 5 h 7"/>
                <a:gd name="T16" fmla="*/ 3 w 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lnTo>
                    <a:pt x="2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7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id="{75B4F14B-0990-4035-9894-F9327AE7A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1239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1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1 h 6"/>
                <a:gd name="T12" fmla="*/ 2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F18D2720-03AB-4E37-B565-3C76B1F78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" y="1208"/>
              <a:ext cx="4" cy="22"/>
            </a:xfrm>
            <a:custGeom>
              <a:avLst/>
              <a:gdLst>
                <a:gd name="T0" fmla="*/ 4 w 4"/>
                <a:gd name="T1" fmla="*/ 22 h 22"/>
                <a:gd name="T2" fmla="*/ 2 w 4"/>
                <a:gd name="T3" fmla="*/ 22 h 22"/>
                <a:gd name="T4" fmla="*/ 0 w 4"/>
                <a:gd name="T5" fmla="*/ 22 h 22"/>
                <a:gd name="T6" fmla="*/ 0 w 4"/>
                <a:gd name="T7" fmla="*/ 20 h 22"/>
                <a:gd name="T8" fmla="*/ 2 w 4"/>
                <a:gd name="T9" fmla="*/ 20 h 22"/>
                <a:gd name="T10" fmla="*/ 2 w 4"/>
                <a:gd name="T11" fmla="*/ 17 h 22"/>
                <a:gd name="T12" fmla="*/ 0 w 4"/>
                <a:gd name="T13" fmla="*/ 16 h 22"/>
                <a:gd name="T14" fmla="*/ 2 w 4"/>
                <a:gd name="T15" fmla="*/ 14 h 22"/>
                <a:gd name="T16" fmla="*/ 0 w 4"/>
                <a:gd name="T17" fmla="*/ 12 h 22"/>
                <a:gd name="T18" fmla="*/ 2 w 4"/>
                <a:gd name="T19" fmla="*/ 9 h 22"/>
                <a:gd name="T20" fmla="*/ 0 w 4"/>
                <a:gd name="T21" fmla="*/ 8 h 22"/>
                <a:gd name="T22" fmla="*/ 2 w 4"/>
                <a:gd name="T23" fmla="*/ 6 h 22"/>
                <a:gd name="T24" fmla="*/ 0 w 4"/>
                <a:gd name="T25" fmla="*/ 5 h 22"/>
                <a:gd name="T26" fmla="*/ 0 w 4"/>
                <a:gd name="T27" fmla="*/ 2 h 22"/>
                <a:gd name="T28" fmla="*/ 2 w 4"/>
                <a:gd name="T29" fmla="*/ 0 h 22"/>
                <a:gd name="T30" fmla="*/ 4 w 4"/>
                <a:gd name="T31" fmla="*/ 0 h 22"/>
                <a:gd name="T32" fmla="*/ 4 w 4"/>
                <a:gd name="T33" fmla="*/ 2 h 22"/>
                <a:gd name="T34" fmla="*/ 4 w 4"/>
                <a:gd name="T35" fmla="*/ 3 h 22"/>
                <a:gd name="T36" fmla="*/ 4 w 4"/>
                <a:gd name="T37" fmla="*/ 5 h 22"/>
                <a:gd name="T38" fmla="*/ 4 w 4"/>
                <a:gd name="T39" fmla="*/ 8 h 22"/>
                <a:gd name="T40" fmla="*/ 4 w 4"/>
                <a:gd name="T41" fmla="*/ 9 h 22"/>
                <a:gd name="T42" fmla="*/ 4 w 4"/>
                <a:gd name="T43" fmla="*/ 12 h 22"/>
                <a:gd name="T44" fmla="*/ 4 w 4"/>
                <a:gd name="T45" fmla="*/ 14 h 22"/>
                <a:gd name="T46" fmla="*/ 4 w 4"/>
                <a:gd name="T47" fmla="*/ 16 h 22"/>
                <a:gd name="T48" fmla="*/ 4 w 4"/>
                <a:gd name="T49" fmla="*/ 17 h 22"/>
                <a:gd name="T50" fmla="*/ 4 w 4"/>
                <a:gd name="T51" fmla="*/ 19 h 22"/>
                <a:gd name="T52" fmla="*/ 4 w 4"/>
                <a:gd name="T5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22">
                  <a:moveTo>
                    <a:pt x="4" y="22"/>
                  </a:moveTo>
                  <a:lnTo>
                    <a:pt x="2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9"/>
                  </a:lnTo>
                  <a:lnTo>
                    <a:pt x="4" y="2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64EA09EF-8856-4F8F-A3F1-82E7B2A47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" y="1176"/>
              <a:ext cx="7" cy="15"/>
            </a:xfrm>
            <a:custGeom>
              <a:avLst/>
              <a:gdLst>
                <a:gd name="T0" fmla="*/ 3 w 7"/>
                <a:gd name="T1" fmla="*/ 14 h 15"/>
                <a:gd name="T2" fmla="*/ 2 w 7"/>
                <a:gd name="T3" fmla="*/ 15 h 15"/>
                <a:gd name="T4" fmla="*/ 2 w 7"/>
                <a:gd name="T5" fmla="*/ 14 h 15"/>
                <a:gd name="T6" fmla="*/ 2 w 7"/>
                <a:gd name="T7" fmla="*/ 9 h 15"/>
                <a:gd name="T8" fmla="*/ 0 w 7"/>
                <a:gd name="T9" fmla="*/ 8 h 15"/>
                <a:gd name="T10" fmla="*/ 0 w 7"/>
                <a:gd name="T11" fmla="*/ 6 h 15"/>
                <a:gd name="T12" fmla="*/ 2 w 7"/>
                <a:gd name="T13" fmla="*/ 5 h 15"/>
                <a:gd name="T14" fmla="*/ 2 w 7"/>
                <a:gd name="T15" fmla="*/ 2 h 15"/>
                <a:gd name="T16" fmla="*/ 3 w 7"/>
                <a:gd name="T17" fmla="*/ 0 h 15"/>
                <a:gd name="T18" fmla="*/ 5 w 7"/>
                <a:gd name="T19" fmla="*/ 0 h 15"/>
                <a:gd name="T20" fmla="*/ 7 w 7"/>
                <a:gd name="T21" fmla="*/ 2 h 15"/>
                <a:gd name="T22" fmla="*/ 7 w 7"/>
                <a:gd name="T23" fmla="*/ 6 h 15"/>
                <a:gd name="T24" fmla="*/ 3 w 7"/>
                <a:gd name="T25" fmla="*/ 9 h 15"/>
                <a:gd name="T26" fmla="*/ 3 w 7"/>
                <a:gd name="T27" fmla="*/ 11 h 15"/>
                <a:gd name="T28" fmla="*/ 3 w 7"/>
                <a:gd name="T2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3" y="14"/>
                  </a:moveTo>
                  <a:lnTo>
                    <a:pt x="2" y="15"/>
                  </a:lnTo>
                  <a:lnTo>
                    <a:pt x="2" y="14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5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7" y="6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D8D9B96A-1498-4446-81E4-56D3147EC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1" y="1153"/>
              <a:ext cx="4" cy="16"/>
            </a:xfrm>
            <a:custGeom>
              <a:avLst/>
              <a:gdLst>
                <a:gd name="T0" fmla="*/ 1 w 4"/>
                <a:gd name="T1" fmla="*/ 14 h 16"/>
                <a:gd name="T2" fmla="*/ 1 w 4"/>
                <a:gd name="T3" fmla="*/ 16 h 16"/>
                <a:gd name="T4" fmla="*/ 0 w 4"/>
                <a:gd name="T5" fmla="*/ 16 h 16"/>
                <a:gd name="T6" fmla="*/ 0 w 4"/>
                <a:gd name="T7" fmla="*/ 14 h 16"/>
                <a:gd name="T8" fmla="*/ 0 w 4"/>
                <a:gd name="T9" fmla="*/ 13 h 16"/>
                <a:gd name="T10" fmla="*/ 0 w 4"/>
                <a:gd name="T11" fmla="*/ 5 h 16"/>
                <a:gd name="T12" fmla="*/ 1 w 4"/>
                <a:gd name="T13" fmla="*/ 0 h 16"/>
                <a:gd name="T14" fmla="*/ 3 w 4"/>
                <a:gd name="T15" fmla="*/ 2 h 16"/>
                <a:gd name="T16" fmla="*/ 4 w 4"/>
                <a:gd name="T17" fmla="*/ 5 h 16"/>
                <a:gd name="T18" fmla="*/ 3 w 4"/>
                <a:gd name="T19" fmla="*/ 8 h 16"/>
                <a:gd name="T20" fmla="*/ 3 w 4"/>
                <a:gd name="T21" fmla="*/ 11 h 16"/>
                <a:gd name="T22" fmla="*/ 1 w 4"/>
                <a:gd name="T23" fmla="*/ 11 h 16"/>
                <a:gd name="T24" fmla="*/ 1 w 4"/>
                <a:gd name="T25" fmla="*/ 13 h 16"/>
                <a:gd name="T26" fmla="*/ 1 w 4"/>
                <a:gd name="T2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6">
                  <a:moveTo>
                    <a:pt x="1" y="14"/>
                  </a:moveTo>
                  <a:lnTo>
                    <a:pt x="1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5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8"/>
                  </a:lnTo>
                  <a:lnTo>
                    <a:pt x="3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720829A2-8C66-4C54-875D-011A04A3C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1138"/>
              <a:ext cx="12" cy="17"/>
            </a:xfrm>
            <a:custGeom>
              <a:avLst/>
              <a:gdLst>
                <a:gd name="T0" fmla="*/ 9 w 12"/>
                <a:gd name="T1" fmla="*/ 14 h 17"/>
                <a:gd name="T2" fmla="*/ 8 w 12"/>
                <a:gd name="T3" fmla="*/ 15 h 17"/>
                <a:gd name="T4" fmla="*/ 2 w 12"/>
                <a:gd name="T5" fmla="*/ 15 h 17"/>
                <a:gd name="T6" fmla="*/ 2 w 12"/>
                <a:gd name="T7" fmla="*/ 17 h 17"/>
                <a:gd name="T8" fmla="*/ 0 w 12"/>
                <a:gd name="T9" fmla="*/ 17 h 17"/>
                <a:gd name="T10" fmla="*/ 2 w 12"/>
                <a:gd name="T11" fmla="*/ 12 h 17"/>
                <a:gd name="T12" fmla="*/ 3 w 12"/>
                <a:gd name="T13" fmla="*/ 9 h 17"/>
                <a:gd name="T14" fmla="*/ 5 w 12"/>
                <a:gd name="T15" fmla="*/ 9 h 17"/>
                <a:gd name="T16" fmla="*/ 5 w 12"/>
                <a:gd name="T17" fmla="*/ 6 h 17"/>
                <a:gd name="T18" fmla="*/ 6 w 12"/>
                <a:gd name="T19" fmla="*/ 3 h 17"/>
                <a:gd name="T20" fmla="*/ 8 w 12"/>
                <a:gd name="T21" fmla="*/ 2 h 17"/>
                <a:gd name="T22" fmla="*/ 8 w 12"/>
                <a:gd name="T23" fmla="*/ 0 h 17"/>
                <a:gd name="T24" fmla="*/ 9 w 12"/>
                <a:gd name="T25" fmla="*/ 0 h 17"/>
                <a:gd name="T26" fmla="*/ 11 w 12"/>
                <a:gd name="T27" fmla="*/ 0 h 17"/>
                <a:gd name="T28" fmla="*/ 12 w 12"/>
                <a:gd name="T29" fmla="*/ 0 h 17"/>
                <a:gd name="T30" fmla="*/ 12 w 12"/>
                <a:gd name="T31" fmla="*/ 2 h 17"/>
                <a:gd name="T32" fmla="*/ 12 w 12"/>
                <a:gd name="T33" fmla="*/ 3 h 17"/>
                <a:gd name="T34" fmla="*/ 12 w 12"/>
                <a:gd name="T35" fmla="*/ 6 h 17"/>
                <a:gd name="T36" fmla="*/ 11 w 12"/>
                <a:gd name="T37" fmla="*/ 9 h 17"/>
                <a:gd name="T38" fmla="*/ 9 w 12"/>
                <a:gd name="T39" fmla="*/ 11 h 17"/>
                <a:gd name="T40" fmla="*/ 9 w 12"/>
                <a:gd name="T4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7">
                  <a:moveTo>
                    <a:pt x="9" y="14"/>
                  </a:moveTo>
                  <a:lnTo>
                    <a:pt x="8" y="15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6" y="3"/>
                  </a:lnTo>
                  <a:lnTo>
                    <a:pt x="8" y="2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9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F4A93538-1368-414D-8F34-678D5A2CD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1129"/>
              <a:ext cx="23" cy="145"/>
            </a:xfrm>
            <a:custGeom>
              <a:avLst/>
              <a:gdLst>
                <a:gd name="T0" fmla="*/ 19 w 23"/>
                <a:gd name="T1" fmla="*/ 0 h 145"/>
                <a:gd name="T2" fmla="*/ 20 w 23"/>
                <a:gd name="T3" fmla="*/ 1 h 145"/>
                <a:gd name="T4" fmla="*/ 22 w 23"/>
                <a:gd name="T5" fmla="*/ 3 h 145"/>
                <a:gd name="T6" fmla="*/ 23 w 23"/>
                <a:gd name="T7" fmla="*/ 4 h 145"/>
                <a:gd name="T8" fmla="*/ 23 w 23"/>
                <a:gd name="T9" fmla="*/ 8 h 145"/>
                <a:gd name="T10" fmla="*/ 23 w 23"/>
                <a:gd name="T11" fmla="*/ 11 h 145"/>
                <a:gd name="T12" fmla="*/ 23 w 23"/>
                <a:gd name="T13" fmla="*/ 14 h 145"/>
                <a:gd name="T14" fmla="*/ 20 w 23"/>
                <a:gd name="T15" fmla="*/ 17 h 145"/>
                <a:gd name="T16" fmla="*/ 19 w 23"/>
                <a:gd name="T17" fmla="*/ 12 h 145"/>
                <a:gd name="T18" fmla="*/ 17 w 23"/>
                <a:gd name="T19" fmla="*/ 17 h 145"/>
                <a:gd name="T20" fmla="*/ 14 w 23"/>
                <a:gd name="T21" fmla="*/ 15 h 145"/>
                <a:gd name="T22" fmla="*/ 14 w 23"/>
                <a:gd name="T23" fmla="*/ 11 h 145"/>
                <a:gd name="T24" fmla="*/ 12 w 23"/>
                <a:gd name="T25" fmla="*/ 6 h 145"/>
                <a:gd name="T26" fmla="*/ 12 w 23"/>
                <a:gd name="T27" fmla="*/ 15 h 145"/>
                <a:gd name="T28" fmla="*/ 11 w 23"/>
                <a:gd name="T29" fmla="*/ 18 h 145"/>
                <a:gd name="T30" fmla="*/ 11 w 23"/>
                <a:gd name="T31" fmla="*/ 21 h 145"/>
                <a:gd name="T32" fmla="*/ 9 w 23"/>
                <a:gd name="T33" fmla="*/ 26 h 145"/>
                <a:gd name="T34" fmla="*/ 9 w 23"/>
                <a:gd name="T35" fmla="*/ 38 h 145"/>
                <a:gd name="T36" fmla="*/ 9 w 23"/>
                <a:gd name="T37" fmla="*/ 47 h 145"/>
                <a:gd name="T38" fmla="*/ 9 w 23"/>
                <a:gd name="T39" fmla="*/ 53 h 145"/>
                <a:gd name="T40" fmla="*/ 11 w 23"/>
                <a:gd name="T41" fmla="*/ 59 h 145"/>
                <a:gd name="T42" fmla="*/ 9 w 23"/>
                <a:gd name="T43" fmla="*/ 64 h 145"/>
                <a:gd name="T44" fmla="*/ 9 w 23"/>
                <a:gd name="T45" fmla="*/ 67 h 145"/>
                <a:gd name="T46" fmla="*/ 9 w 23"/>
                <a:gd name="T47" fmla="*/ 73 h 145"/>
                <a:gd name="T48" fmla="*/ 9 w 23"/>
                <a:gd name="T49" fmla="*/ 87 h 145"/>
                <a:gd name="T50" fmla="*/ 8 w 23"/>
                <a:gd name="T51" fmla="*/ 93 h 145"/>
                <a:gd name="T52" fmla="*/ 9 w 23"/>
                <a:gd name="T53" fmla="*/ 98 h 145"/>
                <a:gd name="T54" fmla="*/ 8 w 23"/>
                <a:gd name="T55" fmla="*/ 102 h 145"/>
                <a:gd name="T56" fmla="*/ 6 w 23"/>
                <a:gd name="T57" fmla="*/ 107 h 145"/>
                <a:gd name="T58" fmla="*/ 5 w 23"/>
                <a:gd name="T59" fmla="*/ 111 h 145"/>
                <a:gd name="T60" fmla="*/ 5 w 23"/>
                <a:gd name="T61" fmla="*/ 116 h 145"/>
                <a:gd name="T62" fmla="*/ 5 w 23"/>
                <a:gd name="T63" fmla="*/ 122 h 145"/>
                <a:gd name="T64" fmla="*/ 5 w 23"/>
                <a:gd name="T65" fmla="*/ 130 h 145"/>
                <a:gd name="T66" fmla="*/ 3 w 23"/>
                <a:gd name="T67" fmla="*/ 134 h 145"/>
                <a:gd name="T68" fmla="*/ 3 w 23"/>
                <a:gd name="T69" fmla="*/ 137 h 145"/>
                <a:gd name="T70" fmla="*/ 0 w 23"/>
                <a:gd name="T71" fmla="*/ 145 h 145"/>
                <a:gd name="T72" fmla="*/ 0 w 23"/>
                <a:gd name="T73" fmla="*/ 136 h 145"/>
                <a:gd name="T74" fmla="*/ 0 w 23"/>
                <a:gd name="T75" fmla="*/ 131 h 145"/>
                <a:gd name="T76" fmla="*/ 2 w 23"/>
                <a:gd name="T77" fmla="*/ 128 h 145"/>
                <a:gd name="T78" fmla="*/ 2 w 23"/>
                <a:gd name="T79" fmla="*/ 114 h 145"/>
                <a:gd name="T80" fmla="*/ 3 w 23"/>
                <a:gd name="T81" fmla="*/ 111 h 145"/>
                <a:gd name="T82" fmla="*/ 3 w 23"/>
                <a:gd name="T83" fmla="*/ 105 h 145"/>
                <a:gd name="T84" fmla="*/ 3 w 23"/>
                <a:gd name="T85" fmla="*/ 93 h 145"/>
                <a:gd name="T86" fmla="*/ 5 w 23"/>
                <a:gd name="T87" fmla="*/ 88 h 145"/>
                <a:gd name="T88" fmla="*/ 5 w 23"/>
                <a:gd name="T89" fmla="*/ 85 h 145"/>
                <a:gd name="T90" fmla="*/ 6 w 23"/>
                <a:gd name="T91" fmla="*/ 64 h 145"/>
                <a:gd name="T92" fmla="*/ 6 w 23"/>
                <a:gd name="T93" fmla="*/ 55 h 145"/>
                <a:gd name="T94" fmla="*/ 8 w 23"/>
                <a:gd name="T95" fmla="*/ 44 h 145"/>
                <a:gd name="T96" fmla="*/ 8 w 23"/>
                <a:gd name="T97" fmla="*/ 27 h 145"/>
                <a:gd name="T98" fmla="*/ 9 w 23"/>
                <a:gd name="T99" fmla="*/ 17 h 145"/>
                <a:gd name="T100" fmla="*/ 12 w 23"/>
                <a:gd name="T101" fmla="*/ 4 h 145"/>
                <a:gd name="T102" fmla="*/ 15 w 23"/>
                <a:gd name="T103" fmla="*/ 1 h 145"/>
                <a:gd name="T104" fmla="*/ 17 w 23"/>
                <a:gd name="T10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" h="145">
                  <a:moveTo>
                    <a:pt x="17" y="0"/>
                  </a:moveTo>
                  <a:lnTo>
                    <a:pt x="19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20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3" y="14"/>
                  </a:lnTo>
                  <a:lnTo>
                    <a:pt x="22" y="15"/>
                  </a:lnTo>
                  <a:lnTo>
                    <a:pt x="20" y="17"/>
                  </a:lnTo>
                  <a:lnTo>
                    <a:pt x="19" y="17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7" y="17"/>
                  </a:lnTo>
                  <a:lnTo>
                    <a:pt x="15" y="18"/>
                  </a:lnTo>
                  <a:lnTo>
                    <a:pt x="14" y="15"/>
                  </a:lnTo>
                  <a:lnTo>
                    <a:pt x="14" y="14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12" y="9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18"/>
                  </a:lnTo>
                  <a:lnTo>
                    <a:pt x="11" y="20"/>
                  </a:lnTo>
                  <a:lnTo>
                    <a:pt x="11" y="21"/>
                  </a:lnTo>
                  <a:lnTo>
                    <a:pt x="11" y="24"/>
                  </a:lnTo>
                  <a:lnTo>
                    <a:pt x="9" y="26"/>
                  </a:lnTo>
                  <a:lnTo>
                    <a:pt x="9" y="27"/>
                  </a:lnTo>
                  <a:lnTo>
                    <a:pt x="9" y="38"/>
                  </a:lnTo>
                  <a:lnTo>
                    <a:pt x="9" y="44"/>
                  </a:lnTo>
                  <a:lnTo>
                    <a:pt x="9" y="47"/>
                  </a:lnTo>
                  <a:lnTo>
                    <a:pt x="9" y="52"/>
                  </a:lnTo>
                  <a:lnTo>
                    <a:pt x="9" y="53"/>
                  </a:lnTo>
                  <a:lnTo>
                    <a:pt x="9" y="58"/>
                  </a:lnTo>
                  <a:lnTo>
                    <a:pt x="11" y="59"/>
                  </a:lnTo>
                  <a:lnTo>
                    <a:pt x="11" y="62"/>
                  </a:lnTo>
                  <a:lnTo>
                    <a:pt x="9" y="64"/>
                  </a:lnTo>
                  <a:lnTo>
                    <a:pt x="9" y="66"/>
                  </a:lnTo>
                  <a:lnTo>
                    <a:pt x="9" y="67"/>
                  </a:lnTo>
                  <a:lnTo>
                    <a:pt x="8" y="67"/>
                  </a:lnTo>
                  <a:lnTo>
                    <a:pt x="9" y="73"/>
                  </a:lnTo>
                  <a:lnTo>
                    <a:pt x="9" y="84"/>
                  </a:lnTo>
                  <a:lnTo>
                    <a:pt x="9" y="87"/>
                  </a:lnTo>
                  <a:lnTo>
                    <a:pt x="8" y="87"/>
                  </a:lnTo>
                  <a:lnTo>
                    <a:pt x="8" y="93"/>
                  </a:lnTo>
                  <a:lnTo>
                    <a:pt x="8" y="96"/>
                  </a:lnTo>
                  <a:lnTo>
                    <a:pt x="9" y="98"/>
                  </a:lnTo>
                  <a:lnTo>
                    <a:pt x="9" y="101"/>
                  </a:lnTo>
                  <a:lnTo>
                    <a:pt x="8" y="102"/>
                  </a:lnTo>
                  <a:lnTo>
                    <a:pt x="8" y="104"/>
                  </a:lnTo>
                  <a:lnTo>
                    <a:pt x="6" y="107"/>
                  </a:lnTo>
                  <a:lnTo>
                    <a:pt x="6" y="111"/>
                  </a:lnTo>
                  <a:lnTo>
                    <a:pt x="5" y="111"/>
                  </a:lnTo>
                  <a:lnTo>
                    <a:pt x="5" y="114"/>
                  </a:lnTo>
                  <a:lnTo>
                    <a:pt x="5" y="116"/>
                  </a:lnTo>
                  <a:lnTo>
                    <a:pt x="3" y="120"/>
                  </a:lnTo>
                  <a:lnTo>
                    <a:pt x="5" y="122"/>
                  </a:lnTo>
                  <a:lnTo>
                    <a:pt x="5" y="125"/>
                  </a:lnTo>
                  <a:lnTo>
                    <a:pt x="5" y="130"/>
                  </a:lnTo>
                  <a:lnTo>
                    <a:pt x="3" y="133"/>
                  </a:lnTo>
                  <a:lnTo>
                    <a:pt x="3" y="134"/>
                  </a:lnTo>
                  <a:lnTo>
                    <a:pt x="3" y="136"/>
                  </a:lnTo>
                  <a:lnTo>
                    <a:pt x="3" y="137"/>
                  </a:lnTo>
                  <a:lnTo>
                    <a:pt x="2" y="143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1"/>
                  </a:lnTo>
                  <a:lnTo>
                    <a:pt x="2" y="131"/>
                  </a:lnTo>
                  <a:lnTo>
                    <a:pt x="2" y="128"/>
                  </a:lnTo>
                  <a:lnTo>
                    <a:pt x="2" y="127"/>
                  </a:lnTo>
                  <a:lnTo>
                    <a:pt x="2" y="114"/>
                  </a:lnTo>
                  <a:lnTo>
                    <a:pt x="3" y="114"/>
                  </a:lnTo>
                  <a:lnTo>
                    <a:pt x="3" y="111"/>
                  </a:lnTo>
                  <a:lnTo>
                    <a:pt x="3" y="110"/>
                  </a:lnTo>
                  <a:lnTo>
                    <a:pt x="3" y="105"/>
                  </a:lnTo>
                  <a:lnTo>
                    <a:pt x="3" y="104"/>
                  </a:lnTo>
                  <a:lnTo>
                    <a:pt x="3" y="93"/>
                  </a:lnTo>
                  <a:lnTo>
                    <a:pt x="5" y="91"/>
                  </a:lnTo>
                  <a:lnTo>
                    <a:pt x="5" y="88"/>
                  </a:lnTo>
                  <a:lnTo>
                    <a:pt x="5" y="87"/>
                  </a:lnTo>
                  <a:lnTo>
                    <a:pt x="5" y="85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6" y="58"/>
                  </a:lnTo>
                  <a:lnTo>
                    <a:pt x="6" y="55"/>
                  </a:lnTo>
                  <a:lnTo>
                    <a:pt x="6" y="53"/>
                  </a:lnTo>
                  <a:lnTo>
                    <a:pt x="8" y="44"/>
                  </a:lnTo>
                  <a:lnTo>
                    <a:pt x="8" y="38"/>
                  </a:lnTo>
                  <a:lnTo>
                    <a:pt x="8" y="27"/>
                  </a:lnTo>
                  <a:lnTo>
                    <a:pt x="9" y="23"/>
                  </a:lnTo>
                  <a:lnTo>
                    <a:pt x="9" y="17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5" y="1"/>
                  </a:lnTo>
                  <a:lnTo>
                    <a:pt x="15" y="0"/>
                  </a:lnTo>
                  <a:lnTo>
                    <a:pt x="17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82D2FBF8-B4E7-42EB-8DF4-182FB9C13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5" y="697"/>
              <a:ext cx="2115" cy="1667"/>
            </a:xfrm>
            <a:custGeom>
              <a:avLst/>
              <a:gdLst>
                <a:gd name="T0" fmla="*/ 423 w 2115"/>
                <a:gd name="T1" fmla="*/ 5 h 1667"/>
                <a:gd name="T2" fmla="*/ 478 w 2115"/>
                <a:gd name="T3" fmla="*/ 12 h 1667"/>
                <a:gd name="T4" fmla="*/ 531 w 2115"/>
                <a:gd name="T5" fmla="*/ 17 h 1667"/>
                <a:gd name="T6" fmla="*/ 598 w 2115"/>
                <a:gd name="T7" fmla="*/ 20 h 1667"/>
                <a:gd name="T8" fmla="*/ 667 w 2115"/>
                <a:gd name="T9" fmla="*/ 17 h 1667"/>
                <a:gd name="T10" fmla="*/ 737 w 2115"/>
                <a:gd name="T11" fmla="*/ 14 h 1667"/>
                <a:gd name="T12" fmla="*/ 790 w 2115"/>
                <a:gd name="T13" fmla="*/ 12 h 1667"/>
                <a:gd name="T14" fmla="*/ 823 w 2115"/>
                <a:gd name="T15" fmla="*/ 60 h 1667"/>
                <a:gd name="T16" fmla="*/ 864 w 2115"/>
                <a:gd name="T17" fmla="*/ 81 h 1667"/>
                <a:gd name="T18" fmla="*/ 913 w 2115"/>
                <a:gd name="T19" fmla="*/ 87 h 1667"/>
                <a:gd name="T20" fmla="*/ 952 w 2115"/>
                <a:gd name="T21" fmla="*/ 131 h 1667"/>
                <a:gd name="T22" fmla="*/ 996 w 2115"/>
                <a:gd name="T23" fmla="*/ 174 h 1667"/>
                <a:gd name="T24" fmla="*/ 1044 w 2115"/>
                <a:gd name="T25" fmla="*/ 215 h 1667"/>
                <a:gd name="T26" fmla="*/ 1097 w 2115"/>
                <a:gd name="T27" fmla="*/ 246 h 1667"/>
                <a:gd name="T28" fmla="*/ 1093 w 2115"/>
                <a:gd name="T29" fmla="*/ 295 h 1667"/>
                <a:gd name="T30" fmla="*/ 1132 w 2115"/>
                <a:gd name="T31" fmla="*/ 327 h 1667"/>
                <a:gd name="T32" fmla="*/ 1167 w 2115"/>
                <a:gd name="T33" fmla="*/ 375 h 1667"/>
                <a:gd name="T34" fmla="*/ 1212 w 2115"/>
                <a:gd name="T35" fmla="*/ 383 h 1667"/>
                <a:gd name="T36" fmla="*/ 1274 w 2115"/>
                <a:gd name="T37" fmla="*/ 354 h 1667"/>
                <a:gd name="T38" fmla="*/ 1285 w 2115"/>
                <a:gd name="T39" fmla="*/ 391 h 1667"/>
                <a:gd name="T40" fmla="*/ 1337 w 2115"/>
                <a:gd name="T41" fmla="*/ 400 h 1667"/>
                <a:gd name="T42" fmla="*/ 1408 w 2115"/>
                <a:gd name="T43" fmla="*/ 388 h 1667"/>
                <a:gd name="T44" fmla="*/ 1448 w 2115"/>
                <a:gd name="T45" fmla="*/ 389 h 1667"/>
                <a:gd name="T46" fmla="*/ 1447 w 2115"/>
                <a:gd name="T47" fmla="*/ 426 h 1667"/>
                <a:gd name="T48" fmla="*/ 1491 w 2115"/>
                <a:gd name="T49" fmla="*/ 430 h 1667"/>
                <a:gd name="T50" fmla="*/ 1527 w 2115"/>
                <a:gd name="T51" fmla="*/ 482 h 1667"/>
                <a:gd name="T52" fmla="*/ 1563 w 2115"/>
                <a:gd name="T53" fmla="*/ 530 h 1667"/>
                <a:gd name="T54" fmla="*/ 1584 w 2115"/>
                <a:gd name="T55" fmla="*/ 589 h 1667"/>
                <a:gd name="T56" fmla="*/ 1599 w 2115"/>
                <a:gd name="T57" fmla="*/ 644 h 1667"/>
                <a:gd name="T58" fmla="*/ 1633 w 2115"/>
                <a:gd name="T59" fmla="*/ 691 h 1667"/>
                <a:gd name="T60" fmla="*/ 1624 w 2115"/>
                <a:gd name="T61" fmla="*/ 739 h 1667"/>
                <a:gd name="T62" fmla="*/ 1677 w 2115"/>
                <a:gd name="T63" fmla="*/ 762 h 1667"/>
                <a:gd name="T64" fmla="*/ 1735 w 2115"/>
                <a:gd name="T65" fmla="*/ 791 h 1667"/>
                <a:gd name="T66" fmla="*/ 1738 w 2115"/>
                <a:gd name="T67" fmla="*/ 853 h 1667"/>
                <a:gd name="T68" fmla="*/ 1793 w 2115"/>
                <a:gd name="T69" fmla="*/ 862 h 1667"/>
                <a:gd name="T70" fmla="*/ 1842 w 2115"/>
                <a:gd name="T71" fmla="*/ 875 h 1667"/>
                <a:gd name="T72" fmla="*/ 1854 w 2115"/>
                <a:gd name="T73" fmla="*/ 928 h 1667"/>
                <a:gd name="T74" fmla="*/ 1895 w 2115"/>
                <a:gd name="T75" fmla="*/ 975 h 1667"/>
                <a:gd name="T76" fmla="*/ 1926 w 2115"/>
                <a:gd name="T77" fmla="*/ 1026 h 1667"/>
                <a:gd name="T78" fmla="*/ 1904 w 2115"/>
                <a:gd name="T79" fmla="*/ 1053 h 1667"/>
                <a:gd name="T80" fmla="*/ 1962 w 2115"/>
                <a:gd name="T81" fmla="*/ 1068 h 1667"/>
                <a:gd name="T82" fmla="*/ 1994 w 2115"/>
                <a:gd name="T83" fmla="*/ 1128 h 1667"/>
                <a:gd name="T84" fmla="*/ 2058 w 2115"/>
                <a:gd name="T85" fmla="*/ 1186 h 1667"/>
                <a:gd name="T86" fmla="*/ 2093 w 2115"/>
                <a:gd name="T87" fmla="*/ 1242 h 1667"/>
                <a:gd name="T88" fmla="*/ 2103 w 2115"/>
                <a:gd name="T89" fmla="*/ 1259 h 1667"/>
                <a:gd name="T90" fmla="*/ 2107 w 2115"/>
                <a:gd name="T91" fmla="*/ 1282 h 1667"/>
                <a:gd name="T92" fmla="*/ 2080 w 2115"/>
                <a:gd name="T93" fmla="*/ 1403 h 1667"/>
                <a:gd name="T94" fmla="*/ 1843 w 2115"/>
                <a:gd name="T95" fmla="*/ 1552 h 1667"/>
                <a:gd name="T96" fmla="*/ 1584 w 2115"/>
                <a:gd name="T97" fmla="*/ 1548 h 1667"/>
                <a:gd name="T98" fmla="*/ 1382 w 2115"/>
                <a:gd name="T99" fmla="*/ 1665 h 1667"/>
                <a:gd name="T100" fmla="*/ 1108 w 2115"/>
                <a:gd name="T101" fmla="*/ 1624 h 1667"/>
                <a:gd name="T102" fmla="*/ 932 w 2115"/>
                <a:gd name="T103" fmla="*/ 1566 h 1667"/>
                <a:gd name="T104" fmla="*/ 761 w 2115"/>
                <a:gd name="T105" fmla="*/ 1537 h 1667"/>
                <a:gd name="T106" fmla="*/ 707 w 2115"/>
                <a:gd name="T107" fmla="*/ 1549 h 1667"/>
                <a:gd name="T108" fmla="*/ 647 w 2115"/>
                <a:gd name="T109" fmla="*/ 1546 h 1667"/>
                <a:gd name="T110" fmla="*/ 548 w 2115"/>
                <a:gd name="T111" fmla="*/ 1535 h 1667"/>
                <a:gd name="T112" fmla="*/ 478 w 2115"/>
                <a:gd name="T113" fmla="*/ 1509 h 1667"/>
                <a:gd name="T114" fmla="*/ 270 w 2115"/>
                <a:gd name="T115" fmla="*/ 1506 h 1667"/>
                <a:gd name="T116" fmla="*/ 2 w 2115"/>
                <a:gd name="T117" fmla="*/ 1409 h 1667"/>
                <a:gd name="T118" fmla="*/ 8 w 2115"/>
                <a:gd name="T119" fmla="*/ 1361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5" h="1667">
                  <a:moveTo>
                    <a:pt x="369" y="11"/>
                  </a:moveTo>
                  <a:lnTo>
                    <a:pt x="374" y="11"/>
                  </a:lnTo>
                  <a:lnTo>
                    <a:pt x="379" y="11"/>
                  </a:lnTo>
                  <a:lnTo>
                    <a:pt x="383" y="9"/>
                  </a:lnTo>
                  <a:lnTo>
                    <a:pt x="386" y="8"/>
                  </a:lnTo>
                  <a:lnTo>
                    <a:pt x="391" y="8"/>
                  </a:lnTo>
                  <a:lnTo>
                    <a:pt x="394" y="12"/>
                  </a:lnTo>
                  <a:lnTo>
                    <a:pt x="395" y="15"/>
                  </a:lnTo>
                  <a:lnTo>
                    <a:pt x="400" y="17"/>
                  </a:lnTo>
                  <a:lnTo>
                    <a:pt x="403" y="14"/>
                  </a:lnTo>
                  <a:lnTo>
                    <a:pt x="406" y="12"/>
                  </a:lnTo>
                  <a:lnTo>
                    <a:pt x="408" y="9"/>
                  </a:lnTo>
                  <a:lnTo>
                    <a:pt x="411" y="6"/>
                  </a:lnTo>
                  <a:lnTo>
                    <a:pt x="412" y="3"/>
                  </a:lnTo>
                  <a:lnTo>
                    <a:pt x="415" y="0"/>
                  </a:lnTo>
                  <a:lnTo>
                    <a:pt x="420" y="3"/>
                  </a:lnTo>
                  <a:lnTo>
                    <a:pt x="423" y="5"/>
                  </a:lnTo>
                  <a:lnTo>
                    <a:pt x="424" y="8"/>
                  </a:lnTo>
                  <a:lnTo>
                    <a:pt x="427" y="9"/>
                  </a:lnTo>
                  <a:lnTo>
                    <a:pt x="430" y="12"/>
                  </a:lnTo>
                  <a:lnTo>
                    <a:pt x="432" y="14"/>
                  </a:lnTo>
                  <a:lnTo>
                    <a:pt x="433" y="14"/>
                  </a:lnTo>
                  <a:lnTo>
                    <a:pt x="438" y="15"/>
                  </a:lnTo>
                  <a:lnTo>
                    <a:pt x="443" y="14"/>
                  </a:lnTo>
                  <a:lnTo>
                    <a:pt x="447" y="12"/>
                  </a:lnTo>
                  <a:lnTo>
                    <a:pt x="452" y="12"/>
                  </a:lnTo>
                  <a:lnTo>
                    <a:pt x="455" y="9"/>
                  </a:lnTo>
                  <a:lnTo>
                    <a:pt x="458" y="8"/>
                  </a:lnTo>
                  <a:lnTo>
                    <a:pt x="461" y="6"/>
                  </a:lnTo>
                  <a:lnTo>
                    <a:pt x="465" y="5"/>
                  </a:lnTo>
                  <a:lnTo>
                    <a:pt x="470" y="5"/>
                  </a:lnTo>
                  <a:lnTo>
                    <a:pt x="473" y="8"/>
                  </a:lnTo>
                  <a:lnTo>
                    <a:pt x="476" y="9"/>
                  </a:lnTo>
                  <a:lnTo>
                    <a:pt x="478" y="12"/>
                  </a:lnTo>
                  <a:lnTo>
                    <a:pt x="482" y="14"/>
                  </a:lnTo>
                  <a:lnTo>
                    <a:pt x="487" y="14"/>
                  </a:lnTo>
                  <a:lnTo>
                    <a:pt x="490" y="12"/>
                  </a:lnTo>
                  <a:lnTo>
                    <a:pt x="493" y="11"/>
                  </a:lnTo>
                  <a:lnTo>
                    <a:pt x="496" y="9"/>
                  </a:lnTo>
                  <a:lnTo>
                    <a:pt x="499" y="8"/>
                  </a:lnTo>
                  <a:lnTo>
                    <a:pt x="504" y="6"/>
                  </a:lnTo>
                  <a:lnTo>
                    <a:pt x="508" y="6"/>
                  </a:lnTo>
                  <a:lnTo>
                    <a:pt x="511" y="9"/>
                  </a:lnTo>
                  <a:lnTo>
                    <a:pt x="513" y="12"/>
                  </a:lnTo>
                  <a:lnTo>
                    <a:pt x="516" y="15"/>
                  </a:lnTo>
                  <a:lnTo>
                    <a:pt x="517" y="18"/>
                  </a:lnTo>
                  <a:lnTo>
                    <a:pt x="519" y="23"/>
                  </a:lnTo>
                  <a:lnTo>
                    <a:pt x="522" y="23"/>
                  </a:lnTo>
                  <a:lnTo>
                    <a:pt x="527" y="23"/>
                  </a:lnTo>
                  <a:lnTo>
                    <a:pt x="530" y="20"/>
                  </a:lnTo>
                  <a:lnTo>
                    <a:pt x="531" y="17"/>
                  </a:lnTo>
                  <a:lnTo>
                    <a:pt x="534" y="14"/>
                  </a:lnTo>
                  <a:lnTo>
                    <a:pt x="537" y="12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52" y="14"/>
                  </a:lnTo>
                  <a:lnTo>
                    <a:pt x="556" y="14"/>
                  </a:lnTo>
                  <a:lnTo>
                    <a:pt x="560" y="12"/>
                  </a:lnTo>
                  <a:lnTo>
                    <a:pt x="565" y="12"/>
                  </a:lnTo>
                  <a:lnTo>
                    <a:pt x="569" y="11"/>
                  </a:lnTo>
                  <a:lnTo>
                    <a:pt x="574" y="9"/>
                  </a:lnTo>
                  <a:lnTo>
                    <a:pt x="578" y="11"/>
                  </a:lnTo>
                  <a:lnTo>
                    <a:pt x="583" y="11"/>
                  </a:lnTo>
                  <a:lnTo>
                    <a:pt x="588" y="9"/>
                  </a:lnTo>
                  <a:lnTo>
                    <a:pt x="594" y="9"/>
                  </a:lnTo>
                  <a:lnTo>
                    <a:pt x="595" y="12"/>
                  </a:lnTo>
                  <a:lnTo>
                    <a:pt x="597" y="17"/>
                  </a:lnTo>
                  <a:lnTo>
                    <a:pt x="598" y="20"/>
                  </a:lnTo>
                  <a:lnTo>
                    <a:pt x="601" y="21"/>
                  </a:lnTo>
                  <a:lnTo>
                    <a:pt x="607" y="21"/>
                  </a:lnTo>
                  <a:lnTo>
                    <a:pt x="612" y="21"/>
                  </a:lnTo>
                  <a:lnTo>
                    <a:pt x="623" y="21"/>
                  </a:lnTo>
                  <a:lnTo>
                    <a:pt x="627" y="21"/>
                  </a:lnTo>
                  <a:lnTo>
                    <a:pt x="632" y="21"/>
                  </a:lnTo>
                  <a:lnTo>
                    <a:pt x="636" y="21"/>
                  </a:lnTo>
                  <a:lnTo>
                    <a:pt x="641" y="20"/>
                  </a:lnTo>
                  <a:lnTo>
                    <a:pt x="647" y="20"/>
                  </a:lnTo>
                  <a:lnTo>
                    <a:pt x="644" y="20"/>
                  </a:lnTo>
                  <a:lnTo>
                    <a:pt x="647" y="20"/>
                  </a:lnTo>
                  <a:lnTo>
                    <a:pt x="650" y="18"/>
                  </a:lnTo>
                  <a:lnTo>
                    <a:pt x="653" y="15"/>
                  </a:lnTo>
                  <a:lnTo>
                    <a:pt x="656" y="12"/>
                  </a:lnTo>
                  <a:lnTo>
                    <a:pt x="661" y="12"/>
                  </a:lnTo>
                  <a:lnTo>
                    <a:pt x="664" y="14"/>
                  </a:lnTo>
                  <a:lnTo>
                    <a:pt x="667" y="17"/>
                  </a:lnTo>
                  <a:lnTo>
                    <a:pt x="670" y="18"/>
                  </a:lnTo>
                  <a:lnTo>
                    <a:pt x="675" y="20"/>
                  </a:lnTo>
                  <a:lnTo>
                    <a:pt x="679" y="21"/>
                  </a:lnTo>
                  <a:lnTo>
                    <a:pt x="682" y="21"/>
                  </a:lnTo>
                  <a:lnTo>
                    <a:pt x="687" y="23"/>
                  </a:lnTo>
                  <a:lnTo>
                    <a:pt x="691" y="23"/>
                  </a:lnTo>
                  <a:lnTo>
                    <a:pt x="697" y="23"/>
                  </a:lnTo>
                  <a:lnTo>
                    <a:pt x="700" y="23"/>
                  </a:lnTo>
                  <a:lnTo>
                    <a:pt x="702" y="23"/>
                  </a:lnTo>
                  <a:lnTo>
                    <a:pt x="707" y="21"/>
                  </a:lnTo>
                  <a:lnTo>
                    <a:pt x="710" y="20"/>
                  </a:lnTo>
                  <a:lnTo>
                    <a:pt x="716" y="20"/>
                  </a:lnTo>
                  <a:lnTo>
                    <a:pt x="720" y="20"/>
                  </a:lnTo>
                  <a:lnTo>
                    <a:pt x="725" y="18"/>
                  </a:lnTo>
                  <a:lnTo>
                    <a:pt x="731" y="18"/>
                  </a:lnTo>
                  <a:lnTo>
                    <a:pt x="734" y="17"/>
                  </a:lnTo>
                  <a:lnTo>
                    <a:pt x="737" y="14"/>
                  </a:lnTo>
                  <a:lnTo>
                    <a:pt x="739" y="11"/>
                  </a:lnTo>
                  <a:lnTo>
                    <a:pt x="740" y="8"/>
                  </a:lnTo>
                  <a:lnTo>
                    <a:pt x="742" y="5"/>
                  </a:lnTo>
                  <a:lnTo>
                    <a:pt x="745" y="2"/>
                  </a:lnTo>
                  <a:lnTo>
                    <a:pt x="748" y="0"/>
                  </a:lnTo>
                  <a:lnTo>
                    <a:pt x="752" y="0"/>
                  </a:lnTo>
                  <a:lnTo>
                    <a:pt x="757" y="0"/>
                  </a:lnTo>
                  <a:lnTo>
                    <a:pt x="760" y="3"/>
                  </a:lnTo>
                  <a:lnTo>
                    <a:pt x="763" y="5"/>
                  </a:lnTo>
                  <a:lnTo>
                    <a:pt x="766" y="6"/>
                  </a:lnTo>
                  <a:lnTo>
                    <a:pt x="769" y="8"/>
                  </a:lnTo>
                  <a:lnTo>
                    <a:pt x="774" y="9"/>
                  </a:lnTo>
                  <a:lnTo>
                    <a:pt x="774" y="11"/>
                  </a:lnTo>
                  <a:lnTo>
                    <a:pt x="777" y="12"/>
                  </a:lnTo>
                  <a:lnTo>
                    <a:pt x="781" y="14"/>
                  </a:lnTo>
                  <a:lnTo>
                    <a:pt x="786" y="14"/>
                  </a:lnTo>
                  <a:lnTo>
                    <a:pt x="790" y="12"/>
                  </a:lnTo>
                  <a:lnTo>
                    <a:pt x="797" y="12"/>
                  </a:lnTo>
                  <a:lnTo>
                    <a:pt x="801" y="12"/>
                  </a:lnTo>
                  <a:lnTo>
                    <a:pt x="807" y="12"/>
                  </a:lnTo>
                  <a:lnTo>
                    <a:pt x="810" y="12"/>
                  </a:lnTo>
                  <a:lnTo>
                    <a:pt x="815" y="14"/>
                  </a:lnTo>
                  <a:lnTo>
                    <a:pt x="818" y="15"/>
                  </a:lnTo>
                  <a:lnTo>
                    <a:pt x="821" y="18"/>
                  </a:lnTo>
                  <a:lnTo>
                    <a:pt x="823" y="21"/>
                  </a:lnTo>
                  <a:lnTo>
                    <a:pt x="823" y="26"/>
                  </a:lnTo>
                  <a:lnTo>
                    <a:pt x="823" y="31"/>
                  </a:lnTo>
                  <a:lnTo>
                    <a:pt x="823" y="35"/>
                  </a:lnTo>
                  <a:lnTo>
                    <a:pt x="823" y="40"/>
                  </a:lnTo>
                  <a:lnTo>
                    <a:pt x="821" y="44"/>
                  </a:lnTo>
                  <a:lnTo>
                    <a:pt x="821" y="49"/>
                  </a:lnTo>
                  <a:lnTo>
                    <a:pt x="819" y="52"/>
                  </a:lnTo>
                  <a:lnTo>
                    <a:pt x="819" y="56"/>
                  </a:lnTo>
                  <a:lnTo>
                    <a:pt x="823" y="60"/>
                  </a:lnTo>
                  <a:lnTo>
                    <a:pt x="826" y="61"/>
                  </a:lnTo>
                  <a:lnTo>
                    <a:pt x="829" y="63"/>
                  </a:lnTo>
                  <a:lnTo>
                    <a:pt x="833" y="63"/>
                  </a:lnTo>
                  <a:lnTo>
                    <a:pt x="838" y="63"/>
                  </a:lnTo>
                  <a:lnTo>
                    <a:pt x="841" y="61"/>
                  </a:lnTo>
                  <a:lnTo>
                    <a:pt x="845" y="60"/>
                  </a:lnTo>
                  <a:lnTo>
                    <a:pt x="848" y="56"/>
                  </a:lnTo>
                  <a:lnTo>
                    <a:pt x="852" y="55"/>
                  </a:lnTo>
                  <a:lnTo>
                    <a:pt x="856" y="53"/>
                  </a:lnTo>
                  <a:lnTo>
                    <a:pt x="861" y="53"/>
                  </a:lnTo>
                  <a:lnTo>
                    <a:pt x="864" y="55"/>
                  </a:lnTo>
                  <a:lnTo>
                    <a:pt x="865" y="60"/>
                  </a:lnTo>
                  <a:lnTo>
                    <a:pt x="865" y="63"/>
                  </a:lnTo>
                  <a:lnTo>
                    <a:pt x="865" y="67"/>
                  </a:lnTo>
                  <a:lnTo>
                    <a:pt x="864" y="72"/>
                  </a:lnTo>
                  <a:lnTo>
                    <a:pt x="865" y="76"/>
                  </a:lnTo>
                  <a:lnTo>
                    <a:pt x="864" y="81"/>
                  </a:lnTo>
                  <a:lnTo>
                    <a:pt x="865" y="85"/>
                  </a:lnTo>
                  <a:lnTo>
                    <a:pt x="868" y="89"/>
                  </a:lnTo>
                  <a:lnTo>
                    <a:pt x="871" y="90"/>
                  </a:lnTo>
                  <a:lnTo>
                    <a:pt x="876" y="92"/>
                  </a:lnTo>
                  <a:lnTo>
                    <a:pt x="877" y="89"/>
                  </a:lnTo>
                  <a:lnTo>
                    <a:pt x="881" y="85"/>
                  </a:lnTo>
                  <a:lnTo>
                    <a:pt x="882" y="82"/>
                  </a:lnTo>
                  <a:lnTo>
                    <a:pt x="885" y="81"/>
                  </a:lnTo>
                  <a:lnTo>
                    <a:pt x="888" y="79"/>
                  </a:lnTo>
                  <a:lnTo>
                    <a:pt x="891" y="78"/>
                  </a:lnTo>
                  <a:lnTo>
                    <a:pt x="894" y="78"/>
                  </a:lnTo>
                  <a:lnTo>
                    <a:pt x="896" y="78"/>
                  </a:lnTo>
                  <a:lnTo>
                    <a:pt x="900" y="79"/>
                  </a:lnTo>
                  <a:lnTo>
                    <a:pt x="903" y="81"/>
                  </a:lnTo>
                  <a:lnTo>
                    <a:pt x="906" y="84"/>
                  </a:lnTo>
                  <a:lnTo>
                    <a:pt x="909" y="85"/>
                  </a:lnTo>
                  <a:lnTo>
                    <a:pt x="913" y="87"/>
                  </a:lnTo>
                  <a:lnTo>
                    <a:pt x="914" y="92"/>
                  </a:lnTo>
                  <a:lnTo>
                    <a:pt x="916" y="95"/>
                  </a:lnTo>
                  <a:lnTo>
                    <a:pt x="919" y="98"/>
                  </a:lnTo>
                  <a:lnTo>
                    <a:pt x="920" y="99"/>
                  </a:lnTo>
                  <a:lnTo>
                    <a:pt x="923" y="102"/>
                  </a:lnTo>
                  <a:lnTo>
                    <a:pt x="926" y="105"/>
                  </a:lnTo>
                  <a:lnTo>
                    <a:pt x="929" y="107"/>
                  </a:lnTo>
                  <a:lnTo>
                    <a:pt x="932" y="110"/>
                  </a:lnTo>
                  <a:lnTo>
                    <a:pt x="934" y="113"/>
                  </a:lnTo>
                  <a:lnTo>
                    <a:pt x="937" y="114"/>
                  </a:lnTo>
                  <a:lnTo>
                    <a:pt x="937" y="116"/>
                  </a:lnTo>
                  <a:lnTo>
                    <a:pt x="938" y="118"/>
                  </a:lnTo>
                  <a:lnTo>
                    <a:pt x="942" y="121"/>
                  </a:lnTo>
                  <a:lnTo>
                    <a:pt x="943" y="124"/>
                  </a:lnTo>
                  <a:lnTo>
                    <a:pt x="946" y="127"/>
                  </a:lnTo>
                  <a:lnTo>
                    <a:pt x="949" y="128"/>
                  </a:lnTo>
                  <a:lnTo>
                    <a:pt x="952" y="131"/>
                  </a:lnTo>
                  <a:lnTo>
                    <a:pt x="957" y="131"/>
                  </a:lnTo>
                  <a:lnTo>
                    <a:pt x="960" y="134"/>
                  </a:lnTo>
                  <a:lnTo>
                    <a:pt x="961" y="137"/>
                  </a:lnTo>
                  <a:lnTo>
                    <a:pt x="964" y="140"/>
                  </a:lnTo>
                  <a:lnTo>
                    <a:pt x="966" y="143"/>
                  </a:lnTo>
                  <a:lnTo>
                    <a:pt x="967" y="147"/>
                  </a:lnTo>
                  <a:lnTo>
                    <a:pt x="971" y="150"/>
                  </a:lnTo>
                  <a:lnTo>
                    <a:pt x="974" y="151"/>
                  </a:lnTo>
                  <a:lnTo>
                    <a:pt x="977" y="154"/>
                  </a:lnTo>
                  <a:lnTo>
                    <a:pt x="980" y="156"/>
                  </a:lnTo>
                  <a:lnTo>
                    <a:pt x="983" y="157"/>
                  </a:lnTo>
                  <a:lnTo>
                    <a:pt x="984" y="160"/>
                  </a:lnTo>
                  <a:lnTo>
                    <a:pt x="987" y="163"/>
                  </a:lnTo>
                  <a:lnTo>
                    <a:pt x="989" y="168"/>
                  </a:lnTo>
                  <a:lnTo>
                    <a:pt x="990" y="171"/>
                  </a:lnTo>
                  <a:lnTo>
                    <a:pt x="993" y="172"/>
                  </a:lnTo>
                  <a:lnTo>
                    <a:pt x="996" y="174"/>
                  </a:lnTo>
                  <a:lnTo>
                    <a:pt x="1000" y="177"/>
                  </a:lnTo>
                  <a:lnTo>
                    <a:pt x="1003" y="179"/>
                  </a:lnTo>
                  <a:lnTo>
                    <a:pt x="1007" y="182"/>
                  </a:lnTo>
                  <a:lnTo>
                    <a:pt x="1010" y="183"/>
                  </a:lnTo>
                  <a:lnTo>
                    <a:pt x="1012" y="185"/>
                  </a:lnTo>
                  <a:lnTo>
                    <a:pt x="1015" y="188"/>
                  </a:lnTo>
                  <a:lnTo>
                    <a:pt x="1018" y="191"/>
                  </a:lnTo>
                  <a:lnTo>
                    <a:pt x="1021" y="192"/>
                  </a:lnTo>
                  <a:lnTo>
                    <a:pt x="1024" y="195"/>
                  </a:lnTo>
                  <a:lnTo>
                    <a:pt x="1027" y="197"/>
                  </a:lnTo>
                  <a:lnTo>
                    <a:pt x="1030" y="198"/>
                  </a:lnTo>
                  <a:lnTo>
                    <a:pt x="1033" y="200"/>
                  </a:lnTo>
                  <a:lnTo>
                    <a:pt x="1035" y="203"/>
                  </a:lnTo>
                  <a:lnTo>
                    <a:pt x="1038" y="206"/>
                  </a:lnTo>
                  <a:lnTo>
                    <a:pt x="1039" y="211"/>
                  </a:lnTo>
                  <a:lnTo>
                    <a:pt x="1041" y="214"/>
                  </a:lnTo>
                  <a:lnTo>
                    <a:pt x="1044" y="215"/>
                  </a:lnTo>
                  <a:lnTo>
                    <a:pt x="1045" y="218"/>
                  </a:lnTo>
                  <a:lnTo>
                    <a:pt x="1048" y="221"/>
                  </a:lnTo>
                  <a:lnTo>
                    <a:pt x="1051" y="223"/>
                  </a:lnTo>
                  <a:lnTo>
                    <a:pt x="1057" y="223"/>
                  </a:lnTo>
                  <a:lnTo>
                    <a:pt x="1062" y="223"/>
                  </a:lnTo>
                  <a:lnTo>
                    <a:pt x="1067" y="223"/>
                  </a:lnTo>
                  <a:lnTo>
                    <a:pt x="1070" y="224"/>
                  </a:lnTo>
                  <a:lnTo>
                    <a:pt x="1071" y="224"/>
                  </a:lnTo>
                  <a:lnTo>
                    <a:pt x="1074" y="226"/>
                  </a:lnTo>
                  <a:lnTo>
                    <a:pt x="1077" y="229"/>
                  </a:lnTo>
                  <a:lnTo>
                    <a:pt x="1080" y="230"/>
                  </a:lnTo>
                  <a:lnTo>
                    <a:pt x="1082" y="234"/>
                  </a:lnTo>
                  <a:lnTo>
                    <a:pt x="1085" y="235"/>
                  </a:lnTo>
                  <a:lnTo>
                    <a:pt x="1088" y="238"/>
                  </a:lnTo>
                  <a:lnTo>
                    <a:pt x="1091" y="241"/>
                  </a:lnTo>
                  <a:lnTo>
                    <a:pt x="1094" y="243"/>
                  </a:lnTo>
                  <a:lnTo>
                    <a:pt x="1097" y="246"/>
                  </a:lnTo>
                  <a:lnTo>
                    <a:pt x="1099" y="249"/>
                  </a:lnTo>
                  <a:lnTo>
                    <a:pt x="1097" y="252"/>
                  </a:lnTo>
                  <a:lnTo>
                    <a:pt x="1094" y="253"/>
                  </a:lnTo>
                  <a:lnTo>
                    <a:pt x="1090" y="255"/>
                  </a:lnTo>
                  <a:lnTo>
                    <a:pt x="1086" y="256"/>
                  </a:lnTo>
                  <a:lnTo>
                    <a:pt x="1083" y="259"/>
                  </a:lnTo>
                  <a:lnTo>
                    <a:pt x="1082" y="263"/>
                  </a:lnTo>
                  <a:lnTo>
                    <a:pt x="1082" y="267"/>
                  </a:lnTo>
                  <a:lnTo>
                    <a:pt x="1082" y="272"/>
                  </a:lnTo>
                  <a:lnTo>
                    <a:pt x="1085" y="275"/>
                  </a:lnTo>
                  <a:lnTo>
                    <a:pt x="1088" y="276"/>
                  </a:lnTo>
                  <a:lnTo>
                    <a:pt x="1091" y="278"/>
                  </a:lnTo>
                  <a:lnTo>
                    <a:pt x="1094" y="281"/>
                  </a:lnTo>
                  <a:lnTo>
                    <a:pt x="1096" y="284"/>
                  </a:lnTo>
                  <a:lnTo>
                    <a:pt x="1096" y="288"/>
                  </a:lnTo>
                  <a:lnTo>
                    <a:pt x="1094" y="292"/>
                  </a:lnTo>
                  <a:lnTo>
                    <a:pt x="1093" y="295"/>
                  </a:lnTo>
                  <a:lnTo>
                    <a:pt x="1093" y="299"/>
                  </a:lnTo>
                  <a:lnTo>
                    <a:pt x="1091" y="302"/>
                  </a:lnTo>
                  <a:lnTo>
                    <a:pt x="1090" y="307"/>
                  </a:lnTo>
                  <a:lnTo>
                    <a:pt x="1090" y="310"/>
                  </a:lnTo>
                  <a:lnTo>
                    <a:pt x="1093" y="313"/>
                  </a:lnTo>
                  <a:lnTo>
                    <a:pt x="1096" y="316"/>
                  </a:lnTo>
                  <a:lnTo>
                    <a:pt x="1100" y="316"/>
                  </a:lnTo>
                  <a:lnTo>
                    <a:pt x="1105" y="316"/>
                  </a:lnTo>
                  <a:lnTo>
                    <a:pt x="1106" y="314"/>
                  </a:lnTo>
                  <a:lnTo>
                    <a:pt x="1109" y="314"/>
                  </a:lnTo>
                  <a:lnTo>
                    <a:pt x="1114" y="314"/>
                  </a:lnTo>
                  <a:lnTo>
                    <a:pt x="1117" y="314"/>
                  </a:lnTo>
                  <a:lnTo>
                    <a:pt x="1122" y="317"/>
                  </a:lnTo>
                  <a:lnTo>
                    <a:pt x="1123" y="319"/>
                  </a:lnTo>
                  <a:lnTo>
                    <a:pt x="1126" y="322"/>
                  </a:lnTo>
                  <a:lnTo>
                    <a:pt x="1131" y="324"/>
                  </a:lnTo>
                  <a:lnTo>
                    <a:pt x="1132" y="327"/>
                  </a:lnTo>
                  <a:lnTo>
                    <a:pt x="1135" y="328"/>
                  </a:lnTo>
                  <a:lnTo>
                    <a:pt x="1137" y="331"/>
                  </a:lnTo>
                  <a:lnTo>
                    <a:pt x="1138" y="334"/>
                  </a:lnTo>
                  <a:lnTo>
                    <a:pt x="1143" y="336"/>
                  </a:lnTo>
                  <a:lnTo>
                    <a:pt x="1148" y="336"/>
                  </a:lnTo>
                  <a:lnTo>
                    <a:pt x="1151" y="336"/>
                  </a:lnTo>
                  <a:lnTo>
                    <a:pt x="1155" y="337"/>
                  </a:lnTo>
                  <a:lnTo>
                    <a:pt x="1160" y="339"/>
                  </a:lnTo>
                  <a:lnTo>
                    <a:pt x="1163" y="339"/>
                  </a:lnTo>
                  <a:lnTo>
                    <a:pt x="1164" y="343"/>
                  </a:lnTo>
                  <a:lnTo>
                    <a:pt x="1164" y="348"/>
                  </a:lnTo>
                  <a:lnTo>
                    <a:pt x="1166" y="353"/>
                  </a:lnTo>
                  <a:lnTo>
                    <a:pt x="1166" y="357"/>
                  </a:lnTo>
                  <a:lnTo>
                    <a:pt x="1166" y="363"/>
                  </a:lnTo>
                  <a:lnTo>
                    <a:pt x="1166" y="368"/>
                  </a:lnTo>
                  <a:lnTo>
                    <a:pt x="1166" y="371"/>
                  </a:lnTo>
                  <a:lnTo>
                    <a:pt x="1167" y="375"/>
                  </a:lnTo>
                  <a:lnTo>
                    <a:pt x="1167" y="380"/>
                  </a:lnTo>
                  <a:lnTo>
                    <a:pt x="1169" y="383"/>
                  </a:lnTo>
                  <a:lnTo>
                    <a:pt x="1172" y="386"/>
                  </a:lnTo>
                  <a:lnTo>
                    <a:pt x="1175" y="388"/>
                  </a:lnTo>
                  <a:lnTo>
                    <a:pt x="1177" y="392"/>
                  </a:lnTo>
                  <a:lnTo>
                    <a:pt x="1178" y="395"/>
                  </a:lnTo>
                  <a:lnTo>
                    <a:pt x="1180" y="398"/>
                  </a:lnTo>
                  <a:lnTo>
                    <a:pt x="1183" y="401"/>
                  </a:lnTo>
                  <a:lnTo>
                    <a:pt x="1186" y="400"/>
                  </a:lnTo>
                  <a:lnTo>
                    <a:pt x="1189" y="398"/>
                  </a:lnTo>
                  <a:lnTo>
                    <a:pt x="1192" y="395"/>
                  </a:lnTo>
                  <a:lnTo>
                    <a:pt x="1195" y="392"/>
                  </a:lnTo>
                  <a:lnTo>
                    <a:pt x="1198" y="391"/>
                  </a:lnTo>
                  <a:lnTo>
                    <a:pt x="1201" y="389"/>
                  </a:lnTo>
                  <a:lnTo>
                    <a:pt x="1204" y="388"/>
                  </a:lnTo>
                  <a:lnTo>
                    <a:pt x="1209" y="385"/>
                  </a:lnTo>
                  <a:lnTo>
                    <a:pt x="1212" y="383"/>
                  </a:lnTo>
                  <a:lnTo>
                    <a:pt x="1216" y="382"/>
                  </a:lnTo>
                  <a:lnTo>
                    <a:pt x="1219" y="382"/>
                  </a:lnTo>
                  <a:lnTo>
                    <a:pt x="1224" y="380"/>
                  </a:lnTo>
                  <a:lnTo>
                    <a:pt x="1228" y="378"/>
                  </a:lnTo>
                  <a:lnTo>
                    <a:pt x="1233" y="378"/>
                  </a:lnTo>
                  <a:lnTo>
                    <a:pt x="1239" y="378"/>
                  </a:lnTo>
                  <a:lnTo>
                    <a:pt x="1244" y="377"/>
                  </a:lnTo>
                  <a:lnTo>
                    <a:pt x="1247" y="375"/>
                  </a:lnTo>
                  <a:lnTo>
                    <a:pt x="1251" y="374"/>
                  </a:lnTo>
                  <a:lnTo>
                    <a:pt x="1254" y="371"/>
                  </a:lnTo>
                  <a:lnTo>
                    <a:pt x="1257" y="369"/>
                  </a:lnTo>
                  <a:lnTo>
                    <a:pt x="1259" y="366"/>
                  </a:lnTo>
                  <a:lnTo>
                    <a:pt x="1262" y="365"/>
                  </a:lnTo>
                  <a:lnTo>
                    <a:pt x="1265" y="362"/>
                  </a:lnTo>
                  <a:lnTo>
                    <a:pt x="1268" y="360"/>
                  </a:lnTo>
                  <a:lnTo>
                    <a:pt x="1271" y="357"/>
                  </a:lnTo>
                  <a:lnTo>
                    <a:pt x="1274" y="354"/>
                  </a:lnTo>
                  <a:lnTo>
                    <a:pt x="1277" y="353"/>
                  </a:lnTo>
                  <a:lnTo>
                    <a:pt x="1280" y="351"/>
                  </a:lnTo>
                  <a:lnTo>
                    <a:pt x="1283" y="349"/>
                  </a:lnTo>
                  <a:lnTo>
                    <a:pt x="1288" y="349"/>
                  </a:lnTo>
                  <a:lnTo>
                    <a:pt x="1292" y="351"/>
                  </a:lnTo>
                  <a:lnTo>
                    <a:pt x="1294" y="356"/>
                  </a:lnTo>
                  <a:lnTo>
                    <a:pt x="1294" y="359"/>
                  </a:lnTo>
                  <a:lnTo>
                    <a:pt x="1292" y="362"/>
                  </a:lnTo>
                  <a:lnTo>
                    <a:pt x="1292" y="363"/>
                  </a:lnTo>
                  <a:lnTo>
                    <a:pt x="1291" y="366"/>
                  </a:lnTo>
                  <a:lnTo>
                    <a:pt x="1289" y="369"/>
                  </a:lnTo>
                  <a:lnTo>
                    <a:pt x="1286" y="372"/>
                  </a:lnTo>
                  <a:lnTo>
                    <a:pt x="1285" y="375"/>
                  </a:lnTo>
                  <a:lnTo>
                    <a:pt x="1283" y="378"/>
                  </a:lnTo>
                  <a:lnTo>
                    <a:pt x="1283" y="383"/>
                  </a:lnTo>
                  <a:lnTo>
                    <a:pt x="1283" y="389"/>
                  </a:lnTo>
                  <a:lnTo>
                    <a:pt x="1285" y="391"/>
                  </a:lnTo>
                  <a:lnTo>
                    <a:pt x="1288" y="394"/>
                  </a:lnTo>
                  <a:lnTo>
                    <a:pt x="1291" y="395"/>
                  </a:lnTo>
                  <a:lnTo>
                    <a:pt x="1294" y="398"/>
                  </a:lnTo>
                  <a:lnTo>
                    <a:pt x="1297" y="400"/>
                  </a:lnTo>
                  <a:lnTo>
                    <a:pt x="1300" y="403"/>
                  </a:lnTo>
                  <a:lnTo>
                    <a:pt x="1302" y="404"/>
                  </a:lnTo>
                  <a:lnTo>
                    <a:pt x="1305" y="407"/>
                  </a:lnTo>
                  <a:lnTo>
                    <a:pt x="1308" y="411"/>
                  </a:lnTo>
                  <a:lnTo>
                    <a:pt x="1309" y="414"/>
                  </a:lnTo>
                  <a:lnTo>
                    <a:pt x="1314" y="414"/>
                  </a:lnTo>
                  <a:lnTo>
                    <a:pt x="1318" y="414"/>
                  </a:lnTo>
                  <a:lnTo>
                    <a:pt x="1321" y="412"/>
                  </a:lnTo>
                  <a:lnTo>
                    <a:pt x="1325" y="409"/>
                  </a:lnTo>
                  <a:lnTo>
                    <a:pt x="1326" y="406"/>
                  </a:lnTo>
                  <a:lnTo>
                    <a:pt x="1329" y="403"/>
                  </a:lnTo>
                  <a:lnTo>
                    <a:pt x="1332" y="401"/>
                  </a:lnTo>
                  <a:lnTo>
                    <a:pt x="1337" y="400"/>
                  </a:lnTo>
                  <a:lnTo>
                    <a:pt x="1341" y="400"/>
                  </a:lnTo>
                  <a:lnTo>
                    <a:pt x="1347" y="400"/>
                  </a:lnTo>
                  <a:lnTo>
                    <a:pt x="1350" y="398"/>
                  </a:lnTo>
                  <a:lnTo>
                    <a:pt x="1355" y="397"/>
                  </a:lnTo>
                  <a:lnTo>
                    <a:pt x="1358" y="394"/>
                  </a:lnTo>
                  <a:lnTo>
                    <a:pt x="1361" y="392"/>
                  </a:lnTo>
                  <a:lnTo>
                    <a:pt x="1364" y="391"/>
                  </a:lnTo>
                  <a:lnTo>
                    <a:pt x="1369" y="389"/>
                  </a:lnTo>
                  <a:lnTo>
                    <a:pt x="1372" y="388"/>
                  </a:lnTo>
                  <a:lnTo>
                    <a:pt x="1376" y="386"/>
                  </a:lnTo>
                  <a:lnTo>
                    <a:pt x="1381" y="386"/>
                  </a:lnTo>
                  <a:lnTo>
                    <a:pt x="1386" y="386"/>
                  </a:lnTo>
                  <a:lnTo>
                    <a:pt x="1390" y="386"/>
                  </a:lnTo>
                  <a:lnTo>
                    <a:pt x="1395" y="386"/>
                  </a:lnTo>
                  <a:lnTo>
                    <a:pt x="1399" y="388"/>
                  </a:lnTo>
                  <a:lnTo>
                    <a:pt x="1404" y="388"/>
                  </a:lnTo>
                  <a:lnTo>
                    <a:pt x="1408" y="388"/>
                  </a:lnTo>
                  <a:lnTo>
                    <a:pt x="1413" y="389"/>
                  </a:lnTo>
                  <a:lnTo>
                    <a:pt x="1419" y="389"/>
                  </a:lnTo>
                  <a:lnTo>
                    <a:pt x="1424" y="388"/>
                  </a:lnTo>
                  <a:lnTo>
                    <a:pt x="1425" y="388"/>
                  </a:lnTo>
                  <a:lnTo>
                    <a:pt x="1428" y="386"/>
                  </a:lnTo>
                  <a:lnTo>
                    <a:pt x="1431" y="385"/>
                  </a:lnTo>
                  <a:lnTo>
                    <a:pt x="1433" y="382"/>
                  </a:lnTo>
                  <a:lnTo>
                    <a:pt x="1436" y="378"/>
                  </a:lnTo>
                  <a:lnTo>
                    <a:pt x="1439" y="377"/>
                  </a:lnTo>
                  <a:lnTo>
                    <a:pt x="1440" y="377"/>
                  </a:lnTo>
                  <a:lnTo>
                    <a:pt x="1444" y="375"/>
                  </a:lnTo>
                  <a:lnTo>
                    <a:pt x="1445" y="375"/>
                  </a:lnTo>
                  <a:lnTo>
                    <a:pt x="1448" y="375"/>
                  </a:lnTo>
                  <a:lnTo>
                    <a:pt x="1451" y="378"/>
                  </a:lnTo>
                  <a:lnTo>
                    <a:pt x="1451" y="383"/>
                  </a:lnTo>
                  <a:lnTo>
                    <a:pt x="1450" y="386"/>
                  </a:lnTo>
                  <a:lnTo>
                    <a:pt x="1448" y="389"/>
                  </a:lnTo>
                  <a:lnTo>
                    <a:pt x="1445" y="392"/>
                  </a:lnTo>
                  <a:lnTo>
                    <a:pt x="1442" y="394"/>
                  </a:lnTo>
                  <a:lnTo>
                    <a:pt x="1440" y="395"/>
                  </a:lnTo>
                  <a:lnTo>
                    <a:pt x="1439" y="397"/>
                  </a:lnTo>
                  <a:lnTo>
                    <a:pt x="1436" y="398"/>
                  </a:lnTo>
                  <a:lnTo>
                    <a:pt x="1433" y="401"/>
                  </a:lnTo>
                  <a:lnTo>
                    <a:pt x="1430" y="403"/>
                  </a:lnTo>
                  <a:lnTo>
                    <a:pt x="1428" y="407"/>
                  </a:lnTo>
                  <a:lnTo>
                    <a:pt x="1428" y="412"/>
                  </a:lnTo>
                  <a:lnTo>
                    <a:pt x="1430" y="417"/>
                  </a:lnTo>
                  <a:lnTo>
                    <a:pt x="1431" y="420"/>
                  </a:lnTo>
                  <a:lnTo>
                    <a:pt x="1433" y="423"/>
                  </a:lnTo>
                  <a:lnTo>
                    <a:pt x="1436" y="426"/>
                  </a:lnTo>
                  <a:lnTo>
                    <a:pt x="1439" y="427"/>
                  </a:lnTo>
                  <a:lnTo>
                    <a:pt x="1440" y="427"/>
                  </a:lnTo>
                  <a:lnTo>
                    <a:pt x="1444" y="429"/>
                  </a:lnTo>
                  <a:lnTo>
                    <a:pt x="1447" y="426"/>
                  </a:lnTo>
                  <a:lnTo>
                    <a:pt x="1448" y="423"/>
                  </a:lnTo>
                  <a:lnTo>
                    <a:pt x="1451" y="421"/>
                  </a:lnTo>
                  <a:lnTo>
                    <a:pt x="1453" y="417"/>
                  </a:lnTo>
                  <a:lnTo>
                    <a:pt x="1456" y="415"/>
                  </a:lnTo>
                  <a:lnTo>
                    <a:pt x="1459" y="412"/>
                  </a:lnTo>
                  <a:lnTo>
                    <a:pt x="1460" y="409"/>
                  </a:lnTo>
                  <a:lnTo>
                    <a:pt x="1463" y="406"/>
                  </a:lnTo>
                  <a:lnTo>
                    <a:pt x="1465" y="409"/>
                  </a:lnTo>
                  <a:lnTo>
                    <a:pt x="1468" y="412"/>
                  </a:lnTo>
                  <a:lnTo>
                    <a:pt x="1469" y="415"/>
                  </a:lnTo>
                  <a:lnTo>
                    <a:pt x="1472" y="418"/>
                  </a:lnTo>
                  <a:lnTo>
                    <a:pt x="1474" y="421"/>
                  </a:lnTo>
                  <a:lnTo>
                    <a:pt x="1477" y="424"/>
                  </a:lnTo>
                  <a:lnTo>
                    <a:pt x="1480" y="426"/>
                  </a:lnTo>
                  <a:lnTo>
                    <a:pt x="1483" y="429"/>
                  </a:lnTo>
                  <a:lnTo>
                    <a:pt x="1486" y="429"/>
                  </a:lnTo>
                  <a:lnTo>
                    <a:pt x="1491" y="430"/>
                  </a:lnTo>
                  <a:lnTo>
                    <a:pt x="1494" y="433"/>
                  </a:lnTo>
                  <a:lnTo>
                    <a:pt x="1497" y="433"/>
                  </a:lnTo>
                  <a:lnTo>
                    <a:pt x="1501" y="435"/>
                  </a:lnTo>
                  <a:lnTo>
                    <a:pt x="1505" y="436"/>
                  </a:lnTo>
                  <a:lnTo>
                    <a:pt x="1509" y="438"/>
                  </a:lnTo>
                  <a:lnTo>
                    <a:pt x="1512" y="440"/>
                  </a:lnTo>
                  <a:lnTo>
                    <a:pt x="1515" y="443"/>
                  </a:lnTo>
                  <a:lnTo>
                    <a:pt x="1517" y="446"/>
                  </a:lnTo>
                  <a:lnTo>
                    <a:pt x="1520" y="447"/>
                  </a:lnTo>
                  <a:lnTo>
                    <a:pt x="1520" y="452"/>
                  </a:lnTo>
                  <a:lnTo>
                    <a:pt x="1521" y="456"/>
                  </a:lnTo>
                  <a:lnTo>
                    <a:pt x="1523" y="459"/>
                  </a:lnTo>
                  <a:lnTo>
                    <a:pt x="1524" y="464"/>
                  </a:lnTo>
                  <a:lnTo>
                    <a:pt x="1524" y="469"/>
                  </a:lnTo>
                  <a:lnTo>
                    <a:pt x="1526" y="473"/>
                  </a:lnTo>
                  <a:lnTo>
                    <a:pt x="1526" y="478"/>
                  </a:lnTo>
                  <a:lnTo>
                    <a:pt x="1527" y="482"/>
                  </a:lnTo>
                  <a:lnTo>
                    <a:pt x="1527" y="485"/>
                  </a:lnTo>
                  <a:lnTo>
                    <a:pt x="1527" y="487"/>
                  </a:lnTo>
                  <a:lnTo>
                    <a:pt x="1529" y="490"/>
                  </a:lnTo>
                  <a:lnTo>
                    <a:pt x="1530" y="494"/>
                  </a:lnTo>
                  <a:lnTo>
                    <a:pt x="1532" y="498"/>
                  </a:lnTo>
                  <a:lnTo>
                    <a:pt x="1534" y="502"/>
                  </a:lnTo>
                  <a:lnTo>
                    <a:pt x="1535" y="505"/>
                  </a:lnTo>
                  <a:lnTo>
                    <a:pt x="1537" y="508"/>
                  </a:lnTo>
                  <a:lnTo>
                    <a:pt x="1540" y="511"/>
                  </a:lnTo>
                  <a:lnTo>
                    <a:pt x="1541" y="514"/>
                  </a:lnTo>
                  <a:lnTo>
                    <a:pt x="1544" y="517"/>
                  </a:lnTo>
                  <a:lnTo>
                    <a:pt x="1546" y="520"/>
                  </a:lnTo>
                  <a:lnTo>
                    <a:pt x="1549" y="522"/>
                  </a:lnTo>
                  <a:lnTo>
                    <a:pt x="1552" y="523"/>
                  </a:lnTo>
                  <a:lnTo>
                    <a:pt x="1556" y="525"/>
                  </a:lnTo>
                  <a:lnTo>
                    <a:pt x="1559" y="528"/>
                  </a:lnTo>
                  <a:lnTo>
                    <a:pt x="1563" y="530"/>
                  </a:lnTo>
                  <a:lnTo>
                    <a:pt x="1566" y="533"/>
                  </a:lnTo>
                  <a:lnTo>
                    <a:pt x="1567" y="536"/>
                  </a:lnTo>
                  <a:lnTo>
                    <a:pt x="1570" y="539"/>
                  </a:lnTo>
                  <a:lnTo>
                    <a:pt x="1569" y="543"/>
                  </a:lnTo>
                  <a:lnTo>
                    <a:pt x="1569" y="548"/>
                  </a:lnTo>
                  <a:lnTo>
                    <a:pt x="1569" y="551"/>
                  </a:lnTo>
                  <a:lnTo>
                    <a:pt x="1569" y="556"/>
                  </a:lnTo>
                  <a:lnTo>
                    <a:pt x="1569" y="562"/>
                  </a:lnTo>
                  <a:lnTo>
                    <a:pt x="1570" y="563"/>
                  </a:lnTo>
                  <a:lnTo>
                    <a:pt x="1573" y="566"/>
                  </a:lnTo>
                  <a:lnTo>
                    <a:pt x="1575" y="568"/>
                  </a:lnTo>
                  <a:lnTo>
                    <a:pt x="1578" y="569"/>
                  </a:lnTo>
                  <a:lnTo>
                    <a:pt x="1579" y="572"/>
                  </a:lnTo>
                  <a:lnTo>
                    <a:pt x="1581" y="575"/>
                  </a:lnTo>
                  <a:lnTo>
                    <a:pt x="1582" y="580"/>
                  </a:lnTo>
                  <a:lnTo>
                    <a:pt x="1584" y="583"/>
                  </a:lnTo>
                  <a:lnTo>
                    <a:pt x="1584" y="589"/>
                  </a:lnTo>
                  <a:lnTo>
                    <a:pt x="1584" y="594"/>
                  </a:lnTo>
                  <a:lnTo>
                    <a:pt x="1584" y="598"/>
                  </a:lnTo>
                  <a:lnTo>
                    <a:pt x="1585" y="603"/>
                  </a:lnTo>
                  <a:lnTo>
                    <a:pt x="1587" y="606"/>
                  </a:lnTo>
                  <a:lnTo>
                    <a:pt x="1588" y="610"/>
                  </a:lnTo>
                  <a:lnTo>
                    <a:pt x="1590" y="614"/>
                  </a:lnTo>
                  <a:lnTo>
                    <a:pt x="1592" y="618"/>
                  </a:lnTo>
                  <a:lnTo>
                    <a:pt x="1595" y="620"/>
                  </a:lnTo>
                  <a:lnTo>
                    <a:pt x="1596" y="623"/>
                  </a:lnTo>
                  <a:lnTo>
                    <a:pt x="1599" y="626"/>
                  </a:lnTo>
                  <a:lnTo>
                    <a:pt x="1602" y="627"/>
                  </a:lnTo>
                  <a:lnTo>
                    <a:pt x="1605" y="630"/>
                  </a:lnTo>
                  <a:lnTo>
                    <a:pt x="1607" y="633"/>
                  </a:lnTo>
                  <a:lnTo>
                    <a:pt x="1608" y="636"/>
                  </a:lnTo>
                  <a:lnTo>
                    <a:pt x="1607" y="639"/>
                  </a:lnTo>
                  <a:lnTo>
                    <a:pt x="1602" y="641"/>
                  </a:lnTo>
                  <a:lnTo>
                    <a:pt x="1599" y="644"/>
                  </a:lnTo>
                  <a:lnTo>
                    <a:pt x="1598" y="647"/>
                  </a:lnTo>
                  <a:lnTo>
                    <a:pt x="1598" y="652"/>
                  </a:lnTo>
                  <a:lnTo>
                    <a:pt x="1599" y="656"/>
                  </a:lnTo>
                  <a:lnTo>
                    <a:pt x="1599" y="659"/>
                  </a:lnTo>
                  <a:lnTo>
                    <a:pt x="1602" y="664"/>
                  </a:lnTo>
                  <a:lnTo>
                    <a:pt x="1604" y="665"/>
                  </a:lnTo>
                  <a:lnTo>
                    <a:pt x="1605" y="667"/>
                  </a:lnTo>
                  <a:lnTo>
                    <a:pt x="1607" y="670"/>
                  </a:lnTo>
                  <a:lnTo>
                    <a:pt x="1608" y="673"/>
                  </a:lnTo>
                  <a:lnTo>
                    <a:pt x="1611" y="675"/>
                  </a:lnTo>
                  <a:lnTo>
                    <a:pt x="1614" y="678"/>
                  </a:lnTo>
                  <a:lnTo>
                    <a:pt x="1617" y="679"/>
                  </a:lnTo>
                  <a:lnTo>
                    <a:pt x="1620" y="682"/>
                  </a:lnTo>
                  <a:lnTo>
                    <a:pt x="1624" y="684"/>
                  </a:lnTo>
                  <a:lnTo>
                    <a:pt x="1627" y="687"/>
                  </a:lnTo>
                  <a:lnTo>
                    <a:pt x="1628" y="688"/>
                  </a:lnTo>
                  <a:lnTo>
                    <a:pt x="1633" y="691"/>
                  </a:lnTo>
                  <a:lnTo>
                    <a:pt x="1634" y="693"/>
                  </a:lnTo>
                  <a:lnTo>
                    <a:pt x="1637" y="696"/>
                  </a:lnTo>
                  <a:lnTo>
                    <a:pt x="1640" y="699"/>
                  </a:lnTo>
                  <a:lnTo>
                    <a:pt x="1642" y="701"/>
                  </a:lnTo>
                  <a:lnTo>
                    <a:pt x="1645" y="704"/>
                  </a:lnTo>
                  <a:lnTo>
                    <a:pt x="1648" y="707"/>
                  </a:lnTo>
                  <a:lnTo>
                    <a:pt x="1646" y="711"/>
                  </a:lnTo>
                  <a:lnTo>
                    <a:pt x="1645" y="714"/>
                  </a:lnTo>
                  <a:lnTo>
                    <a:pt x="1643" y="717"/>
                  </a:lnTo>
                  <a:lnTo>
                    <a:pt x="1639" y="719"/>
                  </a:lnTo>
                  <a:lnTo>
                    <a:pt x="1634" y="719"/>
                  </a:lnTo>
                  <a:lnTo>
                    <a:pt x="1631" y="720"/>
                  </a:lnTo>
                  <a:lnTo>
                    <a:pt x="1628" y="722"/>
                  </a:lnTo>
                  <a:lnTo>
                    <a:pt x="1627" y="726"/>
                  </a:lnTo>
                  <a:lnTo>
                    <a:pt x="1625" y="730"/>
                  </a:lnTo>
                  <a:lnTo>
                    <a:pt x="1624" y="734"/>
                  </a:lnTo>
                  <a:lnTo>
                    <a:pt x="1624" y="739"/>
                  </a:lnTo>
                  <a:lnTo>
                    <a:pt x="1625" y="743"/>
                  </a:lnTo>
                  <a:lnTo>
                    <a:pt x="1627" y="746"/>
                  </a:lnTo>
                  <a:lnTo>
                    <a:pt x="1628" y="751"/>
                  </a:lnTo>
                  <a:lnTo>
                    <a:pt x="1631" y="754"/>
                  </a:lnTo>
                  <a:lnTo>
                    <a:pt x="1633" y="757"/>
                  </a:lnTo>
                  <a:lnTo>
                    <a:pt x="1634" y="760"/>
                  </a:lnTo>
                  <a:lnTo>
                    <a:pt x="1636" y="763"/>
                  </a:lnTo>
                  <a:lnTo>
                    <a:pt x="1639" y="766"/>
                  </a:lnTo>
                  <a:lnTo>
                    <a:pt x="1643" y="768"/>
                  </a:lnTo>
                  <a:lnTo>
                    <a:pt x="1648" y="768"/>
                  </a:lnTo>
                  <a:lnTo>
                    <a:pt x="1651" y="766"/>
                  </a:lnTo>
                  <a:lnTo>
                    <a:pt x="1656" y="765"/>
                  </a:lnTo>
                  <a:lnTo>
                    <a:pt x="1660" y="763"/>
                  </a:lnTo>
                  <a:lnTo>
                    <a:pt x="1663" y="762"/>
                  </a:lnTo>
                  <a:lnTo>
                    <a:pt x="1668" y="762"/>
                  </a:lnTo>
                  <a:lnTo>
                    <a:pt x="1674" y="760"/>
                  </a:lnTo>
                  <a:lnTo>
                    <a:pt x="1677" y="762"/>
                  </a:lnTo>
                  <a:lnTo>
                    <a:pt x="1682" y="763"/>
                  </a:lnTo>
                  <a:lnTo>
                    <a:pt x="1685" y="765"/>
                  </a:lnTo>
                  <a:lnTo>
                    <a:pt x="1688" y="768"/>
                  </a:lnTo>
                  <a:lnTo>
                    <a:pt x="1689" y="769"/>
                  </a:lnTo>
                  <a:lnTo>
                    <a:pt x="1694" y="769"/>
                  </a:lnTo>
                  <a:lnTo>
                    <a:pt x="1698" y="771"/>
                  </a:lnTo>
                  <a:lnTo>
                    <a:pt x="1701" y="772"/>
                  </a:lnTo>
                  <a:lnTo>
                    <a:pt x="1706" y="774"/>
                  </a:lnTo>
                  <a:lnTo>
                    <a:pt x="1707" y="775"/>
                  </a:lnTo>
                  <a:lnTo>
                    <a:pt x="1712" y="777"/>
                  </a:lnTo>
                  <a:lnTo>
                    <a:pt x="1715" y="780"/>
                  </a:lnTo>
                  <a:lnTo>
                    <a:pt x="1718" y="781"/>
                  </a:lnTo>
                  <a:lnTo>
                    <a:pt x="1721" y="784"/>
                  </a:lnTo>
                  <a:lnTo>
                    <a:pt x="1724" y="786"/>
                  </a:lnTo>
                  <a:lnTo>
                    <a:pt x="1727" y="788"/>
                  </a:lnTo>
                  <a:lnTo>
                    <a:pt x="1732" y="789"/>
                  </a:lnTo>
                  <a:lnTo>
                    <a:pt x="1735" y="791"/>
                  </a:lnTo>
                  <a:lnTo>
                    <a:pt x="1738" y="792"/>
                  </a:lnTo>
                  <a:lnTo>
                    <a:pt x="1741" y="795"/>
                  </a:lnTo>
                  <a:lnTo>
                    <a:pt x="1743" y="798"/>
                  </a:lnTo>
                  <a:lnTo>
                    <a:pt x="1743" y="803"/>
                  </a:lnTo>
                  <a:lnTo>
                    <a:pt x="1743" y="807"/>
                  </a:lnTo>
                  <a:lnTo>
                    <a:pt x="1744" y="812"/>
                  </a:lnTo>
                  <a:lnTo>
                    <a:pt x="1744" y="817"/>
                  </a:lnTo>
                  <a:lnTo>
                    <a:pt x="1743" y="821"/>
                  </a:lnTo>
                  <a:lnTo>
                    <a:pt x="1741" y="824"/>
                  </a:lnTo>
                  <a:lnTo>
                    <a:pt x="1738" y="827"/>
                  </a:lnTo>
                  <a:lnTo>
                    <a:pt x="1736" y="830"/>
                  </a:lnTo>
                  <a:lnTo>
                    <a:pt x="1733" y="833"/>
                  </a:lnTo>
                  <a:lnTo>
                    <a:pt x="1733" y="836"/>
                  </a:lnTo>
                  <a:lnTo>
                    <a:pt x="1732" y="841"/>
                  </a:lnTo>
                  <a:lnTo>
                    <a:pt x="1733" y="841"/>
                  </a:lnTo>
                  <a:lnTo>
                    <a:pt x="1736" y="850"/>
                  </a:lnTo>
                  <a:lnTo>
                    <a:pt x="1738" y="853"/>
                  </a:lnTo>
                  <a:lnTo>
                    <a:pt x="1740" y="856"/>
                  </a:lnTo>
                  <a:lnTo>
                    <a:pt x="1741" y="856"/>
                  </a:lnTo>
                  <a:lnTo>
                    <a:pt x="1743" y="859"/>
                  </a:lnTo>
                  <a:lnTo>
                    <a:pt x="1746" y="861"/>
                  </a:lnTo>
                  <a:lnTo>
                    <a:pt x="1749" y="862"/>
                  </a:lnTo>
                  <a:lnTo>
                    <a:pt x="1753" y="864"/>
                  </a:lnTo>
                  <a:lnTo>
                    <a:pt x="1755" y="867"/>
                  </a:lnTo>
                  <a:lnTo>
                    <a:pt x="1758" y="868"/>
                  </a:lnTo>
                  <a:lnTo>
                    <a:pt x="1761" y="870"/>
                  </a:lnTo>
                  <a:lnTo>
                    <a:pt x="1765" y="871"/>
                  </a:lnTo>
                  <a:lnTo>
                    <a:pt x="1770" y="871"/>
                  </a:lnTo>
                  <a:lnTo>
                    <a:pt x="1775" y="870"/>
                  </a:lnTo>
                  <a:lnTo>
                    <a:pt x="1778" y="868"/>
                  </a:lnTo>
                  <a:lnTo>
                    <a:pt x="1782" y="867"/>
                  </a:lnTo>
                  <a:lnTo>
                    <a:pt x="1785" y="865"/>
                  </a:lnTo>
                  <a:lnTo>
                    <a:pt x="1788" y="864"/>
                  </a:lnTo>
                  <a:lnTo>
                    <a:pt x="1793" y="862"/>
                  </a:lnTo>
                  <a:lnTo>
                    <a:pt x="1799" y="862"/>
                  </a:lnTo>
                  <a:lnTo>
                    <a:pt x="1804" y="861"/>
                  </a:lnTo>
                  <a:lnTo>
                    <a:pt x="1807" y="859"/>
                  </a:lnTo>
                  <a:lnTo>
                    <a:pt x="1810" y="858"/>
                  </a:lnTo>
                  <a:lnTo>
                    <a:pt x="1811" y="858"/>
                  </a:lnTo>
                  <a:lnTo>
                    <a:pt x="1814" y="856"/>
                  </a:lnTo>
                  <a:lnTo>
                    <a:pt x="1819" y="856"/>
                  </a:lnTo>
                  <a:lnTo>
                    <a:pt x="1823" y="855"/>
                  </a:lnTo>
                  <a:lnTo>
                    <a:pt x="1826" y="853"/>
                  </a:lnTo>
                  <a:lnTo>
                    <a:pt x="1831" y="852"/>
                  </a:lnTo>
                  <a:lnTo>
                    <a:pt x="1836" y="852"/>
                  </a:lnTo>
                  <a:lnTo>
                    <a:pt x="1839" y="853"/>
                  </a:lnTo>
                  <a:lnTo>
                    <a:pt x="1842" y="856"/>
                  </a:lnTo>
                  <a:lnTo>
                    <a:pt x="1843" y="861"/>
                  </a:lnTo>
                  <a:lnTo>
                    <a:pt x="1842" y="865"/>
                  </a:lnTo>
                  <a:lnTo>
                    <a:pt x="1843" y="870"/>
                  </a:lnTo>
                  <a:lnTo>
                    <a:pt x="1842" y="875"/>
                  </a:lnTo>
                  <a:lnTo>
                    <a:pt x="1843" y="879"/>
                  </a:lnTo>
                  <a:lnTo>
                    <a:pt x="1845" y="882"/>
                  </a:lnTo>
                  <a:lnTo>
                    <a:pt x="1845" y="881"/>
                  </a:lnTo>
                  <a:lnTo>
                    <a:pt x="1846" y="884"/>
                  </a:lnTo>
                  <a:lnTo>
                    <a:pt x="1846" y="887"/>
                  </a:lnTo>
                  <a:lnTo>
                    <a:pt x="1846" y="891"/>
                  </a:lnTo>
                  <a:lnTo>
                    <a:pt x="1848" y="894"/>
                  </a:lnTo>
                  <a:lnTo>
                    <a:pt x="1852" y="896"/>
                  </a:lnTo>
                  <a:lnTo>
                    <a:pt x="1854" y="897"/>
                  </a:lnTo>
                  <a:lnTo>
                    <a:pt x="1859" y="899"/>
                  </a:lnTo>
                  <a:lnTo>
                    <a:pt x="1859" y="902"/>
                  </a:lnTo>
                  <a:lnTo>
                    <a:pt x="1857" y="905"/>
                  </a:lnTo>
                  <a:lnTo>
                    <a:pt x="1855" y="910"/>
                  </a:lnTo>
                  <a:lnTo>
                    <a:pt x="1854" y="914"/>
                  </a:lnTo>
                  <a:lnTo>
                    <a:pt x="1854" y="919"/>
                  </a:lnTo>
                  <a:lnTo>
                    <a:pt x="1854" y="923"/>
                  </a:lnTo>
                  <a:lnTo>
                    <a:pt x="1854" y="928"/>
                  </a:lnTo>
                  <a:lnTo>
                    <a:pt x="1854" y="932"/>
                  </a:lnTo>
                  <a:lnTo>
                    <a:pt x="1854" y="939"/>
                  </a:lnTo>
                  <a:lnTo>
                    <a:pt x="1855" y="942"/>
                  </a:lnTo>
                  <a:lnTo>
                    <a:pt x="1857" y="946"/>
                  </a:lnTo>
                  <a:lnTo>
                    <a:pt x="1859" y="951"/>
                  </a:lnTo>
                  <a:lnTo>
                    <a:pt x="1860" y="954"/>
                  </a:lnTo>
                  <a:lnTo>
                    <a:pt x="1862" y="957"/>
                  </a:lnTo>
                  <a:lnTo>
                    <a:pt x="1865" y="960"/>
                  </a:lnTo>
                  <a:lnTo>
                    <a:pt x="1868" y="961"/>
                  </a:lnTo>
                  <a:lnTo>
                    <a:pt x="1871" y="963"/>
                  </a:lnTo>
                  <a:lnTo>
                    <a:pt x="1875" y="965"/>
                  </a:lnTo>
                  <a:lnTo>
                    <a:pt x="1878" y="966"/>
                  </a:lnTo>
                  <a:lnTo>
                    <a:pt x="1881" y="968"/>
                  </a:lnTo>
                  <a:lnTo>
                    <a:pt x="1884" y="969"/>
                  </a:lnTo>
                  <a:lnTo>
                    <a:pt x="1888" y="972"/>
                  </a:lnTo>
                  <a:lnTo>
                    <a:pt x="1892" y="974"/>
                  </a:lnTo>
                  <a:lnTo>
                    <a:pt x="1895" y="975"/>
                  </a:lnTo>
                  <a:lnTo>
                    <a:pt x="1900" y="977"/>
                  </a:lnTo>
                  <a:lnTo>
                    <a:pt x="1903" y="978"/>
                  </a:lnTo>
                  <a:lnTo>
                    <a:pt x="1904" y="981"/>
                  </a:lnTo>
                  <a:lnTo>
                    <a:pt x="1907" y="983"/>
                  </a:lnTo>
                  <a:lnTo>
                    <a:pt x="1912" y="984"/>
                  </a:lnTo>
                  <a:lnTo>
                    <a:pt x="1915" y="987"/>
                  </a:lnTo>
                  <a:lnTo>
                    <a:pt x="1916" y="990"/>
                  </a:lnTo>
                  <a:lnTo>
                    <a:pt x="1920" y="992"/>
                  </a:lnTo>
                  <a:lnTo>
                    <a:pt x="1921" y="995"/>
                  </a:lnTo>
                  <a:lnTo>
                    <a:pt x="1924" y="998"/>
                  </a:lnTo>
                  <a:lnTo>
                    <a:pt x="1926" y="1001"/>
                  </a:lnTo>
                  <a:lnTo>
                    <a:pt x="1927" y="1006"/>
                  </a:lnTo>
                  <a:lnTo>
                    <a:pt x="1929" y="1010"/>
                  </a:lnTo>
                  <a:lnTo>
                    <a:pt x="1929" y="1013"/>
                  </a:lnTo>
                  <a:lnTo>
                    <a:pt x="1927" y="1018"/>
                  </a:lnTo>
                  <a:lnTo>
                    <a:pt x="1926" y="1023"/>
                  </a:lnTo>
                  <a:lnTo>
                    <a:pt x="1926" y="1026"/>
                  </a:lnTo>
                  <a:lnTo>
                    <a:pt x="1923" y="1029"/>
                  </a:lnTo>
                  <a:lnTo>
                    <a:pt x="1920" y="1032"/>
                  </a:lnTo>
                  <a:lnTo>
                    <a:pt x="1915" y="1032"/>
                  </a:lnTo>
                  <a:lnTo>
                    <a:pt x="1910" y="1030"/>
                  </a:lnTo>
                  <a:lnTo>
                    <a:pt x="1906" y="1030"/>
                  </a:lnTo>
                  <a:lnTo>
                    <a:pt x="1903" y="1029"/>
                  </a:lnTo>
                  <a:lnTo>
                    <a:pt x="1898" y="1027"/>
                  </a:lnTo>
                  <a:lnTo>
                    <a:pt x="1894" y="1027"/>
                  </a:lnTo>
                  <a:lnTo>
                    <a:pt x="1891" y="1029"/>
                  </a:lnTo>
                  <a:lnTo>
                    <a:pt x="1889" y="1032"/>
                  </a:lnTo>
                  <a:lnTo>
                    <a:pt x="1891" y="1036"/>
                  </a:lnTo>
                  <a:lnTo>
                    <a:pt x="1892" y="1039"/>
                  </a:lnTo>
                  <a:lnTo>
                    <a:pt x="1894" y="1042"/>
                  </a:lnTo>
                  <a:lnTo>
                    <a:pt x="1897" y="1045"/>
                  </a:lnTo>
                  <a:lnTo>
                    <a:pt x="1900" y="1048"/>
                  </a:lnTo>
                  <a:lnTo>
                    <a:pt x="1901" y="1050"/>
                  </a:lnTo>
                  <a:lnTo>
                    <a:pt x="1904" y="1053"/>
                  </a:lnTo>
                  <a:lnTo>
                    <a:pt x="1907" y="1055"/>
                  </a:lnTo>
                  <a:lnTo>
                    <a:pt x="1910" y="1058"/>
                  </a:lnTo>
                  <a:lnTo>
                    <a:pt x="1909" y="1058"/>
                  </a:lnTo>
                  <a:lnTo>
                    <a:pt x="1912" y="1061"/>
                  </a:lnTo>
                  <a:lnTo>
                    <a:pt x="1915" y="1062"/>
                  </a:lnTo>
                  <a:lnTo>
                    <a:pt x="1916" y="1067"/>
                  </a:lnTo>
                  <a:lnTo>
                    <a:pt x="1918" y="1070"/>
                  </a:lnTo>
                  <a:lnTo>
                    <a:pt x="1921" y="1071"/>
                  </a:lnTo>
                  <a:lnTo>
                    <a:pt x="1926" y="1073"/>
                  </a:lnTo>
                  <a:lnTo>
                    <a:pt x="1930" y="1074"/>
                  </a:lnTo>
                  <a:lnTo>
                    <a:pt x="1933" y="1073"/>
                  </a:lnTo>
                  <a:lnTo>
                    <a:pt x="1938" y="1071"/>
                  </a:lnTo>
                  <a:lnTo>
                    <a:pt x="1942" y="1070"/>
                  </a:lnTo>
                  <a:lnTo>
                    <a:pt x="1945" y="1067"/>
                  </a:lnTo>
                  <a:lnTo>
                    <a:pt x="1952" y="1065"/>
                  </a:lnTo>
                  <a:lnTo>
                    <a:pt x="1959" y="1067"/>
                  </a:lnTo>
                  <a:lnTo>
                    <a:pt x="1962" y="1068"/>
                  </a:lnTo>
                  <a:lnTo>
                    <a:pt x="1964" y="1070"/>
                  </a:lnTo>
                  <a:lnTo>
                    <a:pt x="1967" y="1071"/>
                  </a:lnTo>
                  <a:lnTo>
                    <a:pt x="1968" y="1074"/>
                  </a:lnTo>
                  <a:lnTo>
                    <a:pt x="1970" y="1079"/>
                  </a:lnTo>
                  <a:lnTo>
                    <a:pt x="1970" y="1085"/>
                  </a:lnTo>
                  <a:lnTo>
                    <a:pt x="1970" y="1090"/>
                  </a:lnTo>
                  <a:lnTo>
                    <a:pt x="1970" y="1094"/>
                  </a:lnTo>
                  <a:lnTo>
                    <a:pt x="1970" y="1099"/>
                  </a:lnTo>
                  <a:lnTo>
                    <a:pt x="1968" y="1105"/>
                  </a:lnTo>
                  <a:lnTo>
                    <a:pt x="1968" y="1110"/>
                  </a:lnTo>
                  <a:lnTo>
                    <a:pt x="1970" y="1116"/>
                  </a:lnTo>
                  <a:lnTo>
                    <a:pt x="1971" y="1116"/>
                  </a:lnTo>
                  <a:lnTo>
                    <a:pt x="1981" y="1122"/>
                  </a:lnTo>
                  <a:lnTo>
                    <a:pt x="1984" y="1123"/>
                  </a:lnTo>
                  <a:lnTo>
                    <a:pt x="1987" y="1125"/>
                  </a:lnTo>
                  <a:lnTo>
                    <a:pt x="1991" y="1126"/>
                  </a:lnTo>
                  <a:lnTo>
                    <a:pt x="1994" y="1128"/>
                  </a:lnTo>
                  <a:lnTo>
                    <a:pt x="1997" y="1129"/>
                  </a:lnTo>
                  <a:lnTo>
                    <a:pt x="2002" y="1131"/>
                  </a:lnTo>
                  <a:lnTo>
                    <a:pt x="2005" y="1134"/>
                  </a:lnTo>
                  <a:lnTo>
                    <a:pt x="2008" y="1135"/>
                  </a:lnTo>
                  <a:lnTo>
                    <a:pt x="2011" y="1137"/>
                  </a:lnTo>
                  <a:lnTo>
                    <a:pt x="2014" y="1140"/>
                  </a:lnTo>
                  <a:lnTo>
                    <a:pt x="2016" y="1142"/>
                  </a:lnTo>
                  <a:lnTo>
                    <a:pt x="2019" y="1145"/>
                  </a:lnTo>
                  <a:lnTo>
                    <a:pt x="2022" y="1148"/>
                  </a:lnTo>
                  <a:lnTo>
                    <a:pt x="2023" y="1151"/>
                  </a:lnTo>
                  <a:lnTo>
                    <a:pt x="2026" y="1154"/>
                  </a:lnTo>
                  <a:lnTo>
                    <a:pt x="2028" y="1155"/>
                  </a:lnTo>
                  <a:lnTo>
                    <a:pt x="2031" y="1158"/>
                  </a:lnTo>
                  <a:lnTo>
                    <a:pt x="2034" y="1161"/>
                  </a:lnTo>
                  <a:lnTo>
                    <a:pt x="2037" y="1163"/>
                  </a:lnTo>
                  <a:lnTo>
                    <a:pt x="2042" y="1161"/>
                  </a:lnTo>
                  <a:lnTo>
                    <a:pt x="2058" y="1186"/>
                  </a:lnTo>
                  <a:lnTo>
                    <a:pt x="2072" y="1206"/>
                  </a:lnTo>
                  <a:lnTo>
                    <a:pt x="2087" y="1226"/>
                  </a:lnTo>
                  <a:lnTo>
                    <a:pt x="2087" y="1227"/>
                  </a:lnTo>
                  <a:lnTo>
                    <a:pt x="2087" y="1229"/>
                  </a:lnTo>
                  <a:lnTo>
                    <a:pt x="2089" y="1230"/>
                  </a:lnTo>
                  <a:lnTo>
                    <a:pt x="2089" y="1232"/>
                  </a:lnTo>
                  <a:lnTo>
                    <a:pt x="2089" y="1233"/>
                  </a:lnTo>
                  <a:lnTo>
                    <a:pt x="2089" y="1235"/>
                  </a:lnTo>
                  <a:lnTo>
                    <a:pt x="2089" y="1236"/>
                  </a:lnTo>
                  <a:lnTo>
                    <a:pt x="2089" y="1238"/>
                  </a:lnTo>
                  <a:lnTo>
                    <a:pt x="2090" y="1238"/>
                  </a:lnTo>
                  <a:lnTo>
                    <a:pt x="2090" y="1239"/>
                  </a:lnTo>
                  <a:lnTo>
                    <a:pt x="2092" y="1239"/>
                  </a:lnTo>
                  <a:lnTo>
                    <a:pt x="2093" y="1239"/>
                  </a:lnTo>
                  <a:lnTo>
                    <a:pt x="2095" y="1241"/>
                  </a:lnTo>
                  <a:lnTo>
                    <a:pt x="2095" y="1242"/>
                  </a:lnTo>
                  <a:lnTo>
                    <a:pt x="2093" y="1242"/>
                  </a:lnTo>
                  <a:lnTo>
                    <a:pt x="2093" y="1244"/>
                  </a:lnTo>
                  <a:lnTo>
                    <a:pt x="2093" y="1245"/>
                  </a:lnTo>
                  <a:lnTo>
                    <a:pt x="2095" y="1245"/>
                  </a:lnTo>
                  <a:lnTo>
                    <a:pt x="2097" y="1247"/>
                  </a:lnTo>
                  <a:lnTo>
                    <a:pt x="2098" y="1248"/>
                  </a:lnTo>
                  <a:lnTo>
                    <a:pt x="2097" y="1248"/>
                  </a:lnTo>
                  <a:lnTo>
                    <a:pt x="2097" y="1250"/>
                  </a:lnTo>
                  <a:lnTo>
                    <a:pt x="2095" y="1250"/>
                  </a:lnTo>
                  <a:lnTo>
                    <a:pt x="2095" y="1251"/>
                  </a:lnTo>
                  <a:lnTo>
                    <a:pt x="2097" y="1251"/>
                  </a:lnTo>
                  <a:lnTo>
                    <a:pt x="2098" y="1253"/>
                  </a:lnTo>
                  <a:lnTo>
                    <a:pt x="2100" y="1253"/>
                  </a:lnTo>
                  <a:lnTo>
                    <a:pt x="2101" y="1253"/>
                  </a:lnTo>
                  <a:lnTo>
                    <a:pt x="2101" y="1255"/>
                  </a:lnTo>
                  <a:lnTo>
                    <a:pt x="2101" y="1256"/>
                  </a:lnTo>
                  <a:lnTo>
                    <a:pt x="2103" y="1258"/>
                  </a:lnTo>
                  <a:lnTo>
                    <a:pt x="2103" y="1259"/>
                  </a:lnTo>
                  <a:lnTo>
                    <a:pt x="2103" y="1261"/>
                  </a:lnTo>
                  <a:lnTo>
                    <a:pt x="2103" y="1262"/>
                  </a:lnTo>
                  <a:lnTo>
                    <a:pt x="2104" y="1262"/>
                  </a:lnTo>
                  <a:lnTo>
                    <a:pt x="2104" y="1264"/>
                  </a:lnTo>
                  <a:lnTo>
                    <a:pt x="2104" y="1265"/>
                  </a:lnTo>
                  <a:lnTo>
                    <a:pt x="2104" y="1267"/>
                  </a:lnTo>
                  <a:lnTo>
                    <a:pt x="2104" y="1268"/>
                  </a:lnTo>
                  <a:lnTo>
                    <a:pt x="2104" y="1270"/>
                  </a:lnTo>
                  <a:lnTo>
                    <a:pt x="2104" y="1271"/>
                  </a:lnTo>
                  <a:lnTo>
                    <a:pt x="2104" y="1273"/>
                  </a:lnTo>
                  <a:lnTo>
                    <a:pt x="2106" y="1274"/>
                  </a:lnTo>
                  <a:lnTo>
                    <a:pt x="2104" y="1276"/>
                  </a:lnTo>
                  <a:lnTo>
                    <a:pt x="2104" y="1277"/>
                  </a:lnTo>
                  <a:lnTo>
                    <a:pt x="2106" y="1277"/>
                  </a:lnTo>
                  <a:lnTo>
                    <a:pt x="2106" y="1279"/>
                  </a:lnTo>
                  <a:lnTo>
                    <a:pt x="2106" y="1280"/>
                  </a:lnTo>
                  <a:lnTo>
                    <a:pt x="2107" y="1282"/>
                  </a:lnTo>
                  <a:lnTo>
                    <a:pt x="2107" y="1284"/>
                  </a:lnTo>
                  <a:lnTo>
                    <a:pt x="2109" y="1284"/>
                  </a:lnTo>
                  <a:lnTo>
                    <a:pt x="2109" y="1285"/>
                  </a:lnTo>
                  <a:lnTo>
                    <a:pt x="2110" y="1287"/>
                  </a:lnTo>
                  <a:lnTo>
                    <a:pt x="2110" y="1288"/>
                  </a:lnTo>
                  <a:lnTo>
                    <a:pt x="2110" y="1290"/>
                  </a:lnTo>
                  <a:lnTo>
                    <a:pt x="2112" y="1290"/>
                  </a:lnTo>
                  <a:lnTo>
                    <a:pt x="2112" y="1291"/>
                  </a:lnTo>
                  <a:lnTo>
                    <a:pt x="2113" y="1293"/>
                  </a:lnTo>
                  <a:lnTo>
                    <a:pt x="2115" y="1294"/>
                  </a:lnTo>
                  <a:lnTo>
                    <a:pt x="2115" y="1296"/>
                  </a:lnTo>
                  <a:lnTo>
                    <a:pt x="2109" y="1314"/>
                  </a:lnTo>
                  <a:lnTo>
                    <a:pt x="2109" y="1317"/>
                  </a:lnTo>
                  <a:lnTo>
                    <a:pt x="2101" y="1338"/>
                  </a:lnTo>
                  <a:lnTo>
                    <a:pt x="2095" y="1360"/>
                  </a:lnTo>
                  <a:lnTo>
                    <a:pt x="2087" y="1381"/>
                  </a:lnTo>
                  <a:lnTo>
                    <a:pt x="2080" y="1403"/>
                  </a:lnTo>
                  <a:lnTo>
                    <a:pt x="2074" y="1424"/>
                  </a:lnTo>
                  <a:lnTo>
                    <a:pt x="2068" y="1441"/>
                  </a:lnTo>
                  <a:lnTo>
                    <a:pt x="2066" y="1444"/>
                  </a:lnTo>
                  <a:lnTo>
                    <a:pt x="2054" y="1461"/>
                  </a:lnTo>
                  <a:lnTo>
                    <a:pt x="2042" y="1477"/>
                  </a:lnTo>
                  <a:lnTo>
                    <a:pt x="2029" y="1494"/>
                  </a:lnTo>
                  <a:lnTo>
                    <a:pt x="2017" y="1511"/>
                  </a:lnTo>
                  <a:lnTo>
                    <a:pt x="1997" y="1520"/>
                  </a:lnTo>
                  <a:lnTo>
                    <a:pt x="1979" y="1528"/>
                  </a:lnTo>
                  <a:lnTo>
                    <a:pt x="1961" y="1537"/>
                  </a:lnTo>
                  <a:lnTo>
                    <a:pt x="1941" y="1538"/>
                  </a:lnTo>
                  <a:lnTo>
                    <a:pt x="1923" y="1541"/>
                  </a:lnTo>
                  <a:lnTo>
                    <a:pt x="1903" y="1544"/>
                  </a:lnTo>
                  <a:lnTo>
                    <a:pt x="1884" y="1548"/>
                  </a:lnTo>
                  <a:lnTo>
                    <a:pt x="1865" y="1549"/>
                  </a:lnTo>
                  <a:lnTo>
                    <a:pt x="1846" y="1552"/>
                  </a:lnTo>
                  <a:lnTo>
                    <a:pt x="1843" y="1552"/>
                  </a:lnTo>
                  <a:lnTo>
                    <a:pt x="1828" y="1548"/>
                  </a:lnTo>
                  <a:lnTo>
                    <a:pt x="1810" y="1541"/>
                  </a:lnTo>
                  <a:lnTo>
                    <a:pt x="1796" y="1538"/>
                  </a:lnTo>
                  <a:lnTo>
                    <a:pt x="1782" y="1537"/>
                  </a:lnTo>
                  <a:lnTo>
                    <a:pt x="1761" y="1532"/>
                  </a:lnTo>
                  <a:lnTo>
                    <a:pt x="1759" y="1532"/>
                  </a:lnTo>
                  <a:lnTo>
                    <a:pt x="1738" y="1529"/>
                  </a:lnTo>
                  <a:lnTo>
                    <a:pt x="1717" y="1526"/>
                  </a:lnTo>
                  <a:lnTo>
                    <a:pt x="1695" y="1523"/>
                  </a:lnTo>
                  <a:lnTo>
                    <a:pt x="1672" y="1520"/>
                  </a:lnTo>
                  <a:lnTo>
                    <a:pt x="1654" y="1517"/>
                  </a:lnTo>
                  <a:lnTo>
                    <a:pt x="1651" y="1517"/>
                  </a:lnTo>
                  <a:lnTo>
                    <a:pt x="1630" y="1514"/>
                  </a:lnTo>
                  <a:lnTo>
                    <a:pt x="1617" y="1522"/>
                  </a:lnTo>
                  <a:lnTo>
                    <a:pt x="1607" y="1531"/>
                  </a:lnTo>
                  <a:lnTo>
                    <a:pt x="1595" y="1538"/>
                  </a:lnTo>
                  <a:lnTo>
                    <a:pt x="1584" y="1548"/>
                  </a:lnTo>
                  <a:lnTo>
                    <a:pt x="1573" y="1555"/>
                  </a:lnTo>
                  <a:lnTo>
                    <a:pt x="1561" y="1564"/>
                  </a:lnTo>
                  <a:lnTo>
                    <a:pt x="1550" y="1572"/>
                  </a:lnTo>
                  <a:lnTo>
                    <a:pt x="1540" y="1581"/>
                  </a:lnTo>
                  <a:lnTo>
                    <a:pt x="1527" y="1590"/>
                  </a:lnTo>
                  <a:lnTo>
                    <a:pt x="1517" y="1598"/>
                  </a:lnTo>
                  <a:lnTo>
                    <a:pt x="1505" y="1607"/>
                  </a:lnTo>
                  <a:lnTo>
                    <a:pt x="1494" y="1615"/>
                  </a:lnTo>
                  <a:lnTo>
                    <a:pt x="1483" y="1624"/>
                  </a:lnTo>
                  <a:lnTo>
                    <a:pt x="1471" y="1631"/>
                  </a:lnTo>
                  <a:lnTo>
                    <a:pt x="1460" y="1641"/>
                  </a:lnTo>
                  <a:lnTo>
                    <a:pt x="1450" y="1650"/>
                  </a:lnTo>
                  <a:lnTo>
                    <a:pt x="1437" y="1657"/>
                  </a:lnTo>
                  <a:lnTo>
                    <a:pt x="1427" y="1667"/>
                  </a:lnTo>
                  <a:lnTo>
                    <a:pt x="1416" y="1667"/>
                  </a:lnTo>
                  <a:lnTo>
                    <a:pt x="1404" y="1665"/>
                  </a:lnTo>
                  <a:lnTo>
                    <a:pt x="1382" y="1665"/>
                  </a:lnTo>
                  <a:lnTo>
                    <a:pt x="1360" y="1665"/>
                  </a:lnTo>
                  <a:lnTo>
                    <a:pt x="1338" y="1664"/>
                  </a:lnTo>
                  <a:lnTo>
                    <a:pt x="1315" y="1664"/>
                  </a:lnTo>
                  <a:lnTo>
                    <a:pt x="1294" y="1664"/>
                  </a:lnTo>
                  <a:lnTo>
                    <a:pt x="1279" y="1662"/>
                  </a:lnTo>
                  <a:lnTo>
                    <a:pt x="1271" y="1662"/>
                  </a:lnTo>
                  <a:lnTo>
                    <a:pt x="1250" y="1662"/>
                  </a:lnTo>
                  <a:lnTo>
                    <a:pt x="1230" y="1662"/>
                  </a:lnTo>
                  <a:lnTo>
                    <a:pt x="1227" y="1662"/>
                  </a:lnTo>
                  <a:lnTo>
                    <a:pt x="1225" y="1662"/>
                  </a:lnTo>
                  <a:lnTo>
                    <a:pt x="1205" y="1660"/>
                  </a:lnTo>
                  <a:lnTo>
                    <a:pt x="1202" y="1660"/>
                  </a:lnTo>
                  <a:lnTo>
                    <a:pt x="1183" y="1660"/>
                  </a:lnTo>
                  <a:lnTo>
                    <a:pt x="1164" y="1651"/>
                  </a:lnTo>
                  <a:lnTo>
                    <a:pt x="1146" y="1642"/>
                  </a:lnTo>
                  <a:lnTo>
                    <a:pt x="1126" y="1633"/>
                  </a:lnTo>
                  <a:lnTo>
                    <a:pt x="1108" y="1624"/>
                  </a:lnTo>
                  <a:lnTo>
                    <a:pt x="1096" y="1618"/>
                  </a:lnTo>
                  <a:lnTo>
                    <a:pt x="1090" y="1615"/>
                  </a:lnTo>
                  <a:lnTo>
                    <a:pt x="1073" y="1607"/>
                  </a:lnTo>
                  <a:lnTo>
                    <a:pt x="1070" y="1606"/>
                  </a:lnTo>
                  <a:lnTo>
                    <a:pt x="1068" y="1606"/>
                  </a:lnTo>
                  <a:lnTo>
                    <a:pt x="1051" y="1602"/>
                  </a:lnTo>
                  <a:lnTo>
                    <a:pt x="1044" y="1601"/>
                  </a:lnTo>
                  <a:lnTo>
                    <a:pt x="1030" y="1598"/>
                  </a:lnTo>
                  <a:lnTo>
                    <a:pt x="1029" y="1596"/>
                  </a:lnTo>
                  <a:lnTo>
                    <a:pt x="990" y="1584"/>
                  </a:lnTo>
                  <a:lnTo>
                    <a:pt x="955" y="1573"/>
                  </a:lnTo>
                  <a:lnTo>
                    <a:pt x="954" y="1573"/>
                  </a:lnTo>
                  <a:lnTo>
                    <a:pt x="954" y="1572"/>
                  </a:lnTo>
                  <a:lnTo>
                    <a:pt x="948" y="1570"/>
                  </a:lnTo>
                  <a:lnTo>
                    <a:pt x="937" y="1567"/>
                  </a:lnTo>
                  <a:lnTo>
                    <a:pt x="934" y="1566"/>
                  </a:lnTo>
                  <a:lnTo>
                    <a:pt x="932" y="1566"/>
                  </a:lnTo>
                  <a:lnTo>
                    <a:pt x="931" y="1566"/>
                  </a:lnTo>
                  <a:lnTo>
                    <a:pt x="893" y="1554"/>
                  </a:lnTo>
                  <a:lnTo>
                    <a:pt x="891" y="1552"/>
                  </a:lnTo>
                  <a:lnTo>
                    <a:pt x="864" y="1543"/>
                  </a:lnTo>
                  <a:lnTo>
                    <a:pt x="859" y="1541"/>
                  </a:lnTo>
                  <a:lnTo>
                    <a:pt x="855" y="1540"/>
                  </a:lnTo>
                  <a:lnTo>
                    <a:pt x="852" y="1540"/>
                  </a:lnTo>
                  <a:lnTo>
                    <a:pt x="830" y="1534"/>
                  </a:lnTo>
                  <a:lnTo>
                    <a:pt x="827" y="1532"/>
                  </a:lnTo>
                  <a:lnTo>
                    <a:pt x="826" y="1532"/>
                  </a:lnTo>
                  <a:lnTo>
                    <a:pt x="810" y="1534"/>
                  </a:lnTo>
                  <a:lnTo>
                    <a:pt x="809" y="1534"/>
                  </a:lnTo>
                  <a:lnTo>
                    <a:pt x="797" y="1535"/>
                  </a:lnTo>
                  <a:lnTo>
                    <a:pt x="789" y="1535"/>
                  </a:lnTo>
                  <a:lnTo>
                    <a:pt x="774" y="1537"/>
                  </a:lnTo>
                  <a:lnTo>
                    <a:pt x="768" y="1537"/>
                  </a:lnTo>
                  <a:lnTo>
                    <a:pt x="761" y="1537"/>
                  </a:lnTo>
                  <a:lnTo>
                    <a:pt x="752" y="1537"/>
                  </a:lnTo>
                  <a:lnTo>
                    <a:pt x="748" y="1537"/>
                  </a:lnTo>
                  <a:lnTo>
                    <a:pt x="739" y="1535"/>
                  </a:lnTo>
                  <a:lnTo>
                    <a:pt x="733" y="1537"/>
                  </a:lnTo>
                  <a:lnTo>
                    <a:pt x="725" y="1537"/>
                  </a:lnTo>
                  <a:lnTo>
                    <a:pt x="722" y="1537"/>
                  </a:lnTo>
                  <a:lnTo>
                    <a:pt x="722" y="1538"/>
                  </a:lnTo>
                  <a:lnTo>
                    <a:pt x="720" y="1538"/>
                  </a:lnTo>
                  <a:lnTo>
                    <a:pt x="719" y="1541"/>
                  </a:lnTo>
                  <a:lnTo>
                    <a:pt x="717" y="1541"/>
                  </a:lnTo>
                  <a:lnTo>
                    <a:pt x="716" y="1543"/>
                  </a:lnTo>
                  <a:lnTo>
                    <a:pt x="714" y="1546"/>
                  </a:lnTo>
                  <a:lnTo>
                    <a:pt x="713" y="1548"/>
                  </a:lnTo>
                  <a:lnTo>
                    <a:pt x="711" y="1548"/>
                  </a:lnTo>
                  <a:lnTo>
                    <a:pt x="710" y="1548"/>
                  </a:lnTo>
                  <a:lnTo>
                    <a:pt x="708" y="1549"/>
                  </a:lnTo>
                  <a:lnTo>
                    <a:pt x="707" y="1549"/>
                  </a:lnTo>
                  <a:lnTo>
                    <a:pt x="705" y="1549"/>
                  </a:lnTo>
                  <a:lnTo>
                    <a:pt x="704" y="1549"/>
                  </a:lnTo>
                  <a:lnTo>
                    <a:pt x="704" y="1551"/>
                  </a:lnTo>
                  <a:lnTo>
                    <a:pt x="702" y="1549"/>
                  </a:lnTo>
                  <a:lnTo>
                    <a:pt x="700" y="1549"/>
                  </a:lnTo>
                  <a:lnTo>
                    <a:pt x="697" y="1549"/>
                  </a:lnTo>
                  <a:lnTo>
                    <a:pt x="690" y="1549"/>
                  </a:lnTo>
                  <a:lnTo>
                    <a:pt x="685" y="1549"/>
                  </a:lnTo>
                  <a:lnTo>
                    <a:pt x="682" y="1549"/>
                  </a:lnTo>
                  <a:lnTo>
                    <a:pt x="676" y="1549"/>
                  </a:lnTo>
                  <a:lnTo>
                    <a:pt x="668" y="1549"/>
                  </a:lnTo>
                  <a:lnTo>
                    <a:pt x="664" y="1551"/>
                  </a:lnTo>
                  <a:lnTo>
                    <a:pt x="658" y="1551"/>
                  </a:lnTo>
                  <a:lnTo>
                    <a:pt x="655" y="1551"/>
                  </a:lnTo>
                  <a:lnTo>
                    <a:pt x="652" y="1549"/>
                  </a:lnTo>
                  <a:lnTo>
                    <a:pt x="650" y="1549"/>
                  </a:lnTo>
                  <a:lnTo>
                    <a:pt x="647" y="1546"/>
                  </a:lnTo>
                  <a:lnTo>
                    <a:pt x="646" y="1546"/>
                  </a:lnTo>
                  <a:lnTo>
                    <a:pt x="639" y="1543"/>
                  </a:lnTo>
                  <a:lnTo>
                    <a:pt x="633" y="1541"/>
                  </a:lnTo>
                  <a:lnTo>
                    <a:pt x="626" y="1540"/>
                  </a:lnTo>
                  <a:lnTo>
                    <a:pt x="621" y="1540"/>
                  </a:lnTo>
                  <a:lnTo>
                    <a:pt x="620" y="1540"/>
                  </a:lnTo>
                  <a:lnTo>
                    <a:pt x="606" y="1541"/>
                  </a:lnTo>
                  <a:lnTo>
                    <a:pt x="601" y="1541"/>
                  </a:lnTo>
                  <a:lnTo>
                    <a:pt x="588" y="1540"/>
                  </a:lnTo>
                  <a:lnTo>
                    <a:pt x="583" y="1540"/>
                  </a:lnTo>
                  <a:lnTo>
                    <a:pt x="581" y="1540"/>
                  </a:lnTo>
                  <a:lnTo>
                    <a:pt x="580" y="1540"/>
                  </a:lnTo>
                  <a:lnTo>
                    <a:pt x="578" y="1540"/>
                  </a:lnTo>
                  <a:lnTo>
                    <a:pt x="565" y="1537"/>
                  </a:lnTo>
                  <a:lnTo>
                    <a:pt x="560" y="1537"/>
                  </a:lnTo>
                  <a:lnTo>
                    <a:pt x="557" y="1535"/>
                  </a:lnTo>
                  <a:lnTo>
                    <a:pt x="548" y="1535"/>
                  </a:lnTo>
                  <a:lnTo>
                    <a:pt x="537" y="1534"/>
                  </a:lnTo>
                  <a:lnTo>
                    <a:pt x="531" y="1534"/>
                  </a:lnTo>
                  <a:lnTo>
                    <a:pt x="528" y="1534"/>
                  </a:lnTo>
                  <a:lnTo>
                    <a:pt x="527" y="1534"/>
                  </a:lnTo>
                  <a:lnTo>
                    <a:pt x="523" y="1534"/>
                  </a:lnTo>
                  <a:lnTo>
                    <a:pt x="517" y="1534"/>
                  </a:lnTo>
                  <a:lnTo>
                    <a:pt x="513" y="1531"/>
                  </a:lnTo>
                  <a:lnTo>
                    <a:pt x="507" y="1528"/>
                  </a:lnTo>
                  <a:lnTo>
                    <a:pt x="501" y="1523"/>
                  </a:lnTo>
                  <a:lnTo>
                    <a:pt x="499" y="1523"/>
                  </a:lnTo>
                  <a:lnTo>
                    <a:pt x="499" y="1522"/>
                  </a:lnTo>
                  <a:lnTo>
                    <a:pt x="498" y="1522"/>
                  </a:lnTo>
                  <a:lnTo>
                    <a:pt x="491" y="1517"/>
                  </a:lnTo>
                  <a:lnTo>
                    <a:pt x="484" y="1512"/>
                  </a:lnTo>
                  <a:lnTo>
                    <a:pt x="481" y="1511"/>
                  </a:lnTo>
                  <a:lnTo>
                    <a:pt x="479" y="1511"/>
                  </a:lnTo>
                  <a:lnTo>
                    <a:pt x="478" y="1509"/>
                  </a:lnTo>
                  <a:lnTo>
                    <a:pt x="476" y="1508"/>
                  </a:lnTo>
                  <a:lnTo>
                    <a:pt x="475" y="1508"/>
                  </a:lnTo>
                  <a:lnTo>
                    <a:pt x="470" y="1506"/>
                  </a:lnTo>
                  <a:lnTo>
                    <a:pt x="462" y="1505"/>
                  </a:lnTo>
                  <a:lnTo>
                    <a:pt x="452" y="1491"/>
                  </a:lnTo>
                  <a:lnTo>
                    <a:pt x="441" y="1480"/>
                  </a:lnTo>
                  <a:lnTo>
                    <a:pt x="427" y="1480"/>
                  </a:lnTo>
                  <a:lnTo>
                    <a:pt x="412" y="1464"/>
                  </a:lnTo>
                  <a:lnTo>
                    <a:pt x="397" y="1447"/>
                  </a:lnTo>
                  <a:lnTo>
                    <a:pt x="377" y="1459"/>
                  </a:lnTo>
                  <a:lnTo>
                    <a:pt x="357" y="1471"/>
                  </a:lnTo>
                  <a:lnTo>
                    <a:pt x="337" y="1483"/>
                  </a:lnTo>
                  <a:lnTo>
                    <a:pt x="331" y="1488"/>
                  </a:lnTo>
                  <a:lnTo>
                    <a:pt x="317" y="1496"/>
                  </a:lnTo>
                  <a:lnTo>
                    <a:pt x="313" y="1514"/>
                  </a:lnTo>
                  <a:lnTo>
                    <a:pt x="292" y="1511"/>
                  </a:lnTo>
                  <a:lnTo>
                    <a:pt x="270" y="1506"/>
                  </a:lnTo>
                  <a:lnTo>
                    <a:pt x="267" y="1506"/>
                  </a:lnTo>
                  <a:lnTo>
                    <a:pt x="264" y="1505"/>
                  </a:lnTo>
                  <a:lnTo>
                    <a:pt x="249" y="1503"/>
                  </a:lnTo>
                  <a:lnTo>
                    <a:pt x="227" y="1499"/>
                  </a:lnTo>
                  <a:lnTo>
                    <a:pt x="208" y="1496"/>
                  </a:lnTo>
                  <a:lnTo>
                    <a:pt x="186" y="1491"/>
                  </a:lnTo>
                  <a:lnTo>
                    <a:pt x="165" y="1488"/>
                  </a:lnTo>
                  <a:lnTo>
                    <a:pt x="144" y="1483"/>
                  </a:lnTo>
                  <a:lnTo>
                    <a:pt x="122" y="1479"/>
                  </a:lnTo>
                  <a:lnTo>
                    <a:pt x="101" y="1476"/>
                  </a:lnTo>
                  <a:lnTo>
                    <a:pt x="81" y="1464"/>
                  </a:lnTo>
                  <a:lnTo>
                    <a:pt x="61" y="1451"/>
                  </a:lnTo>
                  <a:lnTo>
                    <a:pt x="40" y="1439"/>
                  </a:lnTo>
                  <a:lnTo>
                    <a:pt x="20" y="1427"/>
                  </a:lnTo>
                  <a:lnTo>
                    <a:pt x="0" y="1415"/>
                  </a:lnTo>
                  <a:lnTo>
                    <a:pt x="0" y="1413"/>
                  </a:lnTo>
                  <a:lnTo>
                    <a:pt x="2" y="1409"/>
                  </a:lnTo>
                  <a:lnTo>
                    <a:pt x="2" y="1404"/>
                  </a:lnTo>
                  <a:lnTo>
                    <a:pt x="2" y="1401"/>
                  </a:lnTo>
                  <a:lnTo>
                    <a:pt x="3" y="1398"/>
                  </a:lnTo>
                  <a:lnTo>
                    <a:pt x="3" y="1393"/>
                  </a:lnTo>
                  <a:lnTo>
                    <a:pt x="3" y="1390"/>
                  </a:lnTo>
                  <a:lnTo>
                    <a:pt x="3" y="1387"/>
                  </a:lnTo>
                  <a:lnTo>
                    <a:pt x="5" y="1386"/>
                  </a:lnTo>
                  <a:lnTo>
                    <a:pt x="5" y="1383"/>
                  </a:lnTo>
                  <a:lnTo>
                    <a:pt x="5" y="1380"/>
                  </a:lnTo>
                  <a:lnTo>
                    <a:pt x="5" y="1377"/>
                  </a:lnTo>
                  <a:lnTo>
                    <a:pt x="6" y="1374"/>
                  </a:lnTo>
                  <a:lnTo>
                    <a:pt x="6" y="1371"/>
                  </a:lnTo>
                  <a:lnTo>
                    <a:pt x="6" y="1367"/>
                  </a:lnTo>
                  <a:lnTo>
                    <a:pt x="6" y="1366"/>
                  </a:lnTo>
                  <a:lnTo>
                    <a:pt x="8" y="1364"/>
                  </a:lnTo>
                  <a:lnTo>
                    <a:pt x="8" y="1363"/>
                  </a:lnTo>
                  <a:lnTo>
                    <a:pt x="8" y="1361"/>
                  </a:lnTo>
                  <a:lnTo>
                    <a:pt x="8" y="1358"/>
                  </a:lnTo>
                  <a:lnTo>
                    <a:pt x="8" y="1357"/>
                  </a:lnTo>
                  <a:lnTo>
                    <a:pt x="6" y="1355"/>
                  </a:lnTo>
                  <a:lnTo>
                    <a:pt x="5" y="1355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ED2ACFC6-FA0C-4EF9-A8E3-E2919453F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" y="775"/>
              <a:ext cx="965" cy="1279"/>
            </a:xfrm>
            <a:custGeom>
              <a:avLst/>
              <a:gdLst>
                <a:gd name="T0" fmla="*/ 931 w 965"/>
                <a:gd name="T1" fmla="*/ 1267 h 1279"/>
                <a:gd name="T2" fmla="*/ 902 w 965"/>
                <a:gd name="T3" fmla="*/ 1273 h 1279"/>
                <a:gd name="T4" fmla="*/ 864 w 965"/>
                <a:gd name="T5" fmla="*/ 1264 h 1279"/>
                <a:gd name="T6" fmla="*/ 832 w 965"/>
                <a:gd name="T7" fmla="*/ 1248 h 1279"/>
                <a:gd name="T8" fmla="*/ 798 w 965"/>
                <a:gd name="T9" fmla="*/ 1245 h 1279"/>
                <a:gd name="T10" fmla="*/ 800 w 965"/>
                <a:gd name="T11" fmla="*/ 1235 h 1279"/>
                <a:gd name="T12" fmla="*/ 763 w 965"/>
                <a:gd name="T13" fmla="*/ 1215 h 1279"/>
                <a:gd name="T14" fmla="*/ 719 w 965"/>
                <a:gd name="T15" fmla="*/ 1199 h 1279"/>
                <a:gd name="T16" fmla="*/ 698 w 965"/>
                <a:gd name="T17" fmla="*/ 1173 h 1279"/>
                <a:gd name="T18" fmla="*/ 655 w 965"/>
                <a:gd name="T19" fmla="*/ 1109 h 1279"/>
                <a:gd name="T20" fmla="*/ 624 w 965"/>
                <a:gd name="T21" fmla="*/ 1158 h 1279"/>
                <a:gd name="T22" fmla="*/ 585 w 965"/>
                <a:gd name="T23" fmla="*/ 1167 h 1279"/>
                <a:gd name="T24" fmla="*/ 553 w 965"/>
                <a:gd name="T25" fmla="*/ 1180 h 1279"/>
                <a:gd name="T26" fmla="*/ 518 w 965"/>
                <a:gd name="T27" fmla="*/ 1178 h 1279"/>
                <a:gd name="T28" fmla="*/ 483 w 965"/>
                <a:gd name="T29" fmla="*/ 1178 h 1279"/>
                <a:gd name="T30" fmla="*/ 449 w 965"/>
                <a:gd name="T31" fmla="*/ 1177 h 1279"/>
                <a:gd name="T32" fmla="*/ 418 w 965"/>
                <a:gd name="T33" fmla="*/ 1170 h 1279"/>
                <a:gd name="T34" fmla="*/ 417 w 965"/>
                <a:gd name="T35" fmla="*/ 1141 h 1279"/>
                <a:gd name="T36" fmla="*/ 406 w 965"/>
                <a:gd name="T37" fmla="*/ 1096 h 1279"/>
                <a:gd name="T38" fmla="*/ 377 w 965"/>
                <a:gd name="T39" fmla="*/ 1057 h 1279"/>
                <a:gd name="T40" fmla="*/ 362 w 965"/>
                <a:gd name="T41" fmla="*/ 1016 h 1279"/>
                <a:gd name="T42" fmla="*/ 351 w 965"/>
                <a:gd name="T43" fmla="*/ 977 h 1279"/>
                <a:gd name="T44" fmla="*/ 333 w 965"/>
                <a:gd name="T45" fmla="*/ 946 h 1279"/>
                <a:gd name="T46" fmla="*/ 309 w 965"/>
                <a:gd name="T47" fmla="*/ 960 h 1279"/>
                <a:gd name="T48" fmla="*/ 301 w 965"/>
                <a:gd name="T49" fmla="*/ 923 h 1279"/>
                <a:gd name="T50" fmla="*/ 269 w 965"/>
                <a:gd name="T51" fmla="*/ 912 h 1279"/>
                <a:gd name="T52" fmla="*/ 222 w 965"/>
                <a:gd name="T53" fmla="*/ 887 h 1279"/>
                <a:gd name="T54" fmla="*/ 197 w 965"/>
                <a:gd name="T55" fmla="*/ 900 h 1279"/>
                <a:gd name="T56" fmla="*/ 177 w 965"/>
                <a:gd name="T57" fmla="*/ 920 h 1279"/>
                <a:gd name="T58" fmla="*/ 170 w 965"/>
                <a:gd name="T59" fmla="*/ 943 h 1279"/>
                <a:gd name="T60" fmla="*/ 141 w 965"/>
                <a:gd name="T61" fmla="*/ 983 h 1279"/>
                <a:gd name="T62" fmla="*/ 100 w 965"/>
                <a:gd name="T63" fmla="*/ 1038 h 1279"/>
                <a:gd name="T64" fmla="*/ 81 w 965"/>
                <a:gd name="T65" fmla="*/ 983 h 1279"/>
                <a:gd name="T66" fmla="*/ 45 w 965"/>
                <a:gd name="T67" fmla="*/ 954 h 1279"/>
                <a:gd name="T68" fmla="*/ 8 w 965"/>
                <a:gd name="T69" fmla="*/ 929 h 1279"/>
                <a:gd name="T70" fmla="*/ 17 w 965"/>
                <a:gd name="T71" fmla="*/ 871 h 1279"/>
                <a:gd name="T72" fmla="*/ 36 w 965"/>
                <a:gd name="T73" fmla="*/ 819 h 1279"/>
                <a:gd name="T74" fmla="*/ 40 w 965"/>
                <a:gd name="T75" fmla="*/ 764 h 1279"/>
                <a:gd name="T76" fmla="*/ 69 w 965"/>
                <a:gd name="T77" fmla="*/ 722 h 1279"/>
                <a:gd name="T78" fmla="*/ 110 w 965"/>
                <a:gd name="T79" fmla="*/ 653 h 1279"/>
                <a:gd name="T80" fmla="*/ 139 w 965"/>
                <a:gd name="T81" fmla="*/ 600 h 1279"/>
                <a:gd name="T82" fmla="*/ 162 w 965"/>
                <a:gd name="T83" fmla="*/ 551 h 1279"/>
                <a:gd name="T84" fmla="*/ 173 w 965"/>
                <a:gd name="T85" fmla="*/ 513 h 1279"/>
                <a:gd name="T86" fmla="*/ 174 w 965"/>
                <a:gd name="T87" fmla="*/ 484 h 1279"/>
                <a:gd name="T88" fmla="*/ 177 w 965"/>
                <a:gd name="T89" fmla="*/ 442 h 1279"/>
                <a:gd name="T90" fmla="*/ 180 w 965"/>
                <a:gd name="T91" fmla="*/ 436 h 1279"/>
                <a:gd name="T92" fmla="*/ 188 w 965"/>
                <a:gd name="T93" fmla="*/ 476 h 1279"/>
                <a:gd name="T94" fmla="*/ 187 w 965"/>
                <a:gd name="T95" fmla="*/ 455 h 1279"/>
                <a:gd name="T96" fmla="*/ 193 w 965"/>
                <a:gd name="T97" fmla="*/ 430 h 1279"/>
                <a:gd name="T98" fmla="*/ 196 w 965"/>
                <a:gd name="T99" fmla="*/ 415 h 1279"/>
                <a:gd name="T100" fmla="*/ 182 w 965"/>
                <a:gd name="T101" fmla="*/ 415 h 1279"/>
                <a:gd name="T102" fmla="*/ 190 w 965"/>
                <a:gd name="T103" fmla="*/ 380 h 1279"/>
                <a:gd name="T104" fmla="*/ 208 w 965"/>
                <a:gd name="T105" fmla="*/ 360 h 1279"/>
                <a:gd name="T106" fmla="*/ 205 w 965"/>
                <a:gd name="T107" fmla="*/ 346 h 1279"/>
                <a:gd name="T108" fmla="*/ 219 w 965"/>
                <a:gd name="T109" fmla="*/ 287 h 1279"/>
                <a:gd name="T110" fmla="*/ 275 w 965"/>
                <a:gd name="T111" fmla="*/ 233 h 1279"/>
                <a:gd name="T112" fmla="*/ 306 w 965"/>
                <a:gd name="T113" fmla="*/ 139 h 1279"/>
                <a:gd name="T114" fmla="*/ 344 w 965"/>
                <a:gd name="T115" fmla="*/ 33 h 1279"/>
                <a:gd name="T116" fmla="*/ 432 w 965"/>
                <a:gd name="T117" fmla="*/ 6 h 1279"/>
                <a:gd name="T118" fmla="*/ 484 w 965"/>
                <a:gd name="T119" fmla="*/ 2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5" h="1279">
                  <a:moveTo>
                    <a:pt x="965" y="1277"/>
                  </a:moveTo>
                  <a:lnTo>
                    <a:pt x="963" y="1277"/>
                  </a:lnTo>
                  <a:lnTo>
                    <a:pt x="960" y="1277"/>
                  </a:lnTo>
                  <a:lnTo>
                    <a:pt x="957" y="1274"/>
                  </a:lnTo>
                  <a:lnTo>
                    <a:pt x="954" y="1274"/>
                  </a:lnTo>
                  <a:lnTo>
                    <a:pt x="953" y="1273"/>
                  </a:lnTo>
                  <a:lnTo>
                    <a:pt x="949" y="1271"/>
                  </a:lnTo>
                  <a:lnTo>
                    <a:pt x="948" y="1271"/>
                  </a:lnTo>
                  <a:lnTo>
                    <a:pt x="946" y="1270"/>
                  </a:lnTo>
                  <a:lnTo>
                    <a:pt x="945" y="1270"/>
                  </a:lnTo>
                  <a:lnTo>
                    <a:pt x="943" y="1270"/>
                  </a:lnTo>
                  <a:lnTo>
                    <a:pt x="942" y="1268"/>
                  </a:lnTo>
                  <a:lnTo>
                    <a:pt x="940" y="1268"/>
                  </a:lnTo>
                  <a:lnTo>
                    <a:pt x="937" y="1268"/>
                  </a:lnTo>
                  <a:lnTo>
                    <a:pt x="936" y="1267"/>
                  </a:lnTo>
                  <a:lnTo>
                    <a:pt x="934" y="1267"/>
                  </a:lnTo>
                  <a:lnTo>
                    <a:pt x="931" y="1267"/>
                  </a:lnTo>
                  <a:lnTo>
                    <a:pt x="930" y="1267"/>
                  </a:lnTo>
                  <a:lnTo>
                    <a:pt x="928" y="1267"/>
                  </a:lnTo>
                  <a:lnTo>
                    <a:pt x="927" y="1267"/>
                  </a:lnTo>
                  <a:lnTo>
                    <a:pt x="925" y="1267"/>
                  </a:lnTo>
                  <a:lnTo>
                    <a:pt x="924" y="1267"/>
                  </a:lnTo>
                  <a:lnTo>
                    <a:pt x="922" y="1267"/>
                  </a:lnTo>
                  <a:lnTo>
                    <a:pt x="920" y="1267"/>
                  </a:lnTo>
                  <a:lnTo>
                    <a:pt x="919" y="1267"/>
                  </a:lnTo>
                  <a:lnTo>
                    <a:pt x="917" y="1268"/>
                  </a:lnTo>
                  <a:lnTo>
                    <a:pt x="916" y="1268"/>
                  </a:lnTo>
                  <a:lnTo>
                    <a:pt x="914" y="1270"/>
                  </a:lnTo>
                  <a:lnTo>
                    <a:pt x="913" y="1270"/>
                  </a:lnTo>
                  <a:lnTo>
                    <a:pt x="910" y="1271"/>
                  </a:lnTo>
                  <a:lnTo>
                    <a:pt x="908" y="1271"/>
                  </a:lnTo>
                  <a:lnTo>
                    <a:pt x="907" y="1271"/>
                  </a:lnTo>
                  <a:lnTo>
                    <a:pt x="905" y="1273"/>
                  </a:lnTo>
                  <a:lnTo>
                    <a:pt x="902" y="1273"/>
                  </a:lnTo>
                  <a:lnTo>
                    <a:pt x="899" y="1274"/>
                  </a:lnTo>
                  <a:lnTo>
                    <a:pt x="898" y="1276"/>
                  </a:lnTo>
                  <a:lnTo>
                    <a:pt x="895" y="1277"/>
                  </a:lnTo>
                  <a:lnTo>
                    <a:pt x="893" y="1277"/>
                  </a:lnTo>
                  <a:lnTo>
                    <a:pt x="891" y="1277"/>
                  </a:lnTo>
                  <a:lnTo>
                    <a:pt x="890" y="1279"/>
                  </a:lnTo>
                  <a:lnTo>
                    <a:pt x="888" y="1279"/>
                  </a:lnTo>
                  <a:lnTo>
                    <a:pt x="887" y="1277"/>
                  </a:lnTo>
                  <a:lnTo>
                    <a:pt x="884" y="1276"/>
                  </a:lnTo>
                  <a:lnTo>
                    <a:pt x="881" y="1274"/>
                  </a:lnTo>
                  <a:lnTo>
                    <a:pt x="878" y="1273"/>
                  </a:lnTo>
                  <a:lnTo>
                    <a:pt x="876" y="1271"/>
                  </a:lnTo>
                  <a:lnTo>
                    <a:pt x="873" y="1270"/>
                  </a:lnTo>
                  <a:lnTo>
                    <a:pt x="870" y="1268"/>
                  </a:lnTo>
                  <a:lnTo>
                    <a:pt x="869" y="1267"/>
                  </a:lnTo>
                  <a:lnTo>
                    <a:pt x="866" y="1265"/>
                  </a:lnTo>
                  <a:lnTo>
                    <a:pt x="864" y="1264"/>
                  </a:lnTo>
                  <a:lnTo>
                    <a:pt x="862" y="1264"/>
                  </a:lnTo>
                  <a:lnTo>
                    <a:pt x="862" y="1262"/>
                  </a:lnTo>
                  <a:lnTo>
                    <a:pt x="859" y="1260"/>
                  </a:lnTo>
                  <a:lnTo>
                    <a:pt x="858" y="1260"/>
                  </a:lnTo>
                  <a:lnTo>
                    <a:pt x="856" y="1259"/>
                  </a:lnTo>
                  <a:lnTo>
                    <a:pt x="853" y="1256"/>
                  </a:lnTo>
                  <a:lnTo>
                    <a:pt x="850" y="1254"/>
                  </a:lnTo>
                  <a:lnTo>
                    <a:pt x="849" y="1254"/>
                  </a:lnTo>
                  <a:lnTo>
                    <a:pt x="847" y="1253"/>
                  </a:lnTo>
                  <a:lnTo>
                    <a:pt x="846" y="1251"/>
                  </a:lnTo>
                  <a:lnTo>
                    <a:pt x="844" y="1251"/>
                  </a:lnTo>
                  <a:lnTo>
                    <a:pt x="841" y="1250"/>
                  </a:lnTo>
                  <a:lnTo>
                    <a:pt x="840" y="1250"/>
                  </a:lnTo>
                  <a:lnTo>
                    <a:pt x="838" y="1248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2" y="1248"/>
                  </a:lnTo>
                  <a:lnTo>
                    <a:pt x="830" y="1248"/>
                  </a:lnTo>
                  <a:lnTo>
                    <a:pt x="827" y="1247"/>
                  </a:lnTo>
                  <a:lnTo>
                    <a:pt x="826" y="1247"/>
                  </a:lnTo>
                  <a:lnTo>
                    <a:pt x="823" y="1247"/>
                  </a:lnTo>
                  <a:lnTo>
                    <a:pt x="820" y="1247"/>
                  </a:lnTo>
                  <a:lnTo>
                    <a:pt x="818" y="1245"/>
                  </a:lnTo>
                  <a:lnTo>
                    <a:pt x="815" y="1245"/>
                  </a:lnTo>
                  <a:lnTo>
                    <a:pt x="814" y="1245"/>
                  </a:lnTo>
                  <a:lnTo>
                    <a:pt x="812" y="1245"/>
                  </a:lnTo>
                  <a:lnTo>
                    <a:pt x="811" y="1245"/>
                  </a:lnTo>
                  <a:lnTo>
                    <a:pt x="809" y="1245"/>
                  </a:lnTo>
                  <a:lnTo>
                    <a:pt x="806" y="1245"/>
                  </a:lnTo>
                  <a:lnTo>
                    <a:pt x="805" y="1245"/>
                  </a:lnTo>
                  <a:lnTo>
                    <a:pt x="803" y="1245"/>
                  </a:lnTo>
                  <a:lnTo>
                    <a:pt x="801" y="1245"/>
                  </a:lnTo>
                  <a:lnTo>
                    <a:pt x="800" y="1245"/>
                  </a:lnTo>
                  <a:lnTo>
                    <a:pt x="798" y="1245"/>
                  </a:lnTo>
                  <a:lnTo>
                    <a:pt x="797" y="1245"/>
                  </a:lnTo>
                  <a:lnTo>
                    <a:pt x="795" y="1245"/>
                  </a:lnTo>
                  <a:lnTo>
                    <a:pt x="794" y="1244"/>
                  </a:lnTo>
                  <a:lnTo>
                    <a:pt x="792" y="1244"/>
                  </a:lnTo>
                  <a:lnTo>
                    <a:pt x="792" y="1245"/>
                  </a:lnTo>
                  <a:lnTo>
                    <a:pt x="792" y="1247"/>
                  </a:lnTo>
                  <a:lnTo>
                    <a:pt x="791" y="1248"/>
                  </a:lnTo>
                  <a:lnTo>
                    <a:pt x="791" y="1250"/>
                  </a:lnTo>
                  <a:lnTo>
                    <a:pt x="791" y="1251"/>
                  </a:lnTo>
                  <a:lnTo>
                    <a:pt x="789" y="1253"/>
                  </a:lnTo>
                  <a:lnTo>
                    <a:pt x="789" y="1256"/>
                  </a:lnTo>
                  <a:lnTo>
                    <a:pt x="783" y="1253"/>
                  </a:lnTo>
                  <a:lnTo>
                    <a:pt x="779" y="1250"/>
                  </a:lnTo>
                  <a:lnTo>
                    <a:pt x="779" y="1242"/>
                  </a:lnTo>
                  <a:lnTo>
                    <a:pt x="782" y="1236"/>
                  </a:lnTo>
                  <a:lnTo>
                    <a:pt x="791" y="1231"/>
                  </a:lnTo>
                  <a:lnTo>
                    <a:pt x="800" y="1235"/>
                  </a:lnTo>
                  <a:lnTo>
                    <a:pt x="808" y="1238"/>
                  </a:lnTo>
                  <a:lnTo>
                    <a:pt x="815" y="1238"/>
                  </a:lnTo>
                  <a:lnTo>
                    <a:pt x="820" y="1230"/>
                  </a:lnTo>
                  <a:lnTo>
                    <a:pt x="820" y="1224"/>
                  </a:lnTo>
                  <a:lnTo>
                    <a:pt x="817" y="1219"/>
                  </a:lnTo>
                  <a:lnTo>
                    <a:pt x="814" y="1215"/>
                  </a:lnTo>
                  <a:lnTo>
                    <a:pt x="809" y="1210"/>
                  </a:lnTo>
                  <a:lnTo>
                    <a:pt x="805" y="1207"/>
                  </a:lnTo>
                  <a:lnTo>
                    <a:pt x="800" y="1199"/>
                  </a:lnTo>
                  <a:lnTo>
                    <a:pt x="797" y="1190"/>
                  </a:lnTo>
                  <a:lnTo>
                    <a:pt x="792" y="1189"/>
                  </a:lnTo>
                  <a:lnTo>
                    <a:pt x="788" y="1187"/>
                  </a:lnTo>
                  <a:lnTo>
                    <a:pt x="782" y="1190"/>
                  </a:lnTo>
                  <a:lnTo>
                    <a:pt x="776" y="1198"/>
                  </a:lnTo>
                  <a:lnTo>
                    <a:pt x="772" y="1206"/>
                  </a:lnTo>
                  <a:lnTo>
                    <a:pt x="768" y="1212"/>
                  </a:lnTo>
                  <a:lnTo>
                    <a:pt x="763" y="1215"/>
                  </a:lnTo>
                  <a:lnTo>
                    <a:pt x="760" y="1218"/>
                  </a:lnTo>
                  <a:lnTo>
                    <a:pt x="756" y="1219"/>
                  </a:lnTo>
                  <a:lnTo>
                    <a:pt x="751" y="1222"/>
                  </a:lnTo>
                  <a:lnTo>
                    <a:pt x="748" y="1222"/>
                  </a:lnTo>
                  <a:lnTo>
                    <a:pt x="745" y="1222"/>
                  </a:lnTo>
                  <a:lnTo>
                    <a:pt x="742" y="1224"/>
                  </a:lnTo>
                  <a:lnTo>
                    <a:pt x="739" y="1222"/>
                  </a:lnTo>
                  <a:lnTo>
                    <a:pt x="734" y="1221"/>
                  </a:lnTo>
                  <a:lnTo>
                    <a:pt x="731" y="1219"/>
                  </a:lnTo>
                  <a:lnTo>
                    <a:pt x="728" y="1215"/>
                  </a:lnTo>
                  <a:lnTo>
                    <a:pt x="727" y="1213"/>
                  </a:lnTo>
                  <a:lnTo>
                    <a:pt x="727" y="1210"/>
                  </a:lnTo>
                  <a:lnTo>
                    <a:pt x="725" y="1209"/>
                  </a:lnTo>
                  <a:lnTo>
                    <a:pt x="724" y="1206"/>
                  </a:lnTo>
                  <a:lnTo>
                    <a:pt x="722" y="1204"/>
                  </a:lnTo>
                  <a:lnTo>
                    <a:pt x="721" y="1201"/>
                  </a:lnTo>
                  <a:lnTo>
                    <a:pt x="719" y="1199"/>
                  </a:lnTo>
                  <a:lnTo>
                    <a:pt x="719" y="1198"/>
                  </a:lnTo>
                  <a:lnTo>
                    <a:pt x="718" y="1195"/>
                  </a:lnTo>
                  <a:lnTo>
                    <a:pt x="718" y="1193"/>
                  </a:lnTo>
                  <a:lnTo>
                    <a:pt x="718" y="1192"/>
                  </a:lnTo>
                  <a:lnTo>
                    <a:pt x="716" y="1189"/>
                  </a:lnTo>
                  <a:lnTo>
                    <a:pt x="716" y="1187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1" y="1183"/>
                  </a:lnTo>
                  <a:lnTo>
                    <a:pt x="710" y="1181"/>
                  </a:lnTo>
                  <a:lnTo>
                    <a:pt x="708" y="1180"/>
                  </a:lnTo>
                  <a:lnTo>
                    <a:pt x="708" y="1178"/>
                  </a:lnTo>
                  <a:lnTo>
                    <a:pt x="705" y="1177"/>
                  </a:lnTo>
                  <a:lnTo>
                    <a:pt x="704" y="1177"/>
                  </a:lnTo>
                  <a:lnTo>
                    <a:pt x="701" y="1177"/>
                  </a:lnTo>
                  <a:lnTo>
                    <a:pt x="699" y="1175"/>
                  </a:lnTo>
                  <a:lnTo>
                    <a:pt x="698" y="1173"/>
                  </a:lnTo>
                  <a:lnTo>
                    <a:pt x="696" y="1172"/>
                  </a:lnTo>
                  <a:lnTo>
                    <a:pt x="696" y="1170"/>
                  </a:lnTo>
                  <a:lnTo>
                    <a:pt x="696" y="1163"/>
                  </a:lnTo>
                  <a:lnTo>
                    <a:pt x="696" y="1149"/>
                  </a:lnTo>
                  <a:lnTo>
                    <a:pt x="690" y="1148"/>
                  </a:lnTo>
                  <a:lnTo>
                    <a:pt x="685" y="1148"/>
                  </a:lnTo>
                  <a:lnTo>
                    <a:pt x="682" y="1146"/>
                  </a:lnTo>
                  <a:lnTo>
                    <a:pt x="681" y="1143"/>
                  </a:lnTo>
                  <a:lnTo>
                    <a:pt x="678" y="1138"/>
                  </a:lnTo>
                  <a:lnTo>
                    <a:pt x="675" y="1134"/>
                  </a:lnTo>
                  <a:lnTo>
                    <a:pt x="673" y="1131"/>
                  </a:lnTo>
                  <a:lnTo>
                    <a:pt x="670" y="1126"/>
                  </a:lnTo>
                  <a:lnTo>
                    <a:pt x="667" y="1123"/>
                  </a:lnTo>
                  <a:lnTo>
                    <a:pt x="664" y="1119"/>
                  </a:lnTo>
                  <a:lnTo>
                    <a:pt x="660" y="1115"/>
                  </a:lnTo>
                  <a:lnTo>
                    <a:pt x="658" y="1112"/>
                  </a:lnTo>
                  <a:lnTo>
                    <a:pt x="655" y="1109"/>
                  </a:lnTo>
                  <a:lnTo>
                    <a:pt x="652" y="1109"/>
                  </a:lnTo>
                  <a:lnTo>
                    <a:pt x="650" y="1111"/>
                  </a:lnTo>
                  <a:lnTo>
                    <a:pt x="650" y="1114"/>
                  </a:lnTo>
                  <a:lnTo>
                    <a:pt x="650" y="1117"/>
                  </a:lnTo>
                  <a:lnTo>
                    <a:pt x="652" y="1120"/>
                  </a:lnTo>
                  <a:lnTo>
                    <a:pt x="652" y="1123"/>
                  </a:lnTo>
                  <a:lnTo>
                    <a:pt x="652" y="1129"/>
                  </a:lnTo>
                  <a:lnTo>
                    <a:pt x="652" y="1132"/>
                  </a:lnTo>
                  <a:lnTo>
                    <a:pt x="650" y="1135"/>
                  </a:lnTo>
                  <a:lnTo>
                    <a:pt x="647" y="1140"/>
                  </a:lnTo>
                  <a:lnTo>
                    <a:pt x="641" y="1143"/>
                  </a:lnTo>
                  <a:lnTo>
                    <a:pt x="637" y="1146"/>
                  </a:lnTo>
                  <a:lnTo>
                    <a:pt x="631" y="1151"/>
                  </a:lnTo>
                  <a:lnTo>
                    <a:pt x="629" y="1152"/>
                  </a:lnTo>
                  <a:lnTo>
                    <a:pt x="628" y="1155"/>
                  </a:lnTo>
                  <a:lnTo>
                    <a:pt x="626" y="1157"/>
                  </a:lnTo>
                  <a:lnTo>
                    <a:pt x="624" y="1158"/>
                  </a:lnTo>
                  <a:lnTo>
                    <a:pt x="623" y="1158"/>
                  </a:lnTo>
                  <a:lnTo>
                    <a:pt x="621" y="1160"/>
                  </a:lnTo>
                  <a:lnTo>
                    <a:pt x="620" y="1161"/>
                  </a:lnTo>
                  <a:lnTo>
                    <a:pt x="618" y="1161"/>
                  </a:lnTo>
                  <a:lnTo>
                    <a:pt x="617" y="1163"/>
                  </a:lnTo>
                  <a:lnTo>
                    <a:pt x="614" y="1163"/>
                  </a:lnTo>
                  <a:lnTo>
                    <a:pt x="612" y="1163"/>
                  </a:lnTo>
                  <a:lnTo>
                    <a:pt x="611" y="1164"/>
                  </a:lnTo>
                  <a:lnTo>
                    <a:pt x="609" y="1164"/>
                  </a:lnTo>
                  <a:lnTo>
                    <a:pt x="608" y="1164"/>
                  </a:lnTo>
                  <a:lnTo>
                    <a:pt x="606" y="1164"/>
                  </a:lnTo>
                  <a:lnTo>
                    <a:pt x="603" y="1164"/>
                  </a:lnTo>
                  <a:lnTo>
                    <a:pt x="600" y="1166"/>
                  </a:lnTo>
                  <a:lnTo>
                    <a:pt x="597" y="1166"/>
                  </a:lnTo>
                  <a:lnTo>
                    <a:pt x="592" y="1166"/>
                  </a:lnTo>
                  <a:lnTo>
                    <a:pt x="589" y="1166"/>
                  </a:lnTo>
                  <a:lnTo>
                    <a:pt x="585" y="1167"/>
                  </a:lnTo>
                  <a:lnTo>
                    <a:pt x="582" y="1167"/>
                  </a:lnTo>
                  <a:lnTo>
                    <a:pt x="577" y="1167"/>
                  </a:lnTo>
                  <a:lnTo>
                    <a:pt x="573" y="1167"/>
                  </a:lnTo>
                  <a:lnTo>
                    <a:pt x="571" y="1169"/>
                  </a:lnTo>
                  <a:lnTo>
                    <a:pt x="570" y="1169"/>
                  </a:lnTo>
                  <a:lnTo>
                    <a:pt x="566" y="1169"/>
                  </a:lnTo>
                  <a:lnTo>
                    <a:pt x="563" y="1169"/>
                  </a:lnTo>
                  <a:lnTo>
                    <a:pt x="560" y="1167"/>
                  </a:lnTo>
                  <a:lnTo>
                    <a:pt x="559" y="1169"/>
                  </a:lnTo>
                  <a:lnTo>
                    <a:pt x="557" y="1169"/>
                  </a:lnTo>
                  <a:lnTo>
                    <a:pt x="557" y="1170"/>
                  </a:lnTo>
                  <a:lnTo>
                    <a:pt x="556" y="1172"/>
                  </a:lnTo>
                  <a:lnTo>
                    <a:pt x="556" y="1173"/>
                  </a:lnTo>
                  <a:lnTo>
                    <a:pt x="556" y="1175"/>
                  </a:lnTo>
                  <a:lnTo>
                    <a:pt x="554" y="1177"/>
                  </a:lnTo>
                  <a:lnTo>
                    <a:pt x="554" y="1178"/>
                  </a:lnTo>
                  <a:lnTo>
                    <a:pt x="553" y="1180"/>
                  </a:lnTo>
                  <a:lnTo>
                    <a:pt x="553" y="1181"/>
                  </a:lnTo>
                  <a:lnTo>
                    <a:pt x="551" y="1181"/>
                  </a:lnTo>
                  <a:lnTo>
                    <a:pt x="550" y="1181"/>
                  </a:lnTo>
                  <a:lnTo>
                    <a:pt x="548" y="1181"/>
                  </a:lnTo>
                  <a:lnTo>
                    <a:pt x="547" y="1181"/>
                  </a:lnTo>
                  <a:lnTo>
                    <a:pt x="545" y="1180"/>
                  </a:lnTo>
                  <a:lnTo>
                    <a:pt x="544" y="1180"/>
                  </a:lnTo>
                  <a:lnTo>
                    <a:pt x="542" y="1180"/>
                  </a:lnTo>
                  <a:lnTo>
                    <a:pt x="541" y="1180"/>
                  </a:lnTo>
                  <a:lnTo>
                    <a:pt x="539" y="1180"/>
                  </a:lnTo>
                  <a:lnTo>
                    <a:pt x="537" y="1180"/>
                  </a:lnTo>
                  <a:lnTo>
                    <a:pt x="530" y="1180"/>
                  </a:lnTo>
                  <a:lnTo>
                    <a:pt x="527" y="1178"/>
                  </a:lnTo>
                  <a:lnTo>
                    <a:pt x="524" y="1178"/>
                  </a:lnTo>
                  <a:lnTo>
                    <a:pt x="522" y="1178"/>
                  </a:lnTo>
                  <a:lnTo>
                    <a:pt x="521" y="1178"/>
                  </a:lnTo>
                  <a:lnTo>
                    <a:pt x="518" y="1178"/>
                  </a:lnTo>
                  <a:lnTo>
                    <a:pt x="516" y="1178"/>
                  </a:lnTo>
                  <a:lnTo>
                    <a:pt x="513" y="1178"/>
                  </a:lnTo>
                  <a:lnTo>
                    <a:pt x="512" y="1178"/>
                  </a:lnTo>
                  <a:lnTo>
                    <a:pt x="510" y="1178"/>
                  </a:lnTo>
                  <a:lnTo>
                    <a:pt x="507" y="1178"/>
                  </a:lnTo>
                  <a:lnTo>
                    <a:pt x="505" y="1178"/>
                  </a:lnTo>
                  <a:lnTo>
                    <a:pt x="501" y="1177"/>
                  </a:lnTo>
                  <a:lnTo>
                    <a:pt x="499" y="1177"/>
                  </a:lnTo>
                  <a:lnTo>
                    <a:pt x="498" y="1177"/>
                  </a:lnTo>
                  <a:lnTo>
                    <a:pt x="496" y="1177"/>
                  </a:lnTo>
                  <a:lnTo>
                    <a:pt x="493" y="1177"/>
                  </a:lnTo>
                  <a:lnTo>
                    <a:pt x="492" y="1177"/>
                  </a:lnTo>
                  <a:lnTo>
                    <a:pt x="490" y="1177"/>
                  </a:lnTo>
                  <a:lnTo>
                    <a:pt x="487" y="1177"/>
                  </a:lnTo>
                  <a:lnTo>
                    <a:pt x="486" y="1177"/>
                  </a:lnTo>
                  <a:lnTo>
                    <a:pt x="486" y="1178"/>
                  </a:lnTo>
                  <a:lnTo>
                    <a:pt x="483" y="1178"/>
                  </a:lnTo>
                  <a:lnTo>
                    <a:pt x="481" y="1178"/>
                  </a:lnTo>
                  <a:lnTo>
                    <a:pt x="480" y="1178"/>
                  </a:lnTo>
                  <a:lnTo>
                    <a:pt x="478" y="1180"/>
                  </a:lnTo>
                  <a:lnTo>
                    <a:pt x="476" y="1180"/>
                  </a:lnTo>
                  <a:lnTo>
                    <a:pt x="475" y="1180"/>
                  </a:lnTo>
                  <a:lnTo>
                    <a:pt x="472" y="1180"/>
                  </a:lnTo>
                  <a:lnTo>
                    <a:pt x="470" y="1180"/>
                  </a:lnTo>
                  <a:lnTo>
                    <a:pt x="469" y="1180"/>
                  </a:lnTo>
                  <a:lnTo>
                    <a:pt x="467" y="1180"/>
                  </a:lnTo>
                  <a:lnTo>
                    <a:pt x="464" y="1180"/>
                  </a:lnTo>
                  <a:lnTo>
                    <a:pt x="463" y="1180"/>
                  </a:lnTo>
                  <a:lnTo>
                    <a:pt x="460" y="1180"/>
                  </a:lnTo>
                  <a:lnTo>
                    <a:pt x="458" y="1178"/>
                  </a:lnTo>
                  <a:lnTo>
                    <a:pt x="455" y="1178"/>
                  </a:lnTo>
                  <a:lnTo>
                    <a:pt x="452" y="1177"/>
                  </a:lnTo>
                  <a:lnTo>
                    <a:pt x="451" y="1177"/>
                  </a:lnTo>
                  <a:lnTo>
                    <a:pt x="449" y="1177"/>
                  </a:lnTo>
                  <a:lnTo>
                    <a:pt x="447" y="1177"/>
                  </a:lnTo>
                  <a:lnTo>
                    <a:pt x="444" y="1177"/>
                  </a:lnTo>
                  <a:lnTo>
                    <a:pt x="441" y="1175"/>
                  </a:lnTo>
                  <a:lnTo>
                    <a:pt x="440" y="1175"/>
                  </a:lnTo>
                  <a:lnTo>
                    <a:pt x="438" y="1175"/>
                  </a:lnTo>
                  <a:lnTo>
                    <a:pt x="435" y="1175"/>
                  </a:lnTo>
                  <a:lnTo>
                    <a:pt x="434" y="1175"/>
                  </a:lnTo>
                  <a:lnTo>
                    <a:pt x="431" y="1175"/>
                  </a:lnTo>
                  <a:lnTo>
                    <a:pt x="429" y="1175"/>
                  </a:lnTo>
                  <a:lnTo>
                    <a:pt x="426" y="1175"/>
                  </a:lnTo>
                  <a:lnTo>
                    <a:pt x="425" y="1175"/>
                  </a:lnTo>
                  <a:lnTo>
                    <a:pt x="422" y="1175"/>
                  </a:lnTo>
                  <a:lnTo>
                    <a:pt x="420" y="1175"/>
                  </a:lnTo>
                  <a:lnTo>
                    <a:pt x="418" y="1175"/>
                  </a:lnTo>
                  <a:lnTo>
                    <a:pt x="418" y="1173"/>
                  </a:lnTo>
                  <a:lnTo>
                    <a:pt x="418" y="1172"/>
                  </a:lnTo>
                  <a:lnTo>
                    <a:pt x="418" y="1170"/>
                  </a:lnTo>
                  <a:lnTo>
                    <a:pt x="418" y="1169"/>
                  </a:lnTo>
                  <a:lnTo>
                    <a:pt x="420" y="1167"/>
                  </a:lnTo>
                  <a:lnTo>
                    <a:pt x="420" y="1166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1"/>
                  </a:lnTo>
                  <a:lnTo>
                    <a:pt x="418" y="1160"/>
                  </a:lnTo>
                  <a:lnTo>
                    <a:pt x="418" y="1158"/>
                  </a:lnTo>
                  <a:lnTo>
                    <a:pt x="418" y="1157"/>
                  </a:lnTo>
                  <a:lnTo>
                    <a:pt x="418" y="1155"/>
                  </a:lnTo>
                  <a:lnTo>
                    <a:pt x="418" y="1152"/>
                  </a:lnTo>
                  <a:lnTo>
                    <a:pt x="418" y="1151"/>
                  </a:lnTo>
                  <a:lnTo>
                    <a:pt x="418" y="1148"/>
                  </a:lnTo>
                  <a:lnTo>
                    <a:pt x="418" y="1146"/>
                  </a:lnTo>
                  <a:lnTo>
                    <a:pt x="418" y="1143"/>
                  </a:lnTo>
                  <a:lnTo>
                    <a:pt x="418" y="1141"/>
                  </a:lnTo>
                  <a:lnTo>
                    <a:pt x="417" y="1141"/>
                  </a:lnTo>
                  <a:lnTo>
                    <a:pt x="417" y="1140"/>
                  </a:lnTo>
                  <a:lnTo>
                    <a:pt x="417" y="1138"/>
                  </a:lnTo>
                  <a:lnTo>
                    <a:pt x="415" y="1135"/>
                  </a:lnTo>
                  <a:lnTo>
                    <a:pt x="414" y="1134"/>
                  </a:lnTo>
                  <a:lnTo>
                    <a:pt x="412" y="1132"/>
                  </a:lnTo>
                  <a:lnTo>
                    <a:pt x="411" y="1129"/>
                  </a:lnTo>
                  <a:lnTo>
                    <a:pt x="411" y="1128"/>
                  </a:lnTo>
                  <a:lnTo>
                    <a:pt x="411" y="1125"/>
                  </a:lnTo>
                  <a:lnTo>
                    <a:pt x="409" y="1123"/>
                  </a:lnTo>
                  <a:lnTo>
                    <a:pt x="408" y="1120"/>
                  </a:lnTo>
                  <a:lnTo>
                    <a:pt x="408" y="1117"/>
                  </a:lnTo>
                  <a:lnTo>
                    <a:pt x="406" y="1114"/>
                  </a:lnTo>
                  <a:lnTo>
                    <a:pt x="406" y="1111"/>
                  </a:lnTo>
                  <a:lnTo>
                    <a:pt x="406" y="1106"/>
                  </a:lnTo>
                  <a:lnTo>
                    <a:pt x="406" y="1102"/>
                  </a:lnTo>
                  <a:lnTo>
                    <a:pt x="406" y="1099"/>
                  </a:lnTo>
                  <a:lnTo>
                    <a:pt x="406" y="1096"/>
                  </a:lnTo>
                  <a:lnTo>
                    <a:pt x="406" y="1091"/>
                  </a:lnTo>
                  <a:lnTo>
                    <a:pt x="406" y="1088"/>
                  </a:lnTo>
                  <a:lnTo>
                    <a:pt x="406" y="1083"/>
                  </a:lnTo>
                  <a:lnTo>
                    <a:pt x="405" y="1080"/>
                  </a:lnTo>
                  <a:lnTo>
                    <a:pt x="405" y="1079"/>
                  </a:lnTo>
                  <a:lnTo>
                    <a:pt x="403" y="1077"/>
                  </a:lnTo>
                  <a:lnTo>
                    <a:pt x="402" y="1076"/>
                  </a:lnTo>
                  <a:lnTo>
                    <a:pt x="399" y="1073"/>
                  </a:lnTo>
                  <a:lnTo>
                    <a:pt x="396" y="1070"/>
                  </a:lnTo>
                  <a:lnTo>
                    <a:pt x="394" y="1068"/>
                  </a:lnTo>
                  <a:lnTo>
                    <a:pt x="393" y="1068"/>
                  </a:lnTo>
                  <a:lnTo>
                    <a:pt x="388" y="1065"/>
                  </a:lnTo>
                  <a:lnTo>
                    <a:pt x="383" y="1064"/>
                  </a:lnTo>
                  <a:lnTo>
                    <a:pt x="382" y="1062"/>
                  </a:lnTo>
                  <a:lnTo>
                    <a:pt x="380" y="1061"/>
                  </a:lnTo>
                  <a:lnTo>
                    <a:pt x="379" y="1059"/>
                  </a:lnTo>
                  <a:lnTo>
                    <a:pt x="377" y="1057"/>
                  </a:lnTo>
                  <a:lnTo>
                    <a:pt x="376" y="1056"/>
                  </a:lnTo>
                  <a:lnTo>
                    <a:pt x="374" y="1053"/>
                  </a:lnTo>
                  <a:lnTo>
                    <a:pt x="374" y="1051"/>
                  </a:lnTo>
                  <a:lnTo>
                    <a:pt x="374" y="1048"/>
                  </a:lnTo>
                  <a:lnTo>
                    <a:pt x="374" y="1045"/>
                  </a:lnTo>
                  <a:lnTo>
                    <a:pt x="374" y="1041"/>
                  </a:lnTo>
                  <a:lnTo>
                    <a:pt x="374" y="1036"/>
                  </a:lnTo>
                  <a:lnTo>
                    <a:pt x="374" y="1035"/>
                  </a:lnTo>
                  <a:lnTo>
                    <a:pt x="373" y="1032"/>
                  </a:lnTo>
                  <a:lnTo>
                    <a:pt x="371" y="1028"/>
                  </a:lnTo>
                  <a:lnTo>
                    <a:pt x="371" y="1027"/>
                  </a:lnTo>
                  <a:lnTo>
                    <a:pt x="370" y="1025"/>
                  </a:lnTo>
                  <a:lnTo>
                    <a:pt x="368" y="1024"/>
                  </a:lnTo>
                  <a:lnTo>
                    <a:pt x="367" y="1022"/>
                  </a:lnTo>
                  <a:lnTo>
                    <a:pt x="365" y="1021"/>
                  </a:lnTo>
                  <a:lnTo>
                    <a:pt x="364" y="1019"/>
                  </a:lnTo>
                  <a:lnTo>
                    <a:pt x="362" y="1016"/>
                  </a:lnTo>
                  <a:lnTo>
                    <a:pt x="361" y="1015"/>
                  </a:lnTo>
                  <a:lnTo>
                    <a:pt x="359" y="1012"/>
                  </a:lnTo>
                  <a:lnTo>
                    <a:pt x="357" y="1010"/>
                  </a:lnTo>
                  <a:lnTo>
                    <a:pt x="356" y="1009"/>
                  </a:lnTo>
                  <a:lnTo>
                    <a:pt x="356" y="1007"/>
                  </a:lnTo>
                  <a:lnTo>
                    <a:pt x="354" y="1004"/>
                  </a:lnTo>
                  <a:lnTo>
                    <a:pt x="353" y="1003"/>
                  </a:lnTo>
                  <a:lnTo>
                    <a:pt x="353" y="999"/>
                  </a:lnTo>
                  <a:lnTo>
                    <a:pt x="351" y="996"/>
                  </a:lnTo>
                  <a:lnTo>
                    <a:pt x="351" y="992"/>
                  </a:lnTo>
                  <a:lnTo>
                    <a:pt x="351" y="989"/>
                  </a:lnTo>
                  <a:lnTo>
                    <a:pt x="350" y="987"/>
                  </a:lnTo>
                  <a:lnTo>
                    <a:pt x="351" y="984"/>
                  </a:lnTo>
                  <a:lnTo>
                    <a:pt x="351" y="983"/>
                  </a:lnTo>
                  <a:lnTo>
                    <a:pt x="351" y="981"/>
                  </a:lnTo>
                  <a:lnTo>
                    <a:pt x="351" y="978"/>
                  </a:lnTo>
                  <a:lnTo>
                    <a:pt x="351" y="977"/>
                  </a:lnTo>
                  <a:lnTo>
                    <a:pt x="351" y="974"/>
                  </a:lnTo>
                  <a:lnTo>
                    <a:pt x="351" y="970"/>
                  </a:lnTo>
                  <a:lnTo>
                    <a:pt x="351" y="969"/>
                  </a:lnTo>
                  <a:lnTo>
                    <a:pt x="350" y="966"/>
                  </a:lnTo>
                  <a:lnTo>
                    <a:pt x="350" y="963"/>
                  </a:lnTo>
                  <a:lnTo>
                    <a:pt x="348" y="960"/>
                  </a:lnTo>
                  <a:lnTo>
                    <a:pt x="347" y="958"/>
                  </a:lnTo>
                  <a:lnTo>
                    <a:pt x="345" y="955"/>
                  </a:lnTo>
                  <a:lnTo>
                    <a:pt x="344" y="954"/>
                  </a:lnTo>
                  <a:lnTo>
                    <a:pt x="342" y="952"/>
                  </a:lnTo>
                  <a:lnTo>
                    <a:pt x="341" y="951"/>
                  </a:lnTo>
                  <a:lnTo>
                    <a:pt x="339" y="949"/>
                  </a:lnTo>
                  <a:lnTo>
                    <a:pt x="339" y="948"/>
                  </a:lnTo>
                  <a:lnTo>
                    <a:pt x="338" y="948"/>
                  </a:lnTo>
                  <a:lnTo>
                    <a:pt x="336" y="946"/>
                  </a:lnTo>
                  <a:lnTo>
                    <a:pt x="335" y="946"/>
                  </a:lnTo>
                  <a:lnTo>
                    <a:pt x="333" y="946"/>
                  </a:lnTo>
                  <a:lnTo>
                    <a:pt x="332" y="946"/>
                  </a:lnTo>
                  <a:lnTo>
                    <a:pt x="330" y="946"/>
                  </a:lnTo>
                  <a:lnTo>
                    <a:pt x="328" y="946"/>
                  </a:lnTo>
                  <a:lnTo>
                    <a:pt x="327" y="946"/>
                  </a:lnTo>
                  <a:lnTo>
                    <a:pt x="325" y="948"/>
                  </a:lnTo>
                  <a:lnTo>
                    <a:pt x="324" y="949"/>
                  </a:lnTo>
                  <a:lnTo>
                    <a:pt x="322" y="951"/>
                  </a:lnTo>
                  <a:lnTo>
                    <a:pt x="322" y="952"/>
                  </a:lnTo>
                  <a:lnTo>
                    <a:pt x="322" y="955"/>
                  </a:lnTo>
                  <a:lnTo>
                    <a:pt x="321" y="960"/>
                  </a:lnTo>
                  <a:lnTo>
                    <a:pt x="321" y="961"/>
                  </a:lnTo>
                  <a:lnTo>
                    <a:pt x="319" y="961"/>
                  </a:lnTo>
                  <a:lnTo>
                    <a:pt x="318" y="964"/>
                  </a:lnTo>
                  <a:lnTo>
                    <a:pt x="316" y="963"/>
                  </a:lnTo>
                  <a:lnTo>
                    <a:pt x="313" y="963"/>
                  </a:lnTo>
                  <a:lnTo>
                    <a:pt x="310" y="961"/>
                  </a:lnTo>
                  <a:lnTo>
                    <a:pt x="309" y="960"/>
                  </a:lnTo>
                  <a:lnTo>
                    <a:pt x="306" y="958"/>
                  </a:lnTo>
                  <a:lnTo>
                    <a:pt x="304" y="957"/>
                  </a:lnTo>
                  <a:lnTo>
                    <a:pt x="303" y="955"/>
                  </a:lnTo>
                  <a:lnTo>
                    <a:pt x="299" y="952"/>
                  </a:lnTo>
                  <a:lnTo>
                    <a:pt x="298" y="951"/>
                  </a:lnTo>
                  <a:lnTo>
                    <a:pt x="296" y="949"/>
                  </a:lnTo>
                  <a:lnTo>
                    <a:pt x="295" y="948"/>
                  </a:lnTo>
                  <a:lnTo>
                    <a:pt x="295" y="945"/>
                  </a:lnTo>
                  <a:lnTo>
                    <a:pt x="295" y="943"/>
                  </a:lnTo>
                  <a:lnTo>
                    <a:pt x="298" y="941"/>
                  </a:lnTo>
                  <a:lnTo>
                    <a:pt x="299" y="938"/>
                  </a:lnTo>
                  <a:lnTo>
                    <a:pt x="301" y="937"/>
                  </a:lnTo>
                  <a:lnTo>
                    <a:pt x="303" y="935"/>
                  </a:lnTo>
                  <a:lnTo>
                    <a:pt x="303" y="931"/>
                  </a:lnTo>
                  <a:lnTo>
                    <a:pt x="303" y="929"/>
                  </a:lnTo>
                  <a:lnTo>
                    <a:pt x="303" y="926"/>
                  </a:lnTo>
                  <a:lnTo>
                    <a:pt x="301" y="923"/>
                  </a:lnTo>
                  <a:lnTo>
                    <a:pt x="299" y="922"/>
                  </a:lnTo>
                  <a:lnTo>
                    <a:pt x="298" y="919"/>
                  </a:lnTo>
                  <a:lnTo>
                    <a:pt x="296" y="919"/>
                  </a:lnTo>
                  <a:lnTo>
                    <a:pt x="295" y="916"/>
                  </a:lnTo>
                  <a:lnTo>
                    <a:pt x="293" y="914"/>
                  </a:lnTo>
                  <a:lnTo>
                    <a:pt x="292" y="911"/>
                  </a:lnTo>
                  <a:lnTo>
                    <a:pt x="290" y="909"/>
                  </a:lnTo>
                  <a:lnTo>
                    <a:pt x="287" y="908"/>
                  </a:lnTo>
                  <a:lnTo>
                    <a:pt x="284" y="908"/>
                  </a:lnTo>
                  <a:lnTo>
                    <a:pt x="281" y="908"/>
                  </a:lnTo>
                  <a:lnTo>
                    <a:pt x="280" y="908"/>
                  </a:lnTo>
                  <a:lnTo>
                    <a:pt x="277" y="909"/>
                  </a:lnTo>
                  <a:lnTo>
                    <a:pt x="275" y="911"/>
                  </a:lnTo>
                  <a:lnTo>
                    <a:pt x="274" y="912"/>
                  </a:lnTo>
                  <a:lnTo>
                    <a:pt x="272" y="914"/>
                  </a:lnTo>
                  <a:lnTo>
                    <a:pt x="270" y="912"/>
                  </a:lnTo>
                  <a:lnTo>
                    <a:pt x="269" y="912"/>
                  </a:lnTo>
                  <a:lnTo>
                    <a:pt x="266" y="909"/>
                  </a:lnTo>
                  <a:lnTo>
                    <a:pt x="263" y="908"/>
                  </a:lnTo>
                  <a:lnTo>
                    <a:pt x="260" y="908"/>
                  </a:lnTo>
                  <a:lnTo>
                    <a:pt x="255" y="906"/>
                  </a:lnTo>
                  <a:lnTo>
                    <a:pt x="251" y="906"/>
                  </a:lnTo>
                  <a:lnTo>
                    <a:pt x="246" y="906"/>
                  </a:lnTo>
                  <a:lnTo>
                    <a:pt x="243" y="906"/>
                  </a:lnTo>
                  <a:lnTo>
                    <a:pt x="240" y="905"/>
                  </a:lnTo>
                  <a:lnTo>
                    <a:pt x="237" y="903"/>
                  </a:lnTo>
                  <a:lnTo>
                    <a:pt x="235" y="900"/>
                  </a:lnTo>
                  <a:lnTo>
                    <a:pt x="234" y="899"/>
                  </a:lnTo>
                  <a:lnTo>
                    <a:pt x="231" y="896"/>
                  </a:lnTo>
                  <a:lnTo>
                    <a:pt x="229" y="894"/>
                  </a:lnTo>
                  <a:lnTo>
                    <a:pt x="228" y="893"/>
                  </a:lnTo>
                  <a:lnTo>
                    <a:pt x="226" y="890"/>
                  </a:lnTo>
                  <a:lnTo>
                    <a:pt x="223" y="888"/>
                  </a:lnTo>
                  <a:lnTo>
                    <a:pt x="222" y="887"/>
                  </a:lnTo>
                  <a:lnTo>
                    <a:pt x="220" y="885"/>
                  </a:lnTo>
                  <a:lnTo>
                    <a:pt x="219" y="883"/>
                  </a:lnTo>
                  <a:lnTo>
                    <a:pt x="217" y="882"/>
                  </a:lnTo>
                  <a:lnTo>
                    <a:pt x="216" y="882"/>
                  </a:lnTo>
                  <a:lnTo>
                    <a:pt x="214" y="883"/>
                  </a:lnTo>
                  <a:lnTo>
                    <a:pt x="214" y="885"/>
                  </a:lnTo>
                  <a:lnTo>
                    <a:pt x="213" y="885"/>
                  </a:lnTo>
                  <a:lnTo>
                    <a:pt x="211" y="888"/>
                  </a:lnTo>
                  <a:lnTo>
                    <a:pt x="208" y="890"/>
                  </a:lnTo>
                  <a:lnTo>
                    <a:pt x="206" y="891"/>
                  </a:lnTo>
                  <a:lnTo>
                    <a:pt x="205" y="891"/>
                  </a:lnTo>
                  <a:lnTo>
                    <a:pt x="203" y="894"/>
                  </a:lnTo>
                  <a:lnTo>
                    <a:pt x="202" y="894"/>
                  </a:lnTo>
                  <a:lnTo>
                    <a:pt x="200" y="897"/>
                  </a:lnTo>
                  <a:lnTo>
                    <a:pt x="199" y="897"/>
                  </a:lnTo>
                  <a:lnTo>
                    <a:pt x="199" y="899"/>
                  </a:lnTo>
                  <a:lnTo>
                    <a:pt x="197" y="900"/>
                  </a:lnTo>
                  <a:lnTo>
                    <a:pt x="196" y="902"/>
                  </a:lnTo>
                  <a:lnTo>
                    <a:pt x="194" y="902"/>
                  </a:lnTo>
                  <a:lnTo>
                    <a:pt x="194" y="903"/>
                  </a:lnTo>
                  <a:lnTo>
                    <a:pt x="193" y="905"/>
                  </a:lnTo>
                  <a:lnTo>
                    <a:pt x="191" y="906"/>
                  </a:lnTo>
                  <a:lnTo>
                    <a:pt x="191" y="908"/>
                  </a:lnTo>
                  <a:lnTo>
                    <a:pt x="190" y="908"/>
                  </a:lnTo>
                  <a:lnTo>
                    <a:pt x="188" y="909"/>
                  </a:lnTo>
                  <a:lnTo>
                    <a:pt x="188" y="911"/>
                  </a:lnTo>
                  <a:lnTo>
                    <a:pt x="187" y="912"/>
                  </a:lnTo>
                  <a:lnTo>
                    <a:pt x="185" y="914"/>
                  </a:lnTo>
                  <a:lnTo>
                    <a:pt x="184" y="916"/>
                  </a:lnTo>
                  <a:lnTo>
                    <a:pt x="182" y="916"/>
                  </a:lnTo>
                  <a:lnTo>
                    <a:pt x="180" y="917"/>
                  </a:lnTo>
                  <a:lnTo>
                    <a:pt x="180" y="919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22"/>
                  </a:lnTo>
                  <a:lnTo>
                    <a:pt x="176" y="925"/>
                  </a:lnTo>
                  <a:lnTo>
                    <a:pt x="174" y="926"/>
                  </a:lnTo>
                  <a:lnTo>
                    <a:pt x="173" y="928"/>
                  </a:lnTo>
                  <a:lnTo>
                    <a:pt x="173" y="929"/>
                  </a:lnTo>
                  <a:lnTo>
                    <a:pt x="171" y="931"/>
                  </a:lnTo>
                  <a:lnTo>
                    <a:pt x="170" y="932"/>
                  </a:lnTo>
                  <a:lnTo>
                    <a:pt x="170" y="934"/>
                  </a:lnTo>
                  <a:lnTo>
                    <a:pt x="168" y="934"/>
                  </a:lnTo>
                  <a:lnTo>
                    <a:pt x="168" y="935"/>
                  </a:lnTo>
                  <a:lnTo>
                    <a:pt x="168" y="937"/>
                  </a:lnTo>
                  <a:lnTo>
                    <a:pt x="170" y="937"/>
                  </a:lnTo>
                  <a:lnTo>
                    <a:pt x="171" y="938"/>
                  </a:lnTo>
                  <a:lnTo>
                    <a:pt x="171" y="940"/>
                  </a:lnTo>
                  <a:lnTo>
                    <a:pt x="171" y="941"/>
                  </a:lnTo>
                  <a:lnTo>
                    <a:pt x="170" y="941"/>
                  </a:lnTo>
                  <a:lnTo>
                    <a:pt x="170" y="943"/>
                  </a:lnTo>
                  <a:lnTo>
                    <a:pt x="170" y="945"/>
                  </a:lnTo>
                  <a:lnTo>
                    <a:pt x="168" y="946"/>
                  </a:lnTo>
                  <a:lnTo>
                    <a:pt x="167" y="948"/>
                  </a:lnTo>
                  <a:lnTo>
                    <a:pt x="165" y="948"/>
                  </a:lnTo>
                  <a:lnTo>
                    <a:pt x="164" y="949"/>
                  </a:lnTo>
                  <a:lnTo>
                    <a:pt x="162" y="949"/>
                  </a:lnTo>
                  <a:lnTo>
                    <a:pt x="159" y="949"/>
                  </a:lnTo>
                  <a:lnTo>
                    <a:pt x="158" y="951"/>
                  </a:lnTo>
                  <a:lnTo>
                    <a:pt x="156" y="954"/>
                  </a:lnTo>
                  <a:lnTo>
                    <a:pt x="155" y="957"/>
                  </a:lnTo>
                  <a:lnTo>
                    <a:pt x="151" y="961"/>
                  </a:lnTo>
                  <a:lnTo>
                    <a:pt x="150" y="964"/>
                  </a:lnTo>
                  <a:lnTo>
                    <a:pt x="150" y="966"/>
                  </a:lnTo>
                  <a:lnTo>
                    <a:pt x="147" y="970"/>
                  </a:lnTo>
                  <a:lnTo>
                    <a:pt x="145" y="974"/>
                  </a:lnTo>
                  <a:lnTo>
                    <a:pt x="142" y="981"/>
                  </a:lnTo>
                  <a:lnTo>
                    <a:pt x="141" y="983"/>
                  </a:lnTo>
                  <a:lnTo>
                    <a:pt x="138" y="989"/>
                  </a:lnTo>
                  <a:lnTo>
                    <a:pt x="136" y="992"/>
                  </a:lnTo>
                  <a:lnTo>
                    <a:pt x="133" y="1001"/>
                  </a:lnTo>
                  <a:lnTo>
                    <a:pt x="130" y="1003"/>
                  </a:lnTo>
                  <a:lnTo>
                    <a:pt x="129" y="1006"/>
                  </a:lnTo>
                  <a:lnTo>
                    <a:pt x="127" y="1009"/>
                  </a:lnTo>
                  <a:lnTo>
                    <a:pt x="121" y="1015"/>
                  </a:lnTo>
                  <a:lnTo>
                    <a:pt x="119" y="1015"/>
                  </a:lnTo>
                  <a:lnTo>
                    <a:pt x="118" y="1016"/>
                  </a:lnTo>
                  <a:lnTo>
                    <a:pt x="113" y="1021"/>
                  </a:lnTo>
                  <a:lnTo>
                    <a:pt x="109" y="1025"/>
                  </a:lnTo>
                  <a:lnTo>
                    <a:pt x="107" y="1032"/>
                  </a:lnTo>
                  <a:lnTo>
                    <a:pt x="106" y="1033"/>
                  </a:lnTo>
                  <a:lnTo>
                    <a:pt x="104" y="1033"/>
                  </a:lnTo>
                  <a:lnTo>
                    <a:pt x="103" y="1035"/>
                  </a:lnTo>
                  <a:lnTo>
                    <a:pt x="101" y="1035"/>
                  </a:lnTo>
                  <a:lnTo>
                    <a:pt x="100" y="1038"/>
                  </a:lnTo>
                  <a:lnTo>
                    <a:pt x="97" y="1039"/>
                  </a:lnTo>
                  <a:lnTo>
                    <a:pt x="97" y="1032"/>
                  </a:lnTo>
                  <a:lnTo>
                    <a:pt x="97" y="1028"/>
                  </a:lnTo>
                  <a:lnTo>
                    <a:pt x="97" y="1025"/>
                  </a:lnTo>
                  <a:lnTo>
                    <a:pt x="97" y="1022"/>
                  </a:lnTo>
                  <a:lnTo>
                    <a:pt x="97" y="1018"/>
                  </a:lnTo>
                  <a:lnTo>
                    <a:pt x="98" y="1016"/>
                  </a:lnTo>
                  <a:lnTo>
                    <a:pt x="97" y="1013"/>
                  </a:lnTo>
                  <a:lnTo>
                    <a:pt x="97" y="1007"/>
                  </a:lnTo>
                  <a:lnTo>
                    <a:pt x="93" y="1003"/>
                  </a:lnTo>
                  <a:lnTo>
                    <a:pt x="90" y="1001"/>
                  </a:lnTo>
                  <a:lnTo>
                    <a:pt x="87" y="999"/>
                  </a:lnTo>
                  <a:lnTo>
                    <a:pt x="86" y="996"/>
                  </a:lnTo>
                  <a:lnTo>
                    <a:pt x="84" y="993"/>
                  </a:lnTo>
                  <a:lnTo>
                    <a:pt x="84" y="992"/>
                  </a:lnTo>
                  <a:lnTo>
                    <a:pt x="83" y="987"/>
                  </a:lnTo>
                  <a:lnTo>
                    <a:pt x="81" y="983"/>
                  </a:lnTo>
                  <a:lnTo>
                    <a:pt x="80" y="981"/>
                  </a:lnTo>
                  <a:lnTo>
                    <a:pt x="78" y="981"/>
                  </a:lnTo>
                  <a:lnTo>
                    <a:pt x="75" y="980"/>
                  </a:lnTo>
                  <a:lnTo>
                    <a:pt x="75" y="978"/>
                  </a:lnTo>
                  <a:lnTo>
                    <a:pt x="71" y="977"/>
                  </a:lnTo>
                  <a:lnTo>
                    <a:pt x="66" y="974"/>
                  </a:lnTo>
                  <a:lnTo>
                    <a:pt x="65" y="972"/>
                  </a:lnTo>
                  <a:lnTo>
                    <a:pt x="61" y="970"/>
                  </a:lnTo>
                  <a:lnTo>
                    <a:pt x="60" y="969"/>
                  </a:lnTo>
                  <a:lnTo>
                    <a:pt x="57" y="966"/>
                  </a:lnTo>
                  <a:lnTo>
                    <a:pt x="55" y="966"/>
                  </a:lnTo>
                  <a:lnTo>
                    <a:pt x="54" y="964"/>
                  </a:lnTo>
                  <a:lnTo>
                    <a:pt x="52" y="961"/>
                  </a:lnTo>
                  <a:lnTo>
                    <a:pt x="51" y="960"/>
                  </a:lnTo>
                  <a:lnTo>
                    <a:pt x="51" y="958"/>
                  </a:lnTo>
                  <a:lnTo>
                    <a:pt x="46" y="955"/>
                  </a:lnTo>
                  <a:lnTo>
                    <a:pt x="45" y="954"/>
                  </a:lnTo>
                  <a:lnTo>
                    <a:pt x="43" y="954"/>
                  </a:lnTo>
                  <a:lnTo>
                    <a:pt x="42" y="952"/>
                  </a:lnTo>
                  <a:lnTo>
                    <a:pt x="39" y="951"/>
                  </a:lnTo>
                  <a:lnTo>
                    <a:pt x="39" y="949"/>
                  </a:lnTo>
                  <a:lnTo>
                    <a:pt x="36" y="949"/>
                  </a:lnTo>
                  <a:lnTo>
                    <a:pt x="31" y="946"/>
                  </a:lnTo>
                  <a:lnTo>
                    <a:pt x="31" y="945"/>
                  </a:lnTo>
                  <a:lnTo>
                    <a:pt x="29" y="943"/>
                  </a:lnTo>
                  <a:lnTo>
                    <a:pt x="26" y="941"/>
                  </a:lnTo>
                  <a:lnTo>
                    <a:pt x="26" y="938"/>
                  </a:lnTo>
                  <a:lnTo>
                    <a:pt x="25" y="938"/>
                  </a:lnTo>
                  <a:lnTo>
                    <a:pt x="22" y="934"/>
                  </a:lnTo>
                  <a:lnTo>
                    <a:pt x="20" y="932"/>
                  </a:lnTo>
                  <a:lnTo>
                    <a:pt x="19" y="932"/>
                  </a:lnTo>
                  <a:lnTo>
                    <a:pt x="16" y="932"/>
                  </a:lnTo>
                  <a:lnTo>
                    <a:pt x="10" y="931"/>
                  </a:lnTo>
                  <a:lnTo>
                    <a:pt x="8" y="929"/>
                  </a:lnTo>
                  <a:lnTo>
                    <a:pt x="5" y="928"/>
                  </a:lnTo>
                  <a:lnTo>
                    <a:pt x="3" y="928"/>
                  </a:lnTo>
                  <a:lnTo>
                    <a:pt x="2" y="926"/>
                  </a:lnTo>
                  <a:lnTo>
                    <a:pt x="0" y="923"/>
                  </a:lnTo>
                  <a:lnTo>
                    <a:pt x="0" y="919"/>
                  </a:lnTo>
                  <a:lnTo>
                    <a:pt x="2" y="914"/>
                  </a:lnTo>
                  <a:lnTo>
                    <a:pt x="3" y="908"/>
                  </a:lnTo>
                  <a:lnTo>
                    <a:pt x="5" y="902"/>
                  </a:lnTo>
                  <a:lnTo>
                    <a:pt x="8" y="897"/>
                  </a:lnTo>
                  <a:lnTo>
                    <a:pt x="8" y="896"/>
                  </a:lnTo>
                  <a:lnTo>
                    <a:pt x="11" y="887"/>
                  </a:lnTo>
                  <a:lnTo>
                    <a:pt x="11" y="885"/>
                  </a:lnTo>
                  <a:lnTo>
                    <a:pt x="13" y="883"/>
                  </a:lnTo>
                  <a:lnTo>
                    <a:pt x="14" y="879"/>
                  </a:lnTo>
                  <a:lnTo>
                    <a:pt x="14" y="877"/>
                  </a:lnTo>
                  <a:lnTo>
                    <a:pt x="16" y="874"/>
                  </a:lnTo>
                  <a:lnTo>
                    <a:pt x="17" y="871"/>
                  </a:lnTo>
                  <a:lnTo>
                    <a:pt x="19" y="867"/>
                  </a:lnTo>
                  <a:lnTo>
                    <a:pt x="20" y="862"/>
                  </a:lnTo>
                  <a:lnTo>
                    <a:pt x="23" y="859"/>
                  </a:lnTo>
                  <a:lnTo>
                    <a:pt x="26" y="854"/>
                  </a:lnTo>
                  <a:lnTo>
                    <a:pt x="29" y="850"/>
                  </a:lnTo>
                  <a:lnTo>
                    <a:pt x="32" y="847"/>
                  </a:lnTo>
                  <a:lnTo>
                    <a:pt x="34" y="845"/>
                  </a:lnTo>
                  <a:lnTo>
                    <a:pt x="39" y="839"/>
                  </a:lnTo>
                  <a:lnTo>
                    <a:pt x="40" y="836"/>
                  </a:lnTo>
                  <a:lnTo>
                    <a:pt x="40" y="835"/>
                  </a:lnTo>
                  <a:lnTo>
                    <a:pt x="42" y="833"/>
                  </a:lnTo>
                  <a:lnTo>
                    <a:pt x="40" y="832"/>
                  </a:lnTo>
                  <a:lnTo>
                    <a:pt x="40" y="830"/>
                  </a:lnTo>
                  <a:lnTo>
                    <a:pt x="40" y="827"/>
                  </a:lnTo>
                  <a:lnTo>
                    <a:pt x="40" y="825"/>
                  </a:lnTo>
                  <a:lnTo>
                    <a:pt x="39" y="824"/>
                  </a:lnTo>
                  <a:lnTo>
                    <a:pt x="36" y="819"/>
                  </a:lnTo>
                  <a:lnTo>
                    <a:pt x="31" y="816"/>
                  </a:lnTo>
                  <a:lnTo>
                    <a:pt x="25" y="813"/>
                  </a:lnTo>
                  <a:lnTo>
                    <a:pt x="10" y="806"/>
                  </a:lnTo>
                  <a:lnTo>
                    <a:pt x="13" y="803"/>
                  </a:lnTo>
                  <a:lnTo>
                    <a:pt x="13" y="801"/>
                  </a:lnTo>
                  <a:lnTo>
                    <a:pt x="14" y="798"/>
                  </a:lnTo>
                  <a:lnTo>
                    <a:pt x="20" y="792"/>
                  </a:lnTo>
                  <a:lnTo>
                    <a:pt x="20" y="790"/>
                  </a:lnTo>
                  <a:lnTo>
                    <a:pt x="25" y="786"/>
                  </a:lnTo>
                  <a:lnTo>
                    <a:pt x="26" y="781"/>
                  </a:lnTo>
                  <a:lnTo>
                    <a:pt x="29" y="780"/>
                  </a:lnTo>
                  <a:lnTo>
                    <a:pt x="31" y="777"/>
                  </a:lnTo>
                  <a:lnTo>
                    <a:pt x="32" y="774"/>
                  </a:lnTo>
                  <a:lnTo>
                    <a:pt x="32" y="772"/>
                  </a:lnTo>
                  <a:lnTo>
                    <a:pt x="36" y="771"/>
                  </a:lnTo>
                  <a:lnTo>
                    <a:pt x="36" y="769"/>
                  </a:lnTo>
                  <a:lnTo>
                    <a:pt x="40" y="764"/>
                  </a:lnTo>
                  <a:lnTo>
                    <a:pt x="40" y="763"/>
                  </a:lnTo>
                  <a:lnTo>
                    <a:pt x="43" y="760"/>
                  </a:lnTo>
                  <a:lnTo>
                    <a:pt x="43" y="757"/>
                  </a:lnTo>
                  <a:lnTo>
                    <a:pt x="46" y="754"/>
                  </a:lnTo>
                  <a:lnTo>
                    <a:pt x="49" y="752"/>
                  </a:lnTo>
                  <a:lnTo>
                    <a:pt x="51" y="748"/>
                  </a:lnTo>
                  <a:lnTo>
                    <a:pt x="52" y="743"/>
                  </a:lnTo>
                  <a:lnTo>
                    <a:pt x="58" y="739"/>
                  </a:lnTo>
                  <a:lnTo>
                    <a:pt x="58" y="737"/>
                  </a:lnTo>
                  <a:lnTo>
                    <a:pt x="61" y="734"/>
                  </a:lnTo>
                  <a:lnTo>
                    <a:pt x="61" y="732"/>
                  </a:lnTo>
                  <a:lnTo>
                    <a:pt x="65" y="729"/>
                  </a:lnTo>
                  <a:lnTo>
                    <a:pt x="65" y="728"/>
                  </a:lnTo>
                  <a:lnTo>
                    <a:pt x="66" y="726"/>
                  </a:lnTo>
                  <a:lnTo>
                    <a:pt x="66" y="725"/>
                  </a:lnTo>
                  <a:lnTo>
                    <a:pt x="69" y="723"/>
                  </a:lnTo>
                  <a:lnTo>
                    <a:pt x="69" y="722"/>
                  </a:lnTo>
                  <a:lnTo>
                    <a:pt x="72" y="717"/>
                  </a:lnTo>
                  <a:lnTo>
                    <a:pt x="74" y="714"/>
                  </a:lnTo>
                  <a:lnTo>
                    <a:pt x="80" y="705"/>
                  </a:lnTo>
                  <a:lnTo>
                    <a:pt x="81" y="700"/>
                  </a:lnTo>
                  <a:lnTo>
                    <a:pt x="86" y="694"/>
                  </a:lnTo>
                  <a:lnTo>
                    <a:pt x="90" y="690"/>
                  </a:lnTo>
                  <a:lnTo>
                    <a:pt x="93" y="685"/>
                  </a:lnTo>
                  <a:lnTo>
                    <a:pt x="93" y="684"/>
                  </a:lnTo>
                  <a:lnTo>
                    <a:pt x="95" y="682"/>
                  </a:lnTo>
                  <a:lnTo>
                    <a:pt x="97" y="681"/>
                  </a:lnTo>
                  <a:lnTo>
                    <a:pt x="97" y="679"/>
                  </a:lnTo>
                  <a:lnTo>
                    <a:pt x="100" y="674"/>
                  </a:lnTo>
                  <a:lnTo>
                    <a:pt x="101" y="673"/>
                  </a:lnTo>
                  <a:lnTo>
                    <a:pt x="104" y="665"/>
                  </a:lnTo>
                  <a:lnTo>
                    <a:pt x="110" y="656"/>
                  </a:lnTo>
                  <a:lnTo>
                    <a:pt x="110" y="655"/>
                  </a:lnTo>
                  <a:lnTo>
                    <a:pt x="110" y="653"/>
                  </a:lnTo>
                  <a:lnTo>
                    <a:pt x="115" y="647"/>
                  </a:lnTo>
                  <a:lnTo>
                    <a:pt x="115" y="645"/>
                  </a:lnTo>
                  <a:lnTo>
                    <a:pt x="119" y="639"/>
                  </a:lnTo>
                  <a:lnTo>
                    <a:pt x="122" y="636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6" y="626"/>
                  </a:lnTo>
                  <a:lnTo>
                    <a:pt x="127" y="624"/>
                  </a:lnTo>
                  <a:lnTo>
                    <a:pt x="130" y="616"/>
                  </a:lnTo>
                  <a:lnTo>
                    <a:pt x="130" y="615"/>
                  </a:lnTo>
                  <a:lnTo>
                    <a:pt x="133" y="610"/>
                  </a:lnTo>
                  <a:lnTo>
                    <a:pt x="136" y="607"/>
                  </a:lnTo>
                  <a:lnTo>
                    <a:pt x="136" y="606"/>
                  </a:lnTo>
                  <a:lnTo>
                    <a:pt x="136" y="604"/>
                  </a:lnTo>
                  <a:lnTo>
                    <a:pt x="138" y="603"/>
                  </a:lnTo>
                  <a:lnTo>
                    <a:pt x="139" y="601"/>
                  </a:lnTo>
                  <a:lnTo>
                    <a:pt x="139" y="600"/>
                  </a:lnTo>
                  <a:lnTo>
                    <a:pt x="139" y="598"/>
                  </a:lnTo>
                  <a:lnTo>
                    <a:pt x="141" y="595"/>
                  </a:lnTo>
                  <a:lnTo>
                    <a:pt x="142" y="590"/>
                  </a:lnTo>
                  <a:lnTo>
                    <a:pt x="144" y="587"/>
                  </a:lnTo>
                  <a:lnTo>
                    <a:pt x="145" y="584"/>
                  </a:lnTo>
                  <a:lnTo>
                    <a:pt x="148" y="580"/>
                  </a:lnTo>
                  <a:lnTo>
                    <a:pt x="148" y="578"/>
                  </a:lnTo>
                  <a:lnTo>
                    <a:pt x="150" y="577"/>
                  </a:lnTo>
                  <a:lnTo>
                    <a:pt x="151" y="572"/>
                  </a:lnTo>
                  <a:lnTo>
                    <a:pt x="153" y="569"/>
                  </a:lnTo>
                  <a:lnTo>
                    <a:pt x="155" y="566"/>
                  </a:lnTo>
                  <a:lnTo>
                    <a:pt x="156" y="565"/>
                  </a:lnTo>
                  <a:lnTo>
                    <a:pt x="156" y="563"/>
                  </a:lnTo>
                  <a:lnTo>
                    <a:pt x="158" y="558"/>
                  </a:lnTo>
                  <a:lnTo>
                    <a:pt x="159" y="557"/>
                  </a:lnTo>
                  <a:lnTo>
                    <a:pt x="162" y="554"/>
                  </a:lnTo>
                  <a:lnTo>
                    <a:pt x="162" y="551"/>
                  </a:lnTo>
                  <a:lnTo>
                    <a:pt x="162" y="549"/>
                  </a:lnTo>
                  <a:lnTo>
                    <a:pt x="162" y="548"/>
                  </a:lnTo>
                  <a:lnTo>
                    <a:pt x="165" y="543"/>
                  </a:lnTo>
                  <a:lnTo>
                    <a:pt x="165" y="540"/>
                  </a:lnTo>
                  <a:lnTo>
                    <a:pt x="167" y="534"/>
                  </a:lnTo>
                  <a:lnTo>
                    <a:pt x="168" y="534"/>
                  </a:lnTo>
                  <a:lnTo>
                    <a:pt x="168" y="531"/>
                  </a:lnTo>
                  <a:lnTo>
                    <a:pt x="168" y="529"/>
                  </a:lnTo>
                  <a:lnTo>
                    <a:pt x="168" y="523"/>
                  </a:lnTo>
                  <a:lnTo>
                    <a:pt x="171" y="522"/>
                  </a:lnTo>
                  <a:lnTo>
                    <a:pt x="173" y="520"/>
                  </a:lnTo>
                  <a:lnTo>
                    <a:pt x="173" y="516"/>
                  </a:lnTo>
                  <a:lnTo>
                    <a:pt x="174" y="514"/>
                  </a:lnTo>
                  <a:lnTo>
                    <a:pt x="174" y="511"/>
                  </a:lnTo>
                  <a:lnTo>
                    <a:pt x="174" y="507"/>
                  </a:lnTo>
                  <a:lnTo>
                    <a:pt x="173" y="510"/>
                  </a:lnTo>
                  <a:lnTo>
                    <a:pt x="173" y="513"/>
                  </a:lnTo>
                  <a:lnTo>
                    <a:pt x="171" y="514"/>
                  </a:lnTo>
                  <a:lnTo>
                    <a:pt x="171" y="516"/>
                  </a:lnTo>
                  <a:lnTo>
                    <a:pt x="171" y="519"/>
                  </a:lnTo>
                  <a:lnTo>
                    <a:pt x="170" y="520"/>
                  </a:lnTo>
                  <a:lnTo>
                    <a:pt x="168" y="520"/>
                  </a:lnTo>
                  <a:lnTo>
                    <a:pt x="168" y="519"/>
                  </a:lnTo>
                  <a:lnTo>
                    <a:pt x="170" y="517"/>
                  </a:lnTo>
                  <a:lnTo>
                    <a:pt x="170" y="514"/>
                  </a:lnTo>
                  <a:lnTo>
                    <a:pt x="171" y="514"/>
                  </a:lnTo>
                  <a:lnTo>
                    <a:pt x="171" y="513"/>
                  </a:lnTo>
                  <a:lnTo>
                    <a:pt x="171" y="511"/>
                  </a:lnTo>
                  <a:lnTo>
                    <a:pt x="171" y="502"/>
                  </a:lnTo>
                  <a:lnTo>
                    <a:pt x="173" y="500"/>
                  </a:lnTo>
                  <a:lnTo>
                    <a:pt x="173" y="496"/>
                  </a:lnTo>
                  <a:lnTo>
                    <a:pt x="174" y="496"/>
                  </a:lnTo>
                  <a:lnTo>
                    <a:pt x="174" y="488"/>
                  </a:lnTo>
                  <a:lnTo>
                    <a:pt x="174" y="484"/>
                  </a:lnTo>
                  <a:lnTo>
                    <a:pt x="174" y="482"/>
                  </a:lnTo>
                  <a:lnTo>
                    <a:pt x="174" y="481"/>
                  </a:lnTo>
                  <a:lnTo>
                    <a:pt x="174" y="479"/>
                  </a:lnTo>
                  <a:lnTo>
                    <a:pt x="174" y="478"/>
                  </a:lnTo>
                  <a:lnTo>
                    <a:pt x="176" y="478"/>
                  </a:lnTo>
                  <a:lnTo>
                    <a:pt x="176" y="471"/>
                  </a:lnTo>
                  <a:lnTo>
                    <a:pt x="174" y="470"/>
                  </a:lnTo>
                  <a:lnTo>
                    <a:pt x="174" y="468"/>
                  </a:lnTo>
                  <a:lnTo>
                    <a:pt x="177" y="465"/>
                  </a:lnTo>
                  <a:lnTo>
                    <a:pt x="177" y="462"/>
                  </a:lnTo>
                  <a:lnTo>
                    <a:pt x="176" y="462"/>
                  </a:lnTo>
                  <a:lnTo>
                    <a:pt x="176" y="456"/>
                  </a:lnTo>
                  <a:lnTo>
                    <a:pt x="177" y="455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7" y="444"/>
                  </a:lnTo>
                  <a:lnTo>
                    <a:pt x="177" y="442"/>
                  </a:lnTo>
                  <a:lnTo>
                    <a:pt x="177" y="441"/>
                  </a:lnTo>
                  <a:lnTo>
                    <a:pt x="177" y="438"/>
                  </a:lnTo>
                  <a:lnTo>
                    <a:pt x="177" y="436"/>
                  </a:lnTo>
                  <a:lnTo>
                    <a:pt x="177" y="435"/>
                  </a:lnTo>
                  <a:lnTo>
                    <a:pt x="177" y="433"/>
                  </a:lnTo>
                  <a:lnTo>
                    <a:pt x="177" y="432"/>
                  </a:lnTo>
                  <a:lnTo>
                    <a:pt x="177" y="430"/>
                  </a:lnTo>
                  <a:lnTo>
                    <a:pt x="177" y="426"/>
                  </a:lnTo>
                  <a:lnTo>
                    <a:pt x="177" y="424"/>
                  </a:lnTo>
                  <a:lnTo>
                    <a:pt x="179" y="423"/>
                  </a:lnTo>
                  <a:lnTo>
                    <a:pt x="180" y="423"/>
                  </a:lnTo>
                  <a:lnTo>
                    <a:pt x="180" y="424"/>
                  </a:lnTo>
                  <a:lnTo>
                    <a:pt x="180" y="426"/>
                  </a:lnTo>
                  <a:lnTo>
                    <a:pt x="180" y="427"/>
                  </a:lnTo>
                  <a:lnTo>
                    <a:pt x="180" y="433"/>
                  </a:lnTo>
                  <a:lnTo>
                    <a:pt x="180" y="435"/>
                  </a:lnTo>
                  <a:lnTo>
                    <a:pt x="180" y="436"/>
                  </a:lnTo>
                  <a:lnTo>
                    <a:pt x="179" y="438"/>
                  </a:lnTo>
                  <a:lnTo>
                    <a:pt x="180" y="439"/>
                  </a:lnTo>
                  <a:lnTo>
                    <a:pt x="180" y="445"/>
                  </a:lnTo>
                  <a:lnTo>
                    <a:pt x="180" y="449"/>
                  </a:lnTo>
                  <a:lnTo>
                    <a:pt x="180" y="456"/>
                  </a:lnTo>
                  <a:lnTo>
                    <a:pt x="180" y="458"/>
                  </a:lnTo>
                  <a:lnTo>
                    <a:pt x="180" y="459"/>
                  </a:lnTo>
                  <a:lnTo>
                    <a:pt x="184" y="462"/>
                  </a:lnTo>
                  <a:lnTo>
                    <a:pt x="187" y="462"/>
                  </a:lnTo>
                  <a:lnTo>
                    <a:pt x="187" y="465"/>
                  </a:lnTo>
                  <a:lnTo>
                    <a:pt x="188" y="470"/>
                  </a:lnTo>
                  <a:lnTo>
                    <a:pt x="187" y="471"/>
                  </a:lnTo>
                  <a:lnTo>
                    <a:pt x="187" y="478"/>
                  </a:lnTo>
                  <a:lnTo>
                    <a:pt x="187" y="481"/>
                  </a:lnTo>
                  <a:lnTo>
                    <a:pt x="187" y="479"/>
                  </a:lnTo>
                  <a:lnTo>
                    <a:pt x="187" y="478"/>
                  </a:lnTo>
                  <a:lnTo>
                    <a:pt x="188" y="476"/>
                  </a:lnTo>
                  <a:lnTo>
                    <a:pt x="188" y="473"/>
                  </a:lnTo>
                  <a:lnTo>
                    <a:pt x="190" y="471"/>
                  </a:lnTo>
                  <a:lnTo>
                    <a:pt x="190" y="473"/>
                  </a:lnTo>
                  <a:lnTo>
                    <a:pt x="190" y="474"/>
                  </a:lnTo>
                  <a:lnTo>
                    <a:pt x="190" y="479"/>
                  </a:lnTo>
                  <a:lnTo>
                    <a:pt x="191" y="479"/>
                  </a:lnTo>
                  <a:lnTo>
                    <a:pt x="191" y="474"/>
                  </a:lnTo>
                  <a:lnTo>
                    <a:pt x="193" y="471"/>
                  </a:lnTo>
                  <a:lnTo>
                    <a:pt x="193" y="468"/>
                  </a:lnTo>
                  <a:lnTo>
                    <a:pt x="190" y="464"/>
                  </a:lnTo>
                  <a:lnTo>
                    <a:pt x="191" y="462"/>
                  </a:lnTo>
                  <a:lnTo>
                    <a:pt x="193" y="461"/>
                  </a:lnTo>
                  <a:lnTo>
                    <a:pt x="191" y="461"/>
                  </a:lnTo>
                  <a:lnTo>
                    <a:pt x="188" y="461"/>
                  </a:lnTo>
                  <a:lnTo>
                    <a:pt x="187" y="459"/>
                  </a:lnTo>
                  <a:lnTo>
                    <a:pt x="187" y="458"/>
                  </a:lnTo>
                  <a:lnTo>
                    <a:pt x="187" y="455"/>
                  </a:lnTo>
                  <a:lnTo>
                    <a:pt x="187" y="453"/>
                  </a:lnTo>
                  <a:lnTo>
                    <a:pt x="187" y="452"/>
                  </a:lnTo>
                  <a:lnTo>
                    <a:pt x="187" y="450"/>
                  </a:lnTo>
                  <a:lnTo>
                    <a:pt x="185" y="450"/>
                  </a:lnTo>
                  <a:lnTo>
                    <a:pt x="187" y="449"/>
                  </a:lnTo>
                  <a:lnTo>
                    <a:pt x="185" y="447"/>
                  </a:lnTo>
                  <a:lnTo>
                    <a:pt x="185" y="445"/>
                  </a:lnTo>
                  <a:lnTo>
                    <a:pt x="185" y="444"/>
                  </a:lnTo>
                  <a:lnTo>
                    <a:pt x="185" y="442"/>
                  </a:lnTo>
                  <a:lnTo>
                    <a:pt x="184" y="442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5" y="433"/>
                  </a:lnTo>
                  <a:lnTo>
                    <a:pt x="187" y="433"/>
                  </a:lnTo>
                  <a:lnTo>
                    <a:pt x="188" y="432"/>
                  </a:lnTo>
                  <a:lnTo>
                    <a:pt x="190" y="432"/>
                  </a:lnTo>
                  <a:lnTo>
                    <a:pt x="193" y="430"/>
                  </a:lnTo>
                  <a:lnTo>
                    <a:pt x="193" y="429"/>
                  </a:lnTo>
                  <a:lnTo>
                    <a:pt x="193" y="426"/>
                  </a:lnTo>
                  <a:lnTo>
                    <a:pt x="191" y="423"/>
                  </a:lnTo>
                  <a:lnTo>
                    <a:pt x="191" y="421"/>
                  </a:lnTo>
                  <a:lnTo>
                    <a:pt x="194" y="420"/>
                  </a:lnTo>
                  <a:lnTo>
                    <a:pt x="197" y="420"/>
                  </a:lnTo>
                  <a:lnTo>
                    <a:pt x="199" y="421"/>
                  </a:lnTo>
                  <a:lnTo>
                    <a:pt x="202" y="421"/>
                  </a:lnTo>
                  <a:lnTo>
                    <a:pt x="203" y="421"/>
                  </a:lnTo>
                  <a:lnTo>
                    <a:pt x="205" y="421"/>
                  </a:lnTo>
                  <a:lnTo>
                    <a:pt x="203" y="416"/>
                  </a:lnTo>
                  <a:lnTo>
                    <a:pt x="202" y="420"/>
                  </a:lnTo>
                  <a:lnTo>
                    <a:pt x="200" y="420"/>
                  </a:lnTo>
                  <a:lnTo>
                    <a:pt x="199" y="418"/>
                  </a:lnTo>
                  <a:lnTo>
                    <a:pt x="197" y="418"/>
                  </a:lnTo>
                  <a:lnTo>
                    <a:pt x="196" y="416"/>
                  </a:lnTo>
                  <a:lnTo>
                    <a:pt x="196" y="415"/>
                  </a:lnTo>
                  <a:lnTo>
                    <a:pt x="197" y="415"/>
                  </a:lnTo>
                  <a:lnTo>
                    <a:pt x="197" y="412"/>
                  </a:lnTo>
                  <a:lnTo>
                    <a:pt x="196" y="412"/>
                  </a:lnTo>
                  <a:lnTo>
                    <a:pt x="196" y="415"/>
                  </a:lnTo>
                  <a:lnTo>
                    <a:pt x="194" y="416"/>
                  </a:lnTo>
                  <a:lnTo>
                    <a:pt x="193" y="418"/>
                  </a:lnTo>
                  <a:lnTo>
                    <a:pt x="191" y="418"/>
                  </a:lnTo>
                  <a:lnTo>
                    <a:pt x="188" y="420"/>
                  </a:lnTo>
                  <a:lnTo>
                    <a:pt x="187" y="421"/>
                  </a:lnTo>
                  <a:lnTo>
                    <a:pt x="187" y="423"/>
                  </a:lnTo>
                  <a:lnTo>
                    <a:pt x="187" y="424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16"/>
                  </a:lnTo>
                  <a:lnTo>
                    <a:pt x="182" y="415"/>
                  </a:lnTo>
                  <a:lnTo>
                    <a:pt x="182" y="413"/>
                  </a:lnTo>
                  <a:lnTo>
                    <a:pt x="182" y="412"/>
                  </a:lnTo>
                  <a:lnTo>
                    <a:pt x="184" y="410"/>
                  </a:lnTo>
                  <a:lnTo>
                    <a:pt x="184" y="407"/>
                  </a:lnTo>
                  <a:lnTo>
                    <a:pt x="184" y="400"/>
                  </a:lnTo>
                  <a:lnTo>
                    <a:pt x="184" y="398"/>
                  </a:lnTo>
                  <a:lnTo>
                    <a:pt x="179" y="395"/>
                  </a:lnTo>
                  <a:lnTo>
                    <a:pt x="179" y="391"/>
                  </a:lnTo>
                  <a:lnTo>
                    <a:pt x="180" y="389"/>
                  </a:lnTo>
                  <a:lnTo>
                    <a:pt x="180" y="387"/>
                  </a:lnTo>
                  <a:lnTo>
                    <a:pt x="182" y="384"/>
                  </a:lnTo>
                  <a:lnTo>
                    <a:pt x="185" y="384"/>
                  </a:lnTo>
                  <a:lnTo>
                    <a:pt x="185" y="383"/>
                  </a:lnTo>
                  <a:lnTo>
                    <a:pt x="187" y="383"/>
                  </a:lnTo>
                  <a:lnTo>
                    <a:pt x="188" y="381"/>
                  </a:lnTo>
                  <a:lnTo>
                    <a:pt x="190" y="381"/>
                  </a:lnTo>
                  <a:lnTo>
                    <a:pt x="190" y="380"/>
                  </a:lnTo>
                  <a:lnTo>
                    <a:pt x="194" y="380"/>
                  </a:lnTo>
                  <a:lnTo>
                    <a:pt x="197" y="383"/>
                  </a:lnTo>
                  <a:lnTo>
                    <a:pt x="197" y="386"/>
                  </a:lnTo>
                  <a:lnTo>
                    <a:pt x="199" y="386"/>
                  </a:lnTo>
                  <a:lnTo>
                    <a:pt x="200" y="386"/>
                  </a:lnTo>
                  <a:lnTo>
                    <a:pt x="200" y="384"/>
                  </a:lnTo>
                  <a:lnTo>
                    <a:pt x="200" y="383"/>
                  </a:lnTo>
                  <a:lnTo>
                    <a:pt x="197" y="380"/>
                  </a:lnTo>
                  <a:lnTo>
                    <a:pt x="199" y="378"/>
                  </a:lnTo>
                  <a:lnTo>
                    <a:pt x="200" y="375"/>
                  </a:lnTo>
                  <a:lnTo>
                    <a:pt x="202" y="372"/>
                  </a:lnTo>
                  <a:lnTo>
                    <a:pt x="202" y="366"/>
                  </a:lnTo>
                  <a:lnTo>
                    <a:pt x="203" y="365"/>
                  </a:lnTo>
                  <a:lnTo>
                    <a:pt x="203" y="363"/>
                  </a:lnTo>
                  <a:lnTo>
                    <a:pt x="205" y="362"/>
                  </a:lnTo>
                  <a:lnTo>
                    <a:pt x="206" y="360"/>
                  </a:lnTo>
                  <a:lnTo>
                    <a:pt x="208" y="360"/>
                  </a:lnTo>
                  <a:lnTo>
                    <a:pt x="209" y="358"/>
                  </a:lnTo>
                  <a:lnTo>
                    <a:pt x="213" y="358"/>
                  </a:lnTo>
                  <a:lnTo>
                    <a:pt x="214" y="358"/>
                  </a:lnTo>
                  <a:lnTo>
                    <a:pt x="216" y="358"/>
                  </a:lnTo>
                  <a:lnTo>
                    <a:pt x="214" y="357"/>
                  </a:lnTo>
                  <a:lnTo>
                    <a:pt x="213" y="357"/>
                  </a:lnTo>
                  <a:lnTo>
                    <a:pt x="211" y="357"/>
                  </a:lnTo>
                  <a:lnTo>
                    <a:pt x="211" y="355"/>
                  </a:lnTo>
                  <a:lnTo>
                    <a:pt x="208" y="355"/>
                  </a:lnTo>
                  <a:lnTo>
                    <a:pt x="208" y="357"/>
                  </a:lnTo>
                  <a:lnTo>
                    <a:pt x="206" y="357"/>
                  </a:lnTo>
                  <a:lnTo>
                    <a:pt x="203" y="355"/>
                  </a:lnTo>
                  <a:lnTo>
                    <a:pt x="203" y="351"/>
                  </a:lnTo>
                  <a:lnTo>
                    <a:pt x="205" y="351"/>
                  </a:lnTo>
                  <a:lnTo>
                    <a:pt x="203" y="349"/>
                  </a:lnTo>
                  <a:lnTo>
                    <a:pt x="203" y="348"/>
                  </a:lnTo>
                  <a:lnTo>
                    <a:pt x="205" y="346"/>
                  </a:lnTo>
                  <a:lnTo>
                    <a:pt x="206" y="345"/>
                  </a:lnTo>
                  <a:lnTo>
                    <a:pt x="211" y="343"/>
                  </a:lnTo>
                  <a:lnTo>
                    <a:pt x="217" y="342"/>
                  </a:lnTo>
                  <a:lnTo>
                    <a:pt x="220" y="339"/>
                  </a:lnTo>
                  <a:lnTo>
                    <a:pt x="222" y="336"/>
                  </a:lnTo>
                  <a:lnTo>
                    <a:pt x="222" y="331"/>
                  </a:lnTo>
                  <a:lnTo>
                    <a:pt x="222" y="326"/>
                  </a:lnTo>
                  <a:lnTo>
                    <a:pt x="222" y="325"/>
                  </a:lnTo>
                  <a:lnTo>
                    <a:pt x="219" y="323"/>
                  </a:lnTo>
                  <a:lnTo>
                    <a:pt x="217" y="320"/>
                  </a:lnTo>
                  <a:lnTo>
                    <a:pt x="217" y="314"/>
                  </a:lnTo>
                  <a:lnTo>
                    <a:pt x="217" y="313"/>
                  </a:lnTo>
                  <a:lnTo>
                    <a:pt x="219" y="307"/>
                  </a:lnTo>
                  <a:lnTo>
                    <a:pt x="219" y="302"/>
                  </a:lnTo>
                  <a:lnTo>
                    <a:pt x="217" y="297"/>
                  </a:lnTo>
                  <a:lnTo>
                    <a:pt x="217" y="294"/>
                  </a:lnTo>
                  <a:lnTo>
                    <a:pt x="219" y="287"/>
                  </a:lnTo>
                  <a:lnTo>
                    <a:pt x="219" y="284"/>
                  </a:lnTo>
                  <a:lnTo>
                    <a:pt x="219" y="276"/>
                  </a:lnTo>
                  <a:lnTo>
                    <a:pt x="219" y="270"/>
                  </a:lnTo>
                  <a:lnTo>
                    <a:pt x="220" y="264"/>
                  </a:lnTo>
                  <a:lnTo>
                    <a:pt x="223" y="258"/>
                  </a:lnTo>
                  <a:lnTo>
                    <a:pt x="226" y="255"/>
                  </a:lnTo>
                  <a:lnTo>
                    <a:pt x="231" y="250"/>
                  </a:lnTo>
                  <a:lnTo>
                    <a:pt x="238" y="247"/>
                  </a:lnTo>
                  <a:lnTo>
                    <a:pt x="243" y="247"/>
                  </a:lnTo>
                  <a:lnTo>
                    <a:pt x="248" y="247"/>
                  </a:lnTo>
                  <a:lnTo>
                    <a:pt x="254" y="249"/>
                  </a:lnTo>
                  <a:lnTo>
                    <a:pt x="260" y="249"/>
                  </a:lnTo>
                  <a:lnTo>
                    <a:pt x="261" y="249"/>
                  </a:lnTo>
                  <a:lnTo>
                    <a:pt x="263" y="247"/>
                  </a:lnTo>
                  <a:lnTo>
                    <a:pt x="269" y="244"/>
                  </a:lnTo>
                  <a:lnTo>
                    <a:pt x="274" y="239"/>
                  </a:lnTo>
                  <a:lnTo>
                    <a:pt x="275" y="233"/>
                  </a:lnTo>
                  <a:lnTo>
                    <a:pt x="278" y="224"/>
                  </a:lnTo>
                  <a:lnTo>
                    <a:pt x="283" y="217"/>
                  </a:lnTo>
                  <a:lnTo>
                    <a:pt x="290" y="210"/>
                  </a:lnTo>
                  <a:lnTo>
                    <a:pt x="292" y="206"/>
                  </a:lnTo>
                  <a:lnTo>
                    <a:pt x="292" y="203"/>
                  </a:lnTo>
                  <a:lnTo>
                    <a:pt x="290" y="200"/>
                  </a:lnTo>
                  <a:lnTo>
                    <a:pt x="286" y="194"/>
                  </a:lnTo>
                  <a:lnTo>
                    <a:pt x="283" y="186"/>
                  </a:lnTo>
                  <a:lnTo>
                    <a:pt x="283" y="185"/>
                  </a:lnTo>
                  <a:lnTo>
                    <a:pt x="281" y="175"/>
                  </a:lnTo>
                  <a:lnTo>
                    <a:pt x="284" y="168"/>
                  </a:lnTo>
                  <a:lnTo>
                    <a:pt x="286" y="165"/>
                  </a:lnTo>
                  <a:lnTo>
                    <a:pt x="289" y="163"/>
                  </a:lnTo>
                  <a:lnTo>
                    <a:pt x="301" y="156"/>
                  </a:lnTo>
                  <a:lnTo>
                    <a:pt x="303" y="154"/>
                  </a:lnTo>
                  <a:lnTo>
                    <a:pt x="304" y="148"/>
                  </a:lnTo>
                  <a:lnTo>
                    <a:pt x="306" y="139"/>
                  </a:lnTo>
                  <a:lnTo>
                    <a:pt x="304" y="134"/>
                  </a:lnTo>
                  <a:lnTo>
                    <a:pt x="304" y="130"/>
                  </a:lnTo>
                  <a:lnTo>
                    <a:pt x="307" y="116"/>
                  </a:lnTo>
                  <a:lnTo>
                    <a:pt x="309" y="113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9" y="110"/>
                  </a:lnTo>
                  <a:lnTo>
                    <a:pt x="322" y="110"/>
                  </a:lnTo>
                  <a:lnTo>
                    <a:pt x="325" y="104"/>
                  </a:lnTo>
                  <a:lnTo>
                    <a:pt x="324" y="76"/>
                  </a:lnTo>
                  <a:lnTo>
                    <a:pt x="325" y="70"/>
                  </a:lnTo>
                  <a:lnTo>
                    <a:pt x="327" y="64"/>
                  </a:lnTo>
                  <a:lnTo>
                    <a:pt x="332" y="61"/>
                  </a:lnTo>
                  <a:lnTo>
                    <a:pt x="336" y="56"/>
                  </a:lnTo>
                  <a:lnTo>
                    <a:pt x="341" y="53"/>
                  </a:lnTo>
                  <a:lnTo>
                    <a:pt x="342" y="43"/>
                  </a:lnTo>
                  <a:lnTo>
                    <a:pt x="344" y="33"/>
                  </a:lnTo>
                  <a:lnTo>
                    <a:pt x="347" y="26"/>
                  </a:lnTo>
                  <a:lnTo>
                    <a:pt x="350" y="23"/>
                  </a:lnTo>
                  <a:lnTo>
                    <a:pt x="351" y="20"/>
                  </a:lnTo>
                  <a:lnTo>
                    <a:pt x="359" y="15"/>
                  </a:lnTo>
                  <a:lnTo>
                    <a:pt x="367" y="14"/>
                  </a:lnTo>
                  <a:lnTo>
                    <a:pt x="373" y="14"/>
                  </a:lnTo>
                  <a:lnTo>
                    <a:pt x="385" y="23"/>
                  </a:lnTo>
                  <a:lnTo>
                    <a:pt x="396" y="24"/>
                  </a:lnTo>
                  <a:lnTo>
                    <a:pt x="405" y="23"/>
                  </a:lnTo>
                  <a:lnTo>
                    <a:pt x="412" y="21"/>
                  </a:lnTo>
                  <a:lnTo>
                    <a:pt x="418" y="18"/>
                  </a:lnTo>
                  <a:lnTo>
                    <a:pt x="420" y="18"/>
                  </a:lnTo>
                  <a:lnTo>
                    <a:pt x="422" y="15"/>
                  </a:lnTo>
                  <a:lnTo>
                    <a:pt x="425" y="14"/>
                  </a:lnTo>
                  <a:lnTo>
                    <a:pt x="428" y="11"/>
                  </a:lnTo>
                  <a:lnTo>
                    <a:pt x="431" y="7"/>
                  </a:lnTo>
                  <a:lnTo>
                    <a:pt x="432" y="6"/>
                  </a:lnTo>
                  <a:lnTo>
                    <a:pt x="435" y="3"/>
                  </a:lnTo>
                  <a:lnTo>
                    <a:pt x="438" y="1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4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7" y="1"/>
                  </a:lnTo>
                  <a:lnTo>
                    <a:pt x="469" y="4"/>
                  </a:lnTo>
                  <a:lnTo>
                    <a:pt x="472" y="6"/>
                  </a:lnTo>
                  <a:lnTo>
                    <a:pt x="475" y="9"/>
                  </a:lnTo>
                  <a:lnTo>
                    <a:pt x="476" y="12"/>
                  </a:lnTo>
                  <a:lnTo>
                    <a:pt x="476" y="17"/>
                  </a:lnTo>
                  <a:lnTo>
                    <a:pt x="476" y="21"/>
                  </a:lnTo>
                  <a:lnTo>
                    <a:pt x="478" y="24"/>
                  </a:lnTo>
                  <a:lnTo>
                    <a:pt x="481" y="27"/>
                  </a:lnTo>
                  <a:lnTo>
                    <a:pt x="484" y="29"/>
                  </a:lnTo>
                  <a:lnTo>
                    <a:pt x="487" y="30"/>
                  </a:lnTo>
                  <a:lnTo>
                    <a:pt x="490" y="33"/>
                  </a:lnTo>
                  <a:lnTo>
                    <a:pt x="492" y="35"/>
                  </a:lnTo>
                  <a:lnTo>
                    <a:pt x="495" y="3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AF662E60-133F-4D13-B36F-1439E0AB3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0" y="670"/>
              <a:ext cx="834" cy="158"/>
            </a:xfrm>
            <a:custGeom>
              <a:avLst/>
              <a:gdLst>
                <a:gd name="T0" fmla="*/ 6 w 834"/>
                <a:gd name="T1" fmla="*/ 149 h 158"/>
                <a:gd name="T2" fmla="*/ 20 w 834"/>
                <a:gd name="T3" fmla="*/ 158 h 158"/>
                <a:gd name="T4" fmla="*/ 35 w 834"/>
                <a:gd name="T5" fmla="*/ 154 h 158"/>
                <a:gd name="T6" fmla="*/ 55 w 834"/>
                <a:gd name="T7" fmla="*/ 148 h 158"/>
                <a:gd name="T8" fmla="*/ 70 w 834"/>
                <a:gd name="T9" fmla="*/ 151 h 158"/>
                <a:gd name="T10" fmla="*/ 91 w 834"/>
                <a:gd name="T11" fmla="*/ 149 h 158"/>
                <a:gd name="T12" fmla="*/ 108 w 834"/>
                <a:gd name="T13" fmla="*/ 140 h 158"/>
                <a:gd name="T14" fmla="*/ 129 w 834"/>
                <a:gd name="T15" fmla="*/ 134 h 158"/>
                <a:gd name="T16" fmla="*/ 149 w 834"/>
                <a:gd name="T17" fmla="*/ 138 h 158"/>
                <a:gd name="T18" fmla="*/ 163 w 834"/>
                <a:gd name="T19" fmla="*/ 146 h 158"/>
                <a:gd name="T20" fmla="*/ 183 w 834"/>
                <a:gd name="T21" fmla="*/ 143 h 158"/>
                <a:gd name="T22" fmla="*/ 200 w 834"/>
                <a:gd name="T23" fmla="*/ 143 h 158"/>
                <a:gd name="T24" fmla="*/ 215 w 834"/>
                <a:gd name="T25" fmla="*/ 148 h 158"/>
                <a:gd name="T26" fmla="*/ 238 w 834"/>
                <a:gd name="T27" fmla="*/ 151 h 158"/>
                <a:gd name="T28" fmla="*/ 259 w 834"/>
                <a:gd name="T29" fmla="*/ 154 h 158"/>
                <a:gd name="T30" fmla="*/ 281 w 834"/>
                <a:gd name="T31" fmla="*/ 158 h 158"/>
                <a:gd name="T32" fmla="*/ 303 w 834"/>
                <a:gd name="T33" fmla="*/ 155 h 158"/>
                <a:gd name="T34" fmla="*/ 323 w 834"/>
                <a:gd name="T35" fmla="*/ 149 h 158"/>
                <a:gd name="T36" fmla="*/ 331 w 834"/>
                <a:gd name="T37" fmla="*/ 137 h 158"/>
                <a:gd name="T38" fmla="*/ 346 w 834"/>
                <a:gd name="T39" fmla="*/ 126 h 158"/>
                <a:gd name="T40" fmla="*/ 364 w 834"/>
                <a:gd name="T41" fmla="*/ 132 h 158"/>
                <a:gd name="T42" fmla="*/ 389 w 834"/>
                <a:gd name="T43" fmla="*/ 134 h 158"/>
                <a:gd name="T44" fmla="*/ 409 w 834"/>
                <a:gd name="T45" fmla="*/ 128 h 158"/>
                <a:gd name="T46" fmla="*/ 418 w 834"/>
                <a:gd name="T47" fmla="*/ 111 h 158"/>
                <a:gd name="T48" fmla="*/ 425 w 834"/>
                <a:gd name="T49" fmla="*/ 93 h 158"/>
                <a:gd name="T50" fmla="*/ 442 w 834"/>
                <a:gd name="T51" fmla="*/ 88 h 158"/>
                <a:gd name="T52" fmla="*/ 462 w 834"/>
                <a:gd name="T53" fmla="*/ 80 h 158"/>
                <a:gd name="T54" fmla="*/ 474 w 834"/>
                <a:gd name="T55" fmla="*/ 94 h 158"/>
                <a:gd name="T56" fmla="*/ 486 w 834"/>
                <a:gd name="T57" fmla="*/ 108 h 158"/>
                <a:gd name="T58" fmla="*/ 508 w 834"/>
                <a:gd name="T59" fmla="*/ 108 h 158"/>
                <a:gd name="T60" fmla="*/ 526 w 834"/>
                <a:gd name="T61" fmla="*/ 100 h 158"/>
                <a:gd name="T62" fmla="*/ 546 w 834"/>
                <a:gd name="T63" fmla="*/ 96 h 158"/>
                <a:gd name="T64" fmla="*/ 566 w 834"/>
                <a:gd name="T65" fmla="*/ 90 h 158"/>
                <a:gd name="T66" fmla="*/ 586 w 834"/>
                <a:gd name="T67" fmla="*/ 91 h 158"/>
                <a:gd name="T68" fmla="*/ 606 w 834"/>
                <a:gd name="T69" fmla="*/ 97 h 158"/>
                <a:gd name="T70" fmla="*/ 627 w 834"/>
                <a:gd name="T71" fmla="*/ 97 h 158"/>
                <a:gd name="T72" fmla="*/ 645 w 834"/>
                <a:gd name="T73" fmla="*/ 90 h 158"/>
                <a:gd name="T74" fmla="*/ 667 w 834"/>
                <a:gd name="T75" fmla="*/ 83 h 158"/>
                <a:gd name="T76" fmla="*/ 689 w 834"/>
                <a:gd name="T77" fmla="*/ 79 h 158"/>
                <a:gd name="T78" fmla="*/ 712 w 834"/>
                <a:gd name="T79" fmla="*/ 80 h 158"/>
                <a:gd name="T80" fmla="*/ 726 w 834"/>
                <a:gd name="T81" fmla="*/ 68 h 158"/>
                <a:gd name="T82" fmla="*/ 729 w 834"/>
                <a:gd name="T83" fmla="*/ 50 h 158"/>
                <a:gd name="T84" fmla="*/ 712 w 834"/>
                <a:gd name="T85" fmla="*/ 41 h 158"/>
                <a:gd name="T86" fmla="*/ 714 w 834"/>
                <a:gd name="T87" fmla="*/ 22 h 158"/>
                <a:gd name="T88" fmla="*/ 732 w 834"/>
                <a:gd name="T89" fmla="*/ 16 h 158"/>
                <a:gd name="T90" fmla="*/ 744 w 834"/>
                <a:gd name="T91" fmla="*/ 32 h 158"/>
                <a:gd name="T92" fmla="*/ 755 w 834"/>
                <a:gd name="T93" fmla="*/ 45 h 158"/>
                <a:gd name="T94" fmla="*/ 776 w 834"/>
                <a:gd name="T95" fmla="*/ 42 h 158"/>
                <a:gd name="T96" fmla="*/ 789 w 834"/>
                <a:gd name="T97" fmla="*/ 29 h 158"/>
                <a:gd name="T98" fmla="*/ 795 w 834"/>
                <a:gd name="T99" fmla="*/ 12 h 158"/>
                <a:gd name="T100" fmla="*/ 805 w 834"/>
                <a:gd name="T101" fmla="*/ 1 h 158"/>
                <a:gd name="T102" fmla="*/ 824 w 834"/>
                <a:gd name="T103" fmla="*/ 7 h 158"/>
                <a:gd name="T104" fmla="*/ 828 w 834"/>
                <a:gd name="T105" fmla="*/ 2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4" h="158">
                  <a:moveTo>
                    <a:pt x="0" y="141"/>
                  </a:moveTo>
                  <a:lnTo>
                    <a:pt x="1" y="143"/>
                  </a:lnTo>
                  <a:lnTo>
                    <a:pt x="3" y="143"/>
                  </a:lnTo>
                  <a:lnTo>
                    <a:pt x="4" y="146"/>
                  </a:lnTo>
                  <a:lnTo>
                    <a:pt x="6" y="149"/>
                  </a:lnTo>
                  <a:lnTo>
                    <a:pt x="7" y="152"/>
                  </a:lnTo>
                  <a:lnTo>
                    <a:pt x="10" y="154"/>
                  </a:lnTo>
                  <a:lnTo>
                    <a:pt x="14" y="155"/>
                  </a:lnTo>
                  <a:lnTo>
                    <a:pt x="17" y="157"/>
                  </a:lnTo>
                  <a:lnTo>
                    <a:pt x="20" y="158"/>
                  </a:lnTo>
                  <a:lnTo>
                    <a:pt x="20" y="157"/>
                  </a:lnTo>
                  <a:lnTo>
                    <a:pt x="24" y="157"/>
                  </a:lnTo>
                  <a:lnTo>
                    <a:pt x="27" y="155"/>
                  </a:lnTo>
                  <a:lnTo>
                    <a:pt x="30" y="155"/>
                  </a:lnTo>
                  <a:lnTo>
                    <a:pt x="35" y="154"/>
                  </a:lnTo>
                  <a:lnTo>
                    <a:pt x="38" y="152"/>
                  </a:lnTo>
                  <a:lnTo>
                    <a:pt x="42" y="151"/>
                  </a:lnTo>
                  <a:lnTo>
                    <a:pt x="46" y="149"/>
                  </a:lnTo>
                  <a:lnTo>
                    <a:pt x="50" y="148"/>
                  </a:lnTo>
                  <a:lnTo>
                    <a:pt x="55" y="148"/>
                  </a:lnTo>
                  <a:lnTo>
                    <a:pt x="56" y="148"/>
                  </a:lnTo>
                  <a:lnTo>
                    <a:pt x="59" y="148"/>
                  </a:lnTo>
                  <a:lnTo>
                    <a:pt x="64" y="149"/>
                  </a:lnTo>
                  <a:lnTo>
                    <a:pt x="67" y="151"/>
                  </a:lnTo>
                  <a:lnTo>
                    <a:pt x="70" y="151"/>
                  </a:lnTo>
                  <a:lnTo>
                    <a:pt x="75" y="152"/>
                  </a:lnTo>
                  <a:lnTo>
                    <a:pt x="79" y="154"/>
                  </a:lnTo>
                  <a:lnTo>
                    <a:pt x="85" y="154"/>
                  </a:lnTo>
                  <a:lnTo>
                    <a:pt x="88" y="151"/>
                  </a:lnTo>
                  <a:lnTo>
                    <a:pt x="91" y="149"/>
                  </a:lnTo>
                  <a:lnTo>
                    <a:pt x="94" y="148"/>
                  </a:lnTo>
                  <a:lnTo>
                    <a:pt x="97" y="145"/>
                  </a:lnTo>
                  <a:lnTo>
                    <a:pt x="100" y="143"/>
                  </a:lnTo>
                  <a:lnTo>
                    <a:pt x="105" y="141"/>
                  </a:lnTo>
                  <a:lnTo>
                    <a:pt x="108" y="140"/>
                  </a:lnTo>
                  <a:lnTo>
                    <a:pt x="113" y="138"/>
                  </a:lnTo>
                  <a:lnTo>
                    <a:pt x="116" y="137"/>
                  </a:lnTo>
                  <a:lnTo>
                    <a:pt x="120" y="135"/>
                  </a:lnTo>
                  <a:lnTo>
                    <a:pt x="125" y="134"/>
                  </a:lnTo>
                  <a:lnTo>
                    <a:pt x="129" y="134"/>
                  </a:lnTo>
                  <a:lnTo>
                    <a:pt x="134" y="134"/>
                  </a:lnTo>
                  <a:lnTo>
                    <a:pt x="139" y="134"/>
                  </a:lnTo>
                  <a:lnTo>
                    <a:pt x="143" y="134"/>
                  </a:lnTo>
                  <a:lnTo>
                    <a:pt x="146" y="135"/>
                  </a:lnTo>
                  <a:lnTo>
                    <a:pt x="149" y="138"/>
                  </a:lnTo>
                  <a:lnTo>
                    <a:pt x="152" y="140"/>
                  </a:lnTo>
                  <a:lnTo>
                    <a:pt x="155" y="141"/>
                  </a:lnTo>
                  <a:lnTo>
                    <a:pt x="157" y="143"/>
                  </a:lnTo>
                  <a:lnTo>
                    <a:pt x="160" y="145"/>
                  </a:lnTo>
                  <a:lnTo>
                    <a:pt x="163" y="146"/>
                  </a:lnTo>
                  <a:lnTo>
                    <a:pt x="168" y="148"/>
                  </a:lnTo>
                  <a:lnTo>
                    <a:pt x="172" y="146"/>
                  </a:lnTo>
                  <a:lnTo>
                    <a:pt x="175" y="146"/>
                  </a:lnTo>
                  <a:lnTo>
                    <a:pt x="180" y="145"/>
                  </a:lnTo>
                  <a:lnTo>
                    <a:pt x="183" y="143"/>
                  </a:lnTo>
                  <a:lnTo>
                    <a:pt x="184" y="143"/>
                  </a:lnTo>
                  <a:lnTo>
                    <a:pt x="186" y="141"/>
                  </a:lnTo>
                  <a:lnTo>
                    <a:pt x="192" y="141"/>
                  </a:lnTo>
                  <a:lnTo>
                    <a:pt x="197" y="141"/>
                  </a:lnTo>
                  <a:lnTo>
                    <a:pt x="200" y="143"/>
                  </a:lnTo>
                  <a:lnTo>
                    <a:pt x="201" y="143"/>
                  </a:lnTo>
                  <a:lnTo>
                    <a:pt x="203" y="143"/>
                  </a:lnTo>
                  <a:lnTo>
                    <a:pt x="207" y="145"/>
                  </a:lnTo>
                  <a:lnTo>
                    <a:pt x="212" y="146"/>
                  </a:lnTo>
                  <a:lnTo>
                    <a:pt x="215" y="148"/>
                  </a:lnTo>
                  <a:lnTo>
                    <a:pt x="219" y="148"/>
                  </a:lnTo>
                  <a:lnTo>
                    <a:pt x="224" y="149"/>
                  </a:lnTo>
                  <a:lnTo>
                    <a:pt x="229" y="151"/>
                  </a:lnTo>
                  <a:lnTo>
                    <a:pt x="232" y="151"/>
                  </a:lnTo>
                  <a:lnTo>
                    <a:pt x="238" y="151"/>
                  </a:lnTo>
                  <a:lnTo>
                    <a:pt x="242" y="151"/>
                  </a:lnTo>
                  <a:lnTo>
                    <a:pt x="247" y="152"/>
                  </a:lnTo>
                  <a:lnTo>
                    <a:pt x="252" y="152"/>
                  </a:lnTo>
                  <a:lnTo>
                    <a:pt x="256" y="152"/>
                  </a:lnTo>
                  <a:lnTo>
                    <a:pt x="259" y="154"/>
                  </a:lnTo>
                  <a:lnTo>
                    <a:pt x="264" y="155"/>
                  </a:lnTo>
                  <a:lnTo>
                    <a:pt x="267" y="155"/>
                  </a:lnTo>
                  <a:lnTo>
                    <a:pt x="271" y="157"/>
                  </a:lnTo>
                  <a:lnTo>
                    <a:pt x="276" y="158"/>
                  </a:lnTo>
                  <a:lnTo>
                    <a:pt x="281" y="158"/>
                  </a:lnTo>
                  <a:lnTo>
                    <a:pt x="285" y="158"/>
                  </a:lnTo>
                  <a:lnTo>
                    <a:pt x="290" y="158"/>
                  </a:lnTo>
                  <a:lnTo>
                    <a:pt x="294" y="158"/>
                  </a:lnTo>
                  <a:lnTo>
                    <a:pt x="300" y="157"/>
                  </a:lnTo>
                  <a:lnTo>
                    <a:pt x="303" y="155"/>
                  </a:lnTo>
                  <a:lnTo>
                    <a:pt x="306" y="154"/>
                  </a:lnTo>
                  <a:lnTo>
                    <a:pt x="311" y="154"/>
                  </a:lnTo>
                  <a:lnTo>
                    <a:pt x="316" y="151"/>
                  </a:lnTo>
                  <a:lnTo>
                    <a:pt x="319" y="151"/>
                  </a:lnTo>
                  <a:lnTo>
                    <a:pt x="323" y="149"/>
                  </a:lnTo>
                  <a:lnTo>
                    <a:pt x="326" y="146"/>
                  </a:lnTo>
                  <a:lnTo>
                    <a:pt x="329" y="145"/>
                  </a:lnTo>
                  <a:lnTo>
                    <a:pt x="329" y="143"/>
                  </a:lnTo>
                  <a:lnTo>
                    <a:pt x="331" y="140"/>
                  </a:lnTo>
                  <a:lnTo>
                    <a:pt x="331" y="137"/>
                  </a:lnTo>
                  <a:lnTo>
                    <a:pt x="332" y="134"/>
                  </a:lnTo>
                  <a:lnTo>
                    <a:pt x="334" y="129"/>
                  </a:lnTo>
                  <a:lnTo>
                    <a:pt x="335" y="126"/>
                  </a:lnTo>
                  <a:lnTo>
                    <a:pt x="340" y="126"/>
                  </a:lnTo>
                  <a:lnTo>
                    <a:pt x="346" y="126"/>
                  </a:lnTo>
                  <a:lnTo>
                    <a:pt x="349" y="128"/>
                  </a:lnTo>
                  <a:lnTo>
                    <a:pt x="354" y="129"/>
                  </a:lnTo>
                  <a:lnTo>
                    <a:pt x="357" y="131"/>
                  </a:lnTo>
                  <a:lnTo>
                    <a:pt x="361" y="132"/>
                  </a:lnTo>
                  <a:lnTo>
                    <a:pt x="364" y="132"/>
                  </a:lnTo>
                  <a:lnTo>
                    <a:pt x="369" y="134"/>
                  </a:lnTo>
                  <a:lnTo>
                    <a:pt x="374" y="134"/>
                  </a:lnTo>
                  <a:lnTo>
                    <a:pt x="378" y="134"/>
                  </a:lnTo>
                  <a:lnTo>
                    <a:pt x="383" y="134"/>
                  </a:lnTo>
                  <a:lnTo>
                    <a:pt x="389" y="134"/>
                  </a:lnTo>
                  <a:lnTo>
                    <a:pt x="393" y="134"/>
                  </a:lnTo>
                  <a:lnTo>
                    <a:pt x="398" y="132"/>
                  </a:lnTo>
                  <a:lnTo>
                    <a:pt x="401" y="131"/>
                  </a:lnTo>
                  <a:lnTo>
                    <a:pt x="406" y="129"/>
                  </a:lnTo>
                  <a:lnTo>
                    <a:pt x="409" y="128"/>
                  </a:lnTo>
                  <a:lnTo>
                    <a:pt x="412" y="125"/>
                  </a:lnTo>
                  <a:lnTo>
                    <a:pt x="415" y="122"/>
                  </a:lnTo>
                  <a:lnTo>
                    <a:pt x="416" y="119"/>
                  </a:lnTo>
                  <a:lnTo>
                    <a:pt x="416" y="114"/>
                  </a:lnTo>
                  <a:lnTo>
                    <a:pt x="418" y="111"/>
                  </a:lnTo>
                  <a:lnTo>
                    <a:pt x="418" y="106"/>
                  </a:lnTo>
                  <a:lnTo>
                    <a:pt x="418" y="102"/>
                  </a:lnTo>
                  <a:lnTo>
                    <a:pt x="419" y="97"/>
                  </a:lnTo>
                  <a:lnTo>
                    <a:pt x="422" y="94"/>
                  </a:lnTo>
                  <a:lnTo>
                    <a:pt x="425" y="93"/>
                  </a:lnTo>
                  <a:lnTo>
                    <a:pt x="429" y="91"/>
                  </a:lnTo>
                  <a:lnTo>
                    <a:pt x="433" y="90"/>
                  </a:lnTo>
                  <a:lnTo>
                    <a:pt x="438" y="90"/>
                  </a:lnTo>
                  <a:lnTo>
                    <a:pt x="441" y="88"/>
                  </a:lnTo>
                  <a:lnTo>
                    <a:pt x="442" y="88"/>
                  </a:lnTo>
                  <a:lnTo>
                    <a:pt x="445" y="87"/>
                  </a:lnTo>
                  <a:lnTo>
                    <a:pt x="448" y="83"/>
                  </a:lnTo>
                  <a:lnTo>
                    <a:pt x="453" y="83"/>
                  </a:lnTo>
                  <a:lnTo>
                    <a:pt x="458" y="82"/>
                  </a:lnTo>
                  <a:lnTo>
                    <a:pt x="462" y="80"/>
                  </a:lnTo>
                  <a:lnTo>
                    <a:pt x="465" y="82"/>
                  </a:lnTo>
                  <a:lnTo>
                    <a:pt x="468" y="85"/>
                  </a:lnTo>
                  <a:lnTo>
                    <a:pt x="471" y="87"/>
                  </a:lnTo>
                  <a:lnTo>
                    <a:pt x="473" y="90"/>
                  </a:lnTo>
                  <a:lnTo>
                    <a:pt x="474" y="94"/>
                  </a:lnTo>
                  <a:lnTo>
                    <a:pt x="476" y="97"/>
                  </a:lnTo>
                  <a:lnTo>
                    <a:pt x="479" y="102"/>
                  </a:lnTo>
                  <a:lnTo>
                    <a:pt x="480" y="103"/>
                  </a:lnTo>
                  <a:lnTo>
                    <a:pt x="483" y="106"/>
                  </a:lnTo>
                  <a:lnTo>
                    <a:pt x="486" y="108"/>
                  </a:lnTo>
                  <a:lnTo>
                    <a:pt x="490" y="111"/>
                  </a:lnTo>
                  <a:lnTo>
                    <a:pt x="494" y="111"/>
                  </a:lnTo>
                  <a:lnTo>
                    <a:pt x="499" y="109"/>
                  </a:lnTo>
                  <a:lnTo>
                    <a:pt x="503" y="109"/>
                  </a:lnTo>
                  <a:lnTo>
                    <a:pt x="508" y="108"/>
                  </a:lnTo>
                  <a:lnTo>
                    <a:pt x="511" y="106"/>
                  </a:lnTo>
                  <a:lnTo>
                    <a:pt x="514" y="105"/>
                  </a:lnTo>
                  <a:lnTo>
                    <a:pt x="517" y="103"/>
                  </a:lnTo>
                  <a:lnTo>
                    <a:pt x="522" y="102"/>
                  </a:lnTo>
                  <a:lnTo>
                    <a:pt x="526" y="100"/>
                  </a:lnTo>
                  <a:lnTo>
                    <a:pt x="529" y="99"/>
                  </a:lnTo>
                  <a:lnTo>
                    <a:pt x="532" y="97"/>
                  </a:lnTo>
                  <a:lnTo>
                    <a:pt x="537" y="97"/>
                  </a:lnTo>
                  <a:lnTo>
                    <a:pt x="541" y="97"/>
                  </a:lnTo>
                  <a:lnTo>
                    <a:pt x="546" y="96"/>
                  </a:lnTo>
                  <a:lnTo>
                    <a:pt x="549" y="94"/>
                  </a:lnTo>
                  <a:lnTo>
                    <a:pt x="554" y="93"/>
                  </a:lnTo>
                  <a:lnTo>
                    <a:pt x="557" y="91"/>
                  </a:lnTo>
                  <a:lnTo>
                    <a:pt x="561" y="90"/>
                  </a:lnTo>
                  <a:lnTo>
                    <a:pt x="566" y="90"/>
                  </a:lnTo>
                  <a:lnTo>
                    <a:pt x="567" y="90"/>
                  </a:lnTo>
                  <a:lnTo>
                    <a:pt x="572" y="88"/>
                  </a:lnTo>
                  <a:lnTo>
                    <a:pt x="578" y="90"/>
                  </a:lnTo>
                  <a:lnTo>
                    <a:pt x="583" y="90"/>
                  </a:lnTo>
                  <a:lnTo>
                    <a:pt x="586" y="91"/>
                  </a:lnTo>
                  <a:lnTo>
                    <a:pt x="589" y="93"/>
                  </a:lnTo>
                  <a:lnTo>
                    <a:pt x="593" y="94"/>
                  </a:lnTo>
                  <a:lnTo>
                    <a:pt x="598" y="94"/>
                  </a:lnTo>
                  <a:lnTo>
                    <a:pt x="601" y="96"/>
                  </a:lnTo>
                  <a:lnTo>
                    <a:pt x="606" y="97"/>
                  </a:lnTo>
                  <a:lnTo>
                    <a:pt x="610" y="99"/>
                  </a:lnTo>
                  <a:lnTo>
                    <a:pt x="613" y="99"/>
                  </a:lnTo>
                  <a:lnTo>
                    <a:pt x="619" y="100"/>
                  </a:lnTo>
                  <a:lnTo>
                    <a:pt x="624" y="99"/>
                  </a:lnTo>
                  <a:lnTo>
                    <a:pt x="627" y="97"/>
                  </a:lnTo>
                  <a:lnTo>
                    <a:pt x="630" y="96"/>
                  </a:lnTo>
                  <a:lnTo>
                    <a:pt x="634" y="94"/>
                  </a:lnTo>
                  <a:lnTo>
                    <a:pt x="638" y="93"/>
                  </a:lnTo>
                  <a:lnTo>
                    <a:pt x="641" y="91"/>
                  </a:lnTo>
                  <a:lnTo>
                    <a:pt x="645" y="90"/>
                  </a:lnTo>
                  <a:lnTo>
                    <a:pt x="650" y="88"/>
                  </a:lnTo>
                  <a:lnTo>
                    <a:pt x="654" y="87"/>
                  </a:lnTo>
                  <a:lnTo>
                    <a:pt x="659" y="87"/>
                  </a:lnTo>
                  <a:lnTo>
                    <a:pt x="662" y="83"/>
                  </a:lnTo>
                  <a:lnTo>
                    <a:pt x="667" y="83"/>
                  </a:lnTo>
                  <a:lnTo>
                    <a:pt x="670" y="82"/>
                  </a:lnTo>
                  <a:lnTo>
                    <a:pt x="674" y="80"/>
                  </a:lnTo>
                  <a:lnTo>
                    <a:pt x="679" y="79"/>
                  </a:lnTo>
                  <a:lnTo>
                    <a:pt x="683" y="80"/>
                  </a:lnTo>
                  <a:lnTo>
                    <a:pt x="689" y="79"/>
                  </a:lnTo>
                  <a:lnTo>
                    <a:pt x="692" y="80"/>
                  </a:lnTo>
                  <a:lnTo>
                    <a:pt x="697" y="82"/>
                  </a:lnTo>
                  <a:lnTo>
                    <a:pt x="702" y="82"/>
                  </a:lnTo>
                  <a:lnTo>
                    <a:pt x="706" y="82"/>
                  </a:lnTo>
                  <a:lnTo>
                    <a:pt x="712" y="80"/>
                  </a:lnTo>
                  <a:lnTo>
                    <a:pt x="715" y="79"/>
                  </a:lnTo>
                  <a:lnTo>
                    <a:pt x="718" y="77"/>
                  </a:lnTo>
                  <a:lnTo>
                    <a:pt x="720" y="74"/>
                  </a:lnTo>
                  <a:lnTo>
                    <a:pt x="723" y="71"/>
                  </a:lnTo>
                  <a:lnTo>
                    <a:pt x="726" y="68"/>
                  </a:lnTo>
                  <a:lnTo>
                    <a:pt x="728" y="67"/>
                  </a:lnTo>
                  <a:lnTo>
                    <a:pt x="731" y="64"/>
                  </a:lnTo>
                  <a:lnTo>
                    <a:pt x="731" y="59"/>
                  </a:lnTo>
                  <a:lnTo>
                    <a:pt x="731" y="54"/>
                  </a:lnTo>
                  <a:lnTo>
                    <a:pt x="729" y="50"/>
                  </a:lnTo>
                  <a:lnTo>
                    <a:pt x="725" y="48"/>
                  </a:lnTo>
                  <a:lnTo>
                    <a:pt x="721" y="47"/>
                  </a:lnTo>
                  <a:lnTo>
                    <a:pt x="717" y="47"/>
                  </a:lnTo>
                  <a:lnTo>
                    <a:pt x="714" y="44"/>
                  </a:lnTo>
                  <a:lnTo>
                    <a:pt x="712" y="41"/>
                  </a:lnTo>
                  <a:lnTo>
                    <a:pt x="711" y="38"/>
                  </a:lnTo>
                  <a:lnTo>
                    <a:pt x="709" y="33"/>
                  </a:lnTo>
                  <a:lnTo>
                    <a:pt x="709" y="29"/>
                  </a:lnTo>
                  <a:lnTo>
                    <a:pt x="711" y="25"/>
                  </a:lnTo>
                  <a:lnTo>
                    <a:pt x="714" y="22"/>
                  </a:lnTo>
                  <a:lnTo>
                    <a:pt x="717" y="21"/>
                  </a:lnTo>
                  <a:lnTo>
                    <a:pt x="720" y="18"/>
                  </a:lnTo>
                  <a:lnTo>
                    <a:pt x="723" y="16"/>
                  </a:lnTo>
                  <a:lnTo>
                    <a:pt x="728" y="16"/>
                  </a:lnTo>
                  <a:lnTo>
                    <a:pt x="732" y="16"/>
                  </a:lnTo>
                  <a:lnTo>
                    <a:pt x="735" y="19"/>
                  </a:lnTo>
                  <a:lnTo>
                    <a:pt x="738" y="21"/>
                  </a:lnTo>
                  <a:lnTo>
                    <a:pt x="741" y="24"/>
                  </a:lnTo>
                  <a:lnTo>
                    <a:pt x="743" y="27"/>
                  </a:lnTo>
                  <a:lnTo>
                    <a:pt x="744" y="32"/>
                  </a:lnTo>
                  <a:lnTo>
                    <a:pt x="746" y="35"/>
                  </a:lnTo>
                  <a:lnTo>
                    <a:pt x="747" y="38"/>
                  </a:lnTo>
                  <a:lnTo>
                    <a:pt x="750" y="41"/>
                  </a:lnTo>
                  <a:lnTo>
                    <a:pt x="752" y="44"/>
                  </a:lnTo>
                  <a:lnTo>
                    <a:pt x="755" y="45"/>
                  </a:lnTo>
                  <a:lnTo>
                    <a:pt x="760" y="47"/>
                  </a:lnTo>
                  <a:lnTo>
                    <a:pt x="764" y="47"/>
                  </a:lnTo>
                  <a:lnTo>
                    <a:pt x="769" y="45"/>
                  </a:lnTo>
                  <a:lnTo>
                    <a:pt x="772" y="44"/>
                  </a:lnTo>
                  <a:lnTo>
                    <a:pt x="776" y="42"/>
                  </a:lnTo>
                  <a:lnTo>
                    <a:pt x="779" y="41"/>
                  </a:lnTo>
                  <a:lnTo>
                    <a:pt x="782" y="38"/>
                  </a:lnTo>
                  <a:lnTo>
                    <a:pt x="784" y="35"/>
                  </a:lnTo>
                  <a:lnTo>
                    <a:pt x="786" y="32"/>
                  </a:lnTo>
                  <a:lnTo>
                    <a:pt x="789" y="29"/>
                  </a:lnTo>
                  <a:lnTo>
                    <a:pt x="790" y="25"/>
                  </a:lnTo>
                  <a:lnTo>
                    <a:pt x="792" y="21"/>
                  </a:lnTo>
                  <a:lnTo>
                    <a:pt x="793" y="18"/>
                  </a:lnTo>
                  <a:lnTo>
                    <a:pt x="793" y="15"/>
                  </a:lnTo>
                  <a:lnTo>
                    <a:pt x="795" y="12"/>
                  </a:lnTo>
                  <a:lnTo>
                    <a:pt x="795" y="10"/>
                  </a:lnTo>
                  <a:lnTo>
                    <a:pt x="796" y="9"/>
                  </a:lnTo>
                  <a:lnTo>
                    <a:pt x="799" y="6"/>
                  </a:lnTo>
                  <a:lnTo>
                    <a:pt x="802" y="4"/>
                  </a:lnTo>
                  <a:lnTo>
                    <a:pt x="805" y="1"/>
                  </a:lnTo>
                  <a:lnTo>
                    <a:pt x="810" y="0"/>
                  </a:lnTo>
                  <a:lnTo>
                    <a:pt x="815" y="1"/>
                  </a:lnTo>
                  <a:lnTo>
                    <a:pt x="818" y="3"/>
                  </a:lnTo>
                  <a:lnTo>
                    <a:pt x="822" y="3"/>
                  </a:lnTo>
                  <a:lnTo>
                    <a:pt x="824" y="7"/>
                  </a:lnTo>
                  <a:lnTo>
                    <a:pt x="825" y="10"/>
                  </a:lnTo>
                  <a:lnTo>
                    <a:pt x="827" y="15"/>
                  </a:lnTo>
                  <a:lnTo>
                    <a:pt x="827" y="19"/>
                  </a:lnTo>
                  <a:lnTo>
                    <a:pt x="828" y="24"/>
                  </a:lnTo>
                  <a:lnTo>
                    <a:pt x="828" y="29"/>
                  </a:lnTo>
                  <a:lnTo>
                    <a:pt x="830" y="32"/>
                  </a:lnTo>
                  <a:lnTo>
                    <a:pt x="831" y="36"/>
                  </a:lnTo>
                  <a:lnTo>
                    <a:pt x="834" y="3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5">
              <a:extLst>
                <a:ext uri="{FF2B5EF4-FFF2-40B4-BE49-F238E27FC236}">
                  <a16:creationId xmlns:a16="http://schemas.microsoft.com/office/drawing/2014/main" id="{45677245-B857-468D-8084-10824D1BA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" y="1845"/>
              <a:ext cx="4025" cy="2075"/>
            </a:xfrm>
            <a:custGeom>
              <a:avLst/>
              <a:gdLst>
                <a:gd name="T0" fmla="*/ 87 w 4025"/>
                <a:gd name="T1" fmla="*/ 1912 h 2075"/>
                <a:gd name="T2" fmla="*/ 350 w 4025"/>
                <a:gd name="T3" fmla="*/ 1856 h 2075"/>
                <a:gd name="T4" fmla="*/ 3363 w 4025"/>
                <a:gd name="T5" fmla="*/ 250 h 2075"/>
                <a:gd name="T6" fmla="*/ 3410 w 4025"/>
                <a:gd name="T7" fmla="*/ 390 h 2075"/>
                <a:gd name="T8" fmla="*/ 3455 w 4025"/>
                <a:gd name="T9" fmla="*/ 537 h 2075"/>
                <a:gd name="T10" fmla="*/ 3560 w 4025"/>
                <a:gd name="T11" fmla="*/ 683 h 2075"/>
                <a:gd name="T12" fmla="*/ 3587 w 4025"/>
                <a:gd name="T13" fmla="*/ 880 h 2075"/>
                <a:gd name="T14" fmla="*/ 3505 w 4025"/>
                <a:gd name="T15" fmla="*/ 1047 h 2075"/>
                <a:gd name="T16" fmla="*/ 3635 w 4025"/>
                <a:gd name="T17" fmla="*/ 1207 h 2075"/>
                <a:gd name="T18" fmla="*/ 3728 w 4025"/>
                <a:gd name="T19" fmla="*/ 1289 h 2075"/>
                <a:gd name="T20" fmla="*/ 3870 w 4025"/>
                <a:gd name="T21" fmla="*/ 1341 h 2075"/>
                <a:gd name="T22" fmla="*/ 3958 w 4025"/>
                <a:gd name="T23" fmla="*/ 1497 h 2075"/>
                <a:gd name="T24" fmla="*/ 4008 w 4025"/>
                <a:gd name="T25" fmla="*/ 1616 h 2075"/>
                <a:gd name="T26" fmla="*/ 3975 w 4025"/>
                <a:gd name="T27" fmla="*/ 1765 h 2075"/>
                <a:gd name="T28" fmla="*/ 3987 w 4025"/>
                <a:gd name="T29" fmla="*/ 1901 h 2075"/>
                <a:gd name="T30" fmla="*/ 3931 w 4025"/>
                <a:gd name="T31" fmla="*/ 1975 h 2075"/>
                <a:gd name="T32" fmla="*/ 3694 w 4025"/>
                <a:gd name="T33" fmla="*/ 2007 h 2075"/>
                <a:gd name="T34" fmla="*/ 3477 w 4025"/>
                <a:gd name="T35" fmla="*/ 1994 h 2075"/>
                <a:gd name="T36" fmla="*/ 3279 w 4025"/>
                <a:gd name="T37" fmla="*/ 2055 h 2075"/>
                <a:gd name="T38" fmla="*/ 3099 w 4025"/>
                <a:gd name="T39" fmla="*/ 1999 h 2075"/>
                <a:gd name="T40" fmla="*/ 2917 w 4025"/>
                <a:gd name="T41" fmla="*/ 1917 h 2075"/>
                <a:gd name="T42" fmla="*/ 2760 w 4025"/>
                <a:gd name="T43" fmla="*/ 1909 h 2075"/>
                <a:gd name="T44" fmla="*/ 2647 w 4025"/>
                <a:gd name="T45" fmla="*/ 1820 h 2075"/>
                <a:gd name="T46" fmla="*/ 2216 w 4025"/>
                <a:gd name="T47" fmla="*/ 1798 h 2075"/>
                <a:gd name="T48" fmla="*/ 1466 w 4025"/>
                <a:gd name="T49" fmla="*/ 1793 h 2075"/>
                <a:gd name="T50" fmla="*/ 826 w 4025"/>
                <a:gd name="T51" fmla="*/ 1979 h 2075"/>
                <a:gd name="T52" fmla="*/ 469 w 4025"/>
                <a:gd name="T53" fmla="*/ 1968 h 2075"/>
                <a:gd name="T54" fmla="*/ 124 w 4025"/>
                <a:gd name="T55" fmla="*/ 2033 h 2075"/>
                <a:gd name="T56" fmla="*/ 5 w 4025"/>
                <a:gd name="T57" fmla="*/ 1936 h 2075"/>
                <a:gd name="T58" fmla="*/ 80 w 4025"/>
                <a:gd name="T59" fmla="*/ 1947 h 2075"/>
                <a:gd name="T60" fmla="*/ 116 w 4025"/>
                <a:gd name="T61" fmla="*/ 1878 h 2075"/>
                <a:gd name="T62" fmla="*/ 203 w 4025"/>
                <a:gd name="T63" fmla="*/ 1895 h 2075"/>
                <a:gd name="T64" fmla="*/ 263 w 4025"/>
                <a:gd name="T65" fmla="*/ 1869 h 2075"/>
                <a:gd name="T66" fmla="*/ 353 w 4025"/>
                <a:gd name="T67" fmla="*/ 1863 h 2075"/>
                <a:gd name="T68" fmla="*/ 351 w 4025"/>
                <a:gd name="T69" fmla="*/ 1848 h 2075"/>
                <a:gd name="T70" fmla="*/ 255 w 4025"/>
                <a:gd name="T71" fmla="*/ 1839 h 2075"/>
                <a:gd name="T72" fmla="*/ 235 w 4025"/>
                <a:gd name="T73" fmla="*/ 1787 h 2075"/>
                <a:gd name="T74" fmla="*/ 202 w 4025"/>
                <a:gd name="T75" fmla="*/ 1819 h 2075"/>
                <a:gd name="T76" fmla="*/ 130 w 4025"/>
                <a:gd name="T77" fmla="*/ 1790 h 2075"/>
                <a:gd name="T78" fmla="*/ 70 w 4025"/>
                <a:gd name="T79" fmla="*/ 1857 h 2075"/>
                <a:gd name="T80" fmla="*/ 23 w 4025"/>
                <a:gd name="T81" fmla="*/ 1817 h 2075"/>
                <a:gd name="T82" fmla="*/ 54 w 4025"/>
                <a:gd name="T83" fmla="*/ 1746 h 2075"/>
                <a:gd name="T84" fmla="*/ 25 w 4025"/>
                <a:gd name="T85" fmla="*/ 1706 h 2075"/>
                <a:gd name="T86" fmla="*/ 8 w 4025"/>
                <a:gd name="T87" fmla="*/ 1724 h 2075"/>
                <a:gd name="T88" fmla="*/ 41 w 4025"/>
                <a:gd name="T89" fmla="*/ 1558 h 2075"/>
                <a:gd name="T90" fmla="*/ 344 w 4025"/>
                <a:gd name="T91" fmla="*/ 1436 h 2075"/>
                <a:gd name="T92" fmla="*/ 864 w 4025"/>
                <a:gd name="T93" fmla="*/ 1291 h 2075"/>
                <a:gd name="T94" fmla="*/ 1206 w 4025"/>
                <a:gd name="T95" fmla="*/ 1146 h 2075"/>
                <a:gd name="T96" fmla="*/ 1582 w 4025"/>
                <a:gd name="T97" fmla="*/ 1303 h 2075"/>
                <a:gd name="T98" fmla="*/ 1985 w 4025"/>
                <a:gd name="T99" fmla="*/ 1350 h 2075"/>
                <a:gd name="T100" fmla="*/ 2155 w 4025"/>
                <a:gd name="T101" fmla="*/ 1153 h 2075"/>
                <a:gd name="T102" fmla="*/ 1946 w 4025"/>
                <a:gd name="T103" fmla="*/ 1167 h 2075"/>
                <a:gd name="T104" fmla="*/ 1747 w 4025"/>
                <a:gd name="T105" fmla="*/ 1178 h 2075"/>
                <a:gd name="T106" fmla="*/ 1576 w 4025"/>
                <a:gd name="T107" fmla="*/ 1074 h 2075"/>
                <a:gd name="T108" fmla="*/ 1494 w 4025"/>
                <a:gd name="T109" fmla="*/ 958 h 2075"/>
                <a:gd name="T110" fmla="*/ 1633 w 4025"/>
                <a:gd name="T111" fmla="*/ 842 h 2075"/>
                <a:gd name="T112" fmla="*/ 1636 w 4025"/>
                <a:gd name="T113" fmla="*/ 728 h 2075"/>
                <a:gd name="T114" fmla="*/ 1627 w 4025"/>
                <a:gd name="T115" fmla="*/ 624 h 2075"/>
                <a:gd name="T116" fmla="*/ 1706 w 4025"/>
                <a:gd name="T117" fmla="*/ 401 h 2075"/>
                <a:gd name="T118" fmla="*/ 2226 w 4025"/>
                <a:gd name="T119" fmla="*/ 514 h 2075"/>
                <a:gd name="T120" fmla="*/ 3069 w 4025"/>
                <a:gd name="T121" fmla="*/ 293 h 2075"/>
                <a:gd name="T122" fmla="*/ 3091 w 4025"/>
                <a:gd name="T123" fmla="*/ 90 h 2075"/>
                <a:gd name="T124" fmla="*/ 3197 w 4025"/>
                <a:gd name="T125" fmla="*/ 71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25" h="2075">
                  <a:moveTo>
                    <a:pt x="2" y="1939"/>
                  </a:moveTo>
                  <a:lnTo>
                    <a:pt x="0" y="1939"/>
                  </a:lnTo>
                  <a:lnTo>
                    <a:pt x="2" y="1938"/>
                  </a:lnTo>
                  <a:lnTo>
                    <a:pt x="3" y="1938"/>
                  </a:lnTo>
                  <a:lnTo>
                    <a:pt x="2" y="1939"/>
                  </a:lnTo>
                  <a:close/>
                  <a:moveTo>
                    <a:pt x="2" y="1936"/>
                  </a:moveTo>
                  <a:lnTo>
                    <a:pt x="0" y="1936"/>
                  </a:lnTo>
                  <a:lnTo>
                    <a:pt x="0" y="1935"/>
                  </a:lnTo>
                  <a:lnTo>
                    <a:pt x="2" y="1935"/>
                  </a:lnTo>
                  <a:lnTo>
                    <a:pt x="3" y="1935"/>
                  </a:lnTo>
                  <a:lnTo>
                    <a:pt x="2" y="1936"/>
                  </a:lnTo>
                  <a:close/>
                  <a:moveTo>
                    <a:pt x="5" y="1933"/>
                  </a:moveTo>
                  <a:lnTo>
                    <a:pt x="3" y="1933"/>
                  </a:lnTo>
                  <a:lnTo>
                    <a:pt x="3" y="1932"/>
                  </a:lnTo>
                  <a:lnTo>
                    <a:pt x="5" y="1932"/>
                  </a:lnTo>
                  <a:lnTo>
                    <a:pt x="5" y="1933"/>
                  </a:lnTo>
                  <a:close/>
                  <a:moveTo>
                    <a:pt x="92" y="1924"/>
                  </a:moveTo>
                  <a:lnTo>
                    <a:pt x="92" y="1926"/>
                  </a:lnTo>
                  <a:lnTo>
                    <a:pt x="86" y="1926"/>
                  </a:lnTo>
                  <a:lnTo>
                    <a:pt x="86" y="1924"/>
                  </a:lnTo>
                  <a:lnTo>
                    <a:pt x="92" y="1924"/>
                  </a:lnTo>
                  <a:close/>
                  <a:moveTo>
                    <a:pt x="211" y="1895"/>
                  </a:moveTo>
                  <a:lnTo>
                    <a:pt x="208" y="1895"/>
                  </a:lnTo>
                  <a:lnTo>
                    <a:pt x="206" y="1894"/>
                  </a:lnTo>
                  <a:lnTo>
                    <a:pt x="208" y="1892"/>
                  </a:lnTo>
                  <a:lnTo>
                    <a:pt x="211" y="1892"/>
                  </a:lnTo>
                  <a:lnTo>
                    <a:pt x="211" y="1895"/>
                  </a:lnTo>
                  <a:close/>
                  <a:moveTo>
                    <a:pt x="73" y="1885"/>
                  </a:moveTo>
                  <a:lnTo>
                    <a:pt x="73" y="1886"/>
                  </a:lnTo>
                  <a:lnTo>
                    <a:pt x="73" y="1888"/>
                  </a:lnTo>
                  <a:lnTo>
                    <a:pt x="72" y="1888"/>
                  </a:lnTo>
                  <a:lnTo>
                    <a:pt x="72" y="1889"/>
                  </a:lnTo>
                  <a:lnTo>
                    <a:pt x="67" y="1891"/>
                  </a:lnTo>
                  <a:lnTo>
                    <a:pt x="67" y="1892"/>
                  </a:lnTo>
                  <a:lnTo>
                    <a:pt x="66" y="1894"/>
                  </a:lnTo>
                  <a:lnTo>
                    <a:pt x="66" y="1897"/>
                  </a:lnTo>
                  <a:lnTo>
                    <a:pt x="67" y="1897"/>
                  </a:lnTo>
                  <a:lnTo>
                    <a:pt x="67" y="1895"/>
                  </a:lnTo>
                  <a:lnTo>
                    <a:pt x="67" y="1894"/>
                  </a:lnTo>
                  <a:lnTo>
                    <a:pt x="69" y="1892"/>
                  </a:lnTo>
                  <a:lnTo>
                    <a:pt x="70" y="1892"/>
                  </a:lnTo>
                  <a:lnTo>
                    <a:pt x="73" y="1894"/>
                  </a:lnTo>
                  <a:lnTo>
                    <a:pt x="75" y="1894"/>
                  </a:lnTo>
                  <a:lnTo>
                    <a:pt x="78" y="1894"/>
                  </a:lnTo>
                  <a:lnTo>
                    <a:pt x="78" y="1895"/>
                  </a:lnTo>
                  <a:lnTo>
                    <a:pt x="78" y="1898"/>
                  </a:lnTo>
                  <a:lnTo>
                    <a:pt x="78" y="1900"/>
                  </a:lnTo>
                  <a:lnTo>
                    <a:pt x="78" y="1901"/>
                  </a:lnTo>
                  <a:lnTo>
                    <a:pt x="81" y="1900"/>
                  </a:lnTo>
                  <a:lnTo>
                    <a:pt x="78" y="1898"/>
                  </a:lnTo>
                  <a:lnTo>
                    <a:pt x="78" y="1895"/>
                  </a:lnTo>
                  <a:lnTo>
                    <a:pt x="81" y="1895"/>
                  </a:lnTo>
                  <a:lnTo>
                    <a:pt x="84" y="1897"/>
                  </a:lnTo>
                  <a:lnTo>
                    <a:pt x="87" y="1897"/>
                  </a:lnTo>
                  <a:lnTo>
                    <a:pt x="89" y="1898"/>
                  </a:lnTo>
                  <a:lnTo>
                    <a:pt x="89" y="1904"/>
                  </a:lnTo>
                  <a:lnTo>
                    <a:pt x="89" y="1906"/>
                  </a:lnTo>
                  <a:lnTo>
                    <a:pt x="87" y="1907"/>
                  </a:lnTo>
                  <a:lnTo>
                    <a:pt x="87" y="1912"/>
                  </a:lnTo>
                  <a:lnTo>
                    <a:pt x="89" y="1914"/>
                  </a:lnTo>
                  <a:lnTo>
                    <a:pt x="89" y="1915"/>
                  </a:lnTo>
                  <a:lnTo>
                    <a:pt x="89" y="1917"/>
                  </a:lnTo>
                  <a:lnTo>
                    <a:pt x="87" y="1920"/>
                  </a:lnTo>
                  <a:lnTo>
                    <a:pt x="81" y="1920"/>
                  </a:lnTo>
                  <a:lnTo>
                    <a:pt x="80" y="1921"/>
                  </a:lnTo>
                  <a:lnTo>
                    <a:pt x="78" y="1921"/>
                  </a:lnTo>
                  <a:lnTo>
                    <a:pt x="77" y="1921"/>
                  </a:lnTo>
                  <a:lnTo>
                    <a:pt x="63" y="1921"/>
                  </a:lnTo>
                  <a:lnTo>
                    <a:pt x="61" y="1921"/>
                  </a:lnTo>
                  <a:lnTo>
                    <a:pt x="58" y="1920"/>
                  </a:lnTo>
                  <a:lnTo>
                    <a:pt x="55" y="1917"/>
                  </a:lnTo>
                  <a:lnTo>
                    <a:pt x="54" y="1917"/>
                  </a:lnTo>
                  <a:lnTo>
                    <a:pt x="48" y="1910"/>
                  </a:lnTo>
                  <a:lnTo>
                    <a:pt x="48" y="1907"/>
                  </a:lnTo>
                  <a:lnTo>
                    <a:pt x="46" y="1907"/>
                  </a:lnTo>
                  <a:lnTo>
                    <a:pt x="44" y="1904"/>
                  </a:lnTo>
                  <a:lnTo>
                    <a:pt x="44" y="1903"/>
                  </a:lnTo>
                  <a:lnTo>
                    <a:pt x="44" y="1901"/>
                  </a:lnTo>
                  <a:lnTo>
                    <a:pt x="44" y="1897"/>
                  </a:lnTo>
                  <a:lnTo>
                    <a:pt x="44" y="1895"/>
                  </a:lnTo>
                  <a:lnTo>
                    <a:pt x="44" y="1892"/>
                  </a:lnTo>
                  <a:lnTo>
                    <a:pt x="46" y="1892"/>
                  </a:lnTo>
                  <a:lnTo>
                    <a:pt x="46" y="1889"/>
                  </a:lnTo>
                  <a:lnTo>
                    <a:pt x="48" y="1889"/>
                  </a:lnTo>
                  <a:lnTo>
                    <a:pt x="51" y="1889"/>
                  </a:lnTo>
                  <a:lnTo>
                    <a:pt x="52" y="1891"/>
                  </a:lnTo>
                  <a:lnTo>
                    <a:pt x="58" y="1891"/>
                  </a:lnTo>
                  <a:lnTo>
                    <a:pt x="55" y="1892"/>
                  </a:lnTo>
                  <a:lnTo>
                    <a:pt x="55" y="1894"/>
                  </a:lnTo>
                  <a:lnTo>
                    <a:pt x="57" y="1894"/>
                  </a:lnTo>
                  <a:lnTo>
                    <a:pt x="60" y="1892"/>
                  </a:lnTo>
                  <a:lnTo>
                    <a:pt x="64" y="1885"/>
                  </a:lnTo>
                  <a:lnTo>
                    <a:pt x="66" y="1883"/>
                  </a:lnTo>
                  <a:lnTo>
                    <a:pt x="67" y="1886"/>
                  </a:lnTo>
                  <a:lnTo>
                    <a:pt x="69" y="1886"/>
                  </a:lnTo>
                  <a:lnTo>
                    <a:pt x="72" y="1883"/>
                  </a:lnTo>
                  <a:lnTo>
                    <a:pt x="73" y="1883"/>
                  </a:lnTo>
                  <a:lnTo>
                    <a:pt x="73" y="1885"/>
                  </a:lnTo>
                  <a:close/>
                  <a:moveTo>
                    <a:pt x="351" y="1862"/>
                  </a:moveTo>
                  <a:lnTo>
                    <a:pt x="350" y="1862"/>
                  </a:lnTo>
                  <a:lnTo>
                    <a:pt x="351" y="1860"/>
                  </a:lnTo>
                  <a:lnTo>
                    <a:pt x="353" y="1860"/>
                  </a:lnTo>
                  <a:lnTo>
                    <a:pt x="353" y="1862"/>
                  </a:lnTo>
                  <a:lnTo>
                    <a:pt x="351" y="1862"/>
                  </a:lnTo>
                  <a:close/>
                  <a:moveTo>
                    <a:pt x="351" y="1860"/>
                  </a:moveTo>
                  <a:lnTo>
                    <a:pt x="350" y="1860"/>
                  </a:lnTo>
                  <a:lnTo>
                    <a:pt x="350" y="1859"/>
                  </a:lnTo>
                  <a:lnTo>
                    <a:pt x="351" y="1857"/>
                  </a:lnTo>
                  <a:lnTo>
                    <a:pt x="353" y="1857"/>
                  </a:lnTo>
                  <a:lnTo>
                    <a:pt x="353" y="1859"/>
                  </a:lnTo>
                  <a:lnTo>
                    <a:pt x="351" y="1859"/>
                  </a:lnTo>
                  <a:lnTo>
                    <a:pt x="351" y="1860"/>
                  </a:lnTo>
                  <a:close/>
                  <a:moveTo>
                    <a:pt x="348" y="1857"/>
                  </a:moveTo>
                  <a:lnTo>
                    <a:pt x="347" y="1856"/>
                  </a:lnTo>
                  <a:lnTo>
                    <a:pt x="347" y="1854"/>
                  </a:lnTo>
                  <a:lnTo>
                    <a:pt x="348" y="1854"/>
                  </a:lnTo>
                  <a:lnTo>
                    <a:pt x="350" y="1854"/>
                  </a:lnTo>
                  <a:lnTo>
                    <a:pt x="350" y="1856"/>
                  </a:lnTo>
                  <a:lnTo>
                    <a:pt x="348" y="1857"/>
                  </a:lnTo>
                  <a:close/>
                  <a:moveTo>
                    <a:pt x="75" y="1851"/>
                  </a:moveTo>
                  <a:lnTo>
                    <a:pt x="78" y="1854"/>
                  </a:lnTo>
                  <a:lnTo>
                    <a:pt x="80" y="1854"/>
                  </a:lnTo>
                  <a:lnTo>
                    <a:pt x="81" y="1856"/>
                  </a:lnTo>
                  <a:lnTo>
                    <a:pt x="80" y="1857"/>
                  </a:lnTo>
                  <a:lnTo>
                    <a:pt x="75" y="1857"/>
                  </a:lnTo>
                  <a:lnTo>
                    <a:pt x="73" y="1857"/>
                  </a:lnTo>
                  <a:lnTo>
                    <a:pt x="72" y="1857"/>
                  </a:lnTo>
                  <a:lnTo>
                    <a:pt x="72" y="1856"/>
                  </a:lnTo>
                  <a:lnTo>
                    <a:pt x="72" y="1849"/>
                  </a:lnTo>
                  <a:lnTo>
                    <a:pt x="75" y="1851"/>
                  </a:lnTo>
                  <a:close/>
                  <a:moveTo>
                    <a:pt x="246" y="1814"/>
                  </a:moveTo>
                  <a:lnTo>
                    <a:pt x="244" y="1814"/>
                  </a:lnTo>
                  <a:lnTo>
                    <a:pt x="243" y="1813"/>
                  </a:lnTo>
                  <a:lnTo>
                    <a:pt x="243" y="1810"/>
                  </a:lnTo>
                  <a:lnTo>
                    <a:pt x="244" y="1810"/>
                  </a:lnTo>
                  <a:lnTo>
                    <a:pt x="246" y="1811"/>
                  </a:lnTo>
                  <a:lnTo>
                    <a:pt x="246" y="1814"/>
                  </a:lnTo>
                  <a:close/>
                  <a:moveTo>
                    <a:pt x="8" y="1743"/>
                  </a:moveTo>
                  <a:lnTo>
                    <a:pt x="6" y="1743"/>
                  </a:lnTo>
                  <a:lnTo>
                    <a:pt x="6" y="1740"/>
                  </a:lnTo>
                  <a:lnTo>
                    <a:pt x="8" y="1740"/>
                  </a:lnTo>
                  <a:lnTo>
                    <a:pt x="8" y="1738"/>
                  </a:lnTo>
                  <a:lnTo>
                    <a:pt x="8" y="1736"/>
                  </a:lnTo>
                  <a:lnTo>
                    <a:pt x="9" y="1735"/>
                  </a:lnTo>
                  <a:lnTo>
                    <a:pt x="11" y="1735"/>
                  </a:lnTo>
                  <a:lnTo>
                    <a:pt x="11" y="1736"/>
                  </a:lnTo>
                  <a:lnTo>
                    <a:pt x="9" y="1740"/>
                  </a:lnTo>
                  <a:lnTo>
                    <a:pt x="9" y="1743"/>
                  </a:lnTo>
                  <a:lnTo>
                    <a:pt x="8" y="1743"/>
                  </a:lnTo>
                  <a:close/>
                  <a:moveTo>
                    <a:pt x="3279" y="197"/>
                  </a:moveTo>
                  <a:lnTo>
                    <a:pt x="3284" y="197"/>
                  </a:lnTo>
                  <a:lnTo>
                    <a:pt x="3287" y="197"/>
                  </a:lnTo>
                  <a:lnTo>
                    <a:pt x="3291" y="198"/>
                  </a:lnTo>
                  <a:lnTo>
                    <a:pt x="3296" y="200"/>
                  </a:lnTo>
                  <a:lnTo>
                    <a:pt x="3299" y="200"/>
                  </a:lnTo>
                  <a:lnTo>
                    <a:pt x="3302" y="203"/>
                  </a:lnTo>
                  <a:lnTo>
                    <a:pt x="3307" y="204"/>
                  </a:lnTo>
                  <a:lnTo>
                    <a:pt x="3310" y="206"/>
                  </a:lnTo>
                  <a:lnTo>
                    <a:pt x="3311" y="209"/>
                  </a:lnTo>
                  <a:lnTo>
                    <a:pt x="3314" y="212"/>
                  </a:lnTo>
                  <a:lnTo>
                    <a:pt x="3316" y="215"/>
                  </a:lnTo>
                  <a:lnTo>
                    <a:pt x="3319" y="216"/>
                  </a:lnTo>
                  <a:lnTo>
                    <a:pt x="3322" y="219"/>
                  </a:lnTo>
                  <a:lnTo>
                    <a:pt x="3323" y="223"/>
                  </a:lnTo>
                  <a:lnTo>
                    <a:pt x="3326" y="224"/>
                  </a:lnTo>
                  <a:lnTo>
                    <a:pt x="3329" y="227"/>
                  </a:lnTo>
                  <a:lnTo>
                    <a:pt x="3333" y="230"/>
                  </a:lnTo>
                  <a:lnTo>
                    <a:pt x="3336" y="232"/>
                  </a:lnTo>
                  <a:lnTo>
                    <a:pt x="3339" y="235"/>
                  </a:lnTo>
                  <a:lnTo>
                    <a:pt x="3340" y="236"/>
                  </a:lnTo>
                  <a:lnTo>
                    <a:pt x="3345" y="238"/>
                  </a:lnTo>
                  <a:lnTo>
                    <a:pt x="3346" y="241"/>
                  </a:lnTo>
                  <a:lnTo>
                    <a:pt x="3349" y="242"/>
                  </a:lnTo>
                  <a:lnTo>
                    <a:pt x="3354" y="244"/>
                  </a:lnTo>
                  <a:lnTo>
                    <a:pt x="3357" y="245"/>
                  </a:lnTo>
                  <a:lnTo>
                    <a:pt x="3360" y="248"/>
                  </a:lnTo>
                  <a:lnTo>
                    <a:pt x="3363" y="250"/>
                  </a:lnTo>
                  <a:lnTo>
                    <a:pt x="3368" y="252"/>
                  </a:lnTo>
                  <a:lnTo>
                    <a:pt x="3369" y="253"/>
                  </a:lnTo>
                  <a:lnTo>
                    <a:pt x="3369" y="255"/>
                  </a:lnTo>
                  <a:lnTo>
                    <a:pt x="3369" y="256"/>
                  </a:lnTo>
                  <a:lnTo>
                    <a:pt x="3369" y="258"/>
                  </a:lnTo>
                  <a:lnTo>
                    <a:pt x="3371" y="262"/>
                  </a:lnTo>
                  <a:lnTo>
                    <a:pt x="3372" y="265"/>
                  </a:lnTo>
                  <a:lnTo>
                    <a:pt x="3375" y="267"/>
                  </a:lnTo>
                  <a:lnTo>
                    <a:pt x="3378" y="268"/>
                  </a:lnTo>
                  <a:lnTo>
                    <a:pt x="3383" y="270"/>
                  </a:lnTo>
                  <a:lnTo>
                    <a:pt x="3387" y="271"/>
                  </a:lnTo>
                  <a:lnTo>
                    <a:pt x="3390" y="273"/>
                  </a:lnTo>
                  <a:lnTo>
                    <a:pt x="3394" y="276"/>
                  </a:lnTo>
                  <a:lnTo>
                    <a:pt x="3392" y="281"/>
                  </a:lnTo>
                  <a:lnTo>
                    <a:pt x="3390" y="284"/>
                  </a:lnTo>
                  <a:lnTo>
                    <a:pt x="3392" y="288"/>
                  </a:lnTo>
                  <a:lnTo>
                    <a:pt x="3394" y="293"/>
                  </a:lnTo>
                  <a:lnTo>
                    <a:pt x="3395" y="296"/>
                  </a:lnTo>
                  <a:lnTo>
                    <a:pt x="3398" y="297"/>
                  </a:lnTo>
                  <a:lnTo>
                    <a:pt x="3403" y="297"/>
                  </a:lnTo>
                  <a:lnTo>
                    <a:pt x="3407" y="297"/>
                  </a:lnTo>
                  <a:lnTo>
                    <a:pt x="3412" y="297"/>
                  </a:lnTo>
                  <a:lnTo>
                    <a:pt x="3415" y="299"/>
                  </a:lnTo>
                  <a:lnTo>
                    <a:pt x="3416" y="303"/>
                  </a:lnTo>
                  <a:lnTo>
                    <a:pt x="3418" y="305"/>
                  </a:lnTo>
                  <a:lnTo>
                    <a:pt x="3421" y="305"/>
                  </a:lnTo>
                  <a:lnTo>
                    <a:pt x="3424" y="303"/>
                  </a:lnTo>
                  <a:lnTo>
                    <a:pt x="3429" y="302"/>
                  </a:lnTo>
                  <a:lnTo>
                    <a:pt x="3429" y="306"/>
                  </a:lnTo>
                  <a:lnTo>
                    <a:pt x="3427" y="311"/>
                  </a:lnTo>
                  <a:lnTo>
                    <a:pt x="3426" y="314"/>
                  </a:lnTo>
                  <a:lnTo>
                    <a:pt x="3423" y="316"/>
                  </a:lnTo>
                  <a:lnTo>
                    <a:pt x="3419" y="317"/>
                  </a:lnTo>
                  <a:lnTo>
                    <a:pt x="3416" y="320"/>
                  </a:lnTo>
                  <a:lnTo>
                    <a:pt x="3416" y="325"/>
                  </a:lnTo>
                  <a:lnTo>
                    <a:pt x="3418" y="328"/>
                  </a:lnTo>
                  <a:lnTo>
                    <a:pt x="3421" y="329"/>
                  </a:lnTo>
                  <a:lnTo>
                    <a:pt x="3426" y="331"/>
                  </a:lnTo>
                  <a:lnTo>
                    <a:pt x="3432" y="331"/>
                  </a:lnTo>
                  <a:lnTo>
                    <a:pt x="3435" y="331"/>
                  </a:lnTo>
                  <a:lnTo>
                    <a:pt x="3438" y="332"/>
                  </a:lnTo>
                  <a:lnTo>
                    <a:pt x="3439" y="335"/>
                  </a:lnTo>
                  <a:lnTo>
                    <a:pt x="3441" y="340"/>
                  </a:lnTo>
                  <a:lnTo>
                    <a:pt x="3441" y="345"/>
                  </a:lnTo>
                  <a:lnTo>
                    <a:pt x="3441" y="349"/>
                  </a:lnTo>
                  <a:lnTo>
                    <a:pt x="3439" y="352"/>
                  </a:lnTo>
                  <a:lnTo>
                    <a:pt x="3436" y="355"/>
                  </a:lnTo>
                  <a:lnTo>
                    <a:pt x="3435" y="358"/>
                  </a:lnTo>
                  <a:lnTo>
                    <a:pt x="3432" y="360"/>
                  </a:lnTo>
                  <a:lnTo>
                    <a:pt x="3427" y="361"/>
                  </a:lnTo>
                  <a:lnTo>
                    <a:pt x="3423" y="363"/>
                  </a:lnTo>
                  <a:lnTo>
                    <a:pt x="3421" y="364"/>
                  </a:lnTo>
                  <a:lnTo>
                    <a:pt x="3418" y="369"/>
                  </a:lnTo>
                  <a:lnTo>
                    <a:pt x="3418" y="374"/>
                  </a:lnTo>
                  <a:lnTo>
                    <a:pt x="3418" y="378"/>
                  </a:lnTo>
                  <a:lnTo>
                    <a:pt x="3415" y="380"/>
                  </a:lnTo>
                  <a:lnTo>
                    <a:pt x="3413" y="383"/>
                  </a:lnTo>
                  <a:lnTo>
                    <a:pt x="3410" y="386"/>
                  </a:lnTo>
                  <a:lnTo>
                    <a:pt x="3410" y="390"/>
                  </a:lnTo>
                  <a:lnTo>
                    <a:pt x="3412" y="395"/>
                  </a:lnTo>
                  <a:lnTo>
                    <a:pt x="3413" y="400"/>
                  </a:lnTo>
                  <a:lnTo>
                    <a:pt x="3412" y="403"/>
                  </a:lnTo>
                  <a:lnTo>
                    <a:pt x="3410" y="407"/>
                  </a:lnTo>
                  <a:lnTo>
                    <a:pt x="3407" y="409"/>
                  </a:lnTo>
                  <a:lnTo>
                    <a:pt x="3403" y="410"/>
                  </a:lnTo>
                  <a:lnTo>
                    <a:pt x="3398" y="410"/>
                  </a:lnTo>
                  <a:lnTo>
                    <a:pt x="3395" y="410"/>
                  </a:lnTo>
                  <a:lnTo>
                    <a:pt x="3390" y="410"/>
                  </a:lnTo>
                  <a:lnTo>
                    <a:pt x="3389" y="415"/>
                  </a:lnTo>
                  <a:lnTo>
                    <a:pt x="3390" y="418"/>
                  </a:lnTo>
                  <a:lnTo>
                    <a:pt x="3390" y="422"/>
                  </a:lnTo>
                  <a:lnTo>
                    <a:pt x="3390" y="429"/>
                  </a:lnTo>
                  <a:lnTo>
                    <a:pt x="3389" y="432"/>
                  </a:lnTo>
                  <a:lnTo>
                    <a:pt x="3387" y="436"/>
                  </a:lnTo>
                  <a:lnTo>
                    <a:pt x="3386" y="439"/>
                  </a:lnTo>
                  <a:lnTo>
                    <a:pt x="3384" y="442"/>
                  </a:lnTo>
                  <a:lnTo>
                    <a:pt x="3383" y="447"/>
                  </a:lnTo>
                  <a:lnTo>
                    <a:pt x="3383" y="448"/>
                  </a:lnTo>
                  <a:lnTo>
                    <a:pt x="3384" y="451"/>
                  </a:lnTo>
                  <a:lnTo>
                    <a:pt x="3386" y="454"/>
                  </a:lnTo>
                  <a:lnTo>
                    <a:pt x="3387" y="458"/>
                  </a:lnTo>
                  <a:lnTo>
                    <a:pt x="3390" y="461"/>
                  </a:lnTo>
                  <a:lnTo>
                    <a:pt x="3394" y="462"/>
                  </a:lnTo>
                  <a:lnTo>
                    <a:pt x="3395" y="465"/>
                  </a:lnTo>
                  <a:lnTo>
                    <a:pt x="3397" y="470"/>
                  </a:lnTo>
                  <a:lnTo>
                    <a:pt x="3397" y="476"/>
                  </a:lnTo>
                  <a:lnTo>
                    <a:pt x="3397" y="479"/>
                  </a:lnTo>
                  <a:lnTo>
                    <a:pt x="3398" y="480"/>
                  </a:lnTo>
                  <a:lnTo>
                    <a:pt x="3398" y="483"/>
                  </a:lnTo>
                  <a:lnTo>
                    <a:pt x="3401" y="487"/>
                  </a:lnTo>
                  <a:lnTo>
                    <a:pt x="3403" y="490"/>
                  </a:lnTo>
                  <a:lnTo>
                    <a:pt x="3401" y="494"/>
                  </a:lnTo>
                  <a:lnTo>
                    <a:pt x="3401" y="499"/>
                  </a:lnTo>
                  <a:lnTo>
                    <a:pt x="3400" y="502"/>
                  </a:lnTo>
                  <a:lnTo>
                    <a:pt x="3400" y="506"/>
                  </a:lnTo>
                  <a:lnTo>
                    <a:pt x="3400" y="509"/>
                  </a:lnTo>
                  <a:lnTo>
                    <a:pt x="3400" y="511"/>
                  </a:lnTo>
                  <a:lnTo>
                    <a:pt x="3400" y="516"/>
                  </a:lnTo>
                  <a:lnTo>
                    <a:pt x="3400" y="517"/>
                  </a:lnTo>
                  <a:lnTo>
                    <a:pt x="3400" y="520"/>
                  </a:lnTo>
                  <a:lnTo>
                    <a:pt x="3400" y="522"/>
                  </a:lnTo>
                  <a:lnTo>
                    <a:pt x="3398" y="522"/>
                  </a:lnTo>
                  <a:lnTo>
                    <a:pt x="3398" y="525"/>
                  </a:lnTo>
                  <a:lnTo>
                    <a:pt x="3407" y="525"/>
                  </a:lnTo>
                  <a:lnTo>
                    <a:pt x="3410" y="526"/>
                  </a:lnTo>
                  <a:lnTo>
                    <a:pt x="3413" y="528"/>
                  </a:lnTo>
                  <a:lnTo>
                    <a:pt x="3416" y="529"/>
                  </a:lnTo>
                  <a:lnTo>
                    <a:pt x="3419" y="531"/>
                  </a:lnTo>
                  <a:lnTo>
                    <a:pt x="3424" y="531"/>
                  </a:lnTo>
                  <a:lnTo>
                    <a:pt x="3429" y="531"/>
                  </a:lnTo>
                  <a:lnTo>
                    <a:pt x="3430" y="534"/>
                  </a:lnTo>
                  <a:lnTo>
                    <a:pt x="3433" y="537"/>
                  </a:lnTo>
                  <a:lnTo>
                    <a:pt x="3436" y="540"/>
                  </a:lnTo>
                  <a:lnTo>
                    <a:pt x="3439" y="541"/>
                  </a:lnTo>
                  <a:lnTo>
                    <a:pt x="3442" y="540"/>
                  </a:lnTo>
                  <a:lnTo>
                    <a:pt x="3445" y="537"/>
                  </a:lnTo>
                  <a:lnTo>
                    <a:pt x="3450" y="537"/>
                  </a:lnTo>
                  <a:lnTo>
                    <a:pt x="3455" y="537"/>
                  </a:lnTo>
                  <a:lnTo>
                    <a:pt x="3456" y="540"/>
                  </a:lnTo>
                  <a:lnTo>
                    <a:pt x="3458" y="543"/>
                  </a:lnTo>
                  <a:lnTo>
                    <a:pt x="3461" y="546"/>
                  </a:lnTo>
                  <a:lnTo>
                    <a:pt x="3465" y="548"/>
                  </a:lnTo>
                  <a:lnTo>
                    <a:pt x="3470" y="546"/>
                  </a:lnTo>
                  <a:lnTo>
                    <a:pt x="3474" y="545"/>
                  </a:lnTo>
                  <a:lnTo>
                    <a:pt x="3477" y="546"/>
                  </a:lnTo>
                  <a:lnTo>
                    <a:pt x="3481" y="549"/>
                  </a:lnTo>
                  <a:lnTo>
                    <a:pt x="3482" y="552"/>
                  </a:lnTo>
                  <a:lnTo>
                    <a:pt x="3484" y="557"/>
                  </a:lnTo>
                  <a:lnTo>
                    <a:pt x="3482" y="560"/>
                  </a:lnTo>
                  <a:lnTo>
                    <a:pt x="3479" y="561"/>
                  </a:lnTo>
                  <a:lnTo>
                    <a:pt x="3477" y="564"/>
                  </a:lnTo>
                  <a:lnTo>
                    <a:pt x="3479" y="569"/>
                  </a:lnTo>
                  <a:lnTo>
                    <a:pt x="3479" y="574"/>
                  </a:lnTo>
                  <a:lnTo>
                    <a:pt x="3476" y="575"/>
                  </a:lnTo>
                  <a:lnTo>
                    <a:pt x="3471" y="575"/>
                  </a:lnTo>
                  <a:lnTo>
                    <a:pt x="3467" y="575"/>
                  </a:lnTo>
                  <a:lnTo>
                    <a:pt x="3467" y="578"/>
                  </a:lnTo>
                  <a:lnTo>
                    <a:pt x="3470" y="580"/>
                  </a:lnTo>
                  <a:lnTo>
                    <a:pt x="3473" y="583"/>
                  </a:lnTo>
                  <a:lnTo>
                    <a:pt x="3474" y="586"/>
                  </a:lnTo>
                  <a:lnTo>
                    <a:pt x="3477" y="589"/>
                  </a:lnTo>
                  <a:lnTo>
                    <a:pt x="3477" y="593"/>
                  </a:lnTo>
                  <a:lnTo>
                    <a:pt x="3481" y="595"/>
                  </a:lnTo>
                  <a:lnTo>
                    <a:pt x="3482" y="598"/>
                  </a:lnTo>
                  <a:lnTo>
                    <a:pt x="3485" y="599"/>
                  </a:lnTo>
                  <a:lnTo>
                    <a:pt x="3490" y="603"/>
                  </a:lnTo>
                  <a:lnTo>
                    <a:pt x="3493" y="604"/>
                  </a:lnTo>
                  <a:lnTo>
                    <a:pt x="3496" y="606"/>
                  </a:lnTo>
                  <a:lnTo>
                    <a:pt x="3499" y="606"/>
                  </a:lnTo>
                  <a:lnTo>
                    <a:pt x="3503" y="607"/>
                  </a:lnTo>
                  <a:lnTo>
                    <a:pt x="3508" y="607"/>
                  </a:lnTo>
                  <a:lnTo>
                    <a:pt x="3513" y="607"/>
                  </a:lnTo>
                  <a:lnTo>
                    <a:pt x="3516" y="609"/>
                  </a:lnTo>
                  <a:lnTo>
                    <a:pt x="3520" y="610"/>
                  </a:lnTo>
                  <a:lnTo>
                    <a:pt x="3525" y="609"/>
                  </a:lnTo>
                  <a:lnTo>
                    <a:pt x="3528" y="612"/>
                  </a:lnTo>
                  <a:lnTo>
                    <a:pt x="3529" y="615"/>
                  </a:lnTo>
                  <a:lnTo>
                    <a:pt x="3532" y="618"/>
                  </a:lnTo>
                  <a:lnTo>
                    <a:pt x="3534" y="621"/>
                  </a:lnTo>
                  <a:lnTo>
                    <a:pt x="3535" y="624"/>
                  </a:lnTo>
                  <a:lnTo>
                    <a:pt x="3537" y="628"/>
                  </a:lnTo>
                  <a:lnTo>
                    <a:pt x="3538" y="632"/>
                  </a:lnTo>
                  <a:lnTo>
                    <a:pt x="3540" y="636"/>
                  </a:lnTo>
                  <a:lnTo>
                    <a:pt x="3542" y="639"/>
                  </a:lnTo>
                  <a:lnTo>
                    <a:pt x="3543" y="644"/>
                  </a:lnTo>
                  <a:lnTo>
                    <a:pt x="3545" y="647"/>
                  </a:lnTo>
                  <a:lnTo>
                    <a:pt x="3546" y="651"/>
                  </a:lnTo>
                  <a:lnTo>
                    <a:pt x="3548" y="654"/>
                  </a:lnTo>
                  <a:lnTo>
                    <a:pt x="3549" y="657"/>
                  </a:lnTo>
                  <a:lnTo>
                    <a:pt x="3551" y="661"/>
                  </a:lnTo>
                  <a:lnTo>
                    <a:pt x="3551" y="662"/>
                  </a:lnTo>
                  <a:lnTo>
                    <a:pt x="3554" y="665"/>
                  </a:lnTo>
                  <a:lnTo>
                    <a:pt x="3555" y="668"/>
                  </a:lnTo>
                  <a:lnTo>
                    <a:pt x="3557" y="671"/>
                  </a:lnTo>
                  <a:lnTo>
                    <a:pt x="3557" y="676"/>
                  </a:lnTo>
                  <a:lnTo>
                    <a:pt x="3558" y="679"/>
                  </a:lnTo>
                  <a:lnTo>
                    <a:pt x="3560" y="683"/>
                  </a:lnTo>
                  <a:lnTo>
                    <a:pt x="3561" y="686"/>
                  </a:lnTo>
                  <a:lnTo>
                    <a:pt x="3564" y="690"/>
                  </a:lnTo>
                  <a:lnTo>
                    <a:pt x="3564" y="694"/>
                  </a:lnTo>
                  <a:lnTo>
                    <a:pt x="3566" y="699"/>
                  </a:lnTo>
                  <a:lnTo>
                    <a:pt x="3566" y="703"/>
                  </a:lnTo>
                  <a:lnTo>
                    <a:pt x="3566" y="708"/>
                  </a:lnTo>
                  <a:lnTo>
                    <a:pt x="3564" y="712"/>
                  </a:lnTo>
                  <a:lnTo>
                    <a:pt x="3563" y="717"/>
                  </a:lnTo>
                  <a:lnTo>
                    <a:pt x="3561" y="720"/>
                  </a:lnTo>
                  <a:lnTo>
                    <a:pt x="3560" y="723"/>
                  </a:lnTo>
                  <a:lnTo>
                    <a:pt x="3558" y="728"/>
                  </a:lnTo>
                  <a:lnTo>
                    <a:pt x="3557" y="731"/>
                  </a:lnTo>
                  <a:lnTo>
                    <a:pt x="3557" y="735"/>
                  </a:lnTo>
                  <a:lnTo>
                    <a:pt x="3557" y="738"/>
                  </a:lnTo>
                  <a:lnTo>
                    <a:pt x="3558" y="743"/>
                  </a:lnTo>
                  <a:lnTo>
                    <a:pt x="3561" y="746"/>
                  </a:lnTo>
                  <a:lnTo>
                    <a:pt x="3561" y="751"/>
                  </a:lnTo>
                  <a:lnTo>
                    <a:pt x="3561" y="755"/>
                  </a:lnTo>
                  <a:lnTo>
                    <a:pt x="3560" y="758"/>
                  </a:lnTo>
                  <a:lnTo>
                    <a:pt x="3557" y="761"/>
                  </a:lnTo>
                  <a:lnTo>
                    <a:pt x="3554" y="764"/>
                  </a:lnTo>
                  <a:lnTo>
                    <a:pt x="3552" y="766"/>
                  </a:lnTo>
                  <a:lnTo>
                    <a:pt x="3551" y="767"/>
                  </a:lnTo>
                  <a:lnTo>
                    <a:pt x="3549" y="769"/>
                  </a:lnTo>
                  <a:lnTo>
                    <a:pt x="3548" y="772"/>
                  </a:lnTo>
                  <a:lnTo>
                    <a:pt x="3546" y="777"/>
                  </a:lnTo>
                  <a:lnTo>
                    <a:pt x="3546" y="780"/>
                  </a:lnTo>
                  <a:lnTo>
                    <a:pt x="3546" y="786"/>
                  </a:lnTo>
                  <a:lnTo>
                    <a:pt x="3546" y="790"/>
                  </a:lnTo>
                  <a:lnTo>
                    <a:pt x="3545" y="793"/>
                  </a:lnTo>
                  <a:lnTo>
                    <a:pt x="3543" y="796"/>
                  </a:lnTo>
                  <a:lnTo>
                    <a:pt x="3542" y="799"/>
                  </a:lnTo>
                  <a:lnTo>
                    <a:pt x="3540" y="804"/>
                  </a:lnTo>
                  <a:lnTo>
                    <a:pt x="3540" y="809"/>
                  </a:lnTo>
                  <a:lnTo>
                    <a:pt x="3540" y="813"/>
                  </a:lnTo>
                  <a:lnTo>
                    <a:pt x="3543" y="816"/>
                  </a:lnTo>
                  <a:lnTo>
                    <a:pt x="3543" y="818"/>
                  </a:lnTo>
                  <a:lnTo>
                    <a:pt x="3543" y="821"/>
                  </a:lnTo>
                  <a:lnTo>
                    <a:pt x="3543" y="825"/>
                  </a:lnTo>
                  <a:lnTo>
                    <a:pt x="3543" y="831"/>
                  </a:lnTo>
                  <a:lnTo>
                    <a:pt x="3543" y="836"/>
                  </a:lnTo>
                  <a:lnTo>
                    <a:pt x="3543" y="841"/>
                  </a:lnTo>
                  <a:lnTo>
                    <a:pt x="3545" y="844"/>
                  </a:lnTo>
                  <a:lnTo>
                    <a:pt x="3546" y="847"/>
                  </a:lnTo>
                  <a:lnTo>
                    <a:pt x="3549" y="850"/>
                  </a:lnTo>
                  <a:lnTo>
                    <a:pt x="3551" y="851"/>
                  </a:lnTo>
                  <a:lnTo>
                    <a:pt x="3552" y="853"/>
                  </a:lnTo>
                  <a:lnTo>
                    <a:pt x="3554" y="856"/>
                  </a:lnTo>
                  <a:lnTo>
                    <a:pt x="3557" y="857"/>
                  </a:lnTo>
                  <a:lnTo>
                    <a:pt x="3560" y="859"/>
                  </a:lnTo>
                  <a:lnTo>
                    <a:pt x="3563" y="862"/>
                  </a:lnTo>
                  <a:lnTo>
                    <a:pt x="3566" y="864"/>
                  </a:lnTo>
                  <a:lnTo>
                    <a:pt x="3569" y="867"/>
                  </a:lnTo>
                  <a:lnTo>
                    <a:pt x="3572" y="868"/>
                  </a:lnTo>
                  <a:lnTo>
                    <a:pt x="3575" y="870"/>
                  </a:lnTo>
                  <a:lnTo>
                    <a:pt x="3578" y="873"/>
                  </a:lnTo>
                  <a:lnTo>
                    <a:pt x="3581" y="876"/>
                  </a:lnTo>
                  <a:lnTo>
                    <a:pt x="3584" y="877"/>
                  </a:lnTo>
                  <a:lnTo>
                    <a:pt x="3587" y="880"/>
                  </a:lnTo>
                  <a:lnTo>
                    <a:pt x="3589" y="882"/>
                  </a:lnTo>
                  <a:lnTo>
                    <a:pt x="3592" y="885"/>
                  </a:lnTo>
                  <a:lnTo>
                    <a:pt x="3593" y="888"/>
                  </a:lnTo>
                  <a:lnTo>
                    <a:pt x="3593" y="894"/>
                  </a:lnTo>
                  <a:lnTo>
                    <a:pt x="3593" y="899"/>
                  </a:lnTo>
                  <a:lnTo>
                    <a:pt x="3593" y="905"/>
                  </a:lnTo>
                  <a:lnTo>
                    <a:pt x="3593" y="909"/>
                  </a:lnTo>
                  <a:lnTo>
                    <a:pt x="3593" y="914"/>
                  </a:lnTo>
                  <a:lnTo>
                    <a:pt x="3593" y="918"/>
                  </a:lnTo>
                  <a:lnTo>
                    <a:pt x="3593" y="923"/>
                  </a:lnTo>
                  <a:lnTo>
                    <a:pt x="3592" y="926"/>
                  </a:lnTo>
                  <a:lnTo>
                    <a:pt x="3592" y="931"/>
                  </a:lnTo>
                  <a:lnTo>
                    <a:pt x="3590" y="935"/>
                  </a:lnTo>
                  <a:lnTo>
                    <a:pt x="3589" y="938"/>
                  </a:lnTo>
                  <a:lnTo>
                    <a:pt x="3589" y="943"/>
                  </a:lnTo>
                  <a:lnTo>
                    <a:pt x="3589" y="947"/>
                  </a:lnTo>
                  <a:lnTo>
                    <a:pt x="3587" y="952"/>
                  </a:lnTo>
                  <a:lnTo>
                    <a:pt x="3586" y="955"/>
                  </a:lnTo>
                  <a:lnTo>
                    <a:pt x="3586" y="960"/>
                  </a:lnTo>
                  <a:lnTo>
                    <a:pt x="3584" y="963"/>
                  </a:lnTo>
                  <a:lnTo>
                    <a:pt x="3583" y="967"/>
                  </a:lnTo>
                  <a:lnTo>
                    <a:pt x="3581" y="970"/>
                  </a:lnTo>
                  <a:lnTo>
                    <a:pt x="3578" y="973"/>
                  </a:lnTo>
                  <a:lnTo>
                    <a:pt x="3577" y="976"/>
                  </a:lnTo>
                  <a:lnTo>
                    <a:pt x="3575" y="979"/>
                  </a:lnTo>
                  <a:lnTo>
                    <a:pt x="3572" y="983"/>
                  </a:lnTo>
                  <a:lnTo>
                    <a:pt x="3569" y="984"/>
                  </a:lnTo>
                  <a:lnTo>
                    <a:pt x="3566" y="987"/>
                  </a:lnTo>
                  <a:lnTo>
                    <a:pt x="3564" y="990"/>
                  </a:lnTo>
                  <a:lnTo>
                    <a:pt x="3561" y="992"/>
                  </a:lnTo>
                  <a:lnTo>
                    <a:pt x="3558" y="995"/>
                  </a:lnTo>
                  <a:lnTo>
                    <a:pt x="3555" y="996"/>
                  </a:lnTo>
                  <a:lnTo>
                    <a:pt x="3552" y="999"/>
                  </a:lnTo>
                  <a:lnTo>
                    <a:pt x="3551" y="1001"/>
                  </a:lnTo>
                  <a:lnTo>
                    <a:pt x="3549" y="1001"/>
                  </a:lnTo>
                  <a:lnTo>
                    <a:pt x="3546" y="1004"/>
                  </a:lnTo>
                  <a:lnTo>
                    <a:pt x="3543" y="1005"/>
                  </a:lnTo>
                  <a:lnTo>
                    <a:pt x="3540" y="1007"/>
                  </a:lnTo>
                  <a:lnTo>
                    <a:pt x="3537" y="1008"/>
                  </a:lnTo>
                  <a:lnTo>
                    <a:pt x="3532" y="1010"/>
                  </a:lnTo>
                  <a:lnTo>
                    <a:pt x="3529" y="1013"/>
                  </a:lnTo>
                  <a:lnTo>
                    <a:pt x="3526" y="1015"/>
                  </a:lnTo>
                  <a:lnTo>
                    <a:pt x="3523" y="1016"/>
                  </a:lnTo>
                  <a:lnTo>
                    <a:pt x="3520" y="1019"/>
                  </a:lnTo>
                  <a:lnTo>
                    <a:pt x="3517" y="1021"/>
                  </a:lnTo>
                  <a:lnTo>
                    <a:pt x="3513" y="1022"/>
                  </a:lnTo>
                  <a:lnTo>
                    <a:pt x="3509" y="1024"/>
                  </a:lnTo>
                  <a:lnTo>
                    <a:pt x="3506" y="1025"/>
                  </a:lnTo>
                  <a:lnTo>
                    <a:pt x="3502" y="1027"/>
                  </a:lnTo>
                  <a:lnTo>
                    <a:pt x="3499" y="1028"/>
                  </a:lnTo>
                  <a:lnTo>
                    <a:pt x="3496" y="1031"/>
                  </a:lnTo>
                  <a:lnTo>
                    <a:pt x="3493" y="1033"/>
                  </a:lnTo>
                  <a:lnTo>
                    <a:pt x="3490" y="1034"/>
                  </a:lnTo>
                  <a:lnTo>
                    <a:pt x="3494" y="1036"/>
                  </a:lnTo>
                  <a:lnTo>
                    <a:pt x="3496" y="1037"/>
                  </a:lnTo>
                  <a:lnTo>
                    <a:pt x="3497" y="1039"/>
                  </a:lnTo>
                  <a:lnTo>
                    <a:pt x="3500" y="1041"/>
                  </a:lnTo>
                  <a:lnTo>
                    <a:pt x="3503" y="1044"/>
                  </a:lnTo>
                  <a:lnTo>
                    <a:pt x="3505" y="1047"/>
                  </a:lnTo>
                  <a:lnTo>
                    <a:pt x="3505" y="1051"/>
                  </a:lnTo>
                  <a:lnTo>
                    <a:pt x="3505" y="1056"/>
                  </a:lnTo>
                  <a:lnTo>
                    <a:pt x="3505" y="1059"/>
                  </a:lnTo>
                  <a:lnTo>
                    <a:pt x="3506" y="1062"/>
                  </a:lnTo>
                  <a:lnTo>
                    <a:pt x="3508" y="1066"/>
                  </a:lnTo>
                  <a:lnTo>
                    <a:pt x="3511" y="1070"/>
                  </a:lnTo>
                  <a:lnTo>
                    <a:pt x="3513" y="1071"/>
                  </a:lnTo>
                  <a:lnTo>
                    <a:pt x="3516" y="1074"/>
                  </a:lnTo>
                  <a:lnTo>
                    <a:pt x="3519" y="1077"/>
                  </a:lnTo>
                  <a:lnTo>
                    <a:pt x="3522" y="1079"/>
                  </a:lnTo>
                  <a:lnTo>
                    <a:pt x="3523" y="1082"/>
                  </a:lnTo>
                  <a:lnTo>
                    <a:pt x="3525" y="1085"/>
                  </a:lnTo>
                  <a:lnTo>
                    <a:pt x="3525" y="1089"/>
                  </a:lnTo>
                  <a:lnTo>
                    <a:pt x="3525" y="1094"/>
                  </a:lnTo>
                  <a:lnTo>
                    <a:pt x="3523" y="1099"/>
                  </a:lnTo>
                  <a:lnTo>
                    <a:pt x="3525" y="1102"/>
                  </a:lnTo>
                  <a:lnTo>
                    <a:pt x="3525" y="1106"/>
                  </a:lnTo>
                  <a:lnTo>
                    <a:pt x="3528" y="1108"/>
                  </a:lnTo>
                  <a:lnTo>
                    <a:pt x="3531" y="1111"/>
                  </a:lnTo>
                  <a:lnTo>
                    <a:pt x="3534" y="1112"/>
                  </a:lnTo>
                  <a:lnTo>
                    <a:pt x="3537" y="1114"/>
                  </a:lnTo>
                  <a:lnTo>
                    <a:pt x="3540" y="1117"/>
                  </a:lnTo>
                  <a:lnTo>
                    <a:pt x="3543" y="1118"/>
                  </a:lnTo>
                  <a:lnTo>
                    <a:pt x="3545" y="1121"/>
                  </a:lnTo>
                  <a:lnTo>
                    <a:pt x="3546" y="1126"/>
                  </a:lnTo>
                  <a:lnTo>
                    <a:pt x="3548" y="1131"/>
                  </a:lnTo>
                  <a:lnTo>
                    <a:pt x="3549" y="1134"/>
                  </a:lnTo>
                  <a:lnTo>
                    <a:pt x="3551" y="1137"/>
                  </a:lnTo>
                  <a:lnTo>
                    <a:pt x="3552" y="1140"/>
                  </a:lnTo>
                  <a:lnTo>
                    <a:pt x="3555" y="1143"/>
                  </a:lnTo>
                  <a:lnTo>
                    <a:pt x="3557" y="1146"/>
                  </a:lnTo>
                  <a:lnTo>
                    <a:pt x="3560" y="1149"/>
                  </a:lnTo>
                  <a:lnTo>
                    <a:pt x="3563" y="1150"/>
                  </a:lnTo>
                  <a:lnTo>
                    <a:pt x="3566" y="1153"/>
                  </a:lnTo>
                  <a:lnTo>
                    <a:pt x="3567" y="1157"/>
                  </a:lnTo>
                  <a:lnTo>
                    <a:pt x="3569" y="1160"/>
                  </a:lnTo>
                  <a:lnTo>
                    <a:pt x="3572" y="1163"/>
                  </a:lnTo>
                  <a:lnTo>
                    <a:pt x="3574" y="1166"/>
                  </a:lnTo>
                  <a:lnTo>
                    <a:pt x="3577" y="1167"/>
                  </a:lnTo>
                  <a:lnTo>
                    <a:pt x="3581" y="1169"/>
                  </a:lnTo>
                  <a:lnTo>
                    <a:pt x="3586" y="1169"/>
                  </a:lnTo>
                  <a:lnTo>
                    <a:pt x="3590" y="1169"/>
                  </a:lnTo>
                  <a:lnTo>
                    <a:pt x="3593" y="1170"/>
                  </a:lnTo>
                  <a:lnTo>
                    <a:pt x="3596" y="1173"/>
                  </a:lnTo>
                  <a:lnTo>
                    <a:pt x="3598" y="1176"/>
                  </a:lnTo>
                  <a:lnTo>
                    <a:pt x="3601" y="1178"/>
                  </a:lnTo>
                  <a:lnTo>
                    <a:pt x="3604" y="1179"/>
                  </a:lnTo>
                  <a:lnTo>
                    <a:pt x="3607" y="1182"/>
                  </a:lnTo>
                  <a:lnTo>
                    <a:pt x="3612" y="1184"/>
                  </a:lnTo>
                  <a:lnTo>
                    <a:pt x="3613" y="1186"/>
                  </a:lnTo>
                  <a:lnTo>
                    <a:pt x="3615" y="1189"/>
                  </a:lnTo>
                  <a:lnTo>
                    <a:pt x="3616" y="1189"/>
                  </a:lnTo>
                  <a:lnTo>
                    <a:pt x="3618" y="1193"/>
                  </a:lnTo>
                  <a:lnTo>
                    <a:pt x="3618" y="1198"/>
                  </a:lnTo>
                  <a:lnTo>
                    <a:pt x="3619" y="1201"/>
                  </a:lnTo>
                  <a:lnTo>
                    <a:pt x="3622" y="1204"/>
                  </a:lnTo>
                  <a:lnTo>
                    <a:pt x="3625" y="1205"/>
                  </a:lnTo>
                  <a:lnTo>
                    <a:pt x="3630" y="1207"/>
                  </a:lnTo>
                  <a:lnTo>
                    <a:pt x="3635" y="1207"/>
                  </a:lnTo>
                  <a:lnTo>
                    <a:pt x="3639" y="1207"/>
                  </a:lnTo>
                  <a:lnTo>
                    <a:pt x="3644" y="1208"/>
                  </a:lnTo>
                  <a:lnTo>
                    <a:pt x="3645" y="1211"/>
                  </a:lnTo>
                  <a:lnTo>
                    <a:pt x="3647" y="1215"/>
                  </a:lnTo>
                  <a:lnTo>
                    <a:pt x="3648" y="1219"/>
                  </a:lnTo>
                  <a:lnTo>
                    <a:pt x="3648" y="1224"/>
                  </a:lnTo>
                  <a:lnTo>
                    <a:pt x="3650" y="1228"/>
                  </a:lnTo>
                  <a:lnTo>
                    <a:pt x="3650" y="1233"/>
                  </a:lnTo>
                  <a:lnTo>
                    <a:pt x="3648" y="1236"/>
                  </a:lnTo>
                  <a:lnTo>
                    <a:pt x="3647" y="1239"/>
                  </a:lnTo>
                  <a:lnTo>
                    <a:pt x="3644" y="1242"/>
                  </a:lnTo>
                  <a:lnTo>
                    <a:pt x="3641" y="1245"/>
                  </a:lnTo>
                  <a:lnTo>
                    <a:pt x="3639" y="1248"/>
                  </a:lnTo>
                  <a:lnTo>
                    <a:pt x="3639" y="1253"/>
                  </a:lnTo>
                  <a:lnTo>
                    <a:pt x="3639" y="1257"/>
                  </a:lnTo>
                  <a:lnTo>
                    <a:pt x="3638" y="1262"/>
                  </a:lnTo>
                  <a:lnTo>
                    <a:pt x="3636" y="1265"/>
                  </a:lnTo>
                  <a:lnTo>
                    <a:pt x="3635" y="1268"/>
                  </a:lnTo>
                  <a:lnTo>
                    <a:pt x="3633" y="1273"/>
                  </a:lnTo>
                  <a:lnTo>
                    <a:pt x="3633" y="1274"/>
                  </a:lnTo>
                  <a:lnTo>
                    <a:pt x="3633" y="1277"/>
                  </a:lnTo>
                  <a:lnTo>
                    <a:pt x="3636" y="1280"/>
                  </a:lnTo>
                  <a:lnTo>
                    <a:pt x="3639" y="1280"/>
                  </a:lnTo>
                  <a:lnTo>
                    <a:pt x="3645" y="1280"/>
                  </a:lnTo>
                  <a:lnTo>
                    <a:pt x="3648" y="1282"/>
                  </a:lnTo>
                  <a:lnTo>
                    <a:pt x="3650" y="1285"/>
                  </a:lnTo>
                  <a:lnTo>
                    <a:pt x="3653" y="1288"/>
                  </a:lnTo>
                  <a:lnTo>
                    <a:pt x="3654" y="1291"/>
                  </a:lnTo>
                  <a:lnTo>
                    <a:pt x="3657" y="1292"/>
                  </a:lnTo>
                  <a:lnTo>
                    <a:pt x="3662" y="1294"/>
                  </a:lnTo>
                  <a:lnTo>
                    <a:pt x="3667" y="1295"/>
                  </a:lnTo>
                  <a:lnTo>
                    <a:pt x="3670" y="1295"/>
                  </a:lnTo>
                  <a:lnTo>
                    <a:pt x="3674" y="1297"/>
                  </a:lnTo>
                  <a:lnTo>
                    <a:pt x="3676" y="1298"/>
                  </a:lnTo>
                  <a:lnTo>
                    <a:pt x="3676" y="1303"/>
                  </a:lnTo>
                  <a:lnTo>
                    <a:pt x="3677" y="1308"/>
                  </a:lnTo>
                  <a:lnTo>
                    <a:pt x="3677" y="1312"/>
                  </a:lnTo>
                  <a:lnTo>
                    <a:pt x="3679" y="1317"/>
                  </a:lnTo>
                  <a:lnTo>
                    <a:pt x="3680" y="1320"/>
                  </a:lnTo>
                  <a:lnTo>
                    <a:pt x="3682" y="1324"/>
                  </a:lnTo>
                  <a:lnTo>
                    <a:pt x="3683" y="1327"/>
                  </a:lnTo>
                  <a:lnTo>
                    <a:pt x="3686" y="1331"/>
                  </a:lnTo>
                  <a:lnTo>
                    <a:pt x="3690" y="1332"/>
                  </a:lnTo>
                  <a:lnTo>
                    <a:pt x="3694" y="1331"/>
                  </a:lnTo>
                  <a:lnTo>
                    <a:pt x="3697" y="1329"/>
                  </a:lnTo>
                  <a:lnTo>
                    <a:pt x="3700" y="1326"/>
                  </a:lnTo>
                  <a:lnTo>
                    <a:pt x="3702" y="1324"/>
                  </a:lnTo>
                  <a:lnTo>
                    <a:pt x="3705" y="1321"/>
                  </a:lnTo>
                  <a:lnTo>
                    <a:pt x="3706" y="1317"/>
                  </a:lnTo>
                  <a:lnTo>
                    <a:pt x="3708" y="1314"/>
                  </a:lnTo>
                  <a:lnTo>
                    <a:pt x="3709" y="1311"/>
                  </a:lnTo>
                  <a:lnTo>
                    <a:pt x="3712" y="1308"/>
                  </a:lnTo>
                  <a:lnTo>
                    <a:pt x="3715" y="1306"/>
                  </a:lnTo>
                  <a:lnTo>
                    <a:pt x="3722" y="1306"/>
                  </a:lnTo>
                  <a:lnTo>
                    <a:pt x="3725" y="1306"/>
                  </a:lnTo>
                  <a:lnTo>
                    <a:pt x="3728" y="1303"/>
                  </a:lnTo>
                  <a:lnTo>
                    <a:pt x="3729" y="1298"/>
                  </a:lnTo>
                  <a:lnTo>
                    <a:pt x="3728" y="1294"/>
                  </a:lnTo>
                  <a:lnTo>
                    <a:pt x="3728" y="1289"/>
                  </a:lnTo>
                  <a:lnTo>
                    <a:pt x="3729" y="1286"/>
                  </a:lnTo>
                  <a:lnTo>
                    <a:pt x="3731" y="1282"/>
                  </a:lnTo>
                  <a:lnTo>
                    <a:pt x="3732" y="1279"/>
                  </a:lnTo>
                  <a:lnTo>
                    <a:pt x="3735" y="1276"/>
                  </a:lnTo>
                  <a:lnTo>
                    <a:pt x="3737" y="1273"/>
                  </a:lnTo>
                  <a:lnTo>
                    <a:pt x="3738" y="1269"/>
                  </a:lnTo>
                  <a:lnTo>
                    <a:pt x="3740" y="1265"/>
                  </a:lnTo>
                  <a:lnTo>
                    <a:pt x="3740" y="1260"/>
                  </a:lnTo>
                  <a:lnTo>
                    <a:pt x="3741" y="1257"/>
                  </a:lnTo>
                  <a:lnTo>
                    <a:pt x="3743" y="1254"/>
                  </a:lnTo>
                  <a:lnTo>
                    <a:pt x="3748" y="1253"/>
                  </a:lnTo>
                  <a:lnTo>
                    <a:pt x="3754" y="1253"/>
                  </a:lnTo>
                  <a:lnTo>
                    <a:pt x="3758" y="1253"/>
                  </a:lnTo>
                  <a:lnTo>
                    <a:pt x="3763" y="1253"/>
                  </a:lnTo>
                  <a:lnTo>
                    <a:pt x="3766" y="1254"/>
                  </a:lnTo>
                  <a:lnTo>
                    <a:pt x="3769" y="1257"/>
                  </a:lnTo>
                  <a:lnTo>
                    <a:pt x="3772" y="1260"/>
                  </a:lnTo>
                  <a:lnTo>
                    <a:pt x="3773" y="1263"/>
                  </a:lnTo>
                  <a:lnTo>
                    <a:pt x="3775" y="1266"/>
                  </a:lnTo>
                  <a:lnTo>
                    <a:pt x="3777" y="1271"/>
                  </a:lnTo>
                  <a:lnTo>
                    <a:pt x="3780" y="1273"/>
                  </a:lnTo>
                  <a:lnTo>
                    <a:pt x="3783" y="1274"/>
                  </a:lnTo>
                  <a:lnTo>
                    <a:pt x="3787" y="1274"/>
                  </a:lnTo>
                  <a:lnTo>
                    <a:pt x="3792" y="1274"/>
                  </a:lnTo>
                  <a:lnTo>
                    <a:pt x="3796" y="1273"/>
                  </a:lnTo>
                  <a:lnTo>
                    <a:pt x="3801" y="1274"/>
                  </a:lnTo>
                  <a:lnTo>
                    <a:pt x="3805" y="1274"/>
                  </a:lnTo>
                  <a:lnTo>
                    <a:pt x="3809" y="1271"/>
                  </a:lnTo>
                  <a:lnTo>
                    <a:pt x="3812" y="1268"/>
                  </a:lnTo>
                  <a:lnTo>
                    <a:pt x="3815" y="1266"/>
                  </a:lnTo>
                  <a:lnTo>
                    <a:pt x="3819" y="1268"/>
                  </a:lnTo>
                  <a:lnTo>
                    <a:pt x="3822" y="1269"/>
                  </a:lnTo>
                  <a:lnTo>
                    <a:pt x="3824" y="1273"/>
                  </a:lnTo>
                  <a:lnTo>
                    <a:pt x="3824" y="1277"/>
                  </a:lnTo>
                  <a:lnTo>
                    <a:pt x="3824" y="1282"/>
                  </a:lnTo>
                  <a:lnTo>
                    <a:pt x="3822" y="1286"/>
                  </a:lnTo>
                  <a:lnTo>
                    <a:pt x="3824" y="1289"/>
                  </a:lnTo>
                  <a:lnTo>
                    <a:pt x="3828" y="1292"/>
                  </a:lnTo>
                  <a:lnTo>
                    <a:pt x="3831" y="1292"/>
                  </a:lnTo>
                  <a:lnTo>
                    <a:pt x="3836" y="1294"/>
                  </a:lnTo>
                  <a:lnTo>
                    <a:pt x="3841" y="1292"/>
                  </a:lnTo>
                  <a:lnTo>
                    <a:pt x="3844" y="1289"/>
                  </a:lnTo>
                  <a:lnTo>
                    <a:pt x="3845" y="1286"/>
                  </a:lnTo>
                  <a:lnTo>
                    <a:pt x="3848" y="1288"/>
                  </a:lnTo>
                  <a:lnTo>
                    <a:pt x="3848" y="1292"/>
                  </a:lnTo>
                  <a:lnTo>
                    <a:pt x="3848" y="1297"/>
                  </a:lnTo>
                  <a:lnTo>
                    <a:pt x="3848" y="1300"/>
                  </a:lnTo>
                  <a:lnTo>
                    <a:pt x="3848" y="1305"/>
                  </a:lnTo>
                  <a:lnTo>
                    <a:pt x="3850" y="1309"/>
                  </a:lnTo>
                  <a:lnTo>
                    <a:pt x="3851" y="1312"/>
                  </a:lnTo>
                  <a:lnTo>
                    <a:pt x="3854" y="1315"/>
                  </a:lnTo>
                  <a:lnTo>
                    <a:pt x="3854" y="1318"/>
                  </a:lnTo>
                  <a:lnTo>
                    <a:pt x="3856" y="1323"/>
                  </a:lnTo>
                  <a:lnTo>
                    <a:pt x="3856" y="1327"/>
                  </a:lnTo>
                  <a:lnTo>
                    <a:pt x="3859" y="1331"/>
                  </a:lnTo>
                  <a:lnTo>
                    <a:pt x="3862" y="1332"/>
                  </a:lnTo>
                  <a:lnTo>
                    <a:pt x="3865" y="1335"/>
                  </a:lnTo>
                  <a:lnTo>
                    <a:pt x="3867" y="1338"/>
                  </a:lnTo>
                  <a:lnTo>
                    <a:pt x="3870" y="1341"/>
                  </a:lnTo>
                  <a:lnTo>
                    <a:pt x="3871" y="1343"/>
                  </a:lnTo>
                  <a:lnTo>
                    <a:pt x="3876" y="1344"/>
                  </a:lnTo>
                  <a:lnTo>
                    <a:pt x="3880" y="1346"/>
                  </a:lnTo>
                  <a:lnTo>
                    <a:pt x="3882" y="1349"/>
                  </a:lnTo>
                  <a:lnTo>
                    <a:pt x="3883" y="1352"/>
                  </a:lnTo>
                  <a:lnTo>
                    <a:pt x="3885" y="1356"/>
                  </a:lnTo>
                  <a:lnTo>
                    <a:pt x="3886" y="1360"/>
                  </a:lnTo>
                  <a:lnTo>
                    <a:pt x="3889" y="1361"/>
                  </a:lnTo>
                  <a:lnTo>
                    <a:pt x="3891" y="1364"/>
                  </a:lnTo>
                  <a:lnTo>
                    <a:pt x="3894" y="1369"/>
                  </a:lnTo>
                  <a:lnTo>
                    <a:pt x="3892" y="1372"/>
                  </a:lnTo>
                  <a:lnTo>
                    <a:pt x="3889" y="1375"/>
                  </a:lnTo>
                  <a:lnTo>
                    <a:pt x="3888" y="1378"/>
                  </a:lnTo>
                  <a:lnTo>
                    <a:pt x="3886" y="1381"/>
                  </a:lnTo>
                  <a:lnTo>
                    <a:pt x="3883" y="1384"/>
                  </a:lnTo>
                  <a:lnTo>
                    <a:pt x="3882" y="1387"/>
                  </a:lnTo>
                  <a:lnTo>
                    <a:pt x="3880" y="1390"/>
                  </a:lnTo>
                  <a:lnTo>
                    <a:pt x="3879" y="1395"/>
                  </a:lnTo>
                  <a:lnTo>
                    <a:pt x="3877" y="1398"/>
                  </a:lnTo>
                  <a:lnTo>
                    <a:pt x="3877" y="1402"/>
                  </a:lnTo>
                  <a:lnTo>
                    <a:pt x="3879" y="1407"/>
                  </a:lnTo>
                  <a:lnTo>
                    <a:pt x="3880" y="1411"/>
                  </a:lnTo>
                  <a:lnTo>
                    <a:pt x="3882" y="1414"/>
                  </a:lnTo>
                  <a:lnTo>
                    <a:pt x="3886" y="1416"/>
                  </a:lnTo>
                  <a:lnTo>
                    <a:pt x="3889" y="1418"/>
                  </a:lnTo>
                  <a:lnTo>
                    <a:pt x="3894" y="1418"/>
                  </a:lnTo>
                  <a:lnTo>
                    <a:pt x="3899" y="1419"/>
                  </a:lnTo>
                  <a:lnTo>
                    <a:pt x="3902" y="1421"/>
                  </a:lnTo>
                  <a:lnTo>
                    <a:pt x="3903" y="1424"/>
                  </a:lnTo>
                  <a:lnTo>
                    <a:pt x="3903" y="1428"/>
                  </a:lnTo>
                  <a:lnTo>
                    <a:pt x="3905" y="1431"/>
                  </a:lnTo>
                  <a:lnTo>
                    <a:pt x="3903" y="1434"/>
                  </a:lnTo>
                  <a:lnTo>
                    <a:pt x="3903" y="1439"/>
                  </a:lnTo>
                  <a:lnTo>
                    <a:pt x="3902" y="1442"/>
                  </a:lnTo>
                  <a:lnTo>
                    <a:pt x="3899" y="1445"/>
                  </a:lnTo>
                  <a:lnTo>
                    <a:pt x="3897" y="1448"/>
                  </a:lnTo>
                  <a:lnTo>
                    <a:pt x="3899" y="1453"/>
                  </a:lnTo>
                  <a:lnTo>
                    <a:pt x="3900" y="1456"/>
                  </a:lnTo>
                  <a:lnTo>
                    <a:pt x="3903" y="1459"/>
                  </a:lnTo>
                  <a:lnTo>
                    <a:pt x="3905" y="1462"/>
                  </a:lnTo>
                  <a:lnTo>
                    <a:pt x="3906" y="1465"/>
                  </a:lnTo>
                  <a:lnTo>
                    <a:pt x="3908" y="1469"/>
                  </a:lnTo>
                  <a:lnTo>
                    <a:pt x="3908" y="1474"/>
                  </a:lnTo>
                  <a:lnTo>
                    <a:pt x="3911" y="1477"/>
                  </a:lnTo>
                  <a:lnTo>
                    <a:pt x="3915" y="1477"/>
                  </a:lnTo>
                  <a:lnTo>
                    <a:pt x="3918" y="1476"/>
                  </a:lnTo>
                  <a:lnTo>
                    <a:pt x="3920" y="1476"/>
                  </a:lnTo>
                  <a:lnTo>
                    <a:pt x="3923" y="1476"/>
                  </a:lnTo>
                  <a:lnTo>
                    <a:pt x="3926" y="1477"/>
                  </a:lnTo>
                  <a:lnTo>
                    <a:pt x="3929" y="1480"/>
                  </a:lnTo>
                  <a:lnTo>
                    <a:pt x="3931" y="1483"/>
                  </a:lnTo>
                  <a:lnTo>
                    <a:pt x="3934" y="1485"/>
                  </a:lnTo>
                  <a:lnTo>
                    <a:pt x="3937" y="1486"/>
                  </a:lnTo>
                  <a:lnTo>
                    <a:pt x="3940" y="1489"/>
                  </a:lnTo>
                  <a:lnTo>
                    <a:pt x="3941" y="1492"/>
                  </a:lnTo>
                  <a:lnTo>
                    <a:pt x="3946" y="1494"/>
                  </a:lnTo>
                  <a:lnTo>
                    <a:pt x="3949" y="1495"/>
                  </a:lnTo>
                  <a:lnTo>
                    <a:pt x="3953" y="1497"/>
                  </a:lnTo>
                  <a:lnTo>
                    <a:pt x="3958" y="1497"/>
                  </a:lnTo>
                  <a:lnTo>
                    <a:pt x="3963" y="1497"/>
                  </a:lnTo>
                  <a:lnTo>
                    <a:pt x="3966" y="1498"/>
                  </a:lnTo>
                  <a:lnTo>
                    <a:pt x="3969" y="1501"/>
                  </a:lnTo>
                  <a:lnTo>
                    <a:pt x="3969" y="1506"/>
                  </a:lnTo>
                  <a:lnTo>
                    <a:pt x="3967" y="1509"/>
                  </a:lnTo>
                  <a:lnTo>
                    <a:pt x="3964" y="1512"/>
                  </a:lnTo>
                  <a:lnTo>
                    <a:pt x="3963" y="1515"/>
                  </a:lnTo>
                  <a:lnTo>
                    <a:pt x="3963" y="1518"/>
                  </a:lnTo>
                  <a:lnTo>
                    <a:pt x="3964" y="1523"/>
                  </a:lnTo>
                  <a:lnTo>
                    <a:pt x="3969" y="1527"/>
                  </a:lnTo>
                  <a:lnTo>
                    <a:pt x="3970" y="1527"/>
                  </a:lnTo>
                  <a:lnTo>
                    <a:pt x="3972" y="1529"/>
                  </a:lnTo>
                  <a:lnTo>
                    <a:pt x="3975" y="1532"/>
                  </a:lnTo>
                  <a:lnTo>
                    <a:pt x="3976" y="1534"/>
                  </a:lnTo>
                  <a:lnTo>
                    <a:pt x="3976" y="1538"/>
                  </a:lnTo>
                  <a:lnTo>
                    <a:pt x="3978" y="1541"/>
                  </a:lnTo>
                  <a:lnTo>
                    <a:pt x="3981" y="1544"/>
                  </a:lnTo>
                  <a:lnTo>
                    <a:pt x="3984" y="1546"/>
                  </a:lnTo>
                  <a:lnTo>
                    <a:pt x="3989" y="1547"/>
                  </a:lnTo>
                  <a:lnTo>
                    <a:pt x="3990" y="1550"/>
                  </a:lnTo>
                  <a:lnTo>
                    <a:pt x="3987" y="1553"/>
                  </a:lnTo>
                  <a:lnTo>
                    <a:pt x="3984" y="1555"/>
                  </a:lnTo>
                  <a:lnTo>
                    <a:pt x="3981" y="1558"/>
                  </a:lnTo>
                  <a:lnTo>
                    <a:pt x="3979" y="1558"/>
                  </a:lnTo>
                  <a:lnTo>
                    <a:pt x="3978" y="1559"/>
                  </a:lnTo>
                  <a:lnTo>
                    <a:pt x="3978" y="1562"/>
                  </a:lnTo>
                  <a:lnTo>
                    <a:pt x="3979" y="1567"/>
                  </a:lnTo>
                  <a:lnTo>
                    <a:pt x="3981" y="1570"/>
                  </a:lnTo>
                  <a:lnTo>
                    <a:pt x="3981" y="1575"/>
                  </a:lnTo>
                  <a:lnTo>
                    <a:pt x="3981" y="1579"/>
                  </a:lnTo>
                  <a:lnTo>
                    <a:pt x="3978" y="1582"/>
                  </a:lnTo>
                  <a:lnTo>
                    <a:pt x="3976" y="1585"/>
                  </a:lnTo>
                  <a:lnTo>
                    <a:pt x="3979" y="1588"/>
                  </a:lnTo>
                  <a:lnTo>
                    <a:pt x="3984" y="1587"/>
                  </a:lnTo>
                  <a:lnTo>
                    <a:pt x="3987" y="1585"/>
                  </a:lnTo>
                  <a:lnTo>
                    <a:pt x="3992" y="1587"/>
                  </a:lnTo>
                  <a:lnTo>
                    <a:pt x="3995" y="1588"/>
                  </a:lnTo>
                  <a:lnTo>
                    <a:pt x="3998" y="1587"/>
                  </a:lnTo>
                  <a:lnTo>
                    <a:pt x="4001" y="1584"/>
                  </a:lnTo>
                  <a:lnTo>
                    <a:pt x="4002" y="1581"/>
                  </a:lnTo>
                  <a:lnTo>
                    <a:pt x="4002" y="1576"/>
                  </a:lnTo>
                  <a:lnTo>
                    <a:pt x="4002" y="1572"/>
                  </a:lnTo>
                  <a:lnTo>
                    <a:pt x="4002" y="1567"/>
                  </a:lnTo>
                  <a:lnTo>
                    <a:pt x="4004" y="1562"/>
                  </a:lnTo>
                  <a:lnTo>
                    <a:pt x="4008" y="1564"/>
                  </a:lnTo>
                  <a:lnTo>
                    <a:pt x="4010" y="1567"/>
                  </a:lnTo>
                  <a:lnTo>
                    <a:pt x="4013" y="1570"/>
                  </a:lnTo>
                  <a:lnTo>
                    <a:pt x="4013" y="1575"/>
                  </a:lnTo>
                  <a:lnTo>
                    <a:pt x="4015" y="1578"/>
                  </a:lnTo>
                  <a:lnTo>
                    <a:pt x="4015" y="1582"/>
                  </a:lnTo>
                  <a:lnTo>
                    <a:pt x="4016" y="1587"/>
                  </a:lnTo>
                  <a:lnTo>
                    <a:pt x="4016" y="1591"/>
                  </a:lnTo>
                  <a:lnTo>
                    <a:pt x="4018" y="1596"/>
                  </a:lnTo>
                  <a:lnTo>
                    <a:pt x="4018" y="1601"/>
                  </a:lnTo>
                  <a:lnTo>
                    <a:pt x="4019" y="1605"/>
                  </a:lnTo>
                  <a:lnTo>
                    <a:pt x="4018" y="1610"/>
                  </a:lnTo>
                  <a:lnTo>
                    <a:pt x="4015" y="1613"/>
                  </a:lnTo>
                  <a:lnTo>
                    <a:pt x="4011" y="1614"/>
                  </a:lnTo>
                  <a:lnTo>
                    <a:pt x="4008" y="1616"/>
                  </a:lnTo>
                  <a:lnTo>
                    <a:pt x="4004" y="1617"/>
                  </a:lnTo>
                  <a:lnTo>
                    <a:pt x="3999" y="1616"/>
                  </a:lnTo>
                  <a:lnTo>
                    <a:pt x="3996" y="1614"/>
                  </a:lnTo>
                  <a:lnTo>
                    <a:pt x="3993" y="1613"/>
                  </a:lnTo>
                  <a:lnTo>
                    <a:pt x="3989" y="1613"/>
                  </a:lnTo>
                  <a:lnTo>
                    <a:pt x="3986" y="1616"/>
                  </a:lnTo>
                  <a:lnTo>
                    <a:pt x="3986" y="1620"/>
                  </a:lnTo>
                  <a:lnTo>
                    <a:pt x="3987" y="1622"/>
                  </a:lnTo>
                  <a:lnTo>
                    <a:pt x="3990" y="1625"/>
                  </a:lnTo>
                  <a:lnTo>
                    <a:pt x="3993" y="1628"/>
                  </a:lnTo>
                  <a:lnTo>
                    <a:pt x="3995" y="1631"/>
                  </a:lnTo>
                  <a:lnTo>
                    <a:pt x="3995" y="1637"/>
                  </a:lnTo>
                  <a:lnTo>
                    <a:pt x="3993" y="1640"/>
                  </a:lnTo>
                  <a:lnTo>
                    <a:pt x="3992" y="1643"/>
                  </a:lnTo>
                  <a:lnTo>
                    <a:pt x="3989" y="1646"/>
                  </a:lnTo>
                  <a:lnTo>
                    <a:pt x="3986" y="1648"/>
                  </a:lnTo>
                  <a:lnTo>
                    <a:pt x="3984" y="1653"/>
                  </a:lnTo>
                  <a:lnTo>
                    <a:pt x="3984" y="1656"/>
                  </a:lnTo>
                  <a:lnTo>
                    <a:pt x="3986" y="1660"/>
                  </a:lnTo>
                  <a:lnTo>
                    <a:pt x="3987" y="1663"/>
                  </a:lnTo>
                  <a:lnTo>
                    <a:pt x="3987" y="1666"/>
                  </a:lnTo>
                  <a:lnTo>
                    <a:pt x="3987" y="1669"/>
                  </a:lnTo>
                  <a:lnTo>
                    <a:pt x="3984" y="1672"/>
                  </a:lnTo>
                  <a:lnTo>
                    <a:pt x="3982" y="1674"/>
                  </a:lnTo>
                  <a:lnTo>
                    <a:pt x="3981" y="1678"/>
                  </a:lnTo>
                  <a:lnTo>
                    <a:pt x="3982" y="1683"/>
                  </a:lnTo>
                  <a:lnTo>
                    <a:pt x="3986" y="1685"/>
                  </a:lnTo>
                  <a:lnTo>
                    <a:pt x="3990" y="1685"/>
                  </a:lnTo>
                  <a:lnTo>
                    <a:pt x="3995" y="1683"/>
                  </a:lnTo>
                  <a:lnTo>
                    <a:pt x="3998" y="1682"/>
                  </a:lnTo>
                  <a:lnTo>
                    <a:pt x="3999" y="1686"/>
                  </a:lnTo>
                  <a:lnTo>
                    <a:pt x="4001" y="1691"/>
                  </a:lnTo>
                  <a:lnTo>
                    <a:pt x="4001" y="1695"/>
                  </a:lnTo>
                  <a:lnTo>
                    <a:pt x="3999" y="1700"/>
                  </a:lnTo>
                  <a:lnTo>
                    <a:pt x="3999" y="1704"/>
                  </a:lnTo>
                  <a:lnTo>
                    <a:pt x="4001" y="1709"/>
                  </a:lnTo>
                  <a:lnTo>
                    <a:pt x="4002" y="1714"/>
                  </a:lnTo>
                  <a:lnTo>
                    <a:pt x="4002" y="1718"/>
                  </a:lnTo>
                  <a:lnTo>
                    <a:pt x="4001" y="1723"/>
                  </a:lnTo>
                  <a:lnTo>
                    <a:pt x="3999" y="1726"/>
                  </a:lnTo>
                  <a:lnTo>
                    <a:pt x="3996" y="1729"/>
                  </a:lnTo>
                  <a:lnTo>
                    <a:pt x="3993" y="1730"/>
                  </a:lnTo>
                  <a:lnTo>
                    <a:pt x="3993" y="1735"/>
                  </a:lnTo>
                  <a:lnTo>
                    <a:pt x="3996" y="1736"/>
                  </a:lnTo>
                  <a:lnTo>
                    <a:pt x="3999" y="1738"/>
                  </a:lnTo>
                  <a:lnTo>
                    <a:pt x="4002" y="1741"/>
                  </a:lnTo>
                  <a:lnTo>
                    <a:pt x="4004" y="1744"/>
                  </a:lnTo>
                  <a:lnTo>
                    <a:pt x="4002" y="1749"/>
                  </a:lnTo>
                  <a:lnTo>
                    <a:pt x="4004" y="1753"/>
                  </a:lnTo>
                  <a:lnTo>
                    <a:pt x="4007" y="1756"/>
                  </a:lnTo>
                  <a:lnTo>
                    <a:pt x="4007" y="1759"/>
                  </a:lnTo>
                  <a:lnTo>
                    <a:pt x="4004" y="1762"/>
                  </a:lnTo>
                  <a:lnTo>
                    <a:pt x="4001" y="1764"/>
                  </a:lnTo>
                  <a:lnTo>
                    <a:pt x="3996" y="1764"/>
                  </a:lnTo>
                  <a:lnTo>
                    <a:pt x="3992" y="1765"/>
                  </a:lnTo>
                  <a:lnTo>
                    <a:pt x="3987" y="1765"/>
                  </a:lnTo>
                  <a:lnTo>
                    <a:pt x="3982" y="1765"/>
                  </a:lnTo>
                  <a:lnTo>
                    <a:pt x="3978" y="1764"/>
                  </a:lnTo>
                  <a:lnTo>
                    <a:pt x="3975" y="1765"/>
                  </a:lnTo>
                  <a:lnTo>
                    <a:pt x="3973" y="1770"/>
                  </a:lnTo>
                  <a:lnTo>
                    <a:pt x="3973" y="1775"/>
                  </a:lnTo>
                  <a:lnTo>
                    <a:pt x="3973" y="1779"/>
                  </a:lnTo>
                  <a:lnTo>
                    <a:pt x="3973" y="1784"/>
                  </a:lnTo>
                  <a:lnTo>
                    <a:pt x="3970" y="1785"/>
                  </a:lnTo>
                  <a:lnTo>
                    <a:pt x="3966" y="1787"/>
                  </a:lnTo>
                  <a:lnTo>
                    <a:pt x="3963" y="1787"/>
                  </a:lnTo>
                  <a:lnTo>
                    <a:pt x="3960" y="1790"/>
                  </a:lnTo>
                  <a:lnTo>
                    <a:pt x="3958" y="1794"/>
                  </a:lnTo>
                  <a:lnTo>
                    <a:pt x="3957" y="1798"/>
                  </a:lnTo>
                  <a:lnTo>
                    <a:pt x="3957" y="1801"/>
                  </a:lnTo>
                  <a:lnTo>
                    <a:pt x="3957" y="1804"/>
                  </a:lnTo>
                  <a:lnTo>
                    <a:pt x="3958" y="1805"/>
                  </a:lnTo>
                  <a:lnTo>
                    <a:pt x="3961" y="1808"/>
                  </a:lnTo>
                  <a:lnTo>
                    <a:pt x="3966" y="1808"/>
                  </a:lnTo>
                  <a:lnTo>
                    <a:pt x="3970" y="1808"/>
                  </a:lnTo>
                  <a:lnTo>
                    <a:pt x="3975" y="1810"/>
                  </a:lnTo>
                  <a:lnTo>
                    <a:pt x="3976" y="1813"/>
                  </a:lnTo>
                  <a:lnTo>
                    <a:pt x="3978" y="1816"/>
                  </a:lnTo>
                  <a:lnTo>
                    <a:pt x="3978" y="1820"/>
                  </a:lnTo>
                  <a:lnTo>
                    <a:pt x="3979" y="1825"/>
                  </a:lnTo>
                  <a:lnTo>
                    <a:pt x="3979" y="1830"/>
                  </a:lnTo>
                  <a:lnTo>
                    <a:pt x="3978" y="1833"/>
                  </a:lnTo>
                  <a:lnTo>
                    <a:pt x="3978" y="1836"/>
                  </a:lnTo>
                  <a:lnTo>
                    <a:pt x="3975" y="1839"/>
                  </a:lnTo>
                  <a:lnTo>
                    <a:pt x="3973" y="1843"/>
                  </a:lnTo>
                  <a:lnTo>
                    <a:pt x="3972" y="1846"/>
                  </a:lnTo>
                  <a:lnTo>
                    <a:pt x="3973" y="1851"/>
                  </a:lnTo>
                  <a:lnTo>
                    <a:pt x="3975" y="1854"/>
                  </a:lnTo>
                  <a:lnTo>
                    <a:pt x="3976" y="1857"/>
                  </a:lnTo>
                  <a:lnTo>
                    <a:pt x="3979" y="1860"/>
                  </a:lnTo>
                  <a:lnTo>
                    <a:pt x="3981" y="1863"/>
                  </a:lnTo>
                  <a:lnTo>
                    <a:pt x="3982" y="1868"/>
                  </a:lnTo>
                  <a:lnTo>
                    <a:pt x="3982" y="1872"/>
                  </a:lnTo>
                  <a:lnTo>
                    <a:pt x="3982" y="1877"/>
                  </a:lnTo>
                  <a:lnTo>
                    <a:pt x="3979" y="1878"/>
                  </a:lnTo>
                  <a:lnTo>
                    <a:pt x="3976" y="1881"/>
                  </a:lnTo>
                  <a:lnTo>
                    <a:pt x="3973" y="1883"/>
                  </a:lnTo>
                  <a:lnTo>
                    <a:pt x="3969" y="1885"/>
                  </a:lnTo>
                  <a:lnTo>
                    <a:pt x="3964" y="1886"/>
                  </a:lnTo>
                  <a:lnTo>
                    <a:pt x="3961" y="1886"/>
                  </a:lnTo>
                  <a:lnTo>
                    <a:pt x="3958" y="1888"/>
                  </a:lnTo>
                  <a:lnTo>
                    <a:pt x="3957" y="1891"/>
                  </a:lnTo>
                  <a:lnTo>
                    <a:pt x="3958" y="1894"/>
                  </a:lnTo>
                  <a:lnTo>
                    <a:pt x="3961" y="1895"/>
                  </a:lnTo>
                  <a:lnTo>
                    <a:pt x="3966" y="1895"/>
                  </a:lnTo>
                  <a:lnTo>
                    <a:pt x="3969" y="1898"/>
                  </a:lnTo>
                  <a:lnTo>
                    <a:pt x="3970" y="1901"/>
                  </a:lnTo>
                  <a:lnTo>
                    <a:pt x="3972" y="1906"/>
                  </a:lnTo>
                  <a:lnTo>
                    <a:pt x="3973" y="1910"/>
                  </a:lnTo>
                  <a:lnTo>
                    <a:pt x="3975" y="1914"/>
                  </a:lnTo>
                  <a:lnTo>
                    <a:pt x="3976" y="1917"/>
                  </a:lnTo>
                  <a:lnTo>
                    <a:pt x="3979" y="1918"/>
                  </a:lnTo>
                  <a:lnTo>
                    <a:pt x="3984" y="1918"/>
                  </a:lnTo>
                  <a:lnTo>
                    <a:pt x="3986" y="1917"/>
                  </a:lnTo>
                  <a:lnTo>
                    <a:pt x="3986" y="1912"/>
                  </a:lnTo>
                  <a:lnTo>
                    <a:pt x="3984" y="1907"/>
                  </a:lnTo>
                  <a:lnTo>
                    <a:pt x="3984" y="1904"/>
                  </a:lnTo>
                  <a:lnTo>
                    <a:pt x="3987" y="1901"/>
                  </a:lnTo>
                  <a:lnTo>
                    <a:pt x="3992" y="1904"/>
                  </a:lnTo>
                  <a:lnTo>
                    <a:pt x="3995" y="1906"/>
                  </a:lnTo>
                  <a:lnTo>
                    <a:pt x="3996" y="1909"/>
                  </a:lnTo>
                  <a:lnTo>
                    <a:pt x="3998" y="1914"/>
                  </a:lnTo>
                  <a:lnTo>
                    <a:pt x="3998" y="1917"/>
                  </a:lnTo>
                  <a:lnTo>
                    <a:pt x="3999" y="1921"/>
                  </a:lnTo>
                  <a:lnTo>
                    <a:pt x="4002" y="1924"/>
                  </a:lnTo>
                  <a:lnTo>
                    <a:pt x="4004" y="1927"/>
                  </a:lnTo>
                  <a:lnTo>
                    <a:pt x="4004" y="1932"/>
                  </a:lnTo>
                  <a:lnTo>
                    <a:pt x="4004" y="1936"/>
                  </a:lnTo>
                  <a:lnTo>
                    <a:pt x="4005" y="1939"/>
                  </a:lnTo>
                  <a:lnTo>
                    <a:pt x="4010" y="1939"/>
                  </a:lnTo>
                  <a:lnTo>
                    <a:pt x="4011" y="1936"/>
                  </a:lnTo>
                  <a:lnTo>
                    <a:pt x="4011" y="1933"/>
                  </a:lnTo>
                  <a:lnTo>
                    <a:pt x="4013" y="1932"/>
                  </a:lnTo>
                  <a:lnTo>
                    <a:pt x="4013" y="1927"/>
                  </a:lnTo>
                  <a:lnTo>
                    <a:pt x="4016" y="1927"/>
                  </a:lnTo>
                  <a:lnTo>
                    <a:pt x="4018" y="1927"/>
                  </a:lnTo>
                  <a:lnTo>
                    <a:pt x="4019" y="1929"/>
                  </a:lnTo>
                  <a:lnTo>
                    <a:pt x="4021" y="1932"/>
                  </a:lnTo>
                  <a:lnTo>
                    <a:pt x="4022" y="1936"/>
                  </a:lnTo>
                  <a:lnTo>
                    <a:pt x="4022" y="1938"/>
                  </a:lnTo>
                  <a:lnTo>
                    <a:pt x="4022" y="1941"/>
                  </a:lnTo>
                  <a:lnTo>
                    <a:pt x="4022" y="1946"/>
                  </a:lnTo>
                  <a:lnTo>
                    <a:pt x="4025" y="1946"/>
                  </a:lnTo>
                  <a:lnTo>
                    <a:pt x="4024" y="1955"/>
                  </a:lnTo>
                  <a:lnTo>
                    <a:pt x="4021" y="1958"/>
                  </a:lnTo>
                  <a:lnTo>
                    <a:pt x="4019" y="1961"/>
                  </a:lnTo>
                  <a:lnTo>
                    <a:pt x="4016" y="1964"/>
                  </a:lnTo>
                  <a:lnTo>
                    <a:pt x="4015" y="1967"/>
                  </a:lnTo>
                  <a:lnTo>
                    <a:pt x="4013" y="1970"/>
                  </a:lnTo>
                  <a:lnTo>
                    <a:pt x="4013" y="1975"/>
                  </a:lnTo>
                  <a:lnTo>
                    <a:pt x="4013" y="1981"/>
                  </a:lnTo>
                  <a:lnTo>
                    <a:pt x="4013" y="1985"/>
                  </a:lnTo>
                  <a:lnTo>
                    <a:pt x="4015" y="1990"/>
                  </a:lnTo>
                  <a:lnTo>
                    <a:pt x="4015" y="1994"/>
                  </a:lnTo>
                  <a:lnTo>
                    <a:pt x="4015" y="1996"/>
                  </a:lnTo>
                  <a:lnTo>
                    <a:pt x="4013" y="1997"/>
                  </a:lnTo>
                  <a:lnTo>
                    <a:pt x="4008" y="1999"/>
                  </a:lnTo>
                  <a:lnTo>
                    <a:pt x="4005" y="1997"/>
                  </a:lnTo>
                  <a:lnTo>
                    <a:pt x="4001" y="1996"/>
                  </a:lnTo>
                  <a:lnTo>
                    <a:pt x="3998" y="1994"/>
                  </a:lnTo>
                  <a:lnTo>
                    <a:pt x="3993" y="1994"/>
                  </a:lnTo>
                  <a:lnTo>
                    <a:pt x="3990" y="1993"/>
                  </a:lnTo>
                  <a:lnTo>
                    <a:pt x="3987" y="1991"/>
                  </a:lnTo>
                  <a:lnTo>
                    <a:pt x="3984" y="1988"/>
                  </a:lnTo>
                  <a:lnTo>
                    <a:pt x="3981" y="1985"/>
                  </a:lnTo>
                  <a:lnTo>
                    <a:pt x="3978" y="1984"/>
                  </a:lnTo>
                  <a:lnTo>
                    <a:pt x="3975" y="1982"/>
                  </a:lnTo>
                  <a:lnTo>
                    <a:pt x="3970" y="1981"/>
                  </a:lnTo>
                  <a:lnTo>
                    <a:pt x="3966" y="1981"/>
                  </a:lnTo>
                  <a:lnTo>
                    <a:pt x="3961" y="1979"/>
                  </a:lnTo>
                  <a:lnTo>
                    <a:pt x="3958" y="1979"/>
                  </a:lnTo>
                  <a:lnTo>
                    <a:pt x="3953" y="1978"/>
                  </a:lnTo>
                  <a:lnTo>
                    <a:pt x="3949" y="1976"/>
                  </a:lnTo>
                  <a:lnTo>
                    <a:pt x="3944" y="1976"/>
                  </a:lnTo>
                  <a:lnTo>
                    <a:pt x="3940" y="1976"/>
                  </a:lnTo>
                  <a:lnTo>
                    <a:pt x="3935" y="1975"/>
                  </a:lnTo>
                  <a:lnTo>
                    <a:pt x="3931" y="1975"/>
                  </a:lnTo>
                  <a:lnTo>
                    <a:pt x="3926" y="1975"/>
                  </a:lnTo>
                  <a:lnTo>
                    <a:pt x="3921" y="1976"/>
                  </a:lnTo>
                  <a:lnTo>
                    <a:pt x="3920" y="1976"/>
                  </a:lnTo>
                  <a:lnTo>
                    <a:pt x="3915" y="1976"/>
                  </a:lnTo>
                  <a:lnTo>
                    <a:pt x="3911" y="1976"/>
                  </a:lnTo>
                  <a:lnTo>
                    <a:pt x="3906" y="1976"/>
                  </a:lnTo>
                  <a:lnTo>
                    <a:pt x="3902" y="1978"/>
                  </a:lnTo>
                  <a:lnTo>
                    <a:pt x="3897" y="1978"/>
                  </a:lnTo>
                  <a:lnTo>
                    <a:pt x="3891" y="1979"/>
                  </a:lnTo>
                  <a:lnTo>
                    <a:pt x="3886" y="1979"/>
                  </a:lnTo>
                  <a:lnTo>
                    <a:pt x="3882" y="1979"/>
                  </a:lnTo>
                  <a:lnTo>
                    <a:pt x="3876" y="1979"/>
                  </a:lnTo>
                  <a:lnTo>
                    <a:pt x="3873" y="1981"/>
                  </a:lnTo>
                  <a:lnTo>
                    <a:pt x="3867" y="1981"/>
                  </a:lnTo>
                  <a:lnTo>
                    <a:pt x="3862" y="1982"/>
                  </a:lnTo>
                  <a:lnTo>
                    <a:pt x="3857" y="1982"/>
                  </a:lnTo>
                  <a:lnTo>
                    <a:pt x="3853" y="1982"/>
                  </a:lnTo>
                  <a:lnTo>
                    <a:pt x="3850" y="1984"/>
                  </a:lnTo>
                  <a:lnTo>
                    <a:pt x="3845" y="1985"/>
                  </a:lnTo>
                  <a:lnTo>
                    <a:pt x="3841" y="1987"/>
                  </a:lnTo>
                  <a:lnTo>
                    <a:pt x="3836" y="1987"/>
                  </a:lnTo>
                  <a:lnTo>
                    <a:pt x="3831" y="1988"/>
                  </a:lnTo>
                  <a:lnTo>
                    <a:pt x="3828" y="1985"/>
                  </a:lnTo>
                  <a:lnTo>
                    <a:pt x="3825" y="1984"/>
                  </a:lnTo>
                  <a:lnTo>
                    <a:pt x="3822" y="1982"/>
                  </a:lnTo>
                  <a:lnTo>
                    <a:pt x="3818" y="1982"/>
                  </a:lnTo>
                  <a:lnTo>
                    <a:pt x="3815" y="1984"/>
                  </a:lnTo>
                  <a:lnTo>
                    <a:pt x="3812" y="1987"/>
                  </a:lnTo>
                  <a:lnTo>
                    <a:pt x="3809" y="1988"/>
                  </a:lnTo>
                  <a:lnTo>
                    <a:pt x="3805" y="1991"/>
                  </a:lnTo>
                  <a:lnTo>
                    <a:pt x="3802" y="1993"/>
                  </a:lnTo>
                  <a:lnTo>
                    <a:pt x="3799" y="1994"/>
                  </a:lnTo>
                  <a:lnTo>
                    <a:pt x="3796" y="1997"/>
                  </a:lnTo>
                  <a:lnTo>
                    <a:pt x="3793" y="1999"/>
                  </a:lnTo>
                  <a:lnTo>
                    <a:pt x="3790" y="2002"/>
                  </a:lnTo>
                  <a:lnTo>
                    <a:pt x="3787" y="2004"/>
                  </a:lnTo>
                  <a:lnTo>
                    <a:pt x="3784" y="2005"/>
                  </a:lnTo>
                  <a:lnTo>
                    <a:pt x="3781" y="2007"/>
                  </a:lnTo>
                  <a:lnTo>
                    <a:pt x="3777" y="2008"/>
                  </a:lnTo>
                  <a:lnTo>
                    <a:pt x="3772" y="2008"/>
                  </a:lnTo>
                  <a:lnTo>
                    <a:pt x="3769" y="2008"/>
                  </a:lnTo>
                  <a:lnTo>
                    <a:pt x="3764" y="2008"/>
                  </a:lnTo>
                  <a:lnTo>
                    <a:pt x="3760" y="2010"/>
                  </a:lnTo>
                  <a:lnTo>
                    <a:pt x="3757" y="2011"/>
                  </a:lnTo>
                  <a:lnTo>
                    <a:pt x="3754" y="2014"/>
                  </a:lnTo>
                  <a:lnTo>
                    <a:pt x="3749" y="2016"/>
                  </a:lnTo>
                  <a:lnTo>
                    <a:pt x="3746" y="2016"/>
                  </a:lnTo>
                  <a:lnTo>
                    <a:pt x="3740" y="2016"/>
                  </a:lnTo>
                  <a:lnTo>
                    <a:pt x="3735" y="2017"/>
                  </a:lnTo>
                  <a:lnTo>
                    <a:pt x="3729" y="2017"/>
                  </a:lnTo>
                  <a:lnTo>
                    <a:pt x="3725" y="2016"/>
                  </a:lnTo>
                  <a:lnTo>
                    <a:pt x="3722" y="2014"/>
                  </a:lnTo>
                  <a:lnTo>
                    <a:pt x="3719" y="2013"/>
                  </a:lnTo>
                  <a:lnTo>
                    <a:pt x="3714" y="2011"/>
                  </a:lnTo>
                  <a:lnTo>
                    <a:pt x="3712" y="2010"/>
                  </a:lnTo>
                  <a:lnTo>
                    <a:pt x="3708" y="2008"/>
                  </a:lnTo>
                  <a:lnTo>
                    <a:pt x="3705" y="2007"/>
                  </a:lnTo>
                  <a:lnTo>
                    <a:pt x="3699" y="2007"/>
                  </a:lnTo>
                  <a:lnTo>
                    <a:pt x="3694" y="2007"/>
                  </a:lnTo>
                  <a:lnTo>
                    <a:pt x="3690" y="2007"/>
                  </a:lnTo>
                  <a:lnTo>
                    <a:pt x="3685" y="2008"/>
                  </a:lnTo>
                  <a:lnTo>
                    <a:pt x="3680" y="2008"/>
                  </a:lnTo>
                  <a:lnTo>
                    <a:pt x="3676" y="2010"/>
                  </a:lnTo>
                  <a:lnTo>
                    <a:pt x="3673" y="2011"/>
                  </a:lnTo>
                  <a:lnTo>
                    <a:pt x="3668" y="2011"/>
                  </a:lnTo>
                  <a:lnTo>
                    <a:pt x="3665" y="2010"/>
                  </a:lnTo>
                  <a:lnTo>
                    <a:pt x="3661" y="2008"/>
                  </a:lnTo>
                  <a:lnTo>
                    <a:pt x="3657" y="2007"/>
                  </a:lnTo>
                  <a:lnTo>
                    <a:pt x="3654" y="2005"/>
                  </a:lnTo>
                  <a:lnTo>
                    <a:pt x="3651" y="2002"/>
                  </a:lnTo>
                  <a:lnTo>
                    <a:pt x="3648" y="2001"/>
                  </a:lnTo>
                  <a:lnTo>
                    <a:pt x="3644" y="1999"/>
                  </a:lnTo>
                  <a:lnTo>
                    <a:pt x="3641" y="1999"/>
                  </a:lnTo>
                  <a:lnTo>
                    <a:pt x="3636" y="1997"/>
                  </a:lnTo>
                  <a:lnTo>
                    <a:pt x="3632" y="1996"/>
                  </a:lnTo>
                  <a:lnTo>
                    <a:pt x="3629" y="1994"/>
                  </a:lnTo>
                  <a:lnTo>
                    <a:pt x="3625" y="1991"/>
                  </a:lnTo>
                  <a:lnTo>
                    <a:pt x="3624" y="1988"/>
                  </a:lnTo>
                  <a:lnTo>
                    <a:pt x="3622" y="1985"/>
                  </a:lnTo>
                  <a:lnTo>
                    <a:pt x="3621" y="1981"/>
                  </a:lnTo>
                  <a:lnTo>
                    <a:pt x="3618" y="1981"/>
                  </a:lnTo>
                  <a:lnTo>
                    <a:pt x="3616" y="1984"/>
                  </a:lnTo>
                  <a:lnTo>
                    <a:pt x="3613" y="1985"/>
                  </a:lnTo>
                  <a:lnTo>
                    <a:pt x="3610" y="1987"/>
                  </a:lnTo>
                  <a:lnTo>
                    <a:pt x="3607" y="1990"/>
                  </a:lnTo>
                  <a:lnTo>
                    <a:pt x="3604" y="1991"/>
                  </a:lnTo>
                  <a:lnTo>
                    <a:pt x="3601" y="1993"/>
                  </a:lnTo>
                  <a:lnTo>
                    <a:pt x="3596" y="1994"/>
                  </a:lnTo>
                  <a:lnTo>
                    <a:pt x="3593" y="1997"/>
                  </a:lnTo>
                  <a:lnTo>
                    <a:pt x="3590" y="1999"/>
                  </a:lnTo>
                  <a:lnTo>
                    <a:pt x="3587" y="2001"/>
                  </a:lnTo>
                  <a:lnTo>
                    <a:pt x="3584" y="2004"/>
                  </a:lnTo>
                  <a:lnTo>
                    <a:pt x="3581" y="2005"/>
                  </a:lnTo>
                  <a:lnTo>
                    <a:pt x="3578" y="2007"/>
                  </a:lnTo>
                  <a:lnTo>
                    <a:pt x="3574" y="2008"/>
                  </a:lnTo>
                  <a:lnTo>
                    <a:pt x="3569" y="2008"/>
                  </a:lnTo>
                  <a:lnTo>
                    <a:pt x="3564" y="2010"/>
                  </a:lnTo>
                  <a:lnTo>
                    <a:pt x="3558" y="2008"/>
                  </a:lnTo>
                  <a:lnTo>
                    <a:pt x="3554" y="2008"/>
                  </a:lnTo>
                  <a:lnTo>
                    <a:pt x="3551" y="2008"/>
                  </a:lnTo>
                  <a:lnTo>
                    <a:pt x="3549" y="2008"/>
                  </a:lnTo>
                  <a:lnTo>
                    <a:pt x="3546" y="2007"/>
                  </a:lnTo>
                  <a:lnTo>
                    <a:pt x="3543" y="2005"/>
                  </a:lnTo>
                  <a:lnTo>
                    <a:pt x="3538" y="2004"/>
                  </a:lnTo>
                  <a:lnTo>
                    <a:pt x="3534" y="2004"/>
                  </a:lnTo>
                  <a:lnTo>
                    <a:pt x="3529" y="2002"/>
                  </a:lnTo>
                  <a:lnTo>
                    <a:pt x="3525" y="2002"/>
                  </a:lnTo>
                  <a:lnTo>
                    <a:pt x="3522" y="1999"/>
                  </a:lnTo>
                  <a:lnTo>
                    <a:pt x="3519" y="1997"/>
                  </a:lnTo>
                  <a:lnTo>
                    <a:pt x="3516" y="1996"/>
                  </a:lnTo>
                  <a:lnTo>
                    <a:pt x="3513" y="1994"/>
                  </a:lnTo>
                  <a:lnTo>
                    <a:pt x="3508" y="1993"/>
                  </a:lnTo>
                  <a:lnTo>
                    <a:pt x="3503" y="1993"/>
                  </a:lnTo>
                  <a:lnTo>
                    <a:pt x="3497" y="1993"/>
                  </a:lnTo>
                  <a:lnTo>
                    <a:pt x="3493" y="1993"/>
                  </a:lnTo>
                  <a:lnTo>
                    <a:pt x="3488" y="1993"/>
                  </a:lnTo>
                  <a:lnTo>
                    <a:pt x="3482" y="1994"/>
                  </a:lnTo>
                  <a:lnTo>
                    <a:pt x="3477" y="1994"/>
                  </a:lnTo>
                  <a:lnTo>
                    <a:pt x="3473" y="1996"/>
                  </a:lnTo>
                  <a:lnTo>
                    <a:pt x="3471" y="1997"/>
                  </a:lnTo>
                  <a:lnTo>
                    <a:pt x="3468" y="2001"/>
                  </a:lnTo>
                  <a:lnTo>
                    <a:pt x="3465" y="2004"/>
                  </a:lnTo>
                  <a:lnTo>
                    <a:pt x="3462" y="2005"/>
                  </a:lnTo>
                  <a:lnTo>
                    <a:pt x="3461" y="2008"/>
                  </a:lnTo>
                  <a:lnTo>
                    <a:pt x="3458" y="2011"/>
                  </a:lnTo>
                  <a:lnTo>
                    <a:pt x="3456" y="2014"/>
                  </a:lnTo>
                  <a:lnTo>
                    <a:pt x="3453" y="2017"/>
                  </a:lnTo>
                  <a:lnTo>
                    <a:pt x="3450" y="2020"/>
                  </a:lnTo>
                  <a:lnTo>
                    <a:pt x="3447" y="2022"/>
                  </a:lnTo>
                  <a:lnTo>
                    <a:pt x="3444" y="2025"/>
                  </a:lnTo>
                  <a:lnTo>
                    <a:pt x="3441" y="2026"/>
                  </a:lnTo>
                  <a:lnTo>
                    <a:pt x="3438" y="2030"/>
                  </a:lnTo>
                  <a:lnTo>
                    <a:pt x="3435" y="2031"/>
                  </a:lnTo>
                  <a:lnTo>
                    <a:pt x="3432" y="2033"/>
                  </a:lnTo>
                  <a:lnTo>
                    <a:pt x="3429" y="2034"/>
                  </a:lnTo>
                  <a:lnTo>
                    <a:pt x="3424" y="2036"/>
                  </a:lnTo>
                  <a:lnTo>
                    <a:pt x="3421" y="2037"/>
                  </a:lnTo>
                  <a:lnTo>
                    <a:pt x="3416" y="2039"/>
                  </a:lnTo>
                  <a:lnTo>
                    <a:pt x="3413" y="2040"/>
                  </a:lnTo>
                  <a:lnTo>
                    <a:pt x="3409" y="2040"/>
                  </a:lnTo>
                  <a:lnTo>
                    <a:pt x="3406" y="2042"/>
                  </a:lnTo>
                  <a:lnTo>
                    <a:pt x="3401" y="2043"/>
                  </a:lnTo>
                  <a:lnTo>
                    <a:pt x="3397" y="2042"/>
                  </a:lnTo>
                  <a:lnTo>
                    <a:pt x="3392" y="2043"/>
                  </a:lnTo>
                  <a:lnTo>
                    <a:pt x="3386" y="2043"/>
                  </a:lnTo>
                  <a:lnTo>
                    <a:pt x="3381" y="2043"/>
                  </a:lnTo>
                  <a:lnTo>
                    <a:pt x="3375" y="2043"/>
                  </a:lnTo>
                  <a:lnTo>
                    <a:pt x="3371" y="2043"/>
                  </a:lnTo>
                  <a:lnTo>
                    <a:pt x="3366" y="2045"/>
                  </a:lnTo>
                  <a:lnTo>
                    <a:pt x="3363" y="2046"/>
                  </a:lnTo>
                  <a:lnTo>
                    <a:pt x="3358" y="2048"/>
                  </a:lnTo>
                  <a:lnTo>
                    <a:pt x="3355" y="2049"/>
                  </a:lnTo>
                  <a:lnTo>
                    <a:pt x="3352" y="2051"/>
                  </a:lnTo>
                  <a:lnTo>
                    <a:pt x="3348" y="2052"/>
                  </a:lnTo>
                  <a:lnTo>
                    <a:pt x="3343" y="2054"/>
                  </a:lnTo>
                  <a:lnTo>
                    <a:pt x="3340" y="2054"/>
                  </a:lnTo>
                  <a:lnTo>
                    <a:pt x="3336" y="2055"/>
                  </a:lnTo>
                  <a:lnTo>
                    <a:pt x="3333" y="2057"/>
                  </a:lnTo>
                  <a:lnTo>
                    <a:pt x="3328" y="2059"/>
                  </a:lnTo>
                  <a:lnTo>
                    <a:pt x="3328" y="2060"/>
                  </a:lnTo>
                  <a:lnTo>
                    <a:pt x="3325" y="2060"/>
                  </a:lnTo>
                  <a:lnTo>
                    <a:pt x="3320" y="2062"/>
                  </a:lnTo>
                  <a:lnTo>
                    <a:pt x="3317" y="2063"/>
                  </a:lnTo>
                  <a:lnTo>
                    <a:pt x="3313" y="2065"/>
                  </a:lnTo>
                  <a:lnTo>
                    <a:pt x="3310" y="2066"/>
                  </a:lnTo>
                  <a:lnTo>
                    <a:pt x="3307" y="2069"/>
                  </a:lnTo>
                  <a:lnTo>
                    <a:pt x="3304" y="2071"/>
                  </a:lnTo>
                  <a:lnTo>
                    <a:pt x="3299" y="2072"/>
                  </a:lnTo>
                  <a:lnTo>
                    <a:pt x="3296" y="2074"/>
                  </a:lnTo>
                  <a:lnTo>
                    <a:pt x="3294" y="2075"/>
                  </a:lnTo>
                  <a:lnTo>
                    <a:pt x="3293" y="2072"/>
                  </a:lnTo>
                  <a:lnTo>
                    <a:pt x="3291" y="2069"/>
                  </a:lnTo>
                  <a:lnTo>
                    <a:pt x="3290" y="2066"/>
                  </a:lnTo>
                  <a:lnTo>
                    <a:pt x="3288" y="2063"/>
                  </a:lnTo>
                  <a:lnTo>
                    <a:pt x="3285" y="2060"/>
                  </a:lnTo>
                  <a:lnTo>
                    <a:pt x="3282" y="2059"/>
                  </a:lnTo>
                  <a:lnTo>
                    <a:pt x="3279" y="2055"/>
                  </a:lnTo>
                  <a:lnTo>
                    <a:pt x="3276" y="2054"/>
                  </a:lnTo>
                  <a:lnTo>
                    <a:pt x="3275" y="2051"/>
                  </a:lnTo>
                  <a:lnTo>
                    <a:pt x="3273" y="2046"/>
                  </a:lnTo>
                  <a:lnTo>
                    <a:pt x="3271" y="2043"/>
                  </a:lnTo>
                  <a:lnTo>
                    <a:pt x="3270" y="2040"/>
                  </a:lnTo>
                  <a:lnTo>
                    <a:pt x="3267" y="2036"/>
                  </a:lnTo>
                  <a:lnTo>
                    <a:pt x="3265" y="2033"/>
                  </a:lnTo>
                  <a:lnTo>
                    <a:pt x="3264" y="2030"/>
                  </a:lnTo>
                  <a:lnTo>
                    <a:pt x="3261" y="2028"/>
                  </a:lnTo>
                  <a:lnTo>
                    <a:pt x="3258" y="2025"/>
                  </a:lnTo>
                  <a:lnTo>
                    <a:pt x="3255" y="2023"/>
                  </a:lnTo>
                  <a:lnTo>
                    <a:pt x="3252" y="2022"/>
                  </a:lnTo>
                  <a:lnTo>
                    <a:pt x="3247" y="2020"/>
                  </a:lnTo>
                  <a:lnTo>
                    <a:pt x="3242" y="2020"/>
                  </a:lnTo>
                  <a:lnTo>
                    <a:pt x="3238" y="2020"/>
                  </a:lnTo>
                  <a:lnTo>
                    <a:pt x="3235" y="2019"/>
                  </a:lnTo>
                  <a:lnTo>
                    <a:pt x="3230" y="2017"/>
                  </a:lnTo>
                  <a:lnTo>
                    <a:pt x="3227" y="2014"/>
                  </a:lnTo>
                  <a:lnTo>
                    <a:pt x="3224" y="2013"/>
                  </a:lnTo>
                  <a:lnTo>
                    <a:pt x="3221" y="2011"/>
                  </a:lnTo>
                  <a:lnTo>
                    <a:pt x="3217" y="2010"/>
                  </a:lnTo>
                  <a:lnTo>
                    <a:pt x="3212" y="2010"/>
                  </a:lnTo>
                  <a:lnTo>
                    <a:pt x="3209" y="2008"/>
                  </a:lnTo>
                  <a:lnTo>
                    <a:pt x="3204" y="2008"/>
                  </a:lnTo>
                  <a:lnTo>
                    <a:pt x="3200" y="2007"/>
                  </a:lnTo>
                  <a:lnTo>
                    <a:pt x="3197" y="2005"/>
                  </a:lnTo>
                  <a:lnTo>
                    <a:pt x="3192" y="2005"/>
                  </a:lnTo>
                  <a:lnTo>
                    <a:pt x="3188" y="2004"/>
                  </a:lnTo>
                  <a:lnTo>
                    <a:pt x="3183" y="2004"/>
                  </a:lnTo>
                  <a:lnTo>
                    <a:pt x="3181" y="2005"/>
                  </a:lnTo>
                  <a:lnTo>
                    <a:pt x="3178" y="2005"/>
                  </a:lnTo>
                  <a:lnTo>
                    <a:pt x="3175" y="2007"/>
                  </a:lnTo>
                  <a:lnTo>
                    <a:pt x="3172" y="2010"/>
                  </a:lnTo>
                  <a:lnTo>
                    <a:pt x="3169" y="2011"/>
                  </a:lnTo>
                  <a:lnTo>
                    <a:pt x="3165" y="2013"/>
                  </a:lnTo>
                  <a:lnTo>
                    <a:pt x="3162" y="2014"/>
                  </a:lnTo>
                  <a:lnTo>
                    <a:pt x="3157" y="2016"/>
                  </a:lnTo>
                  <a:lnTo>
                    <a:pt x="3154" y="2017"/>
                  </a:lnTo>
                  <a:lnTo>
                    <a:pt x="3151" y="2019"/>
                  </a:lnTo>
                  <a:lnTo>
                    <a:pt x="3148" y="2020"/>
                  </a:lnTo>
                  <a:lnTo>
                    <a:pt x="3143" y="2022"/>
                  </a:lnTo>
                  <a:lnTo>
                    <a:pt x="3140" y="2023"/>
                  </a:lnTo>
                  <a:lnTo>
                    <a:pt x="3136" y="2025"/>
                  </a:lnTo>
                  <a:lnTo>
                    <a:pt x="3133" y="2028"/>
                  </a:lnTo>
                  <a:lnTo>
                    <a:pt x="3130" y="2030"/>
                  </a:lnTo>
                  <a:lnTo>
                    <a:pt x="3127" y="2033"/>
                  </a:lnTo>
                  <a:lnTo>
                    <a:pt x="3122" y="2031"/>
                  </a:lnTo>
                  <a:lnTo>
                    <a:pt x="3119" y="2028"/>
                  </a:lnTo>
                  <a:lnTo>
                    <a:pt x="3117" y="2025"/>
                  </a:lnTo>
                  <a:lnTo>
                    <a:pt x="3116" y="2022"/>
                  </a:lnTo>
                  <a:lnTo>
                    <a:pt x="3113" y="2020"/>
                  </a:lnTo>
                  <a:lnTo>
                    <a:pt x="3114" y="2016"/>
                  </a:lnTo>
                  <a:lnTo>
                    <a:pt x="3116" y="2013"/>
                  </a:lnTo>
                  <a:lnTo>
                    <a:pt x="3116" y="2008"/>
                  </a:lnTo>
                  <a:lnTo>
                    <a:pt x="3113" y="2007"/>
                  </a:lnTo>
                  <a:lnTo>
                    <a:pt x="3108" y="2005"/>
                  </a:lnTo>
                  <a:lnTo>
                    <a:pt x="3104" y="2005"/>
                  </a:lnTo>
                  <a:lnTo>
                    <a:pt x="3101" y="2002"/>
                  </a:lnTo>
                  <a:lnTo>
                    <a:pt x="3099" y="1999"/>
                  </a:lnTo>
                  <a:lnTo>
                    <a:pt x="3096" y="1996"/>
                  </a:lnTo>
                  <a:lnTo>
                    <a:pt x="3094" y="1993"/>
                  </a:lnTo>
                  <a:lnTo>
                    <a:pt x="3093" y="1988"/>
                  </a:lnTo>
                  <a:lnTo>
                    <a:pt x="3091" y="1985"/>
                  </a:lnTo>
                  <a:lnTo>
                    <a:pt x="3090" y="1982"/>
                  </a:lnTo>
                  <a:lnTo>
                    <a:pt x="3087" y="1979"/>
                  </a:lnTo>
                  <a:lnTo>
                    <a:pt x="3085" y="1976"/>
                  </a:lnTo>
                  <a:lnTo>
                    <a:pt x="3082" y="1975"/>
                  </a:lnTo>
                  <a:lnTo>
                    <a:pt x="3078" y="1973"/>
                  </a:lnTo>
                  <a:lnTo>
                    <a:pt x="3073" y="1973"/>
                  </a:lnTo>
                  <a:lnTo>
                    <a:pt x="3069" y="1975"/>
                  </a:lnTo>
                  <a:lnTo>
                    <a:pt x="3062" y="1975"/>
                  </a:lnTo>
                  <a:lnTo>
                    <a:pt x="3058" y="1975"/>
                  </a:lnTo>
                  <a:lnTo>
                    <a:pt x="3053" y="1975"/>
                  </a:lnTo>
                  <a:lnTo>
                    <a:pt x="3049" y="1975"/>
                  </a:lnTo>
                  <a:lnTo>
                    <a:pt x="3043" y="1975"/>
                  </a:lnTo>
                  <a:lnTo>
                    <a:pt x="3038" y="1975"/>
                  </a:lnTo>
                  <a:lnTo>
                    <a:pt x="3033" y="1973"/>
                  </a:lnTo>
                  <a:lnTo>
                    <a:pt x="3027" y="1973"/>
                  </a:lnTo>
                  <a:lnTo>
                    <a:pt x="3023" y="1975"/>
                  </a:lnTo>
                  <a:lnTo>
                    <a:pt x="3018" y="1975"/>
                  </a:lnTo>
                  <a:lnTo>
                    <a:pt x="3012" y="1975"/>
                  </a:lnTo>
                  <a:lnTo>
                    <a:pt x="3008" y="1975"/>
                  </a:lnTo>
                  <a:lnTo>
                    <a:pt x="3003" y="1975"/>
                  </a:lnTo>
                  <a:lnTo>
                    <a:pt x="2997" y="1975"/>
                  </a:lnTo>
                  <a:lnTo>
                    <a:pt x="2992" y="1976"/>
                  </a:lnTo>
                  <a:lnTo>
                    <a:pt x="2988" y="1976"/>
                  </a:lnTo>
                  <a:lnTo>
                    <a:pt x="2983" y="1975"/>
                  </a:lnTo>
                  <a:lnTo>
                    <a:pt x="2983" y="1970"/>
                  </a:lnTo>
                  <a:lnTo>
                    <a:pt x="2985" y="1965"/>
                  </a:lnTo>
                  <a:lnTo>
                    <a:pt x="2985" y="1961"/>
                  </a:lnTo>
                  <a:lnTo>
                    <a:pt x="2986" y="1956"/>
                  </a:lnTo>
                  <a:lnTo>
                    <a:pt x="2982" y="1956"/>
                  </a:lnTo>
                  <a:lnTo>
                    <a:pt x="2977" y="1955"/>
                  </a:lnTo>
                  <a:lnTo>
                    <a:pt x="2972" y="1955"/>
                  </a:lnTo>
                  <a:lnTo>
                    <a:pt x="2968" y="1953"/>
                  </a:lnTo>
                  <a:lnTo>
                    <a:pt x="2963" y="1953"/>
                  </a:lnTo>
                  <a:lnTo>
                    <a:pt x="2959" y="1953"/>
                  </a:lnTo>
                  <a:lnTo>
                    <a:pt x="2953" y="1953"/>
                  </a:lnTo>
                  <a:lnTo>
                    <a:pt x="2950" y="1953"/>
                  </a:lnTo>
                  <a:lnTo>
                    <a:pt x="2945" y="1952"/>
                  </a:lnTo>
                  <a:lnTo>
                    <a:pt x="2942" y="1950"/>
                  </a:lnTo>
                  <a:lnTo>
                    <a:pt x="2939" y="1947"/>
                  </a:lnTo>
                  <a:lnTo>
                    <a:pt x="2937" y="1944"/>
                  </a:lnTo>
                  <a:lnTo>
                    <a:pt x="2933" y="1944"/>
                  </a:lnTo>
                  <a:lnTo>
                    <a:pt x="2928" y="1943"/>
                  </a:lnTo>
                  <a:lnTo>
                    <a:pt x="2927" y="1939"/>
                  </a:lnTo>
                  <a:lnTo>
                    <a:pt x="2927" y="1936"/>
                  </a:lnTo>
                  <a:lnTo>
                    <a:pt x="2928" y="1933"/>
                  </a:lnTo>
                  <a:lnTo>
                    <a:pt x="2930" y="1930"/>
                  </a:lnTo>
                  <a:lnTo>
                    <a:pt x="2934" y="1929"/>
                  </a:lnTo>
                  <a:lnTo>
                    <a:pt x="2934" y="1927"/>
                  </a:lnTo>
                  <a:lnTo>
                    <a:pt x="2936" y="1926"/>
                  </a:lnTo>
                  <a:lnTo>
                    <a:pt x="2937" y="1923"/>
                  </a:lnTo>
                  <a:lnTo>
                    <a:pt x="2934" y="1920"/>
                  </a:lnTo>
                  <a:lnTo>
                    <a:pt x="2930" y="1920"/>
                  </a:lnTo>
                  <a:lnTo>
                    <a:pt x="2925" y="1918"/>
                  </a:lnTo>
                  <a:lnTo>
                    <a:pt x="2921" y="1917"/>
                  </a:lnTo>
                  <a:lnTo>
                    <a:pt x="2917" y="1917"/>
                  </a:lnTo>
                  <a:lnTo>
                    <a:pt x="2913" y="1915"/>
                  </a:lnTo>
                  <a:lnTo>
                    <a:pt x="2910" y="1914"/>
                  </a:lnTo>
                  <a:lnTo>
                    <a:pt x="2907" y="1912"/>
                  </a:lnTo>
                  <a:lnTo>
                    <a:pt x="2904" y="1909"/>
                  </a:lnTo>
                  <a:lnTo>
                    <a:pt x="2901" y="1907"/>
                  </a:lnTo>
                  <a:lnTo>
                    <a:pt x="2898" y="1904"/>
                  </a:lnTo>
                  <a:lnTo>
                    <a:pt x="2896" y="1901"/>
                  </a:lnTo>
                  <a:lnTo>
                    <a:pt x="2895" y="1898"/>
                  </a:lnTo>
                  <a:lnTo>
                    <a:pt x="2892" y="1895"/>
                  </a:lnTo>
                  <a:lnTo>
                    <a:pt x="2887" y="1895"/>
                  </a:lnTo>
                  <a:lnTo>
                    <a:pt x="2884" y="1894"/>
                  </a:lnTo>
                  <a:lnTo>
                    <a:pt x="2879" y="1894"/>
                  </a:lnTo>
                  <a:lnTo>
                    <a:pt x="2873" y="1894"/>
                  </a:lnTo>
                  <a:lnTo>
                    <a:pt x="2869" y="1894"/>
                  </a:lnTo>
                  <a:lnTo>
                    <a:pt x="2866" y="1895"/>
                  </a:lnTo>
                  <a:lnTo>
                    <a:pt x="2861" y="1897"/>
                  </a:lnTo>
                  <a:lnTo>
                    <a:pt x="2858" y="1900"/>
                  </a:lnTo>
                  <a:lnTo>
                    <a:pt x="2855" y="1901"/>
                  </a:lnTo>
                  <a:lnTo>
                    <a:pt x="2853" y="1904"/>
                  </a:lnTo>
                  <a:lnTo>
                    <a:pt x="2850" y="1907"/>
                  </a:lnTo>
                  <a:lnTo>
                    <a:pt x="2850" y="1912"/>
                  </a:lnTo>
                  <a:lnTo>
                    <a:pt x="2849" y="1915"/>
                  </a:lnTo>
                  <a:lnTo>
                    <a:pt x="2849" y="1920"/>
                  </a:lnTo>
                  <a:lnTo>
                    <a:pt x="2847" y="1924"/>
                  </a:lnTo>
                  <a:lnTo>
                    <a:pt x="2847" y="1927"/>
                  </a:lnTo>
                  <a:lnTo>
                    <a:pt x="2847" y="1929"/>
                  </a:lnTo>
                  <a:lnTo>
                    <a:pt x="2847" y="1933"/>
                  </a:lnTo>
                  <a:lnTo>
                    <a:pt x="2846" y="1936"/>
                  </a:lnTo>
                  <a:lnTo>
                    <a:pt x="2846" y="1943"/>
                  </a:lnTo>
                  <a:lnTo>
                    <a:pt x="2844" y="1946"/>
                  </a:lnTo>
                  <a:lnTo>
                    <a:pt x="2841" y="1947"/>
                  </a:lnTo>
                  <a:lnTo>
                    <a:pt x="2838" y="1950"/>
                  </a:lnTo>
                  <a:lnTo>
                    <a:pt x="2834" y="1952"/>
                  </a:lnTo>
                  <a:lnTo>
                    <a:pt x="2831" y="1953"/>
                  </a:lnTo>
                  <a:lnTo>
                    <a:pt x="2826" y="1952"/>
                  </a:lnTo>
                  <a:lnTo>
                    <a:pt x="2823" y="1950"/>
                  </a:lnTo>
                  <a:lnTo>
                    <a:pt x="2820" y="1947"/>
                  </a:lnTo>
                  <a:lnTo>
                    <a:pt x="2815" y="1946"/>
                  </a:lnTo>
                  <a:lnTo>
                    <a:pt x="2812" y="1946"/>
                  </a:lnTo>
                  <a:lnTo>
                    <a:pt x="2811" y="1946"/>
                  </a:lnTo>
                  <a:lnTo>
                    <a:pt x="2806" y="1946"/>
                  </a:lnTo>
                  <a:lnTo>
                    <a:pt x="2802" y="1946"/>
                  </a:lnTo>
                  <a:lnTo>
                    <a:pt x="2797" y="1946"/>
                  </a:lnTo>
                  <a:lnTo>
                    <a:pt x="2792" y="1947"/>
                  </a:lnTo>
                  <a:lnTo>
                    <a:pt x="2788" y="1947"/>
                  </a:lnTo>
                  <a:lnTo>
                    <a:pt x="2783" y="1947"/>
                  </a:lnTo>
                  <a:lnTo>
                    <a:pt x="2780" y="1944"/>
                  </a:lnTo>
                  <a:lnTo>
                    <a:pt x="2777" y="1943"/>
                  </a:lnTo>
                  <a:lnTo>
                    <a:pt x="2774" y="1941"/>
                  </a:lnTo>
                  <a:lnTo>
                    <a:pt x="2771" y="1939"/>
                  </a:lnTo>
                  <a:lnTo>
                    <a:pt x="2769" y="1936"/>
                  </a:lnTo>
                  <a:lnTo>
                    <a:pt x="2766" y="1933"/>
                  </a:lnTo>
                  <a:lnTo>
                    <a:pt x="2765" y="1929"/>
                  </a:lnTo>
                  <a:lnTo>
                    <a:pt x="2765" y="1927"/>
                  </a:lnTo>
                  <a:lnTo>
                    <a:pt x="2763" y="1926"/>
                  </a:lnTo>
                  <a:lnTo>
                    <a:pt x="2762" y="1921"/>
                  </a:lnTo>
                  <a:lnTo>
                    <a:pt x="2762" y="1917"/>
                  </a:lnTo>
                  <a:lnTo>
                    <a:pt x="2762" y="1914"/>
                  </a:lnTo>
                  <a:lnTo>
                    <a:pt x="2760" y="1909"/>
                  </a:lnTo>
                  <a:lnTo>
                    <a:pt x="2760" y="1906"/>
                  </a:lnTo>
                  <a:lnTo>
                    <a:pt x="2759" y="1906"/>
                  </a:lnTo>
                  <a:lnTo>
                    <a:pt x="2760" y="1903"/>
                  </a:lnTo>
                  <a:lnTo>
                    <a:pt x="2763" y="1900"/>
                  </a:lnTo>
                  <a:lnTo>
                    <a:pt x="2765" y="1897"/>
                  </a:lnTo>
                  <a:lnTo>
                    <a:pt x="2768" y="1895"/>
                  </a:lnTo>
                  <a:lnTo>
                    <a:pt x="2769" y="1891"/>
                  </a:lnTo>
                  <a:lnTo>
                    <a:pt x="2769" y="1886"/>
                  </a:lnTo>
                  <a:lnTo>
                    <a:pt x="2771" y="1883"/>
                  </a:lnTo>
                  <a:lnTo>
                    <a:pt x="2773" y="1880"/>
                  </a:lnTo>
                  <a:lnTo>
                    <a:pt x="2774" y="1875"/>
                  </a:lnTo>
                  <a:lnTo>
                    <a:pt x="2776" y="1872"/>
                  </a:lnTo>
                  <a:lnTo>
                    <a:pt x="2779" y="1869"/>
                  </a:lnTo>
                  <a:lnTo>
                    <a:pt x="2779" y="1865"/>
                  </a:lnTo>
                  <a:lnTo>
                    <a:pt x="2780" y="1862"/>
                  </a:lnTo>
                  <a:lnTo>
                    <a:pt x="2780" y="1857"/>
                  </a:lnTo>
                  <a:lnTo>
                    <a:pt x="2779" y="1852"/>
                  </a:lnTo>
                  <a:lnTo>
                    <a:pt x="2777" y="1849"/>
                  </a:lnTo>
                  <a:lnTo>
                    <a:pt x="2776" y="1845"/>
                  </a:lnTo>
                  <a:lnTo>
                    <a:pt x="2776" y="1840"/>
                  </a:lnTo>
                  <a:lnTo>
                    <a:pt x="2776" y="1836"/>
                  </a:lnTo>
                  <a:lnTo>
                    <a:pt x="2773" y="1833"/>
                  </a:lnTo>
                  <a:lnTo>
                    <a:pt x="2771" y="1830"/>
                  </a:lnTo>
                  <a:lnTo>
                    <a:pt x="2768" y="1827"/>
                  </a:lnTo>
                  <a:lnTo>
                    <a:pt x="2765" y="1825"/>
                  </a:lnTo>
                  <a:lnTo>
                    <a:pt x="2762" y="1825"/>
                  </a:lnTo>
                  <a:lnTo>
                    <a:pt x="2759" y="1827"/>
                  </a:lnTo>
                  <a:lnTo>
                    <a:pt x="2754" y="1827"/>
                  </a:lnTo>
                  <a:lnTo>
                    <a:pt x="2750" y="1828"/>
                  </a:lnTo>
                  <a:lnTo>
                    <a:pt x="2745" y="1830"/>
                  </a:lnTo>
                  <a:lnTo>
                    <a:pt x="2741" y="1828"/>
                  </a:lnTo>
                  <a:lnTo>
                    <a:pt x="2736" y="1828"/>
                  </a:lnTo>
                  <a:lnTo>
                    <a:pt x="2733" y="1827"/>
                  </a:lnTo>
                  <a:lnTo>
                    <a:pt x="2728" y="1827"/>
                  </a:lnTo>
                  <a:lnTo>
                    <a:pt x="2724" y="1825"/>
                  </a:lnTo>
                  <a:lnTo>
                    <a:pt x="2719" y="1823"/>
                  </a:lnTo>
                  <a:lnTo>
                    <a:pt x="2718" y="1822"/>
                  </a:lnTo>
                  <a:lnTo>
                    <a:pt x="2715" y="1819"/>
                  </a:lnTo>
                  <a:lnTo>
                    <a:pt x="2713" y="1822"/>
                  </a:lnTo>
                  <a:lnTo>
                    <a:pt x="2710" y="1823"/>
                  </a:lnTo>
                  <a:lnTo>
                    <a:pt x="2707" y="1827"/>
                  </a:lnTo>
                  <a:lnTo>
                    <a:pt x="2705" y="1823"/>
                  </a:lnTo>
                  <a:lnTo>
                    <a:pt x="2702" y="1822"/>
                  </a:lnTo>
                  <a:lnTo>
                    <a:pt x="2699" y="1822"/>
                  </a:lnTo>
                  <a:lnTo>
                    <a:pt x="2693" y="1822"/>
                  </a:lnTo>
                  <a:lnTo>
                    <a:pt x="2689" y="1822"/>
                  </a:lnTo>
                  <a:lnTo>
                    <a:pt x="2686" y="1823"/>
                  </a:lnTo>
                  <a:lnTo>
                    <a:pt x="2683" y="1825"/>
                  </a:lnTo>
                  <a:lnTo>
                    <a:pt x="2679" y="1828"/>
                  </a:lnTo>
                  <a:lnTo>
                    <a:pt x="2676" y="1828"/>
                  </a:lnTo>
                  <a:lnTo>
                    <a:pt x="2673" y="1827"/>
                  </a:lnTo>
                  <a:lnTo>
                    <a:pt x="2670" y="1823"/>
                  </a:lnTo>
                  <a:lnTo>
                    <a:pt x="2667" y="1820"/>
                  </a:lnTo>
                  <a:lnTo>
                    <a:pt x="2664" y="1819"/>
                  </a:lnTo>
                  <a:lnTo>
                    <a:pt x="2661" y="1816"/>
                  </a:lnTo>
                  <a:lnTo>
                    <a:pt x="2658" y="1816"/>
                  </a:lnTo>
                  <a:lnTo>
                    <a:pt x="2654" y="1816"/>
                  </a:lnTo>
                  <a:lnTo>
                    <a:pt x="2650" y="1817"/>
                  </a:lnTo>
                  <a:lnTo>
                    <a:pt x="2647" y="1820"/>
                  </a:lnTo>
                  <a:lnTo>
                    <a:pt x="2644" y="1822"/>
                  </a:lnTo>
                  <a:lnTo>
                    <a:pt x="2640" y="1822"/>
                  </a:lnTo>
                  <a:lnTo>
                    <a:pt x="2637" y="1820"/>
                  </a:lnTo>
                  <a:lnTo>
                    <a:pt x="2631" y="1820"/>
                  </a:lnTo>
                  <a:lnTo>
                    <a:pt x="2626" y="1820"/>
                  </a:lnTo>
                  <a:lnTo>
                    <a:pt x="2623" y="1817"/>
                  </a:lnTo>
                  <a:lnTo>
                    <a:pt x="2621" y="1814"/>
                  </a:lnTo>
                  <a:lnTo>
                    <a:pt x="2620" y="1810"/>
                  </a:lnTo>
                  <a:lnTo>
                    <a:pt x="2615" y="1810"/>
                  </a:lnTo>
                  <a:lnTo>
                    <a:pt x="2612" y="1811"/>
                  </a:lnTo>
                  <a:lnTo>
                    <a:pt x="2609" y="1814"/>
                  </a:lnTo>
                  <a:lnTo>
                    <a:pt x="2605" y="1816"/>
                  </a:lnTo>
                  <a:lnTo>
                    <a:pt x="2602" y="1817"/>
                  </a:lnTo>
                  <a:lnTo>
                    <a:pt x="2599" y="1814"/>
                  </a:lnTo>
                  <a:lnTo>
                    <a:pt x="2596" y="1813"/>
                  </a:lnTo>
                  <a:lnTo>
                    <a:pt x="2589" y="1814"/>
                  </a:lnTo>
                  <a:lnTo>
                    <a:pt x="2585" y="1816"/>
                  </a:lnTo>
                  <a:lnTo>
                    <a:pt x="2583" y="1816"/>
                  </a:lnTo>
                  <a:lnTo>
                    <a:pt x="2582" y="1817"/>
                  </a:lnTo>
                  <a:lnTo>
                    <a:pt x="2577" y="1823"/>
                  </a:lnTo>
                  <a:lnTo>
                    <a:pt x="2574" y="1825"/>
                  </a:lnTo>
                  <a:lnTo>
                    <a:pt x="2571" y="1822"/>
                  </a:lnTo>
                  <a:lnTo>
                    <a:pt x="2568" y="1820"/>
                  </a:lnTo>
                  <a:lnTo>
                    <a:pt x="2562" y="1817"/>
                  </a:lnTo>
                  <a:lnTo>
                    <a:pt x="2559" y="1814"/>
                  </a:lnTo>
                  <a:lnTo>
                    <a:pt x="2554" y="1813"/>
                  </a:lnTo>
                  <a:lnTo>
                    <a:pt x="2550" y="1808"/>
                  </a:lnTo>
                  <a:lnTo>
                    <a:pt x="2547" y="1805"/>
                  </a:lnTo>
                  <a:lnTo>
                    <a:pt x="2544" y="1805"/>
                  </a:lnTo>
                  <a:lnTo>
                    <a:pt x="2535" y="1805"/>
                  </a:lnTo>
                  <a:lnTo>
                    <a:pt x="2522" y="1804"/>
                  </a:lnTo>
                  <a:lnTo>
                    <a:pt x="2509" y="1804"/>
                  </a:lnTo>
                  <a:lnTo>
                    <a:pt x="2496" y="1804"/>
                  </a:lnTo>
                  <a:lnTo>
                    <a:pt x="2483" y="1802"/>
                  </a:lnTo>
                  <a:lnTo>
                    <a:pt x="2480" y="1802"/>
                  </a:lnTo>
                  <a:lnTo>
                    <a:pt x="2469" y="1802"/>
                  </a:lnTo>
                  <a:lnTo>
                    <a:pt x="2457" y="1802"/>
                  </a:lnTo>
                  <a:lnTo>
                    <a:pt x="2443" y="1801"/>
                  </a:lnTo>
                  <a:lnTo>
                    <a:pt x="2441" y="1801"/>
                  </a:lnTo>
                  <a:lnTo>
                    <a:pt x="2431" y="1801"/>
                  </a:lnTo>
                  <a:lnTo>
                    <a:pt x="2417" y="1799"/>
                  </a:lnTo>
                  <a:lnTo>
                    <a:pt x="2405" y="1799"/>
                  </a:lnTo>
                  <a:lnTo>
                    <a:pt x="2402" y="1799"/>
                  </a:lnTo>
                  <a:lnTo>
                    <a:pt x="2391" y="1799"/>
                  </a:lnTo>
                  <a:lnTo>
                    <a:pt x="2377" y="1798"/>
                  </a:lnTo>
                  <a:lnTo>
                    <a:pt x="2365" y="1798"/>
                  </a:lnTo>
                  <a:lnTo>
                    <a:pt x="2351" y="1798"/>
                  </a:lnTo>
                  <a:lnTo>
                    <a:pt x="2347" y="1796"/>
                  </a:lnTo>
                  <a:lnTo>
                    <a:pt x="2333" y="1798"/>
                  </a:lnTo>
                  <a:lnTo>
                    <a:pt x="2321" y="1798"/>
                  </a:lnTo>
                  <a:lnTo>
                    <a:pt x="2307" y="1798"/>
                  </a:lnTo>
                  <a:lnTo>
                    <a:pt x="2295" y="1796"/>
                  </a:lnTo>
                  <a:lnTo>
                    <a:pt x="2283" y="1796"/>
                  </a:lnTo>
                  <a:lnTo>
                    <a:pt x="2281" y="1796"/>
                  </a:lnTo>
                  <a:lnTo>
                    <a:pt x="2268" y="1796"/>
                  </a:lnTo>
                  <a:lnTo>
                    <a:pt x="2255" y="1798"/>
                  </a:lnTo>
                  <a:lnTo>
                    <a:pt x="2242" y="1798"/>
                  </a:lnTo>
                  <a:lnTo>
                    <a:pt x="2229" y="1798"/>
                  </a:lnTo>
                  <a:lnTo>
                    <a:pt x="2216" y="1798"/>
                  </a:lnTo>
                  <a:lnTo>
                    <a:pt x="2203" y="1798"/>
                  </a:lnTo>
                  <a:lnTo>
                    <a:pt x="2190" y="1798"/>
                  </a:lnTo>
                  <a:lnTo>
                    <a:pt x="2176" y="1798"/>
                  </a:lnTo>
                  <a:lnTo>
                    <a:pt x="2152" y="1796"/>
                  </a:lnTo>
                  <a:lnTo>
                    <a:pt x="2138" y="1798"/>
                  </a:lnTo>
                  <a:lnTo>
                    <a:pt x="2124" y="1798"/>
                  </a:lnTo>
                  <a:lnTo>
                    <a:pt x="2112" y="1798"/>
                  </a:lnTo>
                  <a:lnTo>
                    <a:pt x="2098" y="1798"/>
                  </a:lnTo>
                  <a:lnTo>
                    <a:pt x="2086" y="1798"/>
                  </a:lnTo>
                  <a:lnTo>
                    <a:pt x="2072" y="1798"/>
                  </a:lnTo>
                  <a:lnTo>
                    <a:pt x="2071" y="1798"/>
                  </a:lnTo>
                  <a:lnTo>
                    <a:pt x="2068" y="1798"/>
                  </a:lnTo>
                  <a:lnTo>
                    <a:pt x="2055" y="1798"/>
                  </a:lnTo>
                  <a:lnTo>
                    <a:pt x="2042" y="1798"/>
                  </a:lnTo>
                  <a:lnTo>
                    <a:pt x="2028" y="1798"/>
                  </a:lnTo>
                  <a:lnTo>
                    <a:pt x="2016" y="1798"/>
                  </a:lnTo>
                  <a:lnTo>
                    <a:pt x="2002" y="1798"/>
                  </a:lnTo>
                  <a:lnTo>
                    <a:pt x="1990" y="1798"/>
                  </a:lnTo>
                  <a:lnTo>
                    <a:pt x="1976" y="1798"/>
                  </a:lnTo>
                  <a:lnTo>
                    <a:pt x="1964" y="1796"/>
                  </a:lnTo>
                  <a:lnTo>
                    <a:pt x="1953" y="1796"/>
                  </a:lnTo>
                  <a:lnTo>
                    <a:pt x="1950" y="1796"/>
                  </a:lnTo>
                  <a:lnTo>
                    <a:pt x="1938" y="1796"/>
                  </a:lnTo>
                  <a:lnTo>
                    <a:pt x="1924" y="1796"/>
                  </a:lnTo>
                  <a:lnTo>
                    <a:pt x="1910" y="1796"/>
                  </a:lnTo>
                  <a:lnTo>
                    <a:pt x="1898" y="1796"/>
                  </a:lnTo>
                  <a:lnTo>
                    <a:pt x="1885" y="1796"/>
                  </a:lnTo>
                  <a:lnTo>
                    <a:pt x="1872" y="1796"/>
                  </a:lnTo>
                  <a:lnTo>
                    <a:pt x="1859" y="1796"/>
                  </a:lnTo>
                  <a:lnTo>
                    <a:pt x="1846" y="1796"/>
                  </a:lnTo>
                  <a:lnTo>
                    <a:pt x="1833" y="1796"/>
                  </a:lnTo>
                  <a:lnTo>
                    <a:pt x="1819" y="1796"/>
                  </a:lnTo>
                  <a:lnTo>
                    <a:pt x="1807" y="1796"/>
                  </a:lnTo>
                  <a:lnTo>
                    <a:pt x="1793" y="1796"/>
                  </a:lnTo>
                  <a:lnTo>
                    <a:pt x="1781" y="1796"/>
                  </a:lnTo>
                  <a:lnTo>
                    <a:pt x="1767" y="1794"/>
                  </a:lnTo>
                  <a:lnTo>
                    <a:pt x="1755" y="1794"/>
                  </a:lnTo>
                  <a:lnTo>
                    <a:pt x="1741" y="1794"/>
                  </a:lnTo>
                  <a:lnTo>
                    <a:pt x="1727" y="1794"/>
                  </a:lnTo>
                  <a:lnTo>
                    <a:pt x="1715" y="1794"/>
                  </a:lnTo>
                  <a:lnTo>
                    <a:pt x="1701" y="1794"/>
                  </a:lnTo>
                  <a:lnTo>
                    <a:pt x="1689" y="1794"/>
                  </a:lnTo>
                  <a:lnTo>
                    <a:pt x="1676" y="1794"/>
                  </a:lnTo>
                  <a:lnTo>
                    <a:pt x="1663" y="1794"/>
                  </a:lnTo>
                  <a:lnTo>
                    <a:pt x="1650" y="1794"/>
                  </a:lnTo>
                  <a:lnTo>
                    <a:pt x="1636" y="1794"/>
                  </a:lnTo>
                  <a:lnTo>
                    <a:pt x="1624" y="1794"/>
                  </a:lnTo>
                  <a:lnTo>
                    <a:pt x="1610" y="1794"/>
                  </a:lnTo>
                  <a:lnTo>
                    <a:pt x="1598" y="1794"/>
                  </a:lnTo>
                  <a:lnTo>
                    <a:pt x="1584" y="1793"/>
                  </a:lnTo>
                  <a:lnTo>
                    <a:pt x="1572" y="1793"/>
                  </a:lnTo>
                  <a:lnTo>
                    <a:pt x="1558" y="1793"/>
                  </a:lnTo>
                  <a:lnTo>
                    <a:pt x="1546" y="1793"/>
                  </a:lnTo>
                  <a:lnTo>
                    <a:pt x="1532" y="1793"/>
                  </a:lnTo>
                  <a:lnTo>
                    <a:pt x="1518" y="1793"/>
                  </a:lnTo>
                  <a:lnTo>
                    <a:pt x="1506" y="1793"/>
                  </a:lnTo>
                  <a:lnTo>
                    <a:pt x="1492" y="1793"/>
                  </a:lnTo>
                  <a:lnTo>
                    <a:pt x="1480" y="1793"/>
                  </a:lnTo>
                  <a:lnTo>
                    <a:pt x="1466" y="1793"/>
                  </a:lnTo>
                  <a:lnTo>
                    <a:pt x="1453" y="1793"/>
                  </a:lnTo>
                  <a:lnTo>
                    <a:pt x="1441" y="1793"/>
                  </a:lnTo>
                  <a:lnTo>
                    <a:pt x="1427" y="1793"/>
                  </a:lnTo>
                  <a:lnTo>
                    <a:pt x="1424" y="1793"/>
                  </a:lnTo>
                  <a:lnTo>
                    <a:pt x="1415" y="1793"/>
                  </a:lnTo>
                  <a:lnTo>
                    <a:pt x="1401" y="1793"/>
                  </a:lnTo>
                  <a:lnTo>
                    <a:pt x="1389" y="1793"/>
                  </a:lnTo>
                  <a:lnTo>
                    <a:pt x="1375" y="1793"/>
                  </a:lnTo>
                  <a:lnTo>
                    <a:pt x="1373" y="1793"/>
                  </a:lnTo>
                  <a:lnTo>
                    <a:pt x="1363" y="1793"/>
                  </a:lnTo>
                  <a:lnTo>
                    <a:pt x="1349" y="1793"/>
                  </a:lnTo>
                  <a:lnTo>
                    <a:pt x="1335" y="1793"/>
                  </a:lnTo>
                  <a:lnTo>
                    <a:pt x="1331" y="1793"/>
                  </a:lnTo>
                  <a:lnTo>
                    <a:pt x="1318" y="1793"/>
                  </a:lnTo>
                  <a:lnTo>
                    <a:pt x="1305" y="1793"/>
                  </a:lnTo>
                  <a:lnTo>
                    <a:pt x="1293" y="1793"/>
                  </a:lnTo>
                  <a:lnTo>
                    <a:pt x="1279" y="1793"/>
                  </a:lnTo>
                  <a:lnTo>
                    <a:pt x="1267" y="1791"/>
                  </a:lnTo>
                  <a:lnTo>
                    <a:pt x="1253" y="1791"/>
                  </a:lnTo>
                  <a:lnTo>
                    <a:pt x="1239" y="1791"/>
                  </a:lnTo>
                  <a:lnTo>
                    <a:pt x="1230" y="1791"/>
                  </a:lnTo>
                  <a:lnTo>
                    <a:pt x="1227" y="1791"/>
                  </a:lnTo>
                  <a:lnTo>
                    <a:pt x="1213" y="1791"/>
                  </a:lnTo>
                  <a:lnTo>
                    <a:pt x="1201" y="1791"/>
                  </a:lnTo>
                  <a:lnTo>
                    <a:pt x="1187" y="1791"/>
                  </a:lnTo>
                  <a:lnTo>
                    <a:pt x="1174" y="1791"/>
                  </a:lnTo>
                  <a:lnTo>
                    <a:pt x="1170" y="1791"/>
                  </a:lnTo>
                  <a:lnTo>
                    <a:pt x="1158" y="1802"/>
                  </a:lnTo>
                  <a:lnTo>
                    <a:pt x="1145" y="1813"/>
                  </a:lnTo>
                  <a:lnTo>
                    <a:pt x="1132" y="1823"/>
                  </a:lnTo>
                  <a:lnTo>
                    <a:pt x="1123" y="1831"/>
                  </a:lnTo>
                  <a:lnTo>
                    <a:pt x="1109" y="1834"/>
                  </a:lnTo>
                  <a:lnTo>
                    <a:pt x="1097" y="1839"/>
                  </a:lnTo>
                  <a:lnTo>
                    <a:pt x="1084" y="1842"/>
                  </a:lnTo>
                  <a:lnTo>
                    <a:pt x="1077" y="1845"/>
                  </a:lnTo>
                  <a:lnTo>
                    <a:pt x="1065" y="1854"/>
                  </a:lnTo>
                  <a:lnTo>
                    <a:pt x="1064" y="1856"/>
                  </a:lnTo>
                  <a:lnTo>
                    <a:pt x="1051" y="1866"/>
                  </a:lnTo>
                  <a:lnTo>
                    <a:pt x="1039" y="1877"/>
                  </a:lnTo>
                  <a:lnTo>
                    <a:pt x="1030" y="1886"/>
                  </a:lnTo>
                  <a:lnTo>
                    <a:pt x="1021" y="1889"/>
                  </a:lnTo>
                  <a:lnTo>
                    <a:pt x="1018" y="1892"/>
                  </a:lnTo>
                  <a:lnTo>
                    <a:pt x="1004" y="1897"/>
                  </a:lnTo>
                  <a:lnTo>
                    <a:pt x="992" y="1903"/>
                  </a:lnTo>
                  <a:lnTo>
                    <a:pt x="980" y="1909"/>
                  </a:lnTo>
                  <a:lnTo>
                    <a:pt x="966" y="1915"/>
                  </a:lnTo>
                  <a:lnTo>
                    <a:pt x="961" y="1917"/>
                  </a:lnTo>
                  <a:lnTo>
                    <a:pt x="954" y="1921"/>
                  </a:lnTo>
                  <a:lnTo>
                    <a:pt x="940" y="1926"/>
                  </a:lnTo>
                  <a:lnTo>
                    <a:pt x="937" y="1927"/>
                  </a:lnTo>
                  <a:lnTo>
                    <a:pt x="928" y="1932"/>
                  </a:lnTo>
                  <a:lnTo>
                    <a:pt x="916" y="1938"/>
                  </a:lnTo>
                  <a:lnTo>
                    <a:pt x="902" y="1944"/>
                  </a:lnTo>
                  <a:lnTo>
                    <a:pt x="890" y="1950"/>
                  </a:lnTo>
                  <a:lnTo>
                    <a:pt x="876" y="1955"/>
                  </a:lnTo>
                  <a:lnTo>
                    <a:pt x="864" y="1961"/>
                  </a:lnTo>
                  <a:lnTo>
                    <a:pt x="852" y="1967"/>
                  </a:lnTo>
                  <a:lnTo>
                    <a:pt x="838" y="1973"/>
                  </a:lnTo>
                  <a:lnTo>
                    <a:pt x="826" y="1979"/>
                  </a:lnTo>
                  <a:lnTo>
                    <a:pt x="824" y="1979"/>
                  </a:lnTo>
                  <a:lnTo>
                    <a:pt x="812" y="1979"/>
                  </a:lnTo>
                  <a:lnTo>
                    <a:pt x="798" y="1978"/>
                  </a:lnTo>
                  <a:lnTo>
                    <a:pt x="786" y="1976"/>
                  </a:lnTo>
                  <a:lnTo>
                    <a:pt x="772" y="1975"/>
                  </a:lnTo>
                  <a:lnTo>
                    <a:pt x="759" y="1973"/>
                  </a:lnTo>
                  <a:lnTo>
                    <a:pt x="746" y="1973"/>
                  </a:lnTo>
                  <a:lnTo>
                    <a:pt x="733" y="1972"/>
                  </a:lnTo>
                  <a:lnTo>
                    <a:pt x="720" y="1970"/>
                  </a:lnTo>
                  <a:lnTo>
                    <a:pt x="707" y="1970"/>
                  </a:lnTo>
                  <a:lnTo>
                    <a:pt x="693" y="1968"/>
                  </a:lnTo>
                  <a:lnTo>
                    <a:pt x="681" y="1967"/>
                  </a:lnTo>
                  <a:lnTo>
                    <a:pt x="675" y="1965"/>
                  </a:lnTo>
                  <a:lnTo>
                    <a:pt x="675" y="1967"/>
                  </a:lnTo>
                  <a:lnTo>
                    <a:pt x="662" y="1968"/>
                  </a:lnTo>
                  <a:lnTo>
                    <a:pt x="649" y="1970"/>
                  </a:lnTo>
                  <a:lnTo>
                    <a:pt x="636" y="1973"/>
                  </a:lnTo>
                  <a:lnTo>
                    <a:pt x="623" y="1975"/>
                  </a:lnTo>
                  <a:lnTo>
                    <a:pt x="620" y="1975"/>
                  </a:lnTo>
                  <a:lnTo>
                    <a:pt x="617" y="1975"/>
                  </a:lnTo>
                  <a:lnTo>
                    <a:pt x="614" y="1973"/>
                  </a:lnTo>
                  <a:lnTo>
                    <a:pt x="611" y="1970"/>
                  </a:lnTo>
                  <a:lnTo>
                    <a:pt x="606" y="1968"/>
                  </a:lnTo>
                  <a:lnTo>
                    <a:pt x="603" y="1967"/>
                  </a:lnTo>
                  <a:lnTo>
                    <a:pt x="598" y="1967"/>
                  </a:lnTo>
                  <a:lnTo>
                    <a:pt x="595" y="1965"/>
                  </a:lnTo>
                  <a:lnTo>
                    <a:pt x="592" y="1964"/>
                  </a:lnTo>
                  <a:lnTo>
                    <a:pt x="591" y="1964"/>
                  </a:lnTo>
                  <a:lnTo>
                    <a:pt x="588" y="1962"/>
                  </a:lnTo>
                  <a:lnTo>
                    <a:pt x="585" y="1961"/>
                  </a:lnTo>
                  <a:lnTo>
                    <a:pt x="580" y="1959"/>
                  </a:lnTo>
                  <a:lnTo>
                    <a:pt x="577" y="1956"/>
                  </a:lnTo>
                  <a:lnTo>
                    <a:pt x="574" y="1956"/>
                  </a:lnTo>
                  <a:lnTo>
                    <a:pt x="569" y="1955"/>
                  </a:lnTo>
                  <a:lnTo>
                    <a:pt x="566" y="1953"/>
                  </a:lnTo>
                  <a:lnTo>
                    <a:pt x="562" y="1952"/>
                  </a:lnTo>
                  <a:lnTo>
                    <a:pt x="559" y="1952"/>
                  </a:lnTo>
                  <a:lnTo>
                    <a:pt x="554" y="1950"/>
                  </a:lnTo>
                  <a:lnTo>
                    <a:pt x="550" y="1950"/>
                  </a:lnTo>
                  <a:lnTo>
                    <a:pt x="545" y="1949"/>
                  </a:lnTo>
                  <a:lnTo>
                    <a:pt x="540" y="1949"/>
                  </a:lnTo>
                  <a:lnTo>
                    <a:pt x="536" y="1949"/>
                  </a:lnTo>
                  <a:lnTo>
                    <a:pt x="531" y="1949"/>
                  </a:lnTo>
                  <a:lnTo>
                    <a:pt x="527" y="1949"/>
                  </a:lnTo>
                  <a:lnTo>
                    <a:pt x="521" y="1949"/>
                  </a:lnTo>
                  <a:lnTo>
                    <a:pt x="516" y="1949"/>
                  </a:lnTo>
                  <a:lnTo>
                    <a:pt x="511" y="1950"/>
                  </a:lnTo>
                  <a:lnTo>
                    <a:pt x="507" y="1950"/>
                  </a:lnTo>
                  <a:lnTo>
                    <a:pt x="502" y="1952"/>
                  </a:lnTo>
                  <a:lnTo>
                    <a:pt x="498" y="1953"/>
                  </a:lnTo>
                  <a:lnTo>
                    <a:pt x="495" y="1955"/>
                  </a:lnTo>
                  <a:lnTo>
                    <a:pt x="492" y="1956"/>
                  </a:lnTo>
                  <a:lnTo>
                    <a:pt x="487" y="1958"/>
                  </a:lnTo>
                  <a:lnTo>
                    <a:pt x="482" y="1959"/>
                  </a:lnTo>
                  <a:lnTo>
                    <a:pt x="479" y="1961"/>
                  </a:lnTo>
                  <a:lnTo>
                    <a:pt x="478" y="1964"/>
                  </a:lnTo>
                  <a:lnTo>
                    <a:pt x="473" y="1965"/>
                  </a:lnTo>
                  <a:lnTo>
                    <a:pt x="470" y="1967"/>
                  </a:lnTo>
                  <a:lnTo>
                    <a:pt x="469" y="1968"/>
                  </a:lnTo>
                  <a:lnTo>
                    <a:pt x="455" y="1964"/>
                  </a:lnTo>
                  <a:lnTo>
                    <a:pt x="443" y="1959"/>
                  </a:lnTo>
                  <a:lnTo>
                    <a:pt x="437" y="1956"/>
                  </a:lnTo>
                  <a:lnTo>
                    <a:pt x="424" y="1962"/>
                  </a:lnTo>
                  <a:lnTo>
                    <a:pt x="418" y="1965"/>
                  </a:lnTo>
                  <a:lnTo>
                    <a:pt x="412" y="1968"/>
                  </a:lnTo>
                  <a:lnTo>
                    <a:pt x="398" y="1976"/>
                  </a:lnTo>
                  <a:lnTo>
                    <a:pt x="386" y="1982"/>
                  </a:lnTo>
                  <a:lnTo>
                    <a:pt x="374" y="1988"/>
                  </a:lnTo>
                  <a:lnTo>
                    <a:pt x="360" y="1994"/>
                  </a:lnTo>
                  <a:lnTo>
                    <a:pt x="348" y="2002"/>
                  </a:lnTo>
                  <a:lnTo>
                    <a:pt x="334" y="2008"/>
                  </a:lnTo>
                  <a:lnTo>
                    <a:pt x="322" y="2014"/>
                  </a:lnTo>
                  <a:lnTo>
                    <a:pt x="310" y="2020"/>
                  </a:lnTo>
                  <a:lnTo>
                    <a:pt x="302" y="2025"/>
                  </a:lnTo>
                  <a:lnTo>
                    <a:pt x="302" y="2028"/>
                  </a:lnTo>
                  <a:lnTo>
                    <a:pt x="299" y="2031"/>
                  </a:lnTo>
                  <a:lnTo>
                    <a:pt x="296" y="2033"/>
                  </a:lnTo>
                  <a:lnTo>
                    <a:pt x="292" y="2033"/>
                  </a:lnTo>
                  <a:lnTo>
                    <a:pt x="287" y="2033"/>
                  </a:lnTo>
                  <a:lnTo>
                    <a:pt x="284" y="2031"/>
                  </a:lnTo>
                  <a:lnTo>
                    <a:pt x="279" y="2030"/>
                  </a:lnTo>
                  <a:lnTo>
                    <a:pt x="276" y="2028"/>
                  </a:lnTo>
                  <a:lnTo>
                    <a:pt x="272" y="2028"/>
                  </a:lnTo>
                  <a:lnTo>
                    <a:pt x="267" y="2026"/>
                  </a:lnTo>
                  <a:lnTo>
                    <a:pt x="261" y="2028"/>
                  </a:lnTo>
                  <a:lnTo>
                    <a:pt x="257" y="2028"/>
                  </a:lnTo>
                  <a:lnTo>
                    <a:pt x="252" y="2030"/>
                  </a:lnTo>
                  <a:lnTo>
                    <a:pt x="249" y="2031"/>
                  </a:lnTo>
                  <a:lnTo>
                    <a:pt x="244" y="2031"/>
                  </a:lnTo>
                  <a:lnTo>
                    <a:pt x="240" y="2033"/>
                  </a:lnTo>
                  <a:lnTo>
                    <a:pt x="237" y="2034"/>
                  </a:lnTo>
                  <a:lnTo>
                    <a:pt x="232" y="2036"/>
                  </a:lnTo>
                  <a:lnTo>
                    <a:pt x="228" y="2036"/>
                  </a:lnTo>
                  <a:lnTo>
                    <a:pt x="223" y="2037"/>
                  </a:lnTo>
                  <a:lnTo>
                    <a:pt x="221" y="2037"/>
                  </a:lnTo>
                  <a:lnTo>
                    <a:pt x="218" y="2039"/>
                  </a:lnTo>
                  <a:lnTo>
                    <a:pt x="215" y="2039"/>
                  </a:lnTo>
                  <a:lnTo>
                    <a:pt x="211" y="2040"/>
                  </a:lnTo>
                  <a:lnTo>
                    <a:pt x="205" y="2040"/>
                  </a:lnTo>
                  <a:lnTo>
                    <a:pt x="202" y="2039"/>
                  </a:lnTo>
                  <a:lnTo>
                    <a:pt x="199" y="2039"/>
                  </a:lnTo>
                  <a:lnTo>
                    <a:pt x="194" y="2037"/>
                  </a:lnTo>
                  <a:lnTo>
                    <a:pt x="191" y="2036"/>
                  </a:lnTo>
                  <a:lnTo>
                    <a:pt x="186" y="2033"/>
                  </a:lnTo>
                  <a:lnTo>
                    <a:pt x="183" y="2033"/>
                  </a:lnTo>
                  <a:lnTo>
                    <a:pt x="177" y="2033"/>
                  </a:lnTo>
                  <a:lnTo>
                    <a:pt x="173" y="2034"/>
                  </a:lnTo>
                  <a:lnTo>
                    <a:pt x="170" y="2034"/>
                  </a:lnTo>
                  <a:lnTo>
                    <a:pt x="165" y="2036"/>
                  </a:lnTo>
                  <a:lnTo>
                    <a:pt x="160" y="2036"/>
                  </a:lnTo>
                  <a:lnTo>
                    <a:pt x="154" y="2036"/>
                  </a:lnTo>
                  <a:lnTo>
                    <a:pt x="150" y="2037"/>
                  </a:lnTo>
                  <a:lnTo>
                    <a:pt x="145" y="2037"/>
                  </a:lnTo>
                  <a:lnTo>
                    <a:pt x="139" y="2037"/>
                  </a:lnTo>
                  <a:lnTo>
                    <a:pt x="134" y="2037"/>
                  </a:lnTo>
                  <a:lnTo>
                    <a:pt x="131" y="2036"/>
                  </a:lnTo>
                  <a:lnTo>
                    <a:pt x="128" y="2034"/>
                  </a:lnTo>
                  <a:lnTo>
                    <a:pt x="124" y="2033"/>
                  </a:lnTo>
                  <a:lnTo>
                    <a:pt x="119" y="2033"/>
                  </a:lnTo>
                  <a:lnTo>
                    <a:pt x="115" y="2031"/>
                  </a:lnTo>
                  <a:lnTo>
                    <a:pt x="98" y="2031"/>
                  </a:lnTo>
                  <a:lnTo>
                    <a:pt x="99" y="2028"/>
                  </a:lnTo>
                  <a:lnTo>
                    <a:pt x="99" y="2026"/>
                  </a:lnTo>
                  <a:lnTo>
                    <a:pt x="99" y="2025"/>
                  </a:lnTo>
                  <a:lnTo>
                    <a:pt x="98" y="2025"/>
                  </a:lnTo>
                  <a:lnTo>
                    <a:pt x="98" y="2026"/>
                  </a:lnTo>
                  <a:lnTo>
                    <a:pt x="96" y="2030"/>
                  </a:lnTo>
                  <a:lnTo>
                    <a:pt x="96" y="2031"/>
                  </a:lnTo>
                  <a:lnTo>
                    <a:pt x="84" y="2031"/>
                  </a:lnTo>
                  <a:lnTo>
                    <a:pt x="66" y="2049"/>
                  </a:lnTo>
                  <a:lnTo>
                    <a:pt x="63" y="2046"/>
                  </a:lnTo>
                  <a:lnTo>
                    <a:pt x="61" y="2046"/>
                  </a:lnTo>
                  <a:lnTo>
                    <a:pt x="58" y="2042"/>
                  </a:lnTo>
                  <a:lnTo>
                    <a:pt x="52" y="2034"/>
                  </a:lnTo>
                  <a:lnTo>
                    <a:pt x="48" y="2026"/>
                  </a:lnTo>
                  <a:lnTo>
                    <a:pt x="44" y="2023"/>
                  </a:lnTo>
                  <a:lnTo>
                    <a:pt x="40" y="2016"/>
                  </a:lnTo>
                  <a:lnTo>
                    <a:pt x="37" y="2016"/>
                  </a:lnTo>
                  <a:lnTo>
                    <a:pt x="35" y="2014"/>
                  </a:lnTo>
                  <a:lnTo>
                    <a:pt x="35" y="2013"/>
                  </a:lnTo>
                  <a:lnTo>
                    <a:pt x="35" y="2011"/>
                  </a:lnTo>
                  <a:lnTo>
                    <a:pt x="31" y="2008"/>
                  </a:lnTo>
                  <a:lnTo>
                    <a:pt x="29" y="2007"/>
                  </a:lnTo>
                  <a:lnTo>
                    <a:pt x="26" y="2004"/>
                  </a:lnTo>
                  <a:lnTo>
                    <a:pt x="25" y="2004"/>
                  </a:lnTo>
                  <a:lnTo>
                    <a:pt x="23" y="2004"/>
                  </a:lnTo>
                  <a:lnTo>
                    <a:pt x="23" y="2001"/>
                  </a:lnTo>
                  <a:lnTo>
                    <a:pt x="20" y="1997"/>
                  </a:lnTo>
                  <a:lnTo>
                    <a:pt x="19" y="1997"/>
                  </a:lnTo>
                  <a:lnTo>
                    <a:pt x="17" y="1997"/>
                  </a:lnTo>
                  <a:lnTo>
                    <a:pt x="17" y="1994"/>
                  </a:lnTo>
                  <a:lnTo>
                    <a:pt x="14" y="1990"/>
                  </a:lnTo>
                  <a:lnTo>
                    <a:pt x="14" y="1985"/>
                  </a:lnTo>
                  <a:lnTo>
                    <a:pt x="12" y="1985"/>
                  </a:lnTo>
                  <a:lnTo>
                    <a:pt x="12" y="1984"/>
                  </a:lnTo>
                  <a:lnTo>
                    <a:pt x="12" y="1982"/>
                  </a:lnTo>
                  <a:lnTo>
                    <a:pt x="12" y="1981"/>
                  </a:lnTo>
                  <a:lnTo>
                    <a:pt x="11" y="1979"/>
                  </a:lnTo>
                  <a:lnTo>
                    <a:pt x="11" y="1975"/>
                  </a:lnTo>
                  <a:lnTo>
                    <a:pt x="9" y="1975"/>
                  </a:lnTo>
                  <a:lnTo>
                    <a:pt x="9" y="1972"/>
                  </a:lnTo>
                  <a:lnTo>
                    <a:pt x="9" y="1970"/>
                  </a:lnTo>
                  <a:lnTo>
                    <a:pt x="8" y="1968"/>
                  </a:lnTo>
                  <a:lnTo>
                    <a:pt x="8" y="1965"/>
                  </a:lnTo>
                  <a:lnTo>
                    <a:pt x="6" y="1965"/>
                  </a:lnTo>
                  <a:lnTo>
                    <a:pt x="6" y="1964"/>
                  </a:lnTo>
                  <a:lnTo>
                    <a:pt x="6" y="1962"/>
                  </a:lnTo>
                  <a:lnTo>
                    <a:pt x="6" y="1959"/>
                  </a:lnTo>
                  <a:lnTo>
                    <a:pt x="5" y="1959"/>
                  </a:lnTo>
                  <a:lnTo>
                    <a:pt x="5" y="1953"/>
                  </a:lnTo>
                  <a:lnTo>
                    <a:pt x="6" y="1953"/>
                  </a:lnTo>
                  <a:lnTo>
                    <a:pt x="6" y="1947"/>
                  </a:lnTo>
                  <a:lnTo>
                    <a:pt x="5" y="1947"/>
                  </a:lnTo>
                  <a:lnTo>
                    <a:pt x="5" y="1943"/>
                  </a:lnTo>
                  <a:lnTo>
                    <a:pt x="5" y="1941"/>
                  </a:lnTo>
                  <a:lnTo>
                    <a:pt x="5" y="1939"/>
                  </a:lnTo>
                  <a:lnTo>
                    <a:pt x="5" y="1936"/>
                  </a:lnTo>
                  <a:lnTo>
                    <a:pt x="8" y="1930"/>
                  </a:lnTo>
                  <a:lnTo>
                    <a:pt x="8" y="1929"/>
                  </a:lnTo>
                  <a:lnTo>
                    <a:pt x="9" y="1926"/>
                  </a:lnTo>
                  <a:lnTo>
                    <a:pt x="9" y="1924"/>
                  </a:lnTo>
                  <a:lnTo>
                    <a:pt x="11" y="1924"/>
                  </a:lnTo>
                  <a:lnTo>
                    <a:pt x="11" y="1920"/>
                  </a:lnTo>
                  <a:lnTo>
                    <a:pt x="12" y="1920"/>
                  </a:lnTo>
                  <a:lnTo>
                    <a:pt x="12" y="1917"/>
                  </a:lnTo>
                  <a:lnTo>
                    <a:pt x="14" y="1915"/>
                  </a:lnTo>
                  <a:lnTo>
                    <a:pt x="14" y="1914"/>
                  </a:lnTo>
                  <a:lnTo>
                    <a:pt x="15" y="1910"/>
                  </a:lnTo>
                  <a:lnTo>
                    <a:pt x="20" y="1904"/>
                  </a:lnTo>
                  <a:lnTo>
                    <a:pt x="23" y="1901"/>
                  </a:lnTo>
                  <a:lnTo>
                    <a:pt x="28" y="1897"/>
                  </a:lnTo>
                  <a:lnTo>
                    <a:pt x="31" y="1895"/>
                  </a:lnTo>
                  <a:lnTo>
                    <a:pt x="32" y="1894"/>
                  </a:lnTo>
                  <a:lnTo>
                    <a:pt x="34" y="1894"/>
                  </a:lnTo>
                  <a:lnTo>
                    <a:pt x="35" y="1892"/>
                  </a:lnTo>
                  <a:lnTo>
                    <a:pt x="37" y="1892"/>
                  </a:lnTo>
                  <a:lnTo>
                    <a:pt x="38" y="1894"/>
                  </a:lnTo>
                  <a:lnTo>
                    <a:pt x="38" y="1897"/>
                  </a:lnTo>
                  <a:lnTo>
                    <a:pt x="40" y="1900"/>
                  </a:lnTo>
                  <a:lnTo>
                    <a:pt x="40" y="1901"/>
                  </a:lnTo>
                  <a:lnTo>
                    <a:pt x="41" y="1901"/>
                  </a:lnTo>
                  <a:lnTo>
                    <a:pt x="41" y="1904"/>
                  </a:lnTo>
                  <a:lnTo>
                    <a:pt x="40" y="1906"/>
                  </a:lnTo>
                  <a:lnTo>
                    <a:pt x="43" y="1906"/>
                  </a:lnTo>
                  <a:lnTo>
                    <a:pt x="43" y="1907"/>
                  </a:lnTo>
                  <a:lnTo>
                    <a:pt x="43" y="1910"/>
                  </a:lnTo>
                  <a:lnTo>
                    <a:pt x="44" y="1910"/>
                  </a:lnTo>
                  <a:lnTo>
                    <a:pt x="44" y="1914"/>
                  </a:lnTo>
                  <a:lnTo>
                    <a:pt x="46" y="1915"/>
                  </a:lnTo>
                  <a:lnTo>
                    <a:pt x="49" y="1917"/>
                  </a:lnTo>
                  <a:lnTo>
                    <a:pt x="51" y="1921"/>
                  </a:lnTo>
                  <a:lnTo>
                    <a:pt x="54" y="1921"/>
                  </a:lnTo>
                  <a:lnTo>
                    <a:pt x="57" y="1923"/>
                  </a:lnTo>
                  <a:lnTo>
                    <a:pt x="61" y="1923"/>
                  </a:lnTo>
                  <a:lnTo>
                    <a:pt x="67" y="1926"/>
                  </a:lnTo>
                  <a:lnTo>
                    <a:pt x="69" y="1927"/>
                  </a:lnTo>
                  <a:lnTo>
                    <a:pt x="75" y="1927"/>
                  </a:lnTo>
                  <a:lnTo>
                    <a:pt x="77" y="1926"/>
                  </a:lnTo>
                  <a:lnTo>
                    <a:pt x="80" y="1924"/>
                  </a:lnTo>
                  <a:lnTo>
                    <a:pt x="84" y="1924"/>
                  </a:lnTo>
                  <a:lnTo>
                    <a:pt x="83" y="1927"/>
                  </a:lnTo>
                  <a:lnTo>
                    <a:pt x="81" y="1927"/>
                  </a:lnTo>
                  <a:lnTo>
                    <a:pt x="80" y="1929"/>
                  </a:lnTo>
                  <a:lnTo>
                    <a:pt x="81" y="1929"/>
                  </a:lnTo>
                  <a:lnTo>
                    <a:pt x="84" y="1927"/>
                  </a:lnTo>
                  <a:lnTo>
                    <a:pt x="89" y="1927"/>
                  </a:lnTo>
                  <a:lnTo>
                    <a:pt x="92" y="1929"/>
                  </a:lnTo>
                  <a:lnTo>
                    <a:pt x="92" y="1930"/>
                  </a:lnTo>
                  <a:lnTo>
                    <a:pt x="92" y="1933"/>
                  </a:lnTo>
                  <a:lnTo>
                    <a:pt x="92" y="1935"/>
                  </a:lnTo>
                  <a:lnTo>
                    <a:pt x="92" y="1936"/>
                  </a:lnTo>
                  <a:lnTo>
                    <a:pt x="89" y="1941"/>
                  </a:lnTo>
                  <a:lnTo>
                    <a:pt x="87" y="1943"/>
                  </a:lnTo>
                  <a:lnTo>
                    <a:pt x="86" y="1944"/>
                  </a:lnTo>
                  <a:lnTo>
                    <a:pt x="83" y="1947"/>
                  </a:lnTo>
                  <a:lnTo>
                    <a:pt x="80" y="1947"/>
                  </a:lnTo>
                  <a:lnTo>
                    <a:pt x="77" y="1950"/>
                  </a:lnTo>
                  <a:lnTo>
                    <a:pt x="77" y="1952"/>
                  </a:lnTo>
                  <a:lnTo>
                    <a:pt x="77" y="1955"/>
                  </a:lnTo>
                  <a:lnTo>
                    <a:pt x="81" y="1952"/>
                  </a:lnTo>
                  <a:lnTo>
                    <a:pt x="83" y="1952"/>
                  </a:lnTo>
                  <a:lnTo>
                    <a:pt x="84" y="1953"/>
                  </a:lnTo>
                  <a:lnTo>
                    <a:pt x="92" y="1961"/>
                  </a:lnTo>
                  <a:lnTo>
                    <a:pt x="95" y="1961"/>
                  </a:lnTo>
                  <a:lnTo>
                    <a:pt x="98" y="1965"/>
                  </a:lnTo>
                  <a:lnTo>
                    <a:pt x="99" y="1964"/>
                  </a:lnTo>
                  <a:lnTo>
                    <a:pt x="98" y="1964"/>
                  </a:lnTo>
                  <a:lnTo>
                    <a:pt x="98" y="1962"/>
                  </a:lnTo>
                  <a:lnTo>
                    <a:pt x="96" y="1961"/>
                  </a:lnTo>
                  <a:lnTo>
                    <a:pt x="96" y="1959"/>
                  </a:lnTo>
                  <a:lnTo>
                    <a:pt x="96" y="1958"/>
                  </a:lnTo>
                  <a:lnTo>
                    <a:pt x="95" y="1956"/>
                  </a:lnTo>
                  <a:lnTo>
                    <a:pt x="95" y="1955"/>
                  </a:lnTo>
                  <a:lnTo>
                    <a:pt x="93" y="1955"/>
                  </a:lnTo>
                  <a:lnTo>
                    <a:pt x="92" y="1955"/>
                  </a:lnTo>
                  <a:lnTo>
                    <a:pt x="89" y="1952"/>
                  </a:lnTo>
                  <a:lnTo>
                    <a:pt x="84" y="1949"/>
                  </a:lnTo>
                  <a:lnTo>
                    <a:pt x="86" y="1947"/>
                  </a:lnTo>
                  <a:lnTo>
                    <a:pt x="90" y="1947"/>
                  </a:lnTo>
                  <a:lnTo>
                    <a:pt x="95" y="1943"/>
                  </a:lnTo>
                  <a:lnTo>
                    <a:pt x="98" y="1944"/>
                  </a:lnTo>
                  <a:lnTo>
                    <a:pt x="99" y="1944"/>
                  </a:lnTo>
                  <a:lnTo>
                    <a:pt x="98" y="1943"/>
                  </a:lnTo>
                  <a:lnTo>
                    <a:pt x="98" y="1941"/>
                  </a:lnTo>
                  <a:lnTo>
                    <a:pt x="95" y="1939"/>
                  </a:lnTo>
                  <a:lnTo>
                    <a:pt x="95" y="1938"/>
                  </a:lnTo>
                  <a:lnTo>
                    <a:pt x="99" y="1933"/>
                  </a:lnTo>
                  <a:lnTo>
                    <a:pt x="102" y="1932"/>
                  </a:lnTo>
                  <a:lnTo>
                    <a:pt x="101" y="1932"/>
                  </a:lnTo>
                  <a:lnTo>
                    <a:pt x="99" y="1930"/>
                  </a:lnTo>
                  <a:lnTo>
                    <a:pt x="102" y="1927"/>
                  </a:lnTo>
                  <a:lnTo>
                    <a:pt x="98" y="1927"/>
                  </a:lnTo>
                  <a:lnTo>
                    <a:pt x="96" y="1924"/>
                  </a:lnTo>
                  <a:lnTo>
                    <a:pt x="95" y="1920"/>
                  </a:lnTo>
                  <a:lnTo>
                    <a:pt x="90" y="1915"/>
                  </a:lnTo>
                  <a:lnTo>
                    <a:pt x="90" y="1910"/>
                  </a:lnTo>
                  <a:lnTo>
                    <a:pt x="92" y="1910"/>
                  </a:lnTo>
                  <a:lnTo>
                    <a:pt x="92" y="1901"/>
                  </a:lnTo>
                  <a:lnTo>
                    <a:pt x="93" y="1900"/>
                  </a:lnTo>
                  <a:lnTo>
                    <a:pt x="93" y="1898"/>
                  </a:lnTo>
                  <a:lnTo>
                    <a:pt x="90" y="1895"/>
                  </a:lnTo>
                  <a:lnTo>
                    <a:pt x="90" y="1894"/>
                  </a:lnTo>
                  <a:lnTo>
                    <a:pt x="89" y="1892"/>
                  </a:lnTo>
                  <a:lnTo>
                    <a:pt x="89" y="1891"/>
                  </a:lnTo>
                  <a:lnTo>
                    <a:pt x="92" y="1888"/>
                  </a:lnTo>
                  <a:lnTo>
                    <a:pt x="95" y="1883"/>
                  </a:lnTo>
                  <a:lnTo>
                    <a:pt x="98" y="1883"/>
                  </a:lnTo>
                  <a:lnTo>
                    <a:pt x="98" y="1881"/>
                  </a:lnTo>
                  <a:lnTo>
                    <a:pt x="101" y="1881"/>
                  </a:lnTo>
                  <a:lnTo>
                    <a:pt x="104" y="1878"/>
                  </a:lnTo>
                  <a:lnTo>
                    <a:pt x="106" y="1878"/>
                  </a:lnTo>
                  <a:lnTo>
                    <a:pt x="109" y="1880"/>
                  </a:lnTo>
                  <a:lnTo>
                    <a:pt x="115" y="1880"/>
                  </a:lnTo>
                  <a:lnTo>
                    <a:pt x="115" y="1878"/>
                  </a:lnTo>
                  <a:lnTo>
                    <a:pt x="116" y="1878"/>
                  </a:lnTo>
                  <a:lnTo>
                    <a:pt x="116" y="1877"/>
                  </a:lnTo>
                  <a:lnTo>
                    <a:pt x="118" y="1875"/>
                  </a:lnTo>
                  <a:lnTo>
                    <a:pt x="122" y="1869"/>
                  </a:lnTo>
                  <a:lnTo>
                    <a:pt x="127" y="1866"/>
                  </a:lnTo>
                  <a:lnTo>
                    <a:pt x="128" y="1865"/>
                  </a:lnTo>
                  <a:lnTo>
                    <a:pt x="130" y="1863"/>
                  </a:lnTo>
                  <a:lnTo>
                    <a:pt x="131" y="1860"/>
                  </a:lnTo>
                  <a:lnTo>
                    <a:pt x="134" y="1854"/>
                  </a:lnTo>
                  <a:lnTo>
                    <a:pt x="136" y="1852"/>
                  </a:lnTo>
                  <a:lnTo>
                    <a:pt x="138" y="1851"/>
                  </a:lnTo>
                  <a:lnTo>
                    <a:pt x="139" y="1851"/>
                  </a:lnTo>
                  <a:lnTo>
                    <a:pt x="139" y="1848"/>
                  </a:lnTo>
                  <a:lnTo>
                    <a:pt x="139" y="1845"/>
                  </a:lnTo>
                  <a:lnTo>
                    <a:pt x="141" y="1843"/>
                  </a:lnTo>
                  <a:lnTo>
                    <a:pt x="145" y="1839"/>
                  </a:lnTo>
                  <a:lnTo>
                    <a:pt x="150" y="1839"/>
                  </a:lnTo>
                  <a:lnTo>
                    <a:pt x="151" y="1839"/>
                  </a:lnTo>
                  <a:lnTo>
                    <a:pt x="154" y="1836"/>
                  </a:lnTo>
                  <a:lnTo>
                    <a:pt x="153" y="1834"/>
                  </a:lnTo>
                  <a:lnTo>
                    <a:pt x="153" y="1833"/>
                  </a:lnTo>
                  <a:lnTo>
                    <a:pt x="154" y="1831"/>
                  </a:lnTo>
                  <a:lnTo>
                    <a:pt x="157" y="1828"/>
                  </a:lnTo>
                  <a:lnTo>
                    <a:pt x="159" y="1828"/>
                  </a:lnTo>
                  <a:lnTo>
                    <a:pt x="160" y="1827"/>
                  </a:lnTo>
                  <a:lnTo>
                    <a:pt x="163" y="1827"/>
                  </a:lnTo>
                  <a:lnTo>
                    <a:pt x="165" y="1827"/>
                  </a:lnTo>
                  <a:lnTo>
                    <a:pt x="168" y="1828"/>
                  </a:lnTo>
                  <a:lnTo>
                    <a:pt x="170" y="1830"/>
                  </a:lnTo>
                  <a:lnTo>
                    <a:pt x="170" y="1833"/>
                  </a:lnTo>
                  <a:lnTo>
                    <a:pt x="171" y="1834"/>
                  </a:lnTo>
                  <a:lnTo>
                    <a:pt x="173" y="1834"/>
                  </a:lnTo>
                  <a:lnTo>
                    <a:pt x="173" y="1833"/>
                  </a:lnTo>
                  <a:lnTo>
                    <a:pt x="174" y="1831"/>
                  </a:lnTo>
                  <a:lnTo>
                    <a:pt x="177" y="1831"/>
                  </a:lnTo>
                  <a:lnTo>
                    <a:pt x="180" y="1833"/>
                  </a:lnTo>
                  <a:lnTo>
                    <a:pt x="185" y="1837"/>
                  </a:lnTo>
                  <a:lnTo>
                    <a:pt x="194" y="1846"/>
                  </a:lnTo>
                  <a:lnTo>
                    <a:pt x="196" y="1849"/>
                  </a:lnTo>
                  <a:lnTo>
                    <a:pt x="196" y="1851"/>
                  </a:lnTo>
                  <a:lnTo>
                    <a:pt x="194" y="1852"/>
                  </a:lnTo>
                  <a:lnTo>
                    <a:pt x="194" y="1856"/>
                  </a:lnTo>
                  <a:lnTo>
                    <a:pt x="192" y="1857"/>
                  </a:lnTo>
                  <a:lnTo>
                    <a:pt x="191" y="1859"/>
                  </a:lnTo>
                  <a:lnTo>
                    <a:pt x="192" y="1860"/>
                  </a:lnTo>
                  <a:lnTo>
                    <a:pt x="192" y="1872"/>
                  </a:lnTo>
                  <a:lnTo>
                    <a:pt x="194" y="1875"/>
                  </a:lnTo>
                  <a:lnTo>
                    <a:pt x="194" y="1877"/>
                  </a:lnTo>
                  <a:lnTo>
                    <a:pt x="196" y="1878"/>
                  </a:lnTo>
                  <a:lnTo>
                    <a:pt x="196" y="1881"/>
                  </a:lnTo>
                  <a:lnTo>
                    <a:pt x="196" y="1883"/>
                  </a:lnTo>
                  <a:lnTo>
                    <a:pt x="197" y="1885"/>
                  </a:lnTo>
                  <a:lnTo>
                    <a:pt x="197" y="1886"/>
                  </a:lnTo>
                  <a:lnTo>
                    <a:pt x="197" y="1889"/>
                  </a:lnTo>
                  <a:lnTo>
                    <a:pt x="199" y="1889"/>
                  </a:lnTo>
                  <a:lnTo>
                    <a:pt x="202" y="1891"/>
                  </a:lnTo>
                  <a:lnTo>
                    <a:pt x="203" y="1891"/>
                  </a:lnTo>
                  <a:lnTo>
                    <a:pt x="205" y="1892"/>
                  </a:lnTo>
                  <a:lnTo>
                    <a:pt x="205" y="1894"/>
                  </a:lnTo>
                  <a:lnTo>
                    <a:pt x="203" y="1895"/>
                  </a:lnTo>
                  <a:lnTo>
                    <a:pt x="202" y="1897"/>
                  </a:lnTo>
                  <a:lnTo>
                    <a:pt x="202" y="1898"/>
                  </a:lnTo>
                  <a:lnTo>
                    <a:pt x="203" y="1900"/>
                  </a:lnTo>
                  <a:lnTo>
                    <a:pt x="203" y="1898"/>
                  </a:lnTo>
                  <a:lnTo>
                    <a:pt x="205" y="1894"/>
                  </a:lnTo>
                  <a:lnTo>
                    <a:pt x="206" y="1894"/>
                  </a:lnTo>
                  <a:lnTo>
                    <a:pt x="208" y="1897"/>
                  </a:lnTo>
                  <a:lnTo>
                    <a:pt x="211" y="1897"/>
                  </a:lnTo>
                  <a:lnTo>
                    <a:pt x="211" y="1895"/>
                  </a:lnTo>
                  <a:lnTo>
                    <a:pt x="212" y="1894"/>
                  </a:lnTo>
                  <a:lnTo>
                    <a:pt x="214" y="1892"/>
                  </a:lnTo>
                  <a:lnTo>
                    <a:pt x="218" y="1888"/>
                  </a:lnTo>
                  <a:lnTo>
                    <a:pt x="217" y="1886"/>
                  </a:lnTo>
                  <a:lnTo>
                    <a:pt x="215" y="1886"/>
                  </a:lnTo>
                  <a:lnTo>
                    <a:pt x="212" y="1886"/>
                  </a:lnTo>
                  <a:lnTo>
                    <a:pt x="209" y="1889"/>
                  </a:lnTo>
                  <a:lnTo>
                    <a:pt x="208" y="1889"/>
                  </a:lnTo>
                  <a:lnTo>
                    <a:pt x="203" y="1889"/>
                  </a:lnTo>
                  <a:lnTo>
                    <a:pt x="200" y="1886"/>
                  </a:lnTo>
                  <a:lnTo>
                    <a:pt x="200" y="1878"/>
                  </a:lnTo>
                  <a:lnTo>
                    <a:pt x="200" y="1875"/>
                  </a:lnTo>
                  <a:lnTo>
                    <a:pt x="199" y="1875"/>
                  </a:lnTo>
                  <a:lnTo>
                    <a:pt x="199" y="1874"/>
                  </a:lnTo>
                  <a:lnTo>
                    <a:pt x="202" y="1874"/>
                  </a:lnTo>
                  <a:lnTo>
                    <a:pt x="203" y="1872"/>
                  </a:lnTo>
                  <a:lnTo>
                    <a:pt x="200" y="1872"/>
                  </a:lnTo>
                  <a:lnTo>
                    <a:pt x="199" y="1871"/>
                  </a:lnTo>
                  <a:lnTo>
                    <a:pt x="197" y="1871"/>
                  </a:lnTo>
                  <a:lnTo>
                    <a:pt x="197" y="1866"/>
                  </a:lnTo>
                  <a:lnTo>
                    <a:pt x="196" y="1866"/>
                  </a:lnTo>
                  <a:lnTo>
                    <a:pt x="196" y="1863"/>
                  </a:lnTo>
                  <a:lnTo>
                    <a:pt x="197" y="1863"/>
                  </a:lnTo>
                  <a:lnTo>
                    <a:pt x="200" y="1862"/>
                  </a:lnTo>
                  <a:lnTo>
                    <a:pt x="205" y="1859"/>
                  </a:lnTo>
                  <a:lnTo>
                    <a:pt x="206" y="1857"/>
                  </a:lnTo>
                  <a:lnTo>
                    <a:pt x="209" y="1859"/>
                  </a:lnTo>
                  <a:lnTo>
                    <a:pt x="211" y="1857"/>
                  </a:lnTo>
                  <a:lnTo>
                    <a:pt x="212" y="1857"/>
                  </a:lnTo>
                  <a:lnTo>
                    <a:pt x="214" y="1856"/>
                  </a:lnTo>
                  <a:lnTo>
                    <a:pt x="220" y="1856"/>
                  </a:lnTo>
                  <a:lnTo>
                    <a:pt x="223" y="1857"/>
                  </a:lnTo>
                  <a:lnTo>
                    <a:pt x="226" y="1859"/>
                  </a:lnTo>
                  <a:lnTo>
                    <a:pt x="229" y="1859"/>
                  </a:lnTo>
                  <a:lnTo>
                    <a:pt x="231" y="1860"/>
                  </a:lnTo>
                  <a:lnTo>
                    <a:pt x="232" y="1860"/>
                  </a:lnTo>
                  <a:lnTo>
                    <a:pt x="234" y="1860"/>
                  </a:lnTo>
                  <a:lnTo>
                    <a:pt x="235" y="1860"/>
                  </a:lnTo>
                  <a:lnTo>
                    <a:pt x="235" y="1862"/>
                  </a:lnTo>
                  <a:lnTo>
                    <a:pt x="243" y="1860"/>
                  </a:lnTo>
                  <a:lnTo>
                    <a:pt x="243" y="1862"/>
                  </a:lnTo>
                  <a:lnTo>
                    <a:pt x="249" y="1862"/>
                  </a:lnTo>
                  <a:lnTo>
                    <a:pt x="252" y="1862"/>
                  </a:lnTo>
                  <a:lnTo>
                    <a:pt x="254" y="1863"/>
                  </a:lnTo>
                  <a:lnTo>
                    <a:pt x="257" y="1865"/>
                  </a:lnTo>
                  <a:lnTo>
                    <a:pt x="257" y="1866"/>
                  </a:lnTo>
                  <a:lnTo>
                    <a:pt x="258" y="1868"/>
                  </a:lnTo>
                  <a:lnTo>
                    <a:pt x="260" y="1868"/>
                  </a:lnTo>
                  <a:lnTo>
                    <a:pt x="261" y="1869"/>
                  </a:lnTo>
                  <a:lnTo>
                    <a:pt x="263" y="1869"/>
                  </a:lnTo>
                  <a:lnTo>
                    <a:pt x="263" y="1871"/>
                  </a:lnTo>
                  <a:lnTo>
                    <a:pt x="260" y="1872"/>
                  </a:lnTo>
                  <a:lnTo>
                    <a:pt x="257" y="1871"/>
                  </a:lnTo>
                  <a:lnTo>
                    <a:pt x="258" y="1872"/>
                  </a:lnTo>
                  <a:lnTo>
                    <a:pt x="258" y="1874"/>
                  </a:lnTo>
                  <a:lnTo>
                    <a:pt x="255" y="1878"/>
                  </a:lnTo>
                  <a:lnTo>
                    <a:pt x="255" y="1880"/>
                  </a:lnTo>
                  <a:lnTo>
                    <a:pt x="255" y="1881"/>
                  </a:lnTo>
                  <a:lnTo>
                    <a:pt x="257" y="1880"/>
                  </a:lnTo>
                  <a:lnTo>
                    <a:pt x="258" y="1877"/>
                  </a:lnTo>
                  <a:lnTo>
                    <a:pt x="258" y="1875"/>
                  </a:lnTo>
                  <a:lnTo>
                    <a:pt x="260" y="1874"/>
                  </a:lnTo>
                  <a:lnTo>
                    <a:pt x="263" y="1874"/>
                  </a:lnTo>
                  <a:lnTo>
                    <a:pt x="266" y="1874"/>
                  </a:lnTo>
                  <a:lnTo>
                    <a:pt x="269" y="1877"/>
                  </a:lnTo>
                  <a:lnTo>
                    <a:pt x="272" y="1878"/>
                  </a:lnTo>
                  <a:lnTo>
                    <a:pt x="273" y="1878"/>
                  </a:lnTo>
                  <a:lnTo>
                    <a:pt x="276" y="1880"/>
                  </a:lnTo>
                  <a:lnTo>
                    <a:pt x="279" y="1881"/>
                  </a:lnTo>
                  <a:lnTo>
                    <a:pt x="281" y="1883"/>
                  </a:lnTo>
                  <a:lnTo>
                    <a:pt x="282" y="1883"/>
                  </a:lnTo>
                  <a:lnTo>
                    <a:pt x="287" y="1881"/>
                  </a:lnTo>
                  <a:lnTo>
                    <a:pt x="292" y="1881"/>
                  </a:lnTo>
                  <a:lnTo>
                    <a:pt x="293" y="1881"/>
                  </a:lnTo>
                  <a:lnTo>
                    <a:pt x="295" y="1883"/>
                  </a:lnTo>
                  <a:lnTo>
                    <a:pt x="296" y="1885"/>
                  </a:lnTo>
                  <a:lnTo>
                    <a:pt x="298" y="1885"/>
                  </a:lnTo>
                  <a:lnTo>
                    <a:pt x="301" y="1886"/>
                  </a:lnTo>
                  <a:lnTo>
                    <a:pt x="302" y="1886"/>
                  </a:lnTo>
                  <a:lnTo>
                    <a:pt x="304" y="1888"/>
                  </a:lnTo>
                  <a:lnTo>
                    <a:pt x="304" y="1889"/>
                  </a:lnTo>
                  <a:lnTo>
                    <a:pt x="305" y="1892"/>
                  </a:lnTo>
                  <a:lnTo>
                    <a:pt x="304" y="1892"/>
                  </a:lnTo>
                  <a:lnTo>
                    <a:pt x="302" y="1892"/>
                  </a:lnTo>
                  <a:lnTo>
                    <a:pt x="304" y="1894"/>
                  </a:lnTo>
                  <a:lnTo>
                    <a:pt x="307" y="1894"/>
                  </a:lnTo>
                  <a:lnTo>
                    <a:pt x="308" y="1895"/>
                  </a:lnTo>
                  <a:lnTo>
                    <a:pt x="311" y="1895"/>
                  </a:lnTo>
                  <a:lnTo>
                    <a:pt x="313" y="1894"/>
                  </a:lnTo>
                  <a:lnTo>
                    <a:pt x="316" y="1894"/>
                  </a:lnTo>
                  <a:lnTo>
                    <a:pt x="316" y="1895"/>
                  </a:lnTo>
                  <a:lnTo>
                    <a:pt x="321" y="1895"/>
                  </a:lnTo>
                  <a:lnTo>
                    <a:pt x="322" y="1894"/>
                  </a:lnTo>
                  <a:lnTo>
                    <a:pt x="324" y="1894"/>
                  </a:lnTo>
                  <a:lnTo>
                    <a:pt x="327" y="1892"/>
                  </a:lnTo>
                  <a:lnTo>
                    <a:pt x="331" y="1888"/>
                  </a:lnTo>
                  <a:lnTo>
                    <a:pt x="334" y="1883"/>
                  </a:lnTo>
                  <a:lnTo>
                    <a:pt x="334" y="1881"/>
                  </a:lnTo>
                  <a:lnTo>
                    <a:pt x="334" y="1878"/>
                  </a:lnTo>
                  <a:lnTo>
                    <a:pt x="334" y="1877"/>
                  </a:lnTo>
                  <a:lnTo>
                    <a:pt x="337" y="1872"/>
                  </a:lnTo>
                  <a:lnTo>
                    <a:pt x="337" y="1871"/>
                  </a:lnTo>
                  <a:lnTo>
                    <a:pt x="342" y="1865"/>
                  </a:lnTo>
                  <a:lnTo>
                    <a:pt x="345" y="1865"/>
                  </a:lnTo>
                  <a:lnTo>
                    <a:pt x="347" y="1866"/>
                  </a:lnTo>
                  <a:lnTo>
                    <a:pt x="348" y="1866"/>
                  </a:lnTo>
                  <a:lnTo>
                    <a:pt x="350" y="1865"/>
                  </a:lnTo>
                  <a:lnTo>
                    <a:pt x="353" y="1865"/>
                  </a:lnTo>
                  <a:lnTo>
                    <a:pt x="353" y="1863"/>
                  </a:lnTo>
                  <a:lnTo>
                    <a:pt x="356" y="1863"/>
                  </a:lnTo>
                  <a:lnTo>
                    <a:pt x="357" y="1862"/>
                  </a:lnTo>
                  <a:lnTo>
                    <a:pt x="365" y="1854"/>
                  </a:lnTo>
                  <a:lnTo>
                    <a:pt x="368" y="1854"/>
                  </a:lnTo>
                  <a:lnTo>
                    <a:pt x="371" y="1856"/>
                  </a:lnTo>
                  <a:lnTo>
                    <a:pt x="373" y="1857"/>
                  </a:lnTo>
                  <a:lnTo>
                    <a:pt x="373" y="1859"/>
                  </a:lnTo>
                  <a:lnTo>
                    <a:pt x="374" y="1860"/>
                  </a:lnTo>
                  <a:lnTo>
                    <a:pt x="376" y="1862"/>
                  </a:lnTo>
                  <a:lnTo>
                    <a:pt x="379" y="1863"/>
                  </a:lnTo>
                  <a:lnTo>
                    <a:pt x="380" y="1865"/>
                  </a:lnTo>
                  <a:lnTo>
                    <a:pt x="382" y="1865"/>
                  </a:lnTo>
                  <a:lnTo>
                    <a:pt x="383" y="1863"/>
                  </a:lnTo>
                  <a:lnTo>
                    <a:pt x="388" y="1863"/>
                  </a:lnTo>
                  <a:lnTo>
                    <a:pt x="391" y="1865"/>
                  </a:lnTo>
                  <a:lnTo>
                    <a:pt x="392" y="1865"/>
                  </a:lnTo>
                  <a:lnTo>
                    <a:pt x="394" y="1865"/>
                  </a:lnTo>
                  <a:lnTo>
                    <a:pt x="400" y="1865"/>
                  </a:lnTo>
                  <a:lnTo>
                    <a:pt x="403" y="1863"/>
                  </a:lnTo>
                  <a:lnTo>
                    <a:pt x="406" y="1862"/>
                  </a:lnTo>
                  <a:lnTo>
                    <a:pt x="408" y="1862"/>
                  </a:lnTo>
                  <a:lnTo>
                    <a:pt x="409" y="1860"/>
                  </a:lnTo>
                  <a:lnTo>
                    <a:pt x="412" y="1859"/>
                  </a:lnTo>
                  <a:lnTo>
                    <a:pt x="414" y="1859"/>
                  </a:lnTo>
                  <a:lnTo>
                    <a:pt x="415" y="1857"/>
                  </a:lnTo>
                  <a:lnTo>
                    <a:pt x="423" y="1851"/>
                  </a:lnTo>
                  <a:lnTo>
                    <a:pt x="426" y="1848"/>
                  </a:lnTo>
                  <a:lnTo>
                    <a:pt x="429" y="1846"/>
                  </a:lnTo>
                  <a:lnTo>
                    <a:pt x="421" y="1845"/>
                  </a:lnTo>
                  <a:lnTo>
                    <a:pt x="420" y="1845"/>
                  </a:lnTo>
                  <a:lnTo>
                    <a:pt x="415" y="1848"/>
                  </a:lnTo>
                  <a:lnTo>
                    <a:pt x="412" y="1851"/>
                  </a:lnTo>
                  <a:lnTo>
                    <a:pt x="411" y="1852"/>
                  </a:lnTo>
                  <a:lnTo>
                    <a:pt x="411" y="1854"/>
                  </a:lnTo>
                  <a:lnTo>
                    <a:pt x="406" y="1859"/>
                  </a:lnTo>
                  <a:lnTo>
                    <a:pt x="403" y="1860"/>
                  </a:lnTo>
                  <a:lnTo>
                    <a:pt x="400" y="1860"/>
                  </a:lnTo>
                  <a:lnTo>
                    <a:pt x="400" y="1862"/>
                  </a:lnTo>
                  <a:lnTo>
                    <a:pt x="397" y="1862"/>
                  </a:lnTo>
                  <a:lnTo>
                    <a:pt x="395" y="1862"/>
                  </a:lnTo>
                  <a:lnTo>
                    <a:pt x="394" y="1862"/>
                  </a:lnTo>
                  <a:lnTo>
                    <a:pt x="392" y="1860"/>
                  </a:lnTo>
                  <a:lnTo>
                    <a:pt x="392" y="1857"/>
                  </a:lnTo>
                  <a:lnTo>
                    <a:pt x="394" y="1856"/>
                  </a:lnTo>
                  <a:lnTo>
                    <a:pt x="392" y="1854"/>
                  </a:lnTo>
                  <a:lnTo>
                    <a:pt x="388" y="1859"/>
                  </a:lnTo>
                  <a:lnTo>
                    <a:pt x="383" y="1859"/>
                  </a:lnTo>
                  <a:lnTo>
                    <a:pt x="380" y="1857"/>
                  </a:lnTo>
                  <a:lnTo>
                    <a:pt x="377" y="1854"/>
                  </a:lnTo>
                  <a:lnTo>
                    <a:pt x="376" y="1854"/>
                  </a:lnTo>
                  <a:lnTo>
                    <a:pt x="374" y="1851"/>
                  </a:lnTo>
                  <a:lnTo>
                    <a:pt x="373" y="1851"/>
                  </a:lnTo>
                  <a:lnTo>
                    <a:pt x="369" y="1849"/>
                  </a:lnTo>
                  <a:lnTo>
                    <a:pt x="366" y="1849"/>
                  </a:lnTo>
                  <a:lnTo>
                    <a:pt x="365" y="1848"/>
                  </a:lnTo>
                  <a:lnTo>
                    <a:pt x="360" y="1848"/>
                  </a:lnTo>
                  <a:lnTo>
                    <a:pt x="359" y="1848"/>
                  </a:lnTo>
                  <a:lnTo>
                    <a:pt x="353" y="1848"/>
                  </a:lnTo>
                  <a:lnTo>
                    <a:pt x="351" y="1848"/>
                  </a:lnTo>
                  <a:lnTo>
                    <a:pt x="350" y="1848"/>
                  </a:lnTo>
                  <a:lnTo>
                    <a:pt x="348" y="1848"/>
                  </a:lnTo>
                  <a:lnTo>
                    <a:pt x="348" y="1849"/>
                  </a:lnTo>
                  <a:lnTo>
                    <a:pt x="344" y="1851"/>
                  </a:lnTo>
                  <a:lnTo>
                    <a:pt x="340" y="1854"/>
                  </a:lnTo>
                  <a:lnTo>
                    <a:pt x="339" y="1854"/>
                  </a:lnTo>
                  <a:lnTo>
                    <a:pt x="337" y="1854"/>
                  </a:lnTo>
                  <a:lnTo>
                    <a:pt x="334" y="1854"/>
                  </a:lnTo>
                  <a:lnTo>
                    <a:pt x="333" y="1852"/>
                  </a:lnTo>
                  <a:lnTo>
                    <a:pt x="333" y="1851"/>
                  </a:lnTo>
                  <a:lnTo>
                    <a:pt x="331" y="1849"/>
                  </a:lnTo>
                  <a:lnTo>
                    <a:pt x="331" y="1852"/>
                  </a:lnTo>
                  <a:lnTo>
                    <a:pt x="330" y="1854"/>
                  </a:lnTo>
                  <a:lnTo>
                    <a:pt x="331" y="1856"/>
                  </a:lnTo>
                  <a:lnTo>
                    <a:pt x="333" y="1860"/>
                  </a:lnTo>
                  <a:lnTo>
                    <a:pt x="334" y="1860"/>
                  </a:lnTo>
                  <a:lnTo>
                    <a:pt x="334" y="1866"/>
                  </a:lnTo>
                  <a:lnTo>
                    <a:pt x="333" y="1868"/>
                  </a:lnTo>
                  <a:lnTo>
                    <a:pt x="331" y="1868"/>
                  </a:lnTo>
                  <a:lnTo>
                    <a:pt x="331" y="1869"/>
                  </a:lnTo>
                  <a:lnTo>
                    <a:pt x="331" y="1872"/>
                  </a:lnTo>
                  <a:lnTo>
                    <a:pt x="328" y="1878"/>
                  </a:lnTo>
                  <a:lnTo>
                    <a:pt x="325" y="1881"/>
                  </a:lnTo>
                  <a:lnTo>
                    <a:pt x="321" y="1883"/>
                  </a:lnTo>
                  <a:lnTo>
                    <a:pt x="316" y="1883"/>
                  </a:lnTo>
                  <a:lnTo>
                    <a:pt x="313" y="1883"/>
                  </a:lnTo>
                  <a:lnTo>
                    <a:pt x="311" y="1881"/>
                  </a:lnTo>
                  <a:lnTo>
                    <a:pt x="310" y="1881"/>
                  </a:lnTo>
                  <a:lnTo>
                    <a:pt x="304" y="1878"/>
                  </a:lnTo>
                  <a:lnTo>
                    <a:pt x="301" y="1878"/>
                  </a:lnTo>
                  <a:lnTo>
                    <a:pt x="301" y="1877"/>
                  </a:lnTo>
                  <a:lnTo>
                    <a:pt x="295" y="1872"/>
                  </a:lnTo>
                  <a:lnTo>
                    <a:pt x="290" y="1869"/>
                  </a:lnTo>
                  <a:lnTo>
                    <a:pt x="286" y="1869"/>
                  </a:lnTo>
                  <a:lnTo>
                    <a:pt x="284" y="1869"/>
                  </a:lnTo>
                  <a:lnTo>
                    <a:pt x="284" y="1868"/>
                  </a:lnTo>
                  <a:lnTo>
                    <a:pt x="276" y="1868"/>
                  </a:lnTo>
                  <a:lnTo>
                    <a:pt x="275" y="1866"/>
                  </a:lnTo>
                  <a:lnTo>
                    <a:pt x="275" y="1865"/>
                  </a:lnTo>
                  <a:lnTo>
                    <a:pt x="278" y="1860"/>
                  </a:lnTo>
                  <a:lnTo>
                    <a:pt x="278" y="1856"/>
                  </a:lnTo>
                  <a:lnTo>
                    <a:pt x="279" y="1856"/>
                  </a:lnTo>
                  <a:lnTo>
                    <a:pt x="279" y="1854"/>
                  </a:lnTo>
                  <a:lnTo>
                    <a:pt x="278" y="1854"/>
                  </a:lnTo>
                  <a:lnTo>
                    <a:pt x="278" y="1852"/>
                  </a:lnTo>
                  <a:lnTo>
                    <a:pt x="276" y="1852"/>
                  </a:lnTo>
                  <a:lnTo>
                    <a:pt x="276" y="1854"/>
                  </a:lnTo>
                  <a:lnTo>
                    <a:pt x="275" y="1857"/>
                  </a:lnTo>
                  <a:lnTo>
                    <a:pt x="272" y="1859"/>
                  </a:lnTo>
                  <a:lnTo>
                    <a:pt x="270" y="1856"/>
                  </a:lnTo>
                  <a:lnTo>
                    <a:pt x="270" y="1854"/>
                  </a:lnTo>
                  <a:lnTo>
                    <a:pt x="270" y="1852"/>
                  </a:lnTo>
                  <a:lnTo>
                    <a:pt x="267" y="1851"/>
                  </a:lnTo>
                  <a:lnTo>
                    <a:pt x="266" y="1848"/>
                  </a:lnTo>
                  <a:lnTo>
                    <a:pt x="263" y="1846"/>
                  </a:lnTo>
                  <a:lnTo>
                    <a:pt x="257" y="1839"/>
                  </a:lnTo>
                  <a:lnTo>
                    <a:pt x="255" y="1836"/>
                  </a:lnTo>
                  <a:lnTo>
                    <a:pt x="255" y="1837"/>
                  </a:lnTo>
                  <a:lnTo>
                    <a:pt x="255" y="1839"/>
                  </a:lnTo>
                  <a:lnTo>
                    <a:pt x="255" y="1840"/>
                  </a:lnTo>
                  <a:lnTo>
                    <a:pt x="257" y="1840"/>
                  </a:lnTo>
                  <a:lnTo>
                    <a:pt x="257" y="1845"/>
                  </a:lnTo>
                  <a:lnTo>
                    <a:pt x="255" y="1845"/>
                  </a:lnTo>
                  <a:lnTo>
                    <a:pt x="254" y="1845"/>
                  </a:lnTo>
                  <a:lnTo>
                    <a:pt x="252" y="1843"/>
                  </a:lnTo>
                  <a:lnTo>
                    <a:pt x="247" y="1842"/>
                  </a:lnTo>
                  <a:lnTo>
                    <a:pt x="243" y="1842"/>
                  </a:lnTo>
                  <a:lnTo>
                    <a:pt x="238" y="1839"/>
                  </a:lnTo>
                  <a:lnTo>
                    <a:pt x="237" y="1837"/>
                  </a:lnTo>
                  <a:lnTo>
                    <a:pt x="235" y="1834"/>
                  </a:lnTo>
                  <a:lnTo>
                    <a:pt x="234" y="1831"/>
                  </a:lnTo>
                  <a:lnTo>
                    <a:pt x="231" y="1831"/>
                  </a:lnTo>
                  <a:lnTo>
                    <a:pt x="228" y="1830"/>
                  </a:lnTo>
                  <a:lnTo>
                    <a:pt x="228" y="1825"/>
                  </a:lnTo>
                  <a:lnTo>
                    <a:pt x="229" y="1823"/>
                  </a:lnTo>
                  <a:lnTo>
                    <a:pt x="234" y="1822"/>
                  </a:lnTo>
                  <a:lnTo>
                    <a:pt x="235" y="1820"/>
                  </a:lnTo>
                  <a:lnTo>
                    <a:pt x="235" y="1816"/>
                  </a:lnTo>
                  <a:lnTo>
                    <a:pt x="238" y="1813"/>
                  </a:lnTo>
                  <a:lnTo>
                    <a:pt x="238" y="1810"/>
                  </a:lnTo>
                  <a:lnTo>
                    <a:pt x="237" y="1808"/>
                  </a:lnTo>
                  <a:lnTo>
                    <a:pt x="237" y="1807"/>
                  </a:lnTo>
                  <a:lnTo>
                    <a:pt x="235" y="1807"/>
                  </a:lnTo>
                  <a:lnTo>
                    <a:pt x="235" y="1805"/>
                  </a:lnTo>
                  <a:lnTo>
                    <a:pt x="237" y="1804"/>
                  </a:lnTo>
                  <a:lnTo>
                    <a:pt x="238" y="1804"/>
                  </a:lnTo>
                  <a:lnTo>
                    <a:pt x="241" y="1807"/>
                  </a:lnTo>
                  <a:lnTo>
                    <a:pt x="241" y="1808"/>
                  </a:lnTo>
                  <a:lnTo>
                    <a:pt x="241" y="1813"/>
                  </a:lnTo>
                  <a:lnTo>
                    <a:pt x="243" y="1816"/>
                  </a:lnTo>
                  <a:lnTo>
                    <a:pt x="246" y="1816"/>
                  </a:lnTo>
                  <a:lnTo>
                    <a:pt x="247" y="1814"/>
                  </a:lnTo>
                  <a:lnTo>
                    <a:pt x="250" y="1811"/>
                  </a:lnTo>
                  <a:lnTo>
                    <a:pt x="250" y="1810"/>
                  </a:lnTo>
                  <a:lnTo>
                    <a:pt x="254" y="1808"/>
                  </a:lnTo>
                  <a:lnTo>
                    <a:pt x="252" y="1807"/>
                  </a:lnTo>
                  <a:lnTo>
                    <a:pt x="250" y="1808"/>
                  </a:lnTo>
                  <a:lnTo>
                    <a:pt x="249" y="1810"/>
                  </a:lnTo>
                  <a:lnTo>
                    <a:pt x="247" y="1811"/>
                  </a:lnTo>
                  <a:lnTo>
                    <a:pt x="246" y="1810"/>
                  </a:lnTo>
                  <a:lnTo>
                    <a:pt x="244" y="1807"/>
                  </a:lnTo>
                  <a:lnTo>
                    <a:pt x="246" y="1804"/>
                  </a:lnTo>
                  <a:lnTo>
                    <a:pt x="247" y="1802"/>
                  </a:lnTo>
                  <a:lnTo>
                    <a:pt x="247" y="1801"/>
                  </a:lnTo>
                  <a:lnTo>
                    <a:pt x="246" y="1804"/>
                  </a:lnTo>
                  <a:lnTo>
                    <a:pt x="243" y="1805"/>
                  </a:lnTo>
                  <a:lnTo>
                    <a:pt x="241" y="1804"/>
                  </a:lnTo>
                  <a:lnTo>
                    <a:pt x="241" y="1802"/>
                  </a:lnTo>
                  <a:lnTo>
                    <a:pt x="240" y="1801"/>
                  </a:lnTo>
                  <a:lnTo>
                    <a:pt x="238" y="1801"/>
                  </a:lnTo>
                  <a:lnTo>
                    <a:pt x="238" y="1799"/>
                  </a:lnTo>
                  <a:lnTo>
                    <a:pt x="235" y="1798"/>
                  </a:lnTo>
                  <a:lnTo>
                    <a:pt x="231" y="1793"/>
                  </a:lnTo>
                  <a:lnTo>
                    <a:pt x="231" y="1791"/>
                  </a:lnTo>
                  <a:lnTo>
                    <a:pt x="231" y="1790"/>
                  </a:lnTo>
                  <a:lnTo>
                    <a:pt x="232" y="1790"/>
                  </a:lnTo>
                  <a:lnTo>
                    <a:pt x="234" y="1790"/>
                  </a:lnTo>
                  <a:lnTo>
                    <a:pt x="235" y="1787"/>
                  </a:lnTo>
                  <a:lnTo>
                    <a:pt x="235" y="1785"/>
                  </a:lnTo>
                  <a:lnTo>
                    <a:pt x="237" y="1784"/>
                  </a:lnTo>
                  <a:lnTo>
                    <a:pt x="237" y="1782"/>
                  </a:lnTo>
                  <a:lnTo>
                    <a:pt x="235" y="1784"/>
                  </a:lnTo>
                  <a:lnTo>
                    <a:pt x="234" y="1784"/>
                  </a:lnTo>
                  <a:lnTo>
                    <a:pt x="232" y="1781"/>
                  </a:lnTo>
                  <a:lnTo>
                    <a:pt x="232" y="1779"/>
                  </a:lnTo>
                  <a:lnTo>
                    <a:pt x="232" y="1778"/>
                  </a:lnTo>
                  <a:lnTo>
                    <a:pt x="234" y="1778"/>
                  </a:lnTo>
                  <a:lnTo>
                    <a:pt x="235" y="1778"/>
                  </a:lnTo>
                  <a:lnTo>
                    <a:pt x="235" y="1776"/>
                  </a:lnTo>
                  <a:lnTo>
                    <a:pt x="237" y="1776"/>
                  </a:lnTo>
                  <a:lnTo>
                    <a:pt x="238" y="1773"/>
                  </a:lnTo>
                  <a:lnTo>
                    <a:pt x="240" y="1773"/>
                  </a:lnTo>
                  <a:lnTo>
                    <a:pt x="240" y="1772"/>
                  </a:lnTo>
                  <a:lnTo>
                    <a:pt x="240" y="1770"/>
                  </a:lnTo>
                  <a:lnTo>
                    <a:pt x="238" y="1769"/>
                  </a:lnTo>
                  <a:lnTo>
                    <a:pt x="232" y="1769"/>
                  </a:lnTo>
                  <a:lnTo>
                    <a:pt x="232" y="1770"/>
                  </a:lnTo>
                  <a:lnTo>
                    <a:pt x="232" y="1773"/>
                  </a:lnTo>
                  <a:lnTo>
                    <a:pt x="231" y="1775"/>
                  </a:lnTo>
                  <a:lnTo>
                    <a:pt x="229" y="1775"/>
                  </a:lnTo>
                  <a:lnTo>
                    <a:pt x="229" y="1776"/>
                  </a:lnTo>
                  <a:lnTo>
                    <a:pt x="228" y="1782"/>
                  </a:lnTo>
                  <a:lnTo>
                    <a:pt x="226" y="1784"/>
                  </a:lnTo>
                  <a:lnTo>
                    <a:pt x="226" y="1785"/>
                  </a:lnTo>
                  <a:lnTo>
                    <a:pt x="228" y="1787"/>
                  </a:lnTo>
                  <a:lnTo>
                    <a:pt x="228" y="1791"/>
                  </a:lnTo>
                  <a:lnTo>
                    <a:pt x="228" y="1793"/>
                  </a:lnTo>
                  <a:lnTo>
                    <a:pt x="229" y="1793"/>
                  </a:lnTo>
                  <a:lnTo>
                    <a:pt x="231" y="1796"/>
                  </a:lnTo>
                  <a:lnTo>
                    <a:pt x="231" y="1798"/>
                  </a:lnTo>
                  <a:lnTo>
                    <a:pt x="231" y="1807"/>
                  </a:lnTo>
                  <a:lnTo>
                    <a:pt x="232" y="1808"/>
                  </a:lnTo>
                  <a:lnTo>
                    <a:pt x="232" y="1811"/>
                  </a:lnTo>
                  <a:lnTo>
                    <a:pt x="231" y="1814"/>
                  </a:lnTo>
                  <a:lnTo>
                    <a:pt x="228" y="1816"/>
                  </a:lnTo>
                  <a:lnTo>
                    <a:pt x="226" y="1817"/>
                  </a:lnTo>
                  <a:lnTo>
                    <a:pt x="228" y="1817"/>
                  </a:lnTo>
                  <a:lnTo>
                    <a:pt x="228" y="1820"/>
                  </a:lnTo>
                  <a:lnTo>
                    <a:pt x="226" y="1822"/>
                  </a:lnTo>
                  <a:lnTo>
                    <a:pt x="225" y="1825"/>
                  </a:lnTo>
                  <a:lnTo>
                    <a:pt x="225" y="1831"/>
                  </a:lnTo>
                  <a:lnTo>
                    <a:pt x="226" y="1834"/>
                  </a:lnTo>
                  <a:lnTo>
                    <a:pt x="226" y="1837"/>
                  </a:lnTo>
                  <a:lnTo>
                    <a:pt x="228" y="1837"/>
                  </a:lnTo>
                  <a:lnTo>
                    <a:pt x="228" y="1840"/>
                  </a:lnTo>
                  <a:lnTo>
                    <a:pt x="226" y="1842"/>
                  </a:lnTo>
                  <a:lnTo>
                    <a:pt x="223" y="1842"/>
                  </a:lnTo>
                  <a:lnTo>
                    <a:pt x="220" y="1839"/>
                  </a:lnTo>
                  <a:lnTo>
                    <a:pt x="220" y="1837"/>
                  </a:lnTo>
                  <a:lnTo>
                    <a:pt x="217" y="1834"/>
                  </a:lnTo>
                  <a:lnTo>
                    <a:pt x="215" y="1833"/>
                  </a:lnTo>
                  <a:lnTo>
                    <a:pt x="211" y="1828"/>
                  </a:lnTo>
                  <a:lnTo>
                    <a:pt x="211" y="1827"/>
                  </a:lnTo>
                  <a:lnTo>
                    <a:pt x="208" y="1825"/>
                  </a:lnTo>
                  <a:lnTo>
                    <a:pt x="206" y="1825"/>
                  </a:lnTo>
                  <a:lnTo>
                    <a:pt x="205" y="1822"/>
                  </a:lnTo>
                  <a:lnTo>
                    <a:pt x="202" y="1819"/>
                  </a:lnTo>
                  <a:lnTo>
                    <a:pt x="191" y="1813"/>
                  </a:lnTo>
                  <a:lnTo>
                    <a:pt x="189" y="1811"/>
                  </a:lnTo>
                  <a:lnTo>
                    <a:pt x="188" y="1810"/>
                  </a:lnTo>
                  <a:lnTo>
                    <a:pt x="182" y="1807"/>
                  </a:lnTo>
                  <a:lnTo>
                    <a:pt x="179" y="1805"/>
                  </a:lnTo>
                  <a:lnTo>
                    <a:pt x="176" y="1804"/>
                  </a:lnTo>
                  <a:lnTo>
                    <a:pt x="174" y="1802"/>
                  </a:lnTo>
                  <a:lnTo>
                    <a:pt x="170" y="1798"/>
                  </a:lnTo>
                  <a:lnTo>
                    <a:pt x="170" y="1793"/>
                  </a:lnTo>
                  <a:lnTo>
                    <a:pt x="171" y="1791"/>
                  </a:lnTo>
                  <a:lnTo>
                    <a:pt x="173" y="1791"/>
                  </a:lnTo>
                  <a:lnTo>
                    <a:pt x="173" y="1788"/>
                  </a:lnTo>
                  <a:lnTo>
                    <a:pt x="176" y="1785"/>
                  </a:lnTo>
                  <a:lnTo>
                    <a:pt x="177" y="1785"/>
                  </a:lnTo>
                  <a:lnTo>
                    <a:pt x="177" y="1790"/>
                  </a:lnTo>
                  <a:lnTo>
                    <a:pt x="179" y="1791"/>
                  </a:lnTo>
                  <a:lnTo>
                    <a:pt x="182" y="1791"/>
                  </a:lnTo>
                  <a:lnTo>
                    <a:pt x="182" y="1790"/>
                  </a:lnTo>
                  <a:lnTo>
                    <a:pt x="180" y="1788"/>
                  </a:lnTo>
                  <a:lnTo>
                    <a:pt x="180" y="1785"/>
                  </a:lnTo>
                  <a:lnTo>
                    <a:pt x="180" y="1782"/>
                  </a:lnTo>
                  <a:lnTo>
                    <a:pt x="179" y="1782"/>
                  </a:lnTo>
                  <a:lnTo>
                    <a:pt x="179" y="1778"/>
                  </a:lnTo>
                  <a:lnTo>
                    <a:pt x="177" y="1779"/>
                  </a:lnTo>
                  <a:lnTo>
                    <a:pt x="177" y="1782"/>
                  </a:lnTo>
                  <a:lnTo>
                    <a:pt x="173" y="1785"/>
                  </a:lnTo>
                  <a:lnTo>
                    <a:pt x="170" y="1785"/>
                  </a:lnTo>
                  <a:lnTo>
                    <a:pt x="170" y="1787"/>
                  </a:lnTo>
                  <a:lnTo>
                    <a:pt x="167" y="1787"/>
                  </a:lnTo>
                  <a:lnTo>
                    <a:pt x="163" y="1791"/>
                  </a:lnTo>
                  <a:lnTo>
                    <a:pt x="163" y="1793"/>
                  </a:lnTo>
                  <a:lnTo>
                    <a:pt x="162" y="1793"/>
                  </a:lnTo>
                  <a:lnTo>
                    <a:pt x="160" y="1794"/>
                  </a:lnTo>
                  <a:lnTo>
                    <a:pt x="157" y="1799"/>
                  </a:lnTo>
                  <a:lnTo>
                    <a:pt x="157" y="1802"/>
                  </a:lnTo>
                  <a:lnTo>
                    <a:pt x="156" y="1805"/>
                  </a:lnTo>
                  <a:lnTo>
                    <a:pt x="154" y="1807"/>
                  </a:lnTo>
                  <a:lnTo>
                    <a:pt x="153" y="1807"/>
                  </a:lnTo>
                  <a:lnTo>
                    <a:pt x="151" y="1807"/>
                  </a:lnTo>
                  <a:lnTo>
                    <a:pt x="150" y="1807"/>
                  </a:lnTo>
                  <a:lnTo>
                    <a:pt x="147" y="1804"/>
                  </a:lnTo>
                  <a:lnTo>
                    <a:pt x="147" y="1805"/>
                  </a:lnTo>
                  <a:lnTo>
                    <a:pt x="148" y="1807"/>
                  </a:lnTo>
                  <a:lnTo>
                    <a:pt x="148" y="1808"/>
                  </a:lnTo>
                  <a:lnTo>
                    <a:pt x="144" y="1811"/>
                  </a:lnTo>
                  <a:lnTo>
                    <a:pt x="142" y="1813"/>
                  </a:lnTo>
                  <a:lnTo>
                    <a:pt x="141" y="1813"/>
                  </a:lnTo>
                  <a:lnTo>
                    <a:pt x="139" y="1813"/>
                  </a:lnTo>
                  <a:lnTo>
                    <a:pt x="136" y="1811"/>
                  </a:lnTo>
                  <a:lnTo>
                    <a:pt x="134" y="1811"/>
                  </a:lnTo>
                  <a:lnTo>
                    <a:pt x="131" y="1811"/>
                  </a:lnTo>
                  <a:lnTo>
                    <a:pt x="130" y="1810"/>
                  </a:lnTo>
                  <a:lnTo>
                    <a:pt x="127" y="1805"/>
                  </a:lnTo>
                  <a:lnTo>
                    <a:pt x="125" y="1802"/>
                  </a:lnTo>
                  <a:lnTo>
                    <a:pt x="125" y="1793"/>
                  </a:lnTo>
                  <a:lnTo>
                    <a:pt x="127" y="1793"/>
                  </a:lnTo>
                  <a:lnTo>
                    <a:pt x="128" y="1791"/>
                  </a:lnTo>
                  <a:lnTo>
                    <a:pt x="130" y="1791"/>
                  </a:lnTo>
                  <a:lnTo>
                    <a:pt x="130" y="1790"/>
                  </a:lnTo>
                  <a:lnTo>
                    <a:pt x="127" y="1790"/>
                  </a:lnTo>
                  <a:lnTo>
                    <a:pt x="125" y="1790"/>
                  </a:lnTo>
                  <a:lnTo>
                    <a:pt x="125" y="1788"/>
                  </a:lnTo>
                  <a:lnTo>
                    <a:pt x="125" y="1787"/>
                  </a:lnTo>
                  <a:lnTo>
                    <a:pt x="125" y="1785"/>
                  </a:lnTo>
                  <a:lnTo>
                    <a:pt x="124" y="1784"/>
                  </a:lnTo>
                  <a:lnTo>
                    <a:pt x="122" y="1781"/>
                  </a:lnTo>
                  <a:lnTo>
                    <a:pt x="121" y="1781"/>
                  </a:lnTo>
                  <a:lnTo>
                    <a:pt x="119" y="1781"/>
                  </a:lnTo>
                  <a:lnTo>
                    <a:pt x="118" y="1782"/>
                  </a:lnTo>
                  <a:lnTo>
                    <a:pt x="118" y="1784"/>
                  </a:lnTo>
                  <a:lnTo>
                    <a:pt x="118" y="1791"/>
                  </a:lnTo>
                  <a:lnTo>
                    <a:pt x="119" y="1793"/>
                  </a:lnTo>
                  <a:lnTo>
                    <a:pt x="119" y="1801"/>
                  </a:lnTo>
                  <a:lnTo>
                    <a:pt x="119" y="1804"/>
                  </a:lnTo>
                  <a:lnTo>
                    <a:pt x="121" y="1808"/>
                  </a:lnTo>
                  <a:lnTo>
                    <a:pt x="122" y="1811"/>
                  </a:lnTo>
                  <a:lnTo>
                    <a:pt x="122" y="1813"/>
                  </a:lnTo>
                  <a:lnTo>
                    <a:pt x="124" y="1817"/>
                  </a:lnTo>
                  <a:lnTo>
                    <a:pt x="124" y="1820"/>
                  </a:lnTo>
                  <a:lnTo>
                    <a:pt x="125" y="1820"/>
                  </a:lnTo>
                  <a:lnTo>
                    <a:pt x="125" y="1827"/>
                  </a:lnTo>
                  <a:lnTo>
                    <a:pt x="124" y="1827"/>
                  </a:lnTo>
                  <a:lnTo>
                    <a:pt x="122" y="1827"/>
                  </a:lnTo>
                  <a:lnTo>
                    <a:pt x="121" y="1825"/>
                  </a:lnTo>
                  <a:lnTo>
                    <a:pt x="119" y="1827"/>
                  </a:lnTo>
                  <a:lnTo>
                    <a:pt x="121" y="1827"/>
                  </a:lnTo>
                  <a:lnTo>
                    <a:pt x="122" y="1830"/>
                  </a:lnTo>
                  <a:lnTo>
                    <a:pt x="118" y="1834"/>
                  </a:lnTo>
                  <a:lnTo>
                    <a:pt x="115" y="1837"/>
                  </a:lnTo>
                  <a:lnTo>
                    <a:pt x="113" y="1837"/>
                  </a:lnTo>
                  <a:lnTo>
                    <a:pt x="109" y="1840"/>
                  </a:lnTo>
                  <a:lnTo>
                    <a:pt x="104" y="1845"/>
                  </a:lnTo>
                  <a:lnTo>
                    <a:pt x="101" y="1845"/>
                  </a:lnTo>
                  <a:lnTo>
                    <a:pt x="99" y="1843"/>
                  </a:lnTo>
                  <a:lnTo>
                    <a:pt x="96" y="1842"/>
                  </a:lnTo>
                  <a:lnTo>
                    <a:pt x="95" y="1842"/>
                  </a:lnTo>
                  <a:lnTo>
                    <a:pt x="93" y="1842"/>
                  </a:lnTo>
                  <a:lnTo>
                    <a:pt x="92" y="1843"/>
                  </a:lnTo>
                  <a:lnTo>
                    <a:pt x="95" y="1843"/>
                  </a:lnTo>
                  <a:lnTo>
                    <a:pt x="98" y="1843"/>
                  </a:lnTo>
                  <a:lnTo>
                    <a:pt x="99" y="1845"/>
                  </a:lnTo>
                  <a:lnTo>
                    <a:pt x="99" y="1846"/>
                  </a:lnTo>
                  <a:lnTo>
                    <a:pt x="98" y="1848"/>
                  </a:lnTo>
                  <a:lnTo>
                    <a:pt x="98" y="1849"/>
                  </a:lnTo>
                  <a:lnTo>
                    <a:pt x="96" y="1851"/>
                  </a:lnTo>
                  <a:lnTo>
                    <a:pt x="95" y="1851"/>
                  </a:lnTo>
                  <a:lnTo>
                    <a:pt x="89" y="1856"/>
                  </a:lnTo>
                  <a:lnTo>
                    <a:pt x="84" y="1856"/>
                  </a:lnTo>
                  <a:lnTo>
                    <a:pt x="80" y="1851"/>
                  </a:lnTo>
                  <a:lnTo>
                    <a:pt x="73" y="1848"/>
                  </a:lnTo>
                  <a:lnTo>
                    <a:pt x="72" y="1848"/>
                  </a:lnTo>
                  <a:lnTo>
                    <a:pt x="70" y="1848"/>
                  </a:lnTo>
                  <a:lnTo>
                    <a:pt x="69" y="1845"/>
                  </a:lnTo>
                  <a:lnTo>
                    <a:pt x="67" y="1845"/>
                  </a:lnTo>
                  <a:lnTo>
                    <a:pt x="69" y="1849"/>
                  </a:lnTo>
                  <a:lnTo>
                    <a:pt x="70" y="1852"/>
                  </a:lnTo>
                  <a:lnTo>
                    <a:pt x="70" y="1854"/>
                  </a:lnTo>
                  <a:lnTo>
                    <a:pt x="70" y="1857"/>
                  </a:lnTo>
                  <a:lnTo>
                    <a:pt x="69" y="1859"/>
                  </a:lnTo>
                  <a:lnTo>
                    <a:pt x="72" y="1859"/>
                  </a:lnTo>
                  <a:lnTo>
                    <a:pt x="78" y="1859"/>
                  </a:lnTo>
                  <a:lnTo>
                    <a:pt x="78" y="1860"/>
                  </a:lnTo>
                  <a:lnTo>
                    <a:pt x="77" y="1862"/>
                  </a:lnTo>
                  <a:lnTo>
                    <a:pt x="75" y="1862"/>
                  </a:lnTo>
                  <a:lnTo>
                    <a:pt x="73" y="1863"/>
                  </a:lnTo>
                  <a:lnTo>
                    <a:pt x="72" y="1865"/>
                  </a:lnTo>
                  <a:lnTo>
                    <a:pt x="70" y="1865"/>
                  </a:lnTo>
                  <a:lnTo>
                    <a:pt x="69" y="1865"/>
                  </a:lnTo>
                  <a:lnTo>
                    <a:pt x="66" y="1866"/>
                  </a:lnTo>
                  <a:lnTo>
                    <a:pt x="63" y="1866"/>
                  </a:lnTo>
                  <a:lnTo>
                    <a:pt x="60" y="1869"/>
                  </a:lnTo>
                  <a:lnTo>
                    <a:pt x="58" y="1869"/>
                  </a:lnTo>
                  <a:lnTo>
                    <a:pt x="57" y="1869"/>
                  </a:lnTo>
                  <a:lnTo>
                    <a:pt x="52" y="1869"/>
                  </a:lnTo>
                  <a:lnTo>
                    <a:pt x="49" y="1874"/>
                  </a:lnTo>
                  <a:lnTo>
                    <a:pt x="44" y="1874"/>
                  </a:lnTo>
                  <a:lnTo>
                    <a:pt x="44" y="1872"/>
                  </a:lnTo>
                  <a:lnTo>
                    <a:pt x="44" y="1869"/>
                  </a:lnTo>
                  <a:lnTo>
                    <a:pt x="43" y="1868"/>
                  </a:lnTo>
                  <a:lnTo>
                    <a:pt x="43" y="1872"/>
                  </a:lnTo>
                  <a:lnTo>
                    <a:pt x="44" y="1872"/>
                  </a:lnTo>
                  <a:lnTo>
                    <a:pt x="46" y="1875"/>
                  </a:lnTo>
                  <a:lnTo>
                    <a:pt x="44" y="1877"/>
                  </a:lnTo>
                  <a:lnTo>
                    <a:pt x="43" y="1877"/>
                  </a:lnTo>
                  <a:lnTo>
                    <a:pt x="40" y="1880"/>
                  </a:lnTo>
                  <a:lnTo>
                    <a:pt x="34" y="1880"/>
                  </a:lnTo>
                  <a:lnTo>
                    <a:pt x="31" y="1878"/>
                  </a:lnTo>
                  <a:lnTo>
                    <a:pt x="26" y="1875"/>
                  </a:lnTo>
                  <a:lnTo>
                    <a:pt x="26" y="1874"/>
                  </a:lnTo>
                  <a:lnTo>
                    <a:pt x="26" y="1872"/>
                  </a:lnTo>
                  <a:lnTo>
                    <a:pt x="26" y="1871"/>
                  </a:lnTo>
                  <a:lnTo>
                    <a:pt x="25" y="1871"/>
                  </a:lnTo>
                  <a:lnTo>
                    <a:pt x="25" y="1865"/>
                  </a:lnTo>
                  <a:lnTo>
                    <a:pt x="26" y="1863"/>
                  </a:lnTo>
                  <a:lnTo>
                    <a:pt x="28" y="1862"/>
                  </a:lnTo>
                  <a:lnTo>
                    <a:pt x="28" y="1860"/>
                  </a:lnTo>
                  <a:lnTo>
                    <a:pt x="29" y="1859"/>
                  </a:lnTo>
                  <a:lnTo>
                    <a:pt x="29" y="1856"/>
                  </a:lnTo>
                  <a:lnTo>
                    <a:pt x="29" y="1857"/>
                  </a:lnTo>
                  <a:lnTo>
                    <a:pt x="26" y="1860"/>
                  </a:lnTo>
                  <a:lnTo>
                    <a:pt x="26" y="1859"/>
                  </a:lnTo>
                  <a:lnTo>
                    <a:pt x="26" y="1856"/>
                  </a:lnTo>
                  <a:lnTo>
                    <a:pt x="26" y="1845"/>
                  </a:lnTo>
                  <a:lnTo>
                    <a:pt x="25" y="1845"/>
                  </a:lnTo>
                  <a:lnTo>
                    <a:pt x="25" y="1840"/>
                  </a:lnTo>
                  <a:lnTo>
                    <a:pt x="23" y="1840"/>
                  </a:lnTo>
                  <a:lnTo>
                    <a:pt x="23" y="1836"/>
                  </a:lnTo>
                  <a:lnTo>
                    <a:pt x="23" y="1833"/>
                  </a:lnTo>
                  <a:lnTo>
                    <a:pt x="22" y="1833"/>
                  </a:lnTo>
                  <a:lnTo>
                    <a:pt x="22" y="1831"/>
                  </a:lnTo>
                  <a:lnTo>
                    <a:pt x="22" y="1830"/>
                  </a:lnTo>
                  <a:lnTo>
                    <a:pt x="20" y="1827"/>
                  </a:lnTo>
                  <a:lnTo>
                    <a:pt x="20" y="1825"/>
                  </a:lnTo>
                  <a:lnTo>
                    <a:pt x="20" y="1820"/>
                  </a:lnTo>
                  <a:lnTo>
                    <a:pt x="20" y="1819"/>
                  </a:lnTo>
                  <a:lnTo>
                    <a:pt x="22" y="1817"/>
                  </a:lnTo>
                  <a:lnTo>
                    <a:pt x="23" y="1817"/>
                  </a:lnTo>
                  <a:lnTo>
                    <a:pt x="23" y="1819"/>
                  </a:lnTo>
                  <a:lnTo>
                    <a:pt x="23" y="1816"/>
                  </a:lnTo>
                  <a:lnTo>
                    <a:pt x="25" y="1814"/>
                  </a:lnTo>
                  <a:lnTo>
                    <a:pt x="26" y="1816"/>
                  </a:lnTo>
                  <a:lnTo>
                    <a:pt x="28" y="1814"/>
                  </a:lnTo>
                  <a:lnTo>
                    <a:pt x="31" y="1811"/>
                  </a:lnTo>
                  <a:lnTo>
                    <a:pt x="31" y="1810"/>
                  </a:lnTo>
                  <a:lnTo>
                    <a:pt x="29" y="1810"/>
                  </a:lnTo>
                  <a:lnTo>
                    <a:pt x="28" y="1810"/>
                  </a:lnTo>
                  <a:lnTo>
                    <a:pt x="26" y="1813"/>
                  </a:lnTo>
                  <a:lnTo>
                    <a:pt x="23" y="1813"/>
                  </a:lnTo>
                  <a:lnTo>
                    <a:pt x="22" y="1816"/>
                  </a:lnTo>
                  <a:lnTo>
                    <a:pt x="20" y="1816"/>
                  </a:lnTo>
                  <a:lnTo>
                    <a:pt x="19" y="1816"/>
                  </a:lnTo>
                  <a:lnTo>
                    <a:pt x="14" y="1814"/>
                  </a:lnTo>
                  <a:lnTo>
                    <a:pt x="14" y="1811"/>
                  </a:lnTo>
                  <a:lnTo>
                    <a:pt x="17" y="1808"/>
                  </a:lnTo>
                  <a:lnTo>
                    <a:pt x="17" y="1807"/>
                  </a:lnTo>
                  <a:lnTo>
                    <a:pt x="19" y="1805"/>
                  </a:lnTo>
                  <a:lnTo>
                    <a:pt x="19" y="1801"/>
                  </a:lnTo>
                  <a:lnTo>
                    <a:pt x="19" y="1798"/>
                  </a:lnTo>
                  <a:lnTo>
                    <a:pt x="20" y="1796"/>
                  </a:lnTo>
                  <a:lnTo>
                    <a:pt x="22" y="1791"/>
                  </a:lnTo>
                  <a:lnTo>
                    <a:pt x="22" y="1788"/>
                  </a:lnTo>
                  <a:lnTo>
                    <a:pt x="22" y="1787"/>
                  </a:lnTo>
                  <a:lnTo>
                    <a:pt x="23" y="1785"/>
                  </a:lnTo>
                  <a:lnTo>
                    <a:pt x="23" y="1784"/>
                  </a:lnTo>
                  <a:lnTo>
                    <a:pt x="25" y="1782"/>
                  </a:lnTo>
                  <a:lnTo>
                    <a:pt x="25" y="1781"/>
                  </a:lnTo>
                  <a:lnTo>
                    <a:pt x="26" y="1778"/>
                  </a:lnTo>
                  <a:lnTo>
                    <a:pt x="26" y="1773"/>
                  </a:lnTo>
                  <a:lnTo>
                    <a:pt x="28" y="1772"/>
                  </a:lnTo>
                  <a:lnTo>
                    <a:pt x="29" y="1769"/>
                  </a:lnTo>
                  <a:lnTo>
                    <a:pt x="31" y="1767"/>
                  </a:lnTo>
                  <a:lnTo>
                    <a:pt x="34" y="1767"/>
                  </a:lnTo>
                  <a:lnTo>
                    <a:pt x="34" y="1769"/>
                  </a:lnTo>
                  <a:lnTo>
                    <a:pt x="34" y="1765"/>
                  </a:lnTo>
                  <a:lnTo>
                    <a:pt x="32" y="1762"/>
                  </a:lnTo>
                  <a:lnTo>
                    <a:pt x="34" y="1762"/>
                  </a:lnTo>
                  <a:lnTo>
                    <a:pt x="35" y="1762"/>
                  </a:lnTo>
                  <a:lnTo>
                    <a:pt x="35" y="1761"/>
                  </a:lnTo>
                  <a:lnTo>
                    <a:pt x="35" y="1759"/>
                  </a:lnTo>
                  <a:lnTo>
                    <a:pt x="35" y="1756"/>
                  </a:lnTo>
                  <a:lnTo>
                    <a:pt x="37" y="1755"/>
                  </a:lnTo>
                  <a:lnTo>
                    <a:pt x="41" y="1750"/>
                  </a:lnTo>
                  <a:lnTo>
                    <a:pt x="46" y="1750"/>
                  </a:lnTo>
                  <a:lnTo>
                    <a:pt x="51" y="1753"/>
                  </a:lnTo>
                  <a:lnTo>
                    <a:pt x="60" y="1756"/>
                  </a:lnTo>
                  <a:lnTo>
                    <a:pt x="60" y="1758"/>
                  </a:lnTo>
                  <a:lnTo>
                    <a:pt x="61" y="1758"/>
                  </a:lnTo>
                  <a:lnTo>
                    <a:pt x="64" y="1759"/>
                  </a:lnTo>
                  <a:lnTo>
                    <a:pt x="66" y="1759"/>
                  </a:lnTo>
                  <a:lnTo>
                    <a:pt x="66" y="1758"/>
                  </a:lnTo>
                  <a:lnTo>
                    <a:pt x="63" y="1755"/>
                  </a:lnTo>
                  <a:lnTo>
                    <a:pt x="63" y="1753"/>
                  </a:lnTo>
                  <a:lnTo>
                    <a:pt x="61" y="1753"/>
                  </a:lnTo>
                  <a:lnTo>
                    <a:pt x="61" y="1750"/>
                  </a:lnTo>
                  <a:lnTo>
                    <a:pt x="57" y="1746"/>
                  </a:lnTo>
                  <a:lnTo>
                    <a:pt x="54" y="1746"/>
                  </a:lnTo>
                  <a:lnTo>
                    <a:pt x="52" y="1743"/>
                  </a:lnTo>
                  <a:lnTo>
                    <a:pt x="52" y="1744"/>
                  </a:lnTo>
                  <a:lnTo>
                    <a:pt x="54" y="1747"/>
                  </a:lnTo>
                  <a:lnTo>
                    <a:pt x="55" y="1750"/>
                  </a:lnTo>
                  <a:lnTo>
                    <a:pt x="54" y="1750"/>
                  </a:lnTo>
                  <a:lnTo>
                    <a:pt x="52" y="1750"/>
                  </a:lnTo>
                  <a:lnTo>
                    <a:pt x="49" y="1749"/>
                  </a:lnTo>
                  <a:lnTo>
                    <a:pt x="43" y="1749"/>
                  </a:lnTo>
                  <a:lnTo>
                    <a:pt x="41" y="1749"/>
                  </a:lnTo>
                  <a:lnTo>
                    <a:pt x="40" y="1749"/>
                  </a:lnTo>
                  <a:lnTo>
                    <a:pt x="37" y="1746"/>
                  </a:lnTo>
                  <a:lnTo>
                    <a:pt x="37" y="1749"/>
                  </a:lnTo>
                  <a:lnTo>
                    <a:pt x="37" y="1750"/>
                  </a:lnTo>
                  <a:lnTo>
                    <a:pt x="35" y="1753"/>
                  </a:lnTo>
                  <a:lnTo>
                    <a:pt x="32" y="1755"/>
                  </a:lnTo>
                  <a:lnTo>
                    <a:pt x="31" y="1756"/>
                  </a:lnTo>
                  <a:lnTo>
                    <a:pt x="28" y="1759"/>
                  </a:lnTo>
                  <a:lnTo>
                    <a:pt x="28" y="1761"/>
                  </a:lnTo>
                  <a:lnTo>
                    <a:pt x="26" y="1762"/>
                  </a:lnTo>
                  <a:lnTo>
                    <a:pt x="26" y="1764"/>
                  </a:lnTo>
                  <a:lnTo>
                    <a:pt x="22" y="1769"/>
                  </a:lnTo>
                  <a:lnTo>
                    <a:pt x="20" y="1769"/>
                  </a:lnTo>
                  <a:lnTo>
                    <a:pt x="17" y="1772"/>
                  </a:lnTo>
                  <a:lnTo>
                    <a:pt x="15" y="1773"/>
                  </a:lnTo>
                  <a:lnTo>
                    <a:pt x="17" y="1773"/>
                  </a:lnTo>
                  <a:lnTo>
                    <a:pt x="17" y="1776"/>
                  </a:lnTo>
                  <a:lnTo>
                    <a:pt x="15" y="1778"/>
                  </a:lnTo>
                  <a:lnTo>
                    <a:pt x="14" y="1778"/>
                  </a:lnTo>
                  <a:lnTo>
                    <a:pt x="12" y="1776"/>
                  </a:lnTo>
                  <a:lnTo>
                    <a:pt x="11" y="1773"/>
                  </a:lnTo>
                  <a:lnTo>
                    <a:pt x="12" y="1769"/>
                  </a:lnTo>
                  <a:lnTo>
                    <a:pt x="14" y="1758"/>
                  </a:lnTo>
                  <a:lnTo>
                    <a:pt x="14" y="1753"/>
                  </a:lnTo>
                  <a:lnTo>
                    <a:pt x="14" y="1752"/>
                  </a:lnTo>
                  <a:lnTo>
                    <a:pt x="12" y="1750"/>
                  </a:lnTo>
                  <a:lnTo>
                    <a:pt x="11" y="1749"/>
                  </a:lnTo>
                  <a:lnTo>
                    <a:pt x="11" y="1747"/>
                  </a:lnTo>
                  <a:lnTo>
                    <a:pt x="11" y="1744"/>
                  </a:lnTo>
                  <a:lnTo>
                    <a:pt x="12" y="1744"/>
                  </a:lnTo>
                  <a:lnTo>
                    <a:pt x="12" y="1743"/>
                  </a:lnTo>
                  <a:lnTo>
                    <a:pt x="12" y="1740"/>
                  </a:lnTo>
                  <a:lnTo>
                    <a:pt x="15" y="1738"/>
                  </a:lnTo>
                  <a:lnTo>
                    <a:pt x="17" y="1736"/>
                  </a:lnTo>
                  <a:lnTo>
                    <a:pt x="15" y="1733"/>
                  </a:lnTo>
                  <a:lnTo>
                    <a:pt x="17" y="1733"/>
                  </a:lnTo>
                  <a:lnTo>
                    <a:pt x="17" y="1726"/>
                  </a:lnTo>
                  <a:lnTo>
                    <a:pt x="19" y="1724"/>
                  </a:lnTo>
                  <a:lnTo>
                    <a:pt x="20" y="1724"/>
                  </a:lnTo>
                  <a:lnTo>
                    <a:pt x="19" y="1723"/>
                  </a:lnTo>
                  <a:lnTo>
                    <a:pt x="19" y="1720"/>
                  </a:lnTo>
                  <a:lnTo>
                    <a:pt x="20" y="1718"/>
                  </a:lnTo>
                  <a:lnTo>
                    <a:pt x="22" y="1717"/>
                  </a:lnTo>
                  <a:lnTo>
                    <a:pt x="25" y="1715"/>
                  </a:lnTo>
                  <a:lnTo>
                    <a:pt x="25" y="1714"/>
                  </a:lnTo>
                  <a:lnTo>
                    <a:pt x="23" y="1714"/>
                  </a:lnTo>
                  <a:lnTo>
                    <a:pt x="22" y="1712"/>
                  </a:lnTo>
                  <a:lnTo>
                    <a:pt x="22" y="1709"/>
                  </a:lnTo>
                  <a:lnTo>
                    <a:pt x="23" y="1707"/>
                  </a:lnTo>
                  <a:lnTo>
                    <a:pt x="25" y="1706"/>
                  </a:lnTo>
                  <a:lnTo>
                    <a:pt x="26" y="1706"/>
                  </a:lnTo>
                  <a:lnTo>
                    <a:pt x="28" y="1706"/>
                  </a:lnTo>
                  <a:lnTo>
                    <a:pt x="29" y="1706"/>
                  </a:lnTo>
                  <a:lnTo>
                    <a:pt x="31" y="1704"/>
                  </a:lnTo>
                  <a:lnTo>
                    <a:pt x="32" y="1703"/>
                  </a:lnTo>
                  <a:lnTo>
                    <a:pt x="37" y="1703"/>
                  </a:lnTo>
                  <a:lnTo>
                    <a:pt x="37" y="1701"/>
                  </a:lnTo>
                  <a:lnTo>
                    <a:pt x="38" y="1701"/>
                  </a:lnTo>
                  <a:lnTo>
                    <a:pt x="40" y="1700"/>
                  </a:lnTo>
                  <a:lnTo>
                    <a:pt x="41" y="1700"/>
                  </a:lnTo>
                  <a:lnTo>
                    <a:pt x="43" y="1700"/>
                  </a:lnTo>
                  <a:lnTo>
                    <a:pt x="48" y="1697"/>
                  </a:lnTo>
                  <a:lnTo>
                    <a:pt x="51" y="1695"/>
                  </a:lnTo>
                  <a:lnTo>
                    <a:pt x="44" y="1695"/>
                  </a:lnTo>
                  <a:lnTo>
                    <a:pt x="41" y="1697"/>
                  </a:lnTo>
                  <a:lnTo>
                    <a:pt x="37" y="1700"/>
                  </a:lnTo>
                  <a:lnTo>
                    <a:pt x="37" y="1701"/>
                  </a:lnTo>
                  <a:lnTo>
                    <a:pt x="34" y="1701"/>
                  </a:lnTo>
                  <a:lnTo>
                    <a:pt x="28" y="1701"/>
                  </a:lnTo>
                  <a:lnTo>
                    <a:pt x="25" y="1704"/>
                  </a:lnTo>
                  <a:lnTo>
                    <a:pt x="23" y="1704"/>
                  </a:lnTo>
                  <a:lnTo>
                    <a:pt x="22" y="1706"/>
                  </a:lnTo>
                  <a:lnTo>
                    <a:pt x="19" y="1704"/>
                  </a:lnTo>
                  <a:lnTo>
                    <a:pt x="19" y="1698"/>
                  </a:lnTo>
                  <a:lnTo>
                    <a:pt x="20" y="1697"/>
                  </a:lnTo>
                  <a:lnTo>
                    <a:pt x="23" y="1686"/>
                  </a:lnTo>
                  <a:lnTo>
                    <a:pt x="23" y="1685"/>
                  </a:lnTo>
                  <a:lnTo>
                    <a:pt x="25" y="1683"/>
                  </a:lnTo>
                  <a:lnTo>
                    <a:pt x="25" y="1680"/>
                  </a:lnTo>
                  <a:lnTo>
                    <a:pt x="25" y="1678"/>
                  </a:lnTo>
                  <a:lnTo>
                    <a:pt x="25" y="1677"/>
                  </a:lnTo>
                  <a:lnTo>
                    <a:pt x="23" y="1677"/>
                  </a:lnTo>
                  <a:lnTo>
                    <a:pt x="23" y="1678"/>
                  </a:lnTo>
                  <a:lnTo>
                    <a:pt x="23" y="1683"/>
                  </a:lnTo>
                  <a:lnTo>
                    <a:pt x="22" y="1686"/>
                  </a:lnTo>
                  <a:lnTo>
                    <a:pt x="19" y="1689"/>
                  </a:lnTo>
                  <a:lnTo>
                    <a:pt x="19" y="1695"/>
                  </a:lnTo>
                  <a:lnTo>
                    <a:pt x="17" y="1695"/>
                  </a:lnTo>
                  <a:lnTo>
                    <a:pt x="17" y="1701"/>
                  </a:lnTo>
                  <a:lnTo>
                    <a:pt x="15" y="1701"/>
                  </a:lnTo>
                  <a:lnTo>
                    <a:pt x="17" y="1704"/>
                  </a:lnTo>
                  <a:lnTo>
                    <a:pt x="15" y="1706"/>
                  </a:lnTo>
                  <a:lnTo>
                    <a:pt x="15" y="1709"/>
                  </a:lnTo>
                  <a:lnTo>
                    <a:pt x="15" y="1711"/>
                  </a:lnTo>
                  <a:lnTo>
                    <a:pt x="15" y="1712"/>
                  </a:lnTo>
                  <a:lnTo>
                    <a:pt x="15" y="1714"/>
                  </a:lnTo>
                  <a:lnTo>
                    <a:pt x="15" y="1718"/>
                  </a:lnTo>
                  <a:lnTo>
                    <a:pt x="15" y="1720"/>
                  </a:lnTo>
                  <a:lnTo>
                    <a:pt x="12" y="1723"/>
                  </a:lnTo>
                  <a:lnTo>
                    <a:pt x="12" y="1724"/>
                  </a:lnTo>
                  <a:lnTo>
                    <a:pt x="12" y="1727"/>
                  </a:lnTo>
                  <a:lnTo>
                    <a:pt x="12" y="1729"/>
                  </a:lnTo>
                  <a:lnTo>
                    <a:pt x="14" y="1730"/>
                  </a:lnTo>
                  <a:lnTo>
                    <a:pt x="12" y="1732"/>
                  </a:lnTo>
                  <a:lnTo>
                    <a:pt x="11" y="1732"/>
                  </a:lnTo>
                  <a:lnTo>
                    <a:pt x="9" y="1730"/>
                  </a:lnTo>
                  <a:lnTo>
                    <a:pt x="9" y="1727"/>
                  </a:lnTo>
                  <a:lnTo>
                    <a:pt x="8" y="1726"/>
                  </a:lnTo>
                  <a:lnTo>
                    <a:pt x="8" y="1724"/>
                  </a:lnTo>
                  <a:lnTo>
                    <a:pt x="9" y="1723"/>
                  </a:lnTo>
                  <a:lnTo>
                    <a:pt x="8" y="1723"/>
                  </a:lnTo>
                  <a:lnTo>
                    <a:pt x="9" y="1721"/>
                  </a:lnTo>
                  <a:lnTo>
                    <a:pt x="9" y="1718"/>
                  </a:lnTo>
                  <a:lnTo>
                    <a:pt x="9" y="1715"/>
                  </a:lnTo>
                  <a:lnTo>
                    <a:pt x="9" y="1712"/>
                  </a:lnTo>
                  <a:lnTo>
                    <a:pt x="11" y="1712"/>
                  </a:lnTo>
                  <a:lnTo>
                    <a:pt x="11" y="1711"/>
                  </a:lnTo>
                  <a:lnTo>
                    <a:pt x="11" y="1706"/>
                  </a:lnTo>
                  <a:lnTo>
                    <a:pt x="12" y="1704"/>
                  </a:lnTo>
                  <a:lnTo>
                    <a:pt x="12" y="1698"/>
                  </a:lnTo>
                  <a:lnTo>
                    <a:pt x="12" y="1695"/>
                  </a:lnTo>
                  <a:lnTo>
                    <a:pt x="14" y="1695"/>
                  </a:lnTo>
                  <a:lnTo>
                    <a:pt x="14" y="1692"/>
                  </a:lnTo>
                  <a:lnTo>
                    <a:pt x="14" y="1691"/>
                  </a:lnTo>
                  <a:lnTo>
                    <a:pt x="14" y="1683"/>
                  </a:lnTo>
                  <a:lnTo>
                    <a:pt x="15" y="1682"/>
                  </a:lnTo>
                  <a:lnTo>
                    <a:pt x="17" y="1677"/>
                  </a:lnTo>
                  <a:lnTo>
                    <a:pt x="17" y="1675"/>
                  </a:lnTo>
                  <a:lnTo>
                    <a:pt x="17" y="1672"/>
                  </a:lnTo>
                  <a:lnTo>
                    <a:pt x="19" y="1672"/>
                  </a:lnTo>
                  <a:lnTo>
                    <a:pt x="20" y="1665"/>
                  </a:lnTo>
                  <a:lnTo>
                    <a:pt x="20" y="1663"/>
                  </a:lnTo>
                  <a:lnTo>
                    <a:pt x="22" y="1657"/>
                  </a:lnTo>
                  <a:lnTo>
                    <a:pt x="23" y="1653"/>
                  </a:lnTo>
                  <a:lnTo>
                    <a:pt x="25" y="1649"/>
                  </a:lnTo>
                  <a:lnTo>
                    <a:pt x="26" y="1645"/>
                  </a:lnTo>
                  <a:lnTo>
                    <a:pt x="26" y="1642"/>
                  </a:lnTo>
                  <a:lnTo>
                    <a:pt x="28" y="1640"/>
                  </a:lnTo>
                  <a:lnTo>
                    <a:pt x="28" y="1634"/>
                  </a:lnTo>
                  <a:lnTo>
                    <a:pt x="28" y="1631"/>
                  </a:lnTo>
                  <a:lnTo>
                    <a:pt x="29" y="1631"/>
                  </a:lnTo>
                  <a:lnTo>
                    <a:pt x="29" y="1628"/>
                  </a:lnTo>
                  <a:lnTo>
                    <a:pt x="29" y="1627"/>
                  </a:lnTo>
                  <a:lnTo>
                    <a:pt x="29" y="1625"/>
                  </a:lnTo>
                  <a:lnTo>
                    <a:pt x="31" y="1625"/>
                  </a:lnTo>
                  <a:lnTo>
                    <a:pt x="31" y="1622"/>
                  </a:lnTo>
                  <a:lnTo>
                    <a:pt x="31" y="1620"/>
                  </a:lnTo>
                  <a:lnTo>
                    <a:pt x="32" y="1619"/>
                  </a:lnTo>
                  <a:lnTo>
                    <a:pt x="32" y="1616"/>
                  </a:lnTo>
                  <a:lnTo>
                    <a:pt x="32" y="1611"/>
                  </a:lnTo>
                  <a:lnTo>
                    <a:pt x="32" y="1610"/>
                  </a:lnTo>
                  <a:lnTo>
                    <a:pt x="34" y="1607"/>
                  </a:lnTo>
                  <a:lnTo>
                    <a:pt x="34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7" y="1599"/>
                  </a:lnTo>
                  <a:lnTo>
                    <a:pt x="37" y="1596"/>
                  </a:lnTo>
                  <a:lnTo>
                    <a:pt x="38" y="1596"/>
                  </a:lnTo>
                  <a:lnTo>
                    <a:pt x="38" y="1595"/>
                  </a:lnTo>
                  <a:lnTo>
                    <a:pt x="38" y="1584"/>
                  </a:lnTo>
                  <a:lnTo>
                    <a:pt x="38" y="1582"/>
                  </a:lnTo>
                  <a:lnTo>
                    <a:pt x="38" y="1579"/>
                  </a:lnTo>
                  <a:lnTo>
                    <a:pt x="40" y="1579"/>
                  </a:lnTo>
                  <a:lnTo>
                    <a:pt x="40" y="1576"/>
                  </a:lnTo>
                  <a:lnTo>
                    <a:pt x="40" y="1573"/>
                  </a:lnTo>
                  <a:lnTo>
                    <a:pt x="41" y="1573"/>
                  </a:lnTo>
                  <a:lnTo>
                    <a:pt x="41" y="1567"/>
                  </a:lnTo>
                  <a:lnTo>
                    <a:pt x="41" y="1558"/>
                  </a:lnTo>
                  <a:lnTo>
                    <a:pt x="41" y="1543"/>
                  </a:lnTo>
                  <a:lnTo>
                    <a:pt x="41" y="1541"/>
                  </a:lnTo>
                  <a:lnTo>
                    <a:pt x="41" y="1532"/>
                  </a:lnTo>
                  <a:lnTo>
                    <a:pt x="41" y="1529"/>
                  </a:lnTo>
                  <a:lnTo>
                    <a:pt x="40" y="1526"/>
                  </a:lnTo>
                  <a:lnTo>
                    <a:pt x="40" y="1518"/>
                  </a:lnTo>
                  <a:lnTo>
                    <a:pt x="40" y="1517"/>
                  </a:lnTo>
                  <a:lnTo>
                    <a:pt x="38" y="1512"/>
                  </a:lnTo>
                  <a:lnTo>
                    <a:pt x="38" y="1511"/>
                  </a:lnTo>
                  <a:lnTo>
                    <a:pt x="38" y="1509"/>
                  </a:lnTo>
                  <a:lnTo>
                    <a:pt x="40" y="1509"/>
                  </a:lnTo>
                  <a:lnTo>
                    <a:pt x="40" y="1508"/>
                  </a:lnTo>
                  <a:lnTo>
                    <a:pt x="40" y="1506"/>
                  </a:lnTo>
                  <a:lnTo>
                    <a:pt x="43" y="1503"/>
                  </a:lnTo>
                  <a:lnTo>
                    <a:pt x="44" y="1503"/>
                  </a:lnTo>
                  <a:lnTo>
                    <a:pt x="46" y="1505"/>
                  </a:lnTo>
                  <a:lnTo>
                    <a:pt x="48" y="1505"/>
                  </a:lnTo>
                  <a:lnTo>
                    <a:pt x="48" y="1503"/>
                  </a:lnTo>
                  <a:lnTo>
                    <a:pt x="49" y="1503"/>
                  </a:lnTo>
                  <a:lnTo>
                    <a:pt x="51" y="1503"/>
                  </a:lnTo>
                  <a:lnTo>
                    <a:pt x="51" y="1501"/>
                  </a:lnTo>
                  <a:lnTo>
                    <a:pt x="51" y="1500"/>
                  </a:lnTo>
                  <a:lnTo>
                    <a:pt x="52" y="1500"/>
                  </a:lnTo>
                  <a:lnTo>
                    <a:pt x="52" y="1498"/>
                  </a:lnTo>
                  <a:lnTo>
                    <a:pt x="52" y="1497"/>
                  </a:lnTo>
                  <a:lnTo>
                    <a:pt x="51" y="1492"/>
                  </a:lnTo>
                  <a:lnTo>
                    <a:pt x="49" y="1491"/>
                  </a:lnTo>
                  <a:lnTo>
                    <a:pt x="51" y="1489"/>
                  </a:lnTo>
                  <a:lnTo>
                    <a:pt x="49" y="1482"/>
                  </a:lnTo>
                  <a:lnTo>
                    <a:pt x="52" y="1477"/>
                  </a:lnTo>
                  <a:lnTo>
                    <a:pt x="58" y="1472"/>
                  </a:lnTo>
                  <a:lnTo>
                    <a:pt x="63" y="1466"/>
                  </a:lnTo>
                  <a:lnTo>
                    <a:pt x="67" y="1460"/>
                  </a:lnTo>
                  <a:lnTo>
                    <a:pt x="67" y="1454"/>
                  </a:lnTo>
                  <a:lnTo>
                    <a:pt x="70" y="1445"/>
                  </a:lnTo>
                  <a:lnTo>
                    <a:pt x="73" y="1439"/>
                  </a:lnTo>
                  <a:lnTo>
                    <a:pt x="81" y="1436"/>
                  </a:lnTo>
                  <a:lnTo>
                    <a:pt x="95" y="1436"/>
                  </a:lnTo>
                  <a:lnTo>
                    <a:pt x="109" y="1436"/>
                  </a:lnTo>
                  <a:lnTo>
                    <a:pt x="121" y="1436"/>
                  </a:lnTo>
                  <a:lnTo>
                    <a:pt x="134" y="1436"/>
                  </a:lnTo>
                  <a:lnTo>
                    <a:pt x="147" y="1436"/>
                  </a:lnTo>
                  <a:lnTo>
                    <a:pt x="159" y="1436"/>
                  </a:lnTo>
                  <a:lnTo>
                    <a:pt x="160" y="1436"/>
                  </a:lnTo>
                  <a:lnTo>
                    <a:pt x="173" y="1436"/>
                  </a:lnTo>
                  <a:lnTo>
                    <a:pt x="186" y="1436"/>
                  </a:lnTo>
                  <a:lnTo>
                    <a:pt x="200" y="1436"/>
                  </a:lnTo>
                  <a:lnTo>
                    <a:pt x="212" y="1436"/>
                  </a:lnTo>
                  <a:lnTo>
                    <a:pt x="221" y="1436"/>
                  </a:lnTo>
                  <a:lnTo>
                    <a:pt x="226" y="1436"/>
                  </a:lnTo>
                  <a:lnTo>
                    <a:pt x="238" y="1436"/>
                  </a:lnTo>
                  <a:lnTo>
                    <a:pt x="252" y="1436"/>
                  </a:lnTo>
                  <a:lnTo>
                    <a:pt x="266" y="1436"/>
                  </a:lnTo>
                  <a:lnTo>
                    <a:pt x="278" y="1436"/>
                  </a:lnTo>
                  <a:lnTo>
                    <a:pt x="292" y="1436"/>
                  </a:lnTo>
                  <a:lnTo>
                    <a:pt x="305" y="1436"/>
                  </a:lnTo>
                  <a:lnTo>
                    <a:pt x="318" y="1436"/>
                  </a:lnTo>
                  <a:lnTo>
                    <a:pt x="330" y="1436"/>
                  </a:lnTo>
                  <a:lnTo>
                    <a:pt x="344" y="1436"/>
                  </a:lnTo>
                  <a:lnTo>
                    <a:pt x="357" y="1436"/>
                  </a:lnTo>
                  <a:lnTo>
                    <a:pt x="369" y="1436"/>
                  </a:lnTo>
                  <a:lnTo>
                    <a:pt x="383" y="1436"/>
                  </a:lnTo>
                  <a:lnTo>
                    <a:pt x="395" y="1436"/>
                  </a:lnTo>
                  <a:lnTo>
                    <a:pt x="409" y="1436"/>
                  </a:lnTo>
                  <a:lnTo>
                    <a:pt x="423" y="1437"/>
                  </a:lnTo>
                  <a:lnTo>
                    <a:pt x="435" y="1437"/>
                  </a:lnTo>
                  <a:lnTo>
                    <a:pt x="449" y="1436"/>
                  </a:lnTo>
                  <a:lnTo>
                    <a:pt x="461" y="1436"/>
                  </a:lnTo>
                  <a:lnTo>
                    <a:pt x="475" y="1436"/>
                  </a:lnTo>
                  <a:lnTo>
                    <a:pt x="487" y="1437"/>
                  </a:lnTo>
                  <a:lnTo>
                    <a:pt x="501" y="1437"/>
                  </a:lnTo>
                  <a:lnTo>
                    <a:pt x="514" y="1437"/>
                  </a:lnTo>
                  <a:lnTo>
                    <a:pt x="527" y="1437"/>
                  </a:lnTo>
                  <a:lnTo>
                    <a:pt x="540" y="1437"/>
                  </a:lnTo>
                  <a:lnTo>
                    <a:pt x="554" y="1437"/>
                  </a:lnTo>
                  <a:lnTo>
                    <a:pt x="566" y="1437"/>
                  </a:lnTo>
                  <a:lnTo>
                    <a:pt x="578" y="1437"/>
                  </a:lnTo>
                  <a:lnTo>
                    <a:pt x="592" y="1437"/>
                  </a:lnTo>
                  <a:lnTo>
                    <a:pt x="601" y="1437"/>
                  </a:lnTo>
                  <a:lnTo>
                    <a:pt x="615" y="1437"/>
                  </a:lnTo>
                  <a:lnTo>
                    <a:pt x="627" y="1439"/>
                  </a:lnTo>
                  <a:lnTo>
                    <a:pt x="641" y="1439"/>
                  </a:lnTo>
                  <a:lnTo>
                    <a:pt x="653" y="1439"/>
                  </a:lnTo>
                  <a:lnTo>
                    <a:pt x="667" y="1439"/>
                  </a:lnTo>
                  <a:lnTo>
                    <a:pt x="669" y="1439"/>
                  </a:lnTo>
                  <a:lnTo>
                    <a:pt x="681" y="1439"/>
                  </a:lnTo>
                  <a:lnTo>
                    <a:pt x="693" y="1440"/>
                  </a:lnTo>
                  <a:lnTo>
                    <a:pt x="707" y="1439"/>
                  </a:lnTo>
                  <a:lnTo>
                    <a:pt x="720" y="1440"/>
                  </a:lnTo>
                  <a:lnTo>
                    <a:pt x="733" y="1440"/>
                  </a:lnTo>
                  <a:lnTo>
                    <a:pt x="733" y="1427"/>
                  </a:lnTo>
                  <a:lnTo>
                    <a:pt x="733" y="1414"/>
                  </a:lnTo>
                  <a:lnTo>
                    <a:pt x="733" y="1402"/>
                  </a:lnTo>
                  <a:lnTo>
                    <a:pt x="733" y="1390"/>
                  </a:lnTo>
                  <a:lnTo>
                    <a:pt x="733" y="1376"/>
                  </a:lnTo>
                  <a:lnTo>
                    <a:pt x="733" y="1364"/>
                  </a:lnTo>
                  <a:lnTo>
                    <a:pt x="733" y="1350"/>
                  </a:lnTo>
                  <a:lnTo>
                    <a:pt x="733" y="1338"/>
                  </a:lnTo>
                  <a:lnTo>
                    <a:pt x="733" y="1326"/>
                  </a:lnTo>
                  <a:lnTo>
                    <a:pt x="733" y="1312"/>
                  </a:lnTo>
                  <a:lnTo>
                    <a:pt x="737" y="1300"/>
                  </a:lnTo>
                  <a:lnTo>
                    <a:pt x="746" y="1302"/>
                  </a:lnTo>
                  <a:lnTo>
                    <a:pt x="755" y="1302"/>
                  </a:lnTo>
                  <a:lnTo>
                    <a:pt x="760" y="1302"/>
                  </a:lnTo>
                  <a:lnTo>
                    <a:pt x="766" y="1302"/>
                  </a:lnTo>
                  <a:lnTo>
                    <a:pt x="771" y="1302"/>
                  </a:lnTo>
                  <a:lnTo>
                    <a:pt x="775" y="1302"/>
                  </a:lnTo>
                  <a:lnTo>
                    <a:pt x="786" y="1300"/>
                  </a:lnTo>
                  <a:lnTo>
                    <a:pt x="795" y="1298"/>
                  </a:lnTo>
                  <a:lnTo>
                    <a:pt x="804" y="1297"/>
                  </a:lnTo>
                  <a:lnTo>
                    <a:pt x="812" y="1294"/>
                  </a:lnTo>
                  <a:lnTo>
                    <a:pt x="818" y="1289"/>
                  </a:lnTo>
                  <a:lnTo>
                    <a:pt x="824" y="1286"/>
                  </a:lnTo>
                  <a:lnTo>
                    <a:pt x="830" y="1283"/>
                  </a:lnTo>
                  <a:lnTo>
                    <a:pt x="838" y="1285"/>
                  </a:lnTo>
                  <a:lnTo>
                    <a:pt x="847" y="1288"/>
                  </a:lnTo>
                  <a:lnTo>
                    <a:pt x="853" y="1289"/>
                  </a:lnTo>
                  <a:lnTo>
                    <a:pt x="864" y="1291"/>
                  </a:lnTo>
                  <a:lnTo>
                    <a:pt x="871" y="1292"/>
                  </a:lnTo>
                  <a:lnTo>
                    <a:pt x="881" y="1292"/>
                  </a:lnTo>
                  <a:lnTo>
                    <a:pt x="887" y="1292"/>
                  </a:lnTo>
                  <a:lnTo>
                    <a:pt x="891" y="1292"/>
                  </a:lnTo>
                  <a:lnTo>
                    <a:pt x="902" y="1292"/>
                  </a:lnTo>
                  <a:lnTo>
                    <a:pt x="911" y="1291"/>
                  </a:lnTo>
                  <a:lnTo>
                    <a:pt x="919" y="1288"/>
                  </a:lnTo>
                  <a:lnTo>
                    <a:pt x="926" y="1285"/>
                  </a:lnTo>
                  <a:lnTo>
                    <a:pt x="932" y="1280"/>
                  </a:lnTo>
                  <a:lnTo>
                    <a:pt x="939" y="1276"/>
                  </a:lnTo>
                  <a:lnTo>
                    <a:pt x="943" y="1269"/>
                  </a:lnTo>
                  <a:lnTo>
                    <a:pt x="949" y="1266"/>
                  </a:lnTo>
                  <a:lnTo>
                    <a:pt x="957" y="1263"/>
                  </a:lnTo>
                  <a:lnTo>
                    <a:pt x="961" y="1263"/>
                  </a:lnTo>
                  <a:lnTo>
                    <a:pt x="966" y="1265"/>
                  </a:lnTo>
                  <a:lnTo>
                    <a:pt x="974" y="1268"/>
                  </a:lnTo>
                  <a:lnTo>
                    <a:pt x="981" y="1269"/>
                  </a:lnTo>
                  <a:lnTo>
                    <a:pt x="989" y="1273"/>
                  </a:lnTo>
                  <a:lnTo>
                    <a:pt x="998" y="1274"/>
                  </a:lnTo>
                  <a:lnTo>
                    <a:pt x="1006" y="1276"/>
                  </a:lnTo>
                  <a:lnTo>
                    <a:pt x="1013" y="1279"/>
                  </a:lnTo>
                  <a:lnTo>
                    <a:pt x="1022" y="1280"/>
                  </a:lnTo>
                  <a:lnTo>
                    <a:pt x="1030" y="1282"/>
                  </a:lnTo>
                  <a:lnTo>
                    <a:pt x="1039" y="1283"/>
                  </a:lnTo>
                  <a:lnTo>
                    <a:pt x="1047" y="1285"/>
                  </a:lnTo>
                  <a:lnTo>
                    <a:pt x="1056" y="1285"/>
                  </a:lnTo>
                  <a:lnTo>
                    <a:pt x="1065" y="1286"/>
                  </a:lnTo>
                  <a:lnTo>
                    <a:pt x="1074" y="1286"/>
                  </a:lnTo>
                  <a:lnTo>
                    <a:pt x="1080" y="1286"/>
                  </a:lnTo>
                  <a:lnTo>
                    <a:pt x="1084" y="1288"/>
                  </a:lnTo>
                  <a:lnTo>
                    <a:pt x="1094" y="1286"/>
                  </a:lnTo>
                  <a:lnTo>
                    <a:pt x="1103" y="1285"/>
                  </a:lnTo>
                  <a:lnTo>
                    <a:pt x="1113" y="1283"/>
                  </a:lnTo>
                  <a:lnTo>
                    <a:pt x="1120" y="1280"/>
                  </a:lnTo>
                  <a:lnTo>
                    <a:pt x="1128" y="1277"/>
                  </a:lnTo>
                  <a:lnTo>
                    <a:pt x="1135" y="1274"/>
                  </a:lnTo>
                  <a:lnTo>
                    <a:pt x="1143" y="1271"/>
                  </a:lnTo>
                  <a:lnTo>
                    <a:pt x="1149" y="1266"/>
                  </a:lnTo>
                  <a:lnTo>
                    <a:pt x="1155" y="1262"/>
                  </a:lnTo>
                  <a:lnTo>
                    <a:pt x="1161" y="1257"/>
                  </a:lnTo>
                  <a:lnTo>
                    <a:pt x="1166" y="1251"/>
                  </a:lnTo>
                  <a:lnTo>
                    <a:pt x="1170" y="1247"/>
                  </a:lnTo>
                  <a:lnTo>
                    <a:pt x="1174" y="1240"/>
                  </a:lnTo>
                  <a:lnTo>
                    <a:pt x="1177" y="1233"/>
                  </a:lnTo>
                  <a:lnTo>
                    <a:pt x="1178" y="1224"/>
                  </a:lnTo>
                  <a:lnTo>
                    <a:pt x="1180" y="1216"/>
                  </a:lnTo>
                  <a:lnTo>
                    <a:pt x="1180" y="1210"/>
                  </a:lnTo>
                  <a:lnTo>
                    <a:pt x="1180" y="1202"/>
                  </a:lnTo>
                  <a:lnTo>
                    <a:pt x="1180" y="1192"/>
                  </a:lnTo>
                  <a:lnTo>
                    <a:pt x="1181" y="1189"/>
                  </a:lnTo>
                  <a:lnTo>
                    <a:pt x="1181" y="1187"/>
                  </a:lnTo>
                  <a:lnTo>
                    <a:pt x="1181" y="1182"/>
                  </a:lnTo>
                  <a:lnTo>
                    <a:pt x="1181" y="1173"/>
                  </a:lnTo>
                  <a:lnTo>
                    <a:pt x="1183" y="1164"/>
                  </a:lnTo>
                  <a:lnTo>
                    <a:pt x="1189" y="1160"/>
                  </a:lnTo>
                  <a:lnTo>
                    <a:pt x="1195" y="1155"/>
                  </a:lnTo>
                  <a:lnTo>
                    <a:pt x="1199" y="1150"/>
                  </a:lnTo>
                  <a:lnTo>
                    <a:pt x="1203" y="1149"/>
                  </a:lnTo>
                  <a:lnTo>
                    <a:pt x="1206" y="1146"/>
                  </a:lnTo>
                  <a:lnTo>
                    <a:pt x="1209" y="1140"/>
                  </a:lnTo>
                  <a:lnTo>
                    <a:pt x="1212" y="1132"/>
                  </a:lnTo>
                  <a:lnTo>
                    <a:pt x="1216" y="1126"/>
                  </a:lnTo>
                  <a:lnTo>
                    <a:pt x="1224" y="1123"/>
                  </a:lnTo>
                  <a:lnTo>
                    <a:pt x="1232" y="1120"/>
                  </a:lnTo>
                  <a:lnTo>
                    <a:pt x="1241" y="1118"/>
                  </a:lnTo>
                  <a:lnTo>
                    <a:pt x="1248" y="1117"/>
                  </a:lnTo>
                  <a:lnTo>
                    <a:pt x="1254" y="1123"/>
                  </a:lnTo>
                  <a:lnTo>
                    <a:pt x="1259" y="1129"/>
                  </a:lnTo>
                  <a:lnTo>
                    <a:pt x="1264" y="1134"/>
                  </a:lnTo>
                  <a:lnTo>
                    <a:pt x="1268" y="1140"/>
                  </a:lnTo>
                  <a:lnTo>
                    <a:pt x="1273" y="1146"/>
                  </a:lnTo>
                  <a:lnTo>
                    <a:pt x="1279" y="1150"/>
                  </a:lnTo>
                  <a:lnTo>
                    <a:pt x="1285" y="1155"/>
                  </a:lnTo>
                  <a:lnTo>
                    <a:pt x="1290" y="1160"/>
                  </a:lnTo>
                  <a:lnTo>
                    <a:pt x="1294" y="1164"/>
                  </a:lnTo>
                  <a:lnTo>
                    <a:pt x="1302" y="1169"/>
                  </a:lnTo>
                  <a:lnTo>
                    <a:pt x="1308" y="1173"/>
                  </a:lnTo>
                  <a:lnTo>
                    <a:pt x="1314" y="1176"/>
                  </a:lnTo>
                  <a:lnTo>
                    <a:pt x="1320" y="1181"/>
                  </a:lnTo>
                  <a:lnTo>
                    <a:pt x="1326" y="1186"/>
                  </a:lnTo>
                  <a:lnTo>
                    <a:pt x="1331" y="1189"/>
                  </a:lnTo>
                  <a:lnTo>
                    <a:pt x="1334" y="1189"/>
                  </a:lnTo>
                  <a:lnTo>
                    <a:pt x="1338" y="1193"/>
                  </a:lnTo>
                  <a:lnTo>
                    <a:pt x="1346" y="1196"/>
                  </a:lnTo>
                  <a:lnTo>
                    <a:pt x="1352" y="1201"/>
                  </a:lnTo>
                  <a:lnTo>
                    <a:pt x="1358" y="1205"/>
                  </a:lnTo>
                  <a:lnTo>
                    <a:pt x="1364" y="1208"/>
                  </a:lnTo>
                  <a:lnTo>
                    <a:pt x="1372" y="1211"/>
                  </a:lnTo>
                  <a:lnTo>
                    <a:pt x="1380" y="1215"/>
                  </a:lnTo>
                  <a:lnTo>
                    <a:pt x="1387" y="1218"/>
                  </a:lnTo>
                  <a:lnTo>
                    <a:pt x="1395" y="1219"/>
                  </a:lnTo>
                  <a:lnTo>
                    <a:pt x="1404" y="1221"/>
                  </a:lnTo>
                  <a:lnTo>
                    <a:pt x="1413" y="1221"/>
                  </a:lnTo>
                  <a:lnTo>
                    <a:pt x="1422" y="1221"/>
                  </a:lnTo>
                  <a:lnTo>
                    <a:pt x="1428" y="1221"/>
                  </a:lnTo>
                  <a:lnTo>
                    <a:pt x="1438" y="1221"/>
                  </a:lnTo>
                  <a:lnTo>
                    <a:pt x="1444" y="1225"/>
                  </a:lnTo>
                  <a:lnTo>
                    <a:pt x="1448" y="1231"/>
                  </a:lnTo>
                  <a:lnTo>
                    <a:pt x="1454" y="1236"/>
                  </a:lnTo>
                  <a:lnTo>
                    <a:pt x="1462" y="1239"/>
                  </a:lnTo>
                  <a:lnTo>
                    <a:pt x="1470" y="1242"/>
                  </a:lnTo>
                  <a:lnTo>
                    <a:pt x="1477" y="1242"/>
                  </a:lnTo>
                  <a:lnTo>
                    <a:pt x="1488" y="1244"/>
                  </a:lnTo>
                  <a:lnTo>
                    <a:pt x="1497" y="1242"/>
                  </a:lnTo>
                  <a:lnTo>
                    <a:pt x="1505" y="1245"/>
                  </a:lnTo>
                  <a:lnTo>
                    <a:pt x="1509" y="1251"/>
                  </a:lnTo>
                  <a:lnTo>
                    <a:pt x="1512" y="1259"/>
                  </a:lnTo>
                  <a:lnTo>
                    <a:pt x="1517" y="1265"/>
                  </a:lnTo>
                  <a:lnTo>
                    <a:pt x="1520" y="1271"/>
                  </a:lnTo>
                  <a:lnTo>
                    <a:pt x="1524" y="1277"/>
                  </a:lnTo>
                  <a:lnTo>
                    <a:pt x="1529" y="1283"/>
                  </a:lnTo>
                  <a:lnTo>
                    <a:pt x="1535" y="1288"/>
                  </a:lnTo>
                  <a:lnTo>
                    <a:pt x="1543" y="1291"/>
                  </a:lnTo>
                  <a:lnTo>
                    <a:pt x="1549" y="1294"/>
                  </a:lnTo>
                  <a:lnTo>
                    <a:pt x="1557" y="1297"/>
                  </a:lnTo>
                  <a:lnTo>
                    <a:pt x="1566" y="1298"/>
                  </a:lnTo>
                  <a:lnTo>
                    <a:pt x="1573" y="1302"/>
                  </a:lnTo>
                  <a:lnTo>
                    <a:pt x="1582" y="1303"/>
                  </a:lnTo>
                  <a:lnTo>
                    <a:pt x="1592" y="1303"/>
                  </a:lnTo>
                  <a:lnTo>
                    <a:pt x="1598" y="1303"/>
                  </a:lnTo>
                  <a:lnTo>
                    <a:pt x="1607" y="1303"/>
                  </a:lnTo>
                  <a:lnTo>
                    <a:pt x="1616" y="1300"/>
                  </a:lnTo>
                  <a:lnTo>
                    <a:pt x="1625" y="1298"/>
                  </a:lnTo>
                  <a:lnTo>
                    <a:pt x="1633" y="1295"/>
                  </a:lnTo>
                  <a:lnTo>
                    <a:pt x="1639" y="1292"/>
                  </a:lnTo>
                  <a:lnTo>
                    <a:pt x="1647" y="1289"/>
                  </a:lnTo>
                  <a:lnTo>
                    <a:pt x="1653" y="1294"/>
                  </a:lnTo>
                  <a:lnTo>
                    <a:pt x="1657" y="1300"/>
                  </a:lnTo>
                  <a:lnTo>
                    <a:pt x="1662" y="1305"/>
                  </a:lnTo>
                  <a:lnTo>
                    <a:pt x="1666" y="1309"/>
                  </a:lnTo>
                  <a:lnTo>
                    <a:pt x="1666" y="1311"/>
                  </a:lnTo>
                  <a:lnTo>
                    <a:pt x="1672" y="1315"/>
                  </a:lnTo>
                  <a:lnTo>
                    <a:pt x="1679" y="1320"/>
                  </a:lnTo>
                  <a:lnTo>
                    <a:pt x="1686" y="1326"/>
                  </a:lnTo>
                  <a:lnTo>
                    <a:pt x="1692" y="1329"/>
                  </a:lnTo>
                  <a:lnTo>
                    <a:pt x="1700" y="1331"/>
                  </a:lnTo>
                  <a:lnTo>
                    <a:pt x="1701" y="1331"/>
                  </a:lnTo>
                  <a:lnTo>
                    <a:pt x="1709" y="1332"/>
                  </a:lnTo>
                  <a:lnTo>
                    <a:pt x="1720" y="1332"/>
                  </a:lnTo>
                  <a:lnTo>
                    <a:pt x="1729" y="1331"/>
                  </a:lnTo>
                  <a:lnTo>
                    <a:pt x="1737" y="1334"/>
                  </a:lnTo>
                  <a:lnTo>
                    <a:pt x="1741" y="1340"/>
                  </a:lnTo>
                  <a:lnTo>
                    <a:pt x="1744" y="1346"/>
                  </a:lnTo>
                  <a:lnTo>
                    <a:pt x="1750" y="1352"/>
                  </a:lnTo>
                  <a:lnTo>
                    <a:pt x="1755" y="1356"/>
                  </a:lnTo>
                  <a:lnTo>
                    <a:pt x="1761" y="1360"/>
                  </a:lnTo>
                  <a:lnTo>
                    <a:pt x="1769" y="1364"/>
                  </a:lnTo>
                  <a:lnTo>
                    <a:pt x="1775" y="1369"/>
                  </a:lnTo>
                  <a:lnTo>
                    <a:pt x="1779" y="1372"/>
                  </a:lnTo>
                  <a:lnTo>
                    <a:pt x="1787" y="1375"/>
                  </a:lnTo>
                  <a:lnTo>
                    <a:pt x="1796" y="1378"/>
                  </a:lnTo>
                  <a:lnTo>
                    <a:pt x="1804" y="1379"/>
                  </a:lnTo>
                  <a:lnTo>
                    <a:pt x="1811" y="1382"/>
                  </a:lnTo>
                  <a:lnTo>
                    <a:pt x="1822" y="1382"/>
                  </a:lnTo>
                  <a:lnTo>
                    <a:pt x="1831" y="1381"/>
                  </a:lnTo>
                  <a:lnTo>
                    <a:pt x="1840" y="1381"/>
                  </a:lnTo>
                  <a:lnTo>
                    <a:pt x="1846" y="1381"/>
                  </a:lnTo>
                  <a:lnTo>
                    <a:pt x="1856" y="1378"/>
                  </a:lnTo>
                  <a:lnTo>
                    <a:pt x="1865" y="1378"/>
                  </a:lnTo>
                  <a:lnTo>
                    <a:pt x="1872" y="1375"/>
                  </a:lnTo>
                  <a:lnTo>
                    <a:pt x="1880" y="1378"/>
                  </a:lnTo>
                  <a:lnTo>
                    <a:pt x="1888" y="1381"/>
                  </a:lnTo>
                  <a:lnTo>
                    <a:pt x="1895" y="1384"/>
                  </a:lnTo>
                  <a:lnTo>
                    <a:pt x="1903" y="1385"/>
                  </a:lnTo>
                  <a:lnTo>
                    <a:pt x="1912" y="1387"/>
                  </a:lnTo>
                  <a:lnTo>
                    <a:pt x="1918" y="1387"/>
                  </a:lnTo>
                  <a:lnTo>
                    <a:pt x="1927" y="1387"/>
                  </a:lnTo>
                  <a:lnTo>
                    <a:pt x="1933" y="1385"/>
                  </a:lnTo>
                  <a:lnTo>
                    <a:pt x="1936" y="1384"/>
                  </a:lnTo>
                  <a:lnTo>
                    <a:pt x="1944" y="1381"/>
                  </a:lnTo>
                  <a:lnTo>
                    <a:pt x="1952" y="1378"/>
                  </a:lnTo>
                  <a:lnTo>
                    <a:pt x="1959" y="1375"/>
                  </a:lnTo>
                  <a:lnTo>
                    <a:pt x="1965" y="1372"/>
                  </a:lnTo>
                  <a:lnTo>
                    <a:pt x="1972" y="1367"/>
                  </a:lnTo>
                  <a:lnTo>
                    <a:pt x="1978" y="1363"/>
                  </a:lnTo>
                  <a:lnTo>
                    <a:pt x="1982" y="1356"/>
                  </a:lnTo>
                  <a:lnTo>
                    <a:pt x="1985" y="1350"/>
                  </a:lnTo>
                  <a:lnTo>
                    <a:pt x="1991" y="1346"/>
                  </a:lnTo>
                  <a:lnTo>
                    <a:pt x="2001" y="1347"/>
                  </a:lnTo>
                  <a:lnTo>
                    <a:pt x="2010" y="1346"/>
                  </a:lnTo>
                  <a:lnTo>
                    <a:pt x="2020" y="1346"/>
                  </a:lnTo>
                  <a:lnTo>
                    <a:pt x="2028" y="1343"/>
                  </a:lnTo>
                  <a:lnTo>
                    <a:pt x="2036" y="1340"/>
                  </a:lnTo>
                  <a:lnTo>
                    <a:pt x="2040" y="1335"/>
                  </a:lnTo>
                  <a:lnTo>
                    <a:pt x="2049" y="1335"/>
                  </a:lnTo>
                  <a:lnTo>
                    <a:pt x="2058" y="1337"/>
                  </a:lnTo>
                  <a:lnTo>
                    <a:pt x="2068" y="1335"/>
                  </a:lnTo>
                  <a:lnTo>
                    <a:pt x="2071" y="1335"/>
                  </a:lnTo>
                  <a:lnTo>
                    <a:pt x="2077" y="1334"/>
                  </a:lnTo>
                  <a:lnTo>
                    <a:pt x="2084" y="1331"/>
                  </a:lnTo>
                  <a:lnTo>
                    <a:pt x="2091" y="1327"/>
                  </a:lnTo>
                  <a:lnTo>
                    <a:pt x="2098" y="1324"/>
                  </a:lnTo>
                  <a:lnTo>
                    <a:pt x="2104" y="1320"/>
                  </a:lnTo>
                  <a:lnTo>
                    <a:pt x="2113" y="1320"/>
                  </a:lnTo>
                  <a:lnTo>
                    <a:pt x="2123" y="1321"/>
                  </a:lnTo>
                  <a:lnTo>
                    <a:pt x="2132" y="1321"/>
                  </a:lnTo>
                  <a:lnTo>
                    <a:pt x="2141" y="1323"/>
                  </a:lnTo>
                  <a:lnTo>
                    <a:pt x="2145" y="1323"/>
                  </a:lnTo>
                  <a:lnTo>
                    <a:pt x="2152" y="1323"/>
                  </a:lnTo>
                  <a:lnTo>
                    <a:pt x="2161" y="1321"/>
                  </a:lnTo>
                  <a:lnTo>
                    <a:pt x="2170" y="1320"/>
                  </a:lnTo>
                  <a:lnTo>
                    <a:pt x="2176" y="1315"/>
                  </a:lnTo>
                  <a:lnTo>
                    <a:pt x="2182" y="1311"/>
                  </a:lnTo>
                  <a:lnTo>
                    <a:pt x="2188" y="1306"/>
                  </a:lnTo>
                  <a:lnTo>
                    <a:pt x="2193" y="1302"/>
                  </a:lnTo>
                  <a:lnTo>
                    <a:pt x="2199" y="1297"/>
                  </a:lnTo>
                  <a:lnTo>
                    <a:pt x="2203" y="1292"/>
                  </a:lnTo>
                  <a:lnTo>
                    <a:pt x="2208" y="1286"/>
                  </a:lnTo>
                  <a:lnTo>
                    <a:pt x="2216" y="1277"/>
                  </a:lnTo>
                  <a:lnTo>
                    <a:pt x="2219" y="1269"/>
                  </a:lnTo>
                  <a:lnTo>
                    <a:pt x="2220" y="1257"/>
                  </a:lnTo>
                  <a:lnTo>
                    <a:pt x="2220" y="1253"/>
                  </a:lnTo>
                  <a:lnTo>
                    <a:pt x="2220" y="1247"/>
                  </a:lnTo>
                  <a:lnTo>
                    <a:pt x="2220" y="1242"/>
                  </a:lnTo>
                  <a:lnTo>
                    <a:pt x="2219" y="1233"/>
                  </a:lnTo>
                  <a:lnTo>
                    <a:pt x="2214" y="1227"/>
                  </a:lnTo>
                  <a:lnTo>
                    <a:pt x="2210" y="1221"/>
                  </a:lnTo>
                  <a:lnTo>
                    <a:pt x="2208" y="1219"/>
                  </a:lnTo>
                  <a:lnTo>
                    <a:pt x="2206" y="1216"/>
                  </a:lnTo>
                  <a:lnTo>
                    <a:pt x="2203" y="1208"/>
                  </a:lnTo>
                  <a:lnTo>
                    <a:pt x="2199" y="1202"/>
                  </a:lnTo>
                  <a:lnTo>
                    <a:pt x="2194" y="1196"/>
                  </a:lnTo>
                  <a:lnTo>
                    <a:pt x="2188" y="1192"/>
                  </a:lnTo>
                  <a:lnTo>
                    <a:pt x="2182" y="1189"/>
                  </a:lnTo>
                  <a:lnTo>
                    <a:pt x="2182" y="1187"/>
                  </a:lnTo>
                  <a:lnTo>
                    <a:pt x="2174" y="1186"/>
                  </a:lnTo>
                  <a:lnTo>
                    <a:pt x="2168" y="1182"/>
                  </a:lnTo>
                  <a:lnTo>
                    <a:pt x="2168" y="1181"/>
                  </a:lnTo>
                  <a:lnTo>
                    <a:pt x="2167" y="1179"/>
                  </a:lnTo>
                  <a:lnTo>
                    <a:pt x="2165" y="1176"/>
                  </a:lnTo>
                  <a:lnTo>
                    <a:pt x="2164" y="1172"/>
                  </a:lnTo>
                  <a:lnTo>
                    <a:pt x="2162" y="1169"/>
                  </a:lnTo>
                  <a:lnTo>
                    <a:pt x="2161" y="1164"/>
                  </a:lnTo>
                  <a:lnTo>
                    <a:pt x="2159" y="1161"/>
                  </a:lnTo>
                  <a:lnTo>
                    <a:pt x="2158" y="1157"/>
                  </a:lnTo>
                  <a:lnTo>
                    <a:pt x="2155" y="1153"/>
                  </a:lnTo>
                  <a:lnTo>
                    <a:pt x="2153" y="1152"/>
                  </a:lnTo>
                  <a:lnTo>
                    <a:pt x="2150" y="1149"/>
                  </a:lnTo>
                  <a:lnTo>
                    <a:pt x="2147" y="1147"/>
                  </a:lnTo>
                  <a:lnTo>
                    <a:pt x="2144" y="1144"/>
                  </a:lnTo>
                  <a:lnTo>
                    <a:pt x="2141" y="1143"/>
                  </a:lnTo>
                  <a:lnTo>
                    <a:pt x="2138" y="1141"/>
                  </a:lnTo>
                  <a:lnTo>
                    <a:pt x="2135" y="1138"/>
                  </a:lnTo>
                  <a:lnTo>
                    <a:pt x="2132" y="1137"/>
                  </a:lnTo>
                  <a:lnTo>
                    <a:pt x="2127" y="1137"/>
                  </a:lnTo>
                  <a:lnTo>
                    <a:pt x="2123" y="1137"/>
                  </a:lnTo>
                  <a:lnTo>
                    <a:pt x="2116" y="1137"/>
                  </a:lnTo>
                  <a:lnTo>
                    <a:pt x="2112" y="1135"/>
                  </a:lnTo>
                  <a:lnTo>
                    <a:pt x="2107" y="1135"/>
                  </a:lnTo>
                  <a:lnTo>
                    <a:pt x="2104" y="1134"/>
                  </a:lnTo>
                  <a:lnTo>
                    <a:pt x="2101" y="1131"/>
                  </a:lnTo>
                  <a:lnTo>
                    <a:pt x="2098" y="1129"/>
                  </a:lnTo>
                  <a:lnTo>
                    <a:pt x="2095" y="1128"/>
                  </a:lnTo>
                  <a:lnTo>
                    <a:pt x="2091" y="1126"/>
                  </a:lnTo>
                  <a:lnTo>
                    <a:pt x="2086" y="1126"/>
                  </a:lnTo>
                  <a:lnTo>
                    <a:pt x="2080" y="1128"/>
                  </a:lnTo>
                  <a:lnTo>
                    <a:pt x="2077" y="1128"/>
                  </a:lnTo>
                  <a:lnTo>
                    <a:pt x="2074" y="1131"/>
                  </a:lnTo>
                  <a:lnTo>
                    <a:pt x="2071" y="1131"/>
                  </a:lnTo>
                  <a:lnTo>
                    <a:pt x="2069" y="1132"/>
                  </a:lnTo>
                  <a:lnTo>
                    <a:pt x="2066" y="1134"/>
                  </a:lnTo>
                  <a:lnTo>
                    <a:pt x="2063" y="1137"/>
                  </a:lnTo>
                  <a:lnTo>
                    <a:pt x="2060" y="1138"/>
                  </a:lnTo>
                  <a:lnTo>
                    <a:pt x="2057" y="1140"/>
                  </a:lnTo>
                  <a:lnTo>
                    <a:pt x="2055" y="1143"/>
                  </a:lnTo>
                  <a:lnTo>
                    <a:pt x="2051" y="1146"/>
                  </a:lnTo>
                  <a:lnTo>
                    <a:pt x="2048" y="1146"/>
                  </a:lnTo>
                  <a:lnTo>
                    <a:pt x="2045" y="1144"/>
                  </a:lnTo>
                  <a:lnTo>
                    <a:pt x="2042" y="1143"/>
                  </a:lnTo>
                  <a:lnTo>
                    <a:pt x="2037" y="1143"/>
                  </a:lnTo>
                  <a:lnTo>
                    <a:pt x="2033" y="1141"/>
                  </a:lnTo>
                  <a:lnTo>
                    <a:pt x="2028" y="1141"/>
                  </a:lnTo>
                  <a:lnTo>
                    <a:pt x="2023" y="1141"/>
                  </a:lnTo>
                  <a:lnTo>
                    <a:pt x="2019" y="1141"/>
                  </a:lnTo>
                  <a:lnTo>
                    <a:pt x="2014" y="1141"/>
                  </a:lnTo>
                  <a:lnTo>
                    <a:pt x="2010" y="1143"/>
                  </a:lnTo>
                  <a:lnTo>
                    <a:pt x="2007" y="1144"/>
                  </a:lnTo>
                  <a:lnTo>
                    <a:pt x="2002" y="1146"/>
                  </a:lnTo>
                  <a:lnTo>
                    <a:pt x="1999" y="1147"/>
                  </a:lnTo>
                  <a:lnTo>
                    <a:pt x="1996" y="1150"/>
                  </a:lnTo>
                  <a:lnTo>
                    <a:pt x="1991" y="1152"/>
                  </a:lnTo>
                  <a:lnTo>
                    <a:pt x="1988" y="1153"/>
                  </a:lnTo>
                  <a:lnTo>
                    <a:pt x="1985" y="1157"/>
                  </a:lnTo>
                  <a:lnTo>
                    <a:pt x="1984" y="1158"/>
                  </a:lnTo>
                  <a:lnTo>
                    <a:pt x="1984" y="1157"/>
                  </a:lnTo>
                  <a:lnTo>
                    <a:pt x="1982" y="1160"/>
                  </a:lnTo>
                  <a:lnTo>
                    <a:pt x="1979" y="1161"/>
                  </a:lnTo>
                  <a:lnTo>
                    <a:pt x="1978" y="1163"/>
                  </a:lnTo>
                  <a:lnTo>
                    <a:pt x="1973" y="1163"/>
                  </a:lnTo>
                  <a:lnTo>
                    <a:pt x="1968" y="1164"/>
                  </a:lnTo>
                  <a:lnTo>
                    <a:pt x="1962" y="1164"/>
                  </a:lnTo>
                  <a:lnTo>
                    <a:pt x="1958" y="1164"/>
                  </a:lnTo>
                  <a:lnTo>
                    <a:pt x="1955" y="1166"/>
                  </a:lnTo>
                  <a:lnTo>
                    <a:pt x="1950" y="1167"/>
                  </a:lnTo>
                  <a:lnTo>
                    <a:pt x="1946" y="1167"/>
                  </a:lnTo>
                  <a:lnTo>
                    <a:pt x="1941" y="1169"/>
                  </a:lnTo>
                  <a:lnTo>
                    <a:pt x="1938" y="1170"/>
                  </a:lnTo>
                  <a:lnTo>
                    <a:pt x="1933" y="1172"/>
                  </a:lnTo>
                  <a:lnTo>
                    <a:pt x="1929" y="1173"/>
                  </a:lnTo>
                  <a:lnTo>
                    <a:pt x="1926" y="1175"/>
                  </a:lnTo>
                  <a:lnTo>
                    <a:pt x="1923" y="1176"/>
                  </a:lnTo>
                  <a:lnTo>
                    <a:pt x="1920" y="1178"/>
                  </a:lnTo>
                  <a:lnTo>
                    <a:pt x="1917" y="1181"/>
                  </a:lnTo>
                  <a:lnTo>
                    <a:pt x="1914" y="1182"/>
                  </a:lnTo>
                  <a:lnTo>
                    <a:pt x="1910" y="1186"/>
                  </a:lnTo>
                  <a:lnTo>
                    <a:pt x="1907" y="1187"/>
                  </a:lnTo>
                  <a:lnTo>
                    <a:pt x="1907" y="1189"/>
                  </a:lnTo>
                  <a:lnTo>
                    <a:pt x="1904" y="1190"/>
                  </a:lnTo>
                  <a:lnTo>
                    <a:pt x="1903" y="1193"/>
                  </a:lnTo>
                  <a:lnTo>
                    <a:pt x="1900" y="1196"/>
                  </a:lnTo>
                  <a:lnTo>
                    <a:pt x="1898" y="1199"/>
                  </a:lnTo>
                  <a:lnTo>
                    <a:pt x="1895" y="1202"/>
                  </a:lnTo>
                  <a:lnTo>
                    <a:pt x="1894" y="1204"/>
                  </a:lnTo>
                  <a:lnTo>
                    <a:pt x="1888" y="1204"/>
                  </a:lnTo>
                  <a:lnTo>
                    <a:pt x="1883" y="1204"/>
                  </a:lnTo>
                  <a:lnTo>
                    <a:pt x="1878" y="1205"/>
                  </a:lnTo>
                  <a:lnTo>
                    <a:pt x="1874" y="1207"/>
                  </a:lnTo>
                  <a:lnTo>
                    <a:pt x="1869" y="1207"/>
                  </a:lnTo>
                  <a:lnTo>
                    <a:pt x="1865" y="1207"/>
                  </a:lnTo>
                  <a:lnTo>
                    <a:pt x="1860" y="1210"/>
                  </a:lnTo>
                  <a:lnTo>
                    <a:pt x="1857" y="1211"/>
                  </a:lnTo>
                  <a:lnTo>
                    <a:pt x="1854" y="1213"/>
                  </a:lnTo>
                  <a:lnTo>
                    <a:pt x="1849" y="1215"/>
                  </a:lnTo>
                  <a:lnTo>
                    <a:pt x="1845" y="1215"/>
                  </a:lnTo>
                  <a:lnTo>
                    <a:pt x="1840" y="1216"/>
                  </a:lnTo>
                  <a:lnTo>
                    <a:pt x="1837" y="1218"/>
                  </a:lnTo>
                  <a:lnTo>
                    <a:pt x="1833" y="1219"/>
                  </a:lnTo>
                  <a:lnTo>
                    <a:pt x="1830" y="1221"/>
                  </a:lnTo>
                  <a:lnTo>
                    <a:pt x="1825" y="1222"/>
                  </a:lnTo>
                  <a:lnTo>
                    <a:pt x="1822" y="1222"/>
                  </a:lnTo>
                  <a:lnTo>
                    <a:pt x="1817" y="1221"/>
                  </a:lnTo>
                  <a:lnTo>
                    <a:pt x="1814" y="1219"/>
                  </a:lnTo>
                  <a:lnTo>
                    <a:pt x="1810" y="1218"/>
                  </a:lnTo>
                  <a:lnTo>
                    <a:pt x="1807" y="1216"/>
                  </a:lnTo>
                  <a:lnTo>
                    <a:pt x="1802" y="1215"/>
                  </a:lnTo>
                  <a:lnTo>
                    <a:pt x="1799" y="1213"/>
                  </a:lnTo>
                  <a:lnTo>
                    <a:pt x="1796" y="1211"/>
                  </a:lnTo>
                  <a:lnTo>
                    <a:pt x="1793" y="1210"/>
                  </a:lnTo>
                  <a:lnTo>
                    <a:pt x="1790" y="1208"/>
                  </a:lnTo>
                  <a:lnTo>
                    <a:pt x="1785" y="1205"/>
                  </a:lnTo>
                  <a:lnTo>
                    <a:pt x="1782" y="1204"/>
                  </a:lnTo>
                  <a:lnTo>
                    <a:pt x="1779" y="1202"/>
                  </a:lnTo>
                  <a:lnTo>
                    <a:pt x="1776" y="1201"/>
                  </a:lnTo>
                  <a:lnTo>
                    <a:pt x="1773" y="1198"/>
                  </a:lnTo>
                  <a:lnTo>
                    <a:pt x="1770" y="1196"/>
                  </a:lnTo>
                  <a:lnTo>
                    <a:pt x="1767" y="1193"/>
                  </a:lnTo>
                  <a:lnTo>
                    <a:pt x="1764" y="1192"/>
                  </a:lnTo>
                  <a:lnTo>
                    <a:pt x="1761" y="1190"/>
                  </a:lnTo>
                  <a:lnTo>
                    <a:pt x="1758" y="1189"/>
                  </a:lnTo>
                  <a:lnTo>
                    <a:pt x="1756" y="1189"/>
                  </a:lnTo>
                  <a:lnTo>
                    <a:pt x="1755" y="1186"/>
                  </a:lnTo>
                  <a:lnTo>
                    <a:pt x="1752" y="1182"/>
                  </a:lnTo>
                  <a:lnTo>
                    <a:pt x="1749" y="1181"/>
                  </a:lnTo>
                  <a:lnTo>
                    <a:pt x="1747" y="1178"/>
                  </a:lnTo>
                  <a:lnTo>
                    <a:pt x="1746" y="1175"/>
                  </a:lnTo>
                  <a:lnTo>
                    <a:pt x="1743" y="1172"/>
                  </a:lnTo>
                  <a:lnTo>
                    <a:pt x="1741" y="1169"/>
                  </a:lnTo>
                  <a:lnTo>
                    <a:pt x="1737" y="1167"/>
                  </a:lnTo>
                  <a:lnTo>
                    <a:pt x="1734" y="1166"/>
                  </a:lnTo>
                  <a:lnTo>
                    <a:pt x="1730" y="1164"/>
                  </a:lnTo>
                  <a:lnTo>
                    <a:pt x="1726" y="1163"/>
                  </a:lnTo>
                  <a:lnTo>
                    <a:pt x="1721" y="1163"/>
                  </a:lnTo>
                  <a:lnTo>
                    <a:pt x="1721" y="1158"/>
                  </a:lnTo>
                  <a:lnTo>
                    <a:pt x="1720" y="1153"/>
                  </a:lnTo>
                  <a:lnTo>
                    <a:pt x="1720" y="1149"/>
                  </a:lnTo>
                  <a:lnTo>
                    <a:pt x="1720" y="1144"/>
                  </a:lnTo>
                  <a:lnTo>
                    <a:pt x="1718" y="1140"/>
                  </a:lnTo>
                  <a:lnTo>
                    <a:pt x="1718" y="1135"/>
                  </a:lnTo>
                  <a:lnTo>
                    <a:pt x="1717" y="1131"/>
                  </a:lnTo>
                  <a:lnTo>
                    <a:pt x="1715" y="1128"/>
                  </a:lnTo>
                  <a:lnTo>
                    <a:pt x="1715" y="1123"/>
                  </a:lnTo>
                  <a:lnTo>
                    <a:pt x="1714" y="1118"/>
                  </a:lnTo>
                  <a:lnTo>
                    <a:pt x="1712" y="1115"/>
                  </a:lnTo>
                  <a:lnTo>
                    <a:pt x="1711" y="1111"/>
                  </a:lnTo>
                  <a:lnTo>
                    <a:pt x="1709" y="1108"/>
                  </a:lnTo>
                  <a:lnTo>
                    <a:pt x="1708" y="1105"/>
                  </a:lnTo>
                  <a:lnTo>
                    <a:pt x="1705" y="1102"/>
                  </a:lnTo>
                  <a:lnTo>
                    <a:pt x="1703" y="1099"/>
                  </a:lnTo>
                  <a:lnTo>
                    <a:pt x="1701" y="1097"/>
                  </a:lnTo>
                  <a:lnTo>
                    <a:pt x="1700" y="1095"/>
                  </a:lnTo>
                  <a:lnTo>
                    <a:pt x="1697" y="1092"/>
                  </a:lnTo>
                  <a:lnTo>
                    <a:pt x="1695" y="1091"/>
                  </a:lnTo>
                  <a:lnTo>
                    <a:pt x="1692" y="1088"/>
                  </a:lnTo>
                  <a:lnTo>
                    <a:pt x="1689" y="1086"/>
                  </a:lnTo>
                  <a:lnTo>
                    <a:pt x="1688" y="1085"/>
                  </a:lnTo>
                  <a:lnTo>
                    <a:pt x="1685" y="1083"/>
                  </a:lnTo>
                  <a:lnTo>
                    <a:pt x="1682" y="1080"/>
                  </a:lnTo>
                  <a:lnTo>
                    <a:pt x="1679" y="1079"/>
                  </a:lnTo>
                  <a:lnTo>
                    <a:pt x="1676" y="1077"/>
                  </a:lnTo>
                  <a:lnTo>
                    <a:pt x="1671" y="1074"/>
                  </a:lnTo>
                  <a:lnTo>
                    <a:pt x="1668" y="1073"/>
                  </a:lnTo>
                  <a:lnTo>
                    <a:pt x="1665" y="1071"/>
                  </a:lnTo>
                  <a:lnTo>
                    <a:pt x="1660" y="1070"/>
                  </a:lnTo>
                  <a:lnTo>
                    <a:pt x="1657" y="1068"/>
                  </a:lnTo>
                  <a:lnTo>
                    <a:pt x="1653" y="1068"/>
                  </a:lnTo>
                  <a:lnTo>
                    <a:pt x="1650" y="1066"/>
                  </a:lnTo>
                  <a:lnTo>
                    <a:pt x="1645" y="1065"/>
                  </a:lnTo>
                  <a:lnTo>
                    <a:pt x="1640" y="1065"/>
                  </a:lnTo>
                  <a:lnTo>
                    <a:pt x="1636" y="1063"/>
                  </a:lnTo>
                  <a:lnTo>
                    <a:pt x="1633" y="1063"/>
                  </a:lnTo>
                  <a:lnTo>
                    <a:pt x="1628" y="1062"/>
                  </a:lnTo>
                  <a:lnTo>
                    <a:pt x="1624" y="1062"/>
                  </a:lnTo>
                  <a:lnTo>
                    <a:pt x="1618" y="1062"/>
                  </a:lnTo>
                  <a:lnTo>
                    <a:pt x="1613" y="1063"/>
                  </a:lnTo>
                  <a:lnTo>
                    <a:pt x="1608" y="1063"/>
                  </a:lnTo>
                  <a:lnTo>
                    <a:pt x="1604" y="1065"/>
                  </a:lnTo>
                  <a:lnTo>
                    <a:pt x="1599" y="1065"/>
                  </a:lnTo>
                  <a:lnTo>
                    <a:pt x="1595" y="1066"/>
                  </a:lnTo>
                  <a:lnTo>
                    <a:pt x="1592" y="1068"/>
                  </a:lnTo>
                  <a:lnTo>
                    <a:pt x="1587" y="1070"/>
                  </a:lnTo>
                  <a:lnTo>
                    <a:pt x="1584" y="1071"/>
                  </a:lnTo>
                  <a:lnTo>
                    <a:pt x="1581" y="1073"/>
                  </a:lnTo>
                  <a:lnTo>
                    <a:pt x="1576" y="1074"/>
                  </a:lnTo>
                  <a:lnTo>
                    <a:pt x="1573" y="1077"/>
                  </a:lnTo>
                  <a:lnTo>
                    <a:pt x="1570" y="1079"/>
                  </a:lnTo>
                  <a:lnTo>
                    <a:pt x="1567" y="1082"/>
                  </a:lnTo>
                  <a:lnTo>
                    <a:pt x="1564" y="1083"/>
                  </a:lnTo>
                  <a:lnTo>
                    <a:pt x="1561" y="1085"/>
                  </a:lnTo>
                  <a:lnTo>
                    <a:pt x="1558" y="1088"/>
                  </a:lnTo>
                  <a:lnTo>
                    <a:pt x="1557" y="1089"/>
                  </a:lnTo>
                  <a:lnTo>
                    <a:pt x="1553" y="1092"/>
                  </a:lnTo>
                  <a:lnTo>
                    <a:pt x="1550" y="1095"/>
                  </a:lnTo>
                  <a:lnTo>
                    <a:pt x="1547" y="1097"/>
                  </a:lnTo>
                  <a:lnTo>
                    <a:pt x="1546" y="1100"/>
                  </a:lnTo>
                  <a:lnTo>
                    <a:pt x="1543" y="1103"/>
                  </a:lnTo>
                  <a:lnTo>
                    <a:pt x="1540" y="1105"/>
                  </a:lnTo>
                  <a:lnTo>
                    <a:pt x="1538" y="1105"/>
                  </a:lnTo>
                  <a:lnTo>
                    <a:pt x="1526" y="1097"/>
                  </a:lnTo>
                  <a:lnTo>
                    <a:pt x="1512" y="1089"/>
                  </a:lnTo>
                  <a:lnTo>
                    <a:pt x="1499" y="1082"/>
                  </a:lnTo>
                  <a:lnTo>
                    <a:pt x="1485" y="1074"/>
                  </a:lnTo>
                  <a:lnTo>
                    <a:pt x="1485" y="1071"/>
                  </a:lnTo>
                  <a:lnTo>
                    <a:pt x="1485" y="1065"/>
                  </a:lnTo>
                  <a:lnTo>
                    <a:pt x="1485" y="1060"/>
                  </a:lnTo>
                  <a:lnTo>
                    <a:pt x="1485" y="1056"/>
                  </a:lnTo>
                  <a:lnTo>
                    <a:pt x="1483" y="1051"/>
                  </a:lnTo>
                  <a:lnTo>
                    <a:pt x="1482" y="1048"/>
                  </a:lnTo>
                  <a:lnTo>
                    <a:pt x="1480" y="1044"/>
                  </a:lnTo>
                  <a:lnTo>
                    <a:pt x="1480" y="1039"/>
                  </a:lnTo>
                  <a:lnTo>
                    <a:pt x="1479" y="1034"/>
                  </a:lnTo>
                  <a:lnTo>
                    <a:pt x="1477" y="1031"/>
                  </a:lnTo>
                  <a:lnTo>
                    <a:pt x="1476" y="1027"/>
                  </a:lnTo>
                  <a:lnTo>
                    <a:pt x="1474" y="1024"/>
                  </a:lnTo>
                  <a:lnTo>
                    <a:pt x="1473" y="1021"/>
                  </a:lnTo>
                  <a:lnTo>
                    <a:pt x="1471" y="1016"/>
                  </a:lnTo>
                  <a:lnTo>
                    <a:pt x="1470" y="1013"/>
                  </a:lnTo>
                  <a:lnTo>
                    <a:pt x="1468" y="1010"/>
                  </a:lnTo>
                  <a:lnTo>
                    <a:pt x="1465" y="1007"/>
                  </a:lnTo>
                  <a:lnTo>
                    <a:pt x="1463" y="1002"/>
                  </a:lnTo>
                  <a:lnTo>
                    <a:pt x="1460" y="1001"/>
                  </a:lnTo>
                  <a:lnTo>
                    <a:pt x="1457" y="998"/>
                  </a:lnTo>
                  <a:lnTo>
                    <a:pt x="1456" y="995"/>
                  </a:lnTo>
                  <a:lnTo>
                    <a:pt x="1453" y="993"/>
                  </a:lnTo>
                  <a:lnTo>
                    <a:pt x="1450" y="990"/>
                  </a:lnTo>
                  <a:lnTo>
                    <a:pt x="1448" y="990"/>
                  </a:lnTo>
                  <a:lnTo>
                    <a:pt x="1462" y="978"/>
                  </a:lnTo>
                  <a:lnTo>
                    <a:pt x="1463" y="976"/>
                  </a:lnTo>
                  <a:lnTo>
                    <a:pt x="1463" y="975"/>
                  </a:lnTo>
                  <a:lnTo>
                    <a:pt x="1466" y="972"/>
                  </a:lnTo>
                  <a:lnTo>
                    <a:pt x="1466" y="970"/>
                  </a:lnTo>
                  <a:lnTo>
                    <a:pt x="1468" y="969"/>
                  </a:lnTo>
                  <a:lnTo>
                    <a:pt x="1470" y="967"/>
                  </a:lnTo>
                  <a:lnTo>
                    <a:pt x="1471" y="966"/>
                  </a:lnTo>
                  <a:lnTo>
                    <a:pt x="1473" y="963"/>
                  </a:lnTo>
                  <a:lnTo>
                    <a:pt x="1474" y="961"/>
                  </a:lnTo>
                  <a:lnTo>
                    <a:pt x="1476" y="960"/>
                  </a:lnTo>
                  <a:lnTo>
                    <a:pt x="1477" y="958"/>
                  </a:lnTo>
                  <a:lnTo>
                    <a:pt x="1479" y="958"/>
                  </a:lnTo>
                  <a:lnTo>
                    <a:pt x="1482" y="958"/>
                  </a:lnTo>
                  <a:lnTo>
                    <a:pt x="1486" y="958"/>
                  </a:lnTo>
                  <a:lnTo>
                    <a:pt x="1491" y="958"/>
                  </a:lnTo>
                  <a:lnTo>
                    <a:pt x="1494" y="958"/>
                  </a:lnTo>
                  <a:lnTo>
                    <a:pt x="1497" y="957"/>
                  </a:lnTo>
                  <a:lnTo>
                    <a:pt x="1500" y="957"/>
                  </a:lnTo>
                  <a:lnTo>
                    <a:pt x="1505" y="957"/>
                  </a:lnTo>
                  <a:lnTo>
                    <a:pt x="1509" y="957"/>
                  </a:lnTo>
                  <a:lnTo>
                    <a:pt x="1512" y="957"/>
                  </a:lnTo>
                  <a:lnTo>
                    <a:pt x="1515" y="957"/>
                  </a:lnTo>
                  <a:lnTo>
                    <a:pt x="1520" y="955"/>
                  </a:lnTo>
                  <a:lnTo>
                    <a:pt x="1526" y="955"/>
                  </a:lnTo>
                  <a:lnTo>
                    <a:pt x="1531" y="955"/>
                  </a:lnTo>
                  <a:lnTo>
                    <a:pt x="1535" y="954"/>
                  </a:lnTo>
                  <a:lnTo>
                    <a:pt x="1538" y="952"/>
                  </a:lnTo>
                  <a:lnTo>
                    <a:pt x="1540" y="950"/>
                  </a:lnTo>
                  <a:lnTo>
                    <a:pt x="1540" y="949"/>
                  </a:lnTo>
                  <a:lnTo>
                    <a:pt x="1541" y="946"/>
                  </a:lnTo>
                  <a:lnTo>
                    <a:pt x="1541" y="943"/>
                  </a:lnTo>
                  <a:lnTo>
                    <a:pt x="1543" y="941"/>
                  </a:lnTo>
                  <a:lnTo>
                    <a:pt x="1544" y="938"/>
                  </a:lnTo>
                  <a:lnTo>
                    <a:pt x="1544" y="937"/>
                  </a:lnTo>
                  <a:lnTo>
                    <a:pt x="1546" y="934"/>
                  </a:lnTo>
                  <a:lnTo>
                    <a:pt x="1547" y="929"/>
                  </a:lnTo>
                  <a:lnTo>
                    <a:pt x="1549" y="925"/>
                  </a:lnTo>
                  <a:lnTo>
                    <a:pt x="1552" y="922"/>
                  </a:lnTo>
                  <a:lnTo>
                    <a:pt x="1552" y="920"/>
                  </a:lnTo>
                  <a:lnTo>
                    <a:pt x="1553" y="917"/>
                  </a:lnTo>
                  <a:lnTo>
                    <a:pt x="1555" y="912"/>
                  </a:lnTo>
                  <a:lnTo>
                    <a:pt x="1557" y="908"/>
                  </a:lnTo>
                  <a:lnTo>
                    <a:pt x="1558" y="903"/>
                  </a:lnTo>
                  <a:lnTo>
                    <a:pt x="1563" y="902"/>
                  </a:lnTo>
                  <a:lnTo>
                    <a:pt x="1566" y="900"/>
                  </a:lnTo>
                  <a:lnTo>
                    <a:pt x="1569" y="899"/>
                  </a:lnTo>
                  <a:lnTo>
                    <a:pt x="1572" y="899"/>
                  </a:lnTo>
                  <a:lnTo>
                    <a:pt x="1575" y="896"/>
                  </a:lnTo>
                  <a:lnTo>
                    <a:pt x="1576" y="894"/>
                  </a:lnTo>
                  <a:lnTo>
                    <a:pt x="1579" y="891"/>
                  </a:lnTo>
                  <a:lnTo>
                    <a:pt x="1584" y="889"/>
                  </a:lnTo>
                  <a:lnTo>
                    <a:pt x="1586" y="888"/>
                  </a:lnTo>
                  <a:lnTo>
                    <a:pt x="1589" y="886"/>
                  </a:lnTo>
                  <a:lnTo>
                    <a:pt x="1590" y="885"/>
                  </a:lnTo>
                  <a:lnTo>
                    <a:pt x="1593" y="883"/>
                  </a:lnTo>
                  <a:lnTo>
                    <a:pt x="1596" y="882"/>
                  </a:lnTo>
                  <a:lnTo>
                    <a:pt x="1599" y="879"/>
                  </a:lnTo>
                  <a:lnTo>
                    <a:pt x="1602" y="877"/>
                  </a:lnTo>
                  <a:lnTo>
                    <a:pt x="1604" y="876"/>
                  </a:lnTo>
                  <a:lnTo>
                    <a:pt x="1608" y="874"/>
                  </a:lnTo>
                  <a:lnTo>
                    <a:pt x="1610" y="873"/>
                  </a:lnTo>
                  <a:lnTo>
                    <a:pt x="1613" y="871"/>
                  </a:lnTo>
                  <a:lnTo>
                    <a:pt x="1618" y="868"/>
                  </a:lnTo>
                  <a:lnTo>
                    <a:pt x="1621" y="867"/>
                  </a:lnTo>
                  <a:lnTo>
                    <a:pt x="1622" y="865"/>
                  </a:lnTo>
                  <a:lnTo>
                    <a:pt x="1624" y="864"/>
                  </a:lnTo>
                  <a:lnTo>
                    <a:pt x="1625" y="860"/>
                  </a:lnTo>
                  <a:lnTo>
                    <a:pt x="1627" y="859"/>
                  </a:lnTo>
                  <a:lnTo>
                    <a:pt x="1627" y="856"/>
                  </a:lnTo>
                  <a:lnTo>
                    <a:pt x="1628" y="854"/>
                  </a:lnTo>
                  <a:lnTo>
                    <a:pt x="1628" y="853"/>
                  </a:lnTo>
                  <a:lnTo>
                    <a:pt x="1630" y="850"/>
                  </a:lnTo>
                  <a:lnTo>
                    <a:pt x="1631" y="847"/>
                  </a:lnTo>
                  <a:lnTo>
                    <a:pt x="1631" y="845"/>
                  </a:lnTo>
                  <a:lnTo>
                    <a:pt x="1633" y="842"/>
                  </a:lnTo>
                  <a:lnTo>
                    <a:pt x="1634" y="841"/>
                  </a:lnTo>
                  <a:lnTo>
                    <a:pt x="1634" y="838"/>
                  </a:lnTo>
                  <a:lnTo>
                    <a:pt x="1634" y="836"/>
                  </a:lnTo>
                  <a:lnTo>
                    <a:pt x="1636" y="833"/>
                  </a:lnTo>
                  <a:lnTo>
                    <a:pt x="1636" y="831"/>
                  </a:lnTo>
                  <a:lnTo>
                    <a:pt x="1637" y="830"/>
                  </a:lnTo>
                  <a:lnTo>
                    <a:pt x="1637" y="828"/>
                  </a:lnTo>
                  <a:lnTo>
                    <a:pt x="1639" y="825"/>
                  </a:lnTo>
                  <a:lnTo>
                    <a:pt x="1639" y="824"/>
                  </a:lnTo>
                  <a:lnTo>
                    <a:pt x="1639" y="822"/>
                  </a:lnTo>
                  <a:lnTo>
                    <a:pt x="1640" y="821"/>
                  </a:lnTo>
                  <a:lnTo>
                    <a:pt x="1640" y="819"/>
                  </a:lnTo>
                  <a:lnTo>
                    <a:pt x="1640" y="818"/>
                  </a:lnTo>
                  <a:lnTo>
                    <a:pt x="1640" y="816"/>
                  </a:lnTo>
                  <a:lnTo>
                    <a:pt x="1639" y="815"/>
                  </a:lnTo>
                  <a:lnTo>
                    <a:pt x="1639" y="813"/>
                  </a:lnTo>
                  <a:lnTo>
                    <a:pt x="1639" y="812"/>
                  </a:lnTo>
                  <a:lnTo>
                    <a:pt x="1639" y="810"/>
                  </a:lnTo>
                  <a:lnTo>
                    <a:pt x="1637" y="809"/>
                  </a:lnTo>
                  <a:lnTo>
                    <a:pt x="1637" y="806"/>
                  </a:lnTo>
                  <a:lnTo>
                    <a:pt x="1637" y="804"/>
                  </a:lnTo>
                  <a:lnTo>
                    <a:pt x="1637" y="801"/>
                  </a:lnTo>
                  <a:lnTo>
                    <a:pt x="1637" y="799"/>
                  </a:lnTo>
                  <a:lnTo>
                    <a:pt x="1637" y="798"/>
                  </a:lnTo>
                  <a:lnTo>
                    <a:pt x="1637" y="795"/>
                  </a:lnTo>
                  <a:lnTo>
                    <a:pt x="1636" y="792"/>
                  </a:lnTo>
                  <a:lnTo>
                    <a:pt x="1636" y="789"/>
                  </a:lnTo>
                  <a:lnTo>
                    <a:pt x="1636" y="787"/>
                  </a:lnTo>
                  <a:lnTo>
                    <a:pt x="1636" y="786"/>
                  </a:lnTo>
                  <a:lnTo>
                    <a:pt x="1636" y="784"/>
                  </a:lnTo>
                  <a:lnTo>
                    <a:pt x="1636" y="781"/>
                  </a:lnTo>
                  <a:lnTo>
                    <a:pt x="1634" y="780"/>
                  </a:lnTo>
                  <a:lnTo>
                    <a:pt x="1634" y="778"/>
                  </a:lnTo>
                  <a:lnTo>
                    <a:pt x="1634" y="775"/>
                  </a:lnTo>
                  <a:lnTo>
                    <a:pt x="1634" y="773"/>
                  </a:lnTo>
                  <a:lnTo>
                    <a:pt x="1634" y="772"/>
                  </a:lnTo>
                  <a:lnTo>
                    <a:pt x="1634" y="770"/>
                  </a:lnTo>
                  <a:lnTo>
                    <a:pt x="1634" y="767"/>
                  </a:lnTo>
                  <a:lnTo>
                    <a:pt x="1633" y="766"/>
                  </a:lnTo>
                  <a:lnTo>
                    <a:pt x="1633" y="764"/>
                  </a:lnTo>
                  <a:lnTo>
                    <a:pt x="1633" y="763"/>
                  </a:lnTo>
                  <a:lnTo>
                    <a:pt x="1633" y="760"/>
                  </a:lnTo>
                  <a:lnTo>
                    <a:pt x="1633" y="758"/>
                  </a:lnTo>
                  <a:lnTo>
                    <a:pt x="1633" y="757"/>
                  </a:lnTo>
                  <a:lnTo>
                    <a:pt x="1631" y="755"/>
                  </a:lnTo>
                  <a:lnTo>
                    <a:pt x="1631" y="754"/>
                  </a:lnTo>
                  <a:lnTo>
                    <a:pt x="1631" y="752"/>
                  </a:lnTo>
                  <a:lnTo>
                    <a:pt x="1631" y="751"/>
                  </a:lnTo>
                  <a:lnTo>
                    <a:pt x="1633" y="748"/>
                  </a:lnTo>
                  <a:lnTo>
                    <a:pt x="1633" y="746"/>
                  </a:lnTo>
                  <a:lnTo>
                    <a:pt x="1633" y="744"/>
                  </a:lnTo>
                  <a:lnTo>
                    <a:pt x="1633" y="741"/>
                  </a:lnTo>
                  <a:lnTo>
                    <a:pt x="1634" y="741"/>
                  </a:lnTo>
                  <a:lnTo>
                    <a:pt x="1634" y="740"/>
                  </a:lnTo>
                  <a:lnTo>
                    <a:pt x="1634" y="738"/>
                  </a:lnTo>
                  <a:lnTo>
                    <a:pt x="1634" y="735"/>
                  </a:lnTo>
                  <a:lnTo>
                    <a:pt x="1634" y="734"/>
                  </a:lnTo>
                  <a:lnTo>
                    <a:pt x="1636" y="731"/>
                  </a:lnTo>
                  <a:lnTo>
                    <a:pt x="1636" y="728"/>
                  </a:lnTo>
                  <a:lnTo>
                    <a:pt x="1636" y="726"/>
                  </a:lnTo>
                  <a:lnTo>
                    <a:pt x="1636" y="725"/>
                  </a:lnTo>
                  <a:lnTo>
                    <a:pt x="1637" y="723"/>
                  </a:lnTo>
                  <a:lnTo>
                    <a:pt x="1637" y="722"/>
                  </a:lnTo>
                  <a:lnTo>
                    <a:pt x="1637" y="720"/>
                  </a:lnTo>
                  <a:lnTo>
                    <a:pt x="1637" y="717"/>
                  </a:lnTo>
                  <a:lnTo>
                    <a:pt x="1639" y="715"/>
                  </a:lnTo>
                  <a:lnTo>
                    <a:pt x="1637" y="715"/>
                  </a:lnTo>
                  <a:lnTo>
                    <a:pt x="1637" y="714"/>
                  </a:lnTo>
                  <a:lnTo>
                    <a:pt x="1639" y="712"/>
                  </a:lnTo>
                  <a:lnTo>
                    <a:pt x="1637" y="711"/>
                  </a:lnTo>
                  <a:lnTo>
                    <a:pt x="1637" y="709"/>
                  </a:lnTo>
                  <a:lnTo>
                    <a:pt x="1637" y="708"/>
                  </a:lnTo>
                  <a:lnTo>
                    <a:pt x="1637" y="705"/>
                  </a:lnTo>
                  <a:lnTo>
                    <a:pt x="1637" y="703"/>
                  </a:lnTo>
                  <a:lnTo>
                    <a:pt x="1636" y="700"/>
                  </a:lnTo>
                  <a:lnTo>
                    <a:pt x="1636" y="699"/>
                  </a:lnTo>
                  <a:lnTo>
                    <a:pt x="1637" y="697"/>
                  </a:lnTo>
                  <a:lnTo>
                    <a:pt x="1636" y="697"/>
                  </a:lnTo>
                  <a:lnTo>
                    <a:pt x="1636" y="694"/>
                  </a:lnTo>
                  <a:lnTo>
                    <a:pt x="1636" y="693"/>
                  </a:lnTo>
                  <a:lnTo>
                    <a:pt x="1636" y="690"/>
                  </a:lnTo>
                  <a:lnTo>
                    <a:pt x="1636" y="688"/>
                  </a:lnTo>
                  <a:lnTo>
                    <a:pt x="1636" y="686"/>
                  </a:lnTo>
                  <a:lnTo>
                    <a:pt x="1636" y="685"/>
                  </a:lnTo>
                  <a:lnTo>
                    <a:pt x="1636" y="683"/>
                  </a:lnTo>
                  <a:lnTo>
                    <a:pt x="1636" y="682"/>
                  </a:lnTo>
                  <a:lnTo>
                    <a:pt x="1634" y="680"/>
                  </a:lnTo>
                  <a:lnTo>
                    <a:pt x="1634" y="679"/>
                  </a:lnTo>
                  <a:lnTo>
                    <a:pt x="1634" y="676"/>
                  </a:lnTo>
                  <a:lnTo>
                    <a:pt x="1634" y="674"/>
                  </a:lnTo>
                  <a:lnTo>
                    <a:pt x="1634" y="673"/>
                  </a:lnTo>
                  <a:lnTo>
                    <a:pt x="1634" y="671"/>
                  </a:lnTo>
                  <a:lnTo>
                    <a:pt x="1634" y="670"/>
                  </a:lnTo>
                  <a:lnTo>
                    <a:pt x="1634" y="668"/>
                  </a:lnTo>
                  <a:lnTo>
                    <a:pt x="1634" y="665"/>
                  </a:lnTo>
                  <a:lnTo>
                    <a:pt x="1633" y="664"/>
                  </a:lnTo>
                  <a:lnTo>
                    <a:pt x="1633" y="661"/>
                  </a:lnTo>
                  <a:lnTo>
                    <a:pt x="1633" y="659"/>
                  </a:lnTo>
                  <a:lnTo>
                    <a:pt x="1633" y="657"/>
                  </a:lnTo>
                  <a:lnTo>
                    <a:pt x="1633" y="656"/>
                  </a:lnTo>
                  <a:lnTo>
                    <a:pt x="1633" y="654"/>
                  </a:lnTo>
                  <a:lnTo>
                    <a:pt x="1633" y="651"/>
                  </a:lnTo>
                  <a:lnTo>
                    <a:pt x="1631" y="651"/>
                  </a:lnTo>
                  <a:lnTo>
                    <a:pt x="1631" y="648"/>
                  </a:lnTo>
                  <a:lnTo>
                    <a:pt x="1631" y="647"/>
                  </a:lnTo>
                  <a:lnTo>
                    <a:pt x="1631" y="644"/>
                  </a:lnTo>
                  <a:lnTo>
                    <a:pt x="1631" y="641"/>
                  </a:lnTo>
                  <a:lnTo>
                    <a:pt x="1631" y="639"/>
                  </a:lnTo>
                  <a:lnTo>
                    <a:pt x="1631" y="638"/>
                  </a:lnTo>
                  <a:lnTo>
                    <a:pt x="1631" y="636"/>
                  </a:lnTo>
                  <a:lnTo>
                    <a:pt x="1630" y="635"/>
                  </a:lnTo>
                  <a:lnTo>
                    <a:pt x="1630" y="632"/>
                  </a:lnTo>
                  <a:lnTo>
                    <a:pt x="1630" y="630"/>
                  </a:lnTo>
                  <a:lnTo>
                    <a:pt x="1630" y="628"/>
                  </a:lnTo>
                  <a:lnTo>
                    <a:pt x="1630" y="627"/>
                  </a:lnTo>
                  <a:lnTo>
                    <a:pt x="1630" y="625"/>
                  </a:lnTo>
                  <a:lnTo>
                    <a:pt x="1628" y="625"/>
                  </a:lnTo>
                  <a:lnTo>
                    <a:pt x="1627" y="624"/>
                  </a:lnTo>
                  <a:lnTo>
                    <a:pt x="1625" y="622"/>
                  </a:lnTo>
                  <a:lnTo>
                    <a:pt x="1622" y="619"/>
                  </a:lnTo>
                  <a:lnTo>
                    <a:pt x="1621" y="618"/>
                  </a:lnTo>
                  <a:lnTo>
                    <a:pt x="1619" y="616"/>
                  </a:lnTo>
                  <a:lnTo>
                    <a:pt x="1618" y="615"/>
                  </a:lnTo>
                  <a:lnTo>
                    <a:pt x="1614" y="613"/>
                  </a:lnTo>
                  <a:lnTo>
                    <a:pt x="1611" y="610"/>
                  </a:lnTo>
                  <a:lnTo>
                    <a:pt x="1610" y="609"/>
                  </a:lnTo>
                  <a:lnTo>
                    <a:pt x="1607" y="606"/>
                  </a:lnTo>
                  <a:lnTo>
                    <a:pt x="1605" y="604"/>
                  </a:lnTo>
                  <a:lnTo>
                    <a:pt x="1604" y="603"/>
                  </a:lnTo>
                  <a:lnTo>
                    <a:pt x="1604" y="601"/>
                  </a:lnTo>
                  <a:lnTo>
                    <a:pt x="1601" y="599"/>
                  </a:lnTo>
                  <a:lnTo>
                    <a:pt x="1599" y="598"/>
                  </a:lnTo>
                  <a:lnTo>
                    <a:pt x="1598" y="596"/>
                  </a:lnTo>
                  <a:lnTo>
                    <a:pt x="1596" y="595"/>
                  </a:lnTo>
                  <a:lnTo>
                    <a:pt x="1598" y="575"/>
                  </a:lnTo>
                  <a:lnTo>
                    <a:pt x="1599" y="555"/>
                  </a:lnTo>
                  <a:lnTo>
                    <a:pt x="1601" y="535"/>
                  </a:lnTo>
                  <a:lnTo>
                    <a:pt x="1601" y="516"/>
                  </a:lnTo>
                  <a:lnTo>
                    <a:pt x="1602" y="496"/>
                  </a:lnTo>
                  <a:lnTo>
                    <a:pt x="1604" y="476"/>
                  </a:lnTo>
                  <a:lnTo>
                    <a:pt x="1605" y="456"/>
                  </a:lnTo>
                  <a:lnTo>
                    <a:pt x="1605" y="436"/>
                  </a:lnTo>
                  <a:lnTo>
                    <a:pt x="1607" y="427"/>
                  </a:lnTo>
                  <a:lnTo>
                    <a:pt x="1607" y="416"/>
                  </a:lnTo>
                  <a:lnTo>
                    <a:pt x="1608" y="401"/>
                  </a:lnTo>
                  <a:lnTo>
                    <a:pt x="1608" y="400"/>
                  </a:lnTo>
                  <a:lnTo>
                    <a:pt x="1602" y="398"/>
                  </a:lnTo>
                  <a:lnTo>
                    <a:pt x="1595" y="395"/>
                  </a:lnTo>
                  <a:lnTo>
                    <a:pt x="1592" y="395"/>
                  </a:lnTo>
                  <a:lnTo>
                    <a:pt x="1587" y="393"/>
                  </a:lnTo>
                  <a:lnTo>
                    <a:pt x="1584" y="392"/>
                  </a:lnTo>
                  <a:lnTo>
                    <a:pt x="1589" y="392"/>
                  </a:lnTo>
                  <a:lnTo>
                    <a:pt x="1602" y="393"/>
                  </a:lnTo>
                  <a:lnTo>
                    <a:pt x="1607" y="393"/>
                  </a:lnTo>
                  <a:lnTo>
                    <a:pt x="1621" y="392"/>
                  </a:lnTo>
                  <a:lnTo>
                    <a:pt x="1622" y="392"/>
                  </a:lnTo>
                  <a:lnTo>
                    <a:pt x="1627" y="392"/>
                  </a:lnTo>
                  <a:lnTo>
                    <a:pt x="1634" y="393"/>
                  </a:lnTo>
                  <a:lnTo>
                    <a:pt x="1640" y="395"/>
                  </a:lnTo>
                  <a:lnTo>
                    <a:pt x="1647" y="398"/>
                  </a:lnTo>
                  <a:lnTo>
                    <a:pt x="1648" y="398"/>
                  </a:lnTo>
                  <a:lnTo>
                    <a:pt x="1651" y="401"/>
                  </a:lnTo>
                  <a:lnTo>
                    <a:pt x="1653" y="401"/>
                  </a:lnTo>
                  <a:lnTo>
                    <a:pt x="1656" y="403"/>
                  </a:lnTo>
                  <a:lnTo>
                    <a:pt x="1659" y="403"/>
                  </a:lnTo>
                  <a:lnTo>
                    <a:pt x="1665" y="403"/>
                  </a:lnTo>
                  <a:lnTo>
                    <a:pt x="1669" y="401"/>
                  </a:lnTo>
                  <a:lnTo>
                    <a:pt x="1677" y="401"/>
                  </a:lnTo>
                  <a:lnTo>
                    <a:pt x="1683" y="401"/>
                  </a:lnTo>
                  <a:lnTo>
                    <a:pt x="1686" y="401"/>
                  </a:lnTo>
                  <a:lnTo>
                    <a:pt x="1691" y="401"/>
                  </a:lnTo>
                  <a:lnTo>
                    <a:pt x="1698" y="401"/>
                  </a:lnTo>
                  <a:lnTo>
                    <a:pt x="1701" y="401"/>
                  </a:lnTo>
                  <a:lnTo>
                    <a:pt x="1703" y="401"/>
                  </a:lnTo>
                  <a:lnTo>
                    <a:pt x="1705" y="403"/>
                  </a:lnTo>
                  <a:lnTo>
                    <a:pt x="1705" y="401"/>
                  </a:lnTo>
                  <a:lnTo>
                    <a:pt x="1706" y="401"/>
                  </a:lnTo>
                  <a:lnTo>
                    <a:pt x="1708" y="401"/>
                  </a:lnTo>
                  <a:lnTo>
                    <a:pt x="1709" y="401"/>
                  </a:lnTo>
                  <a:lnTo>
                    <a:pt x="1711" y="400"/>
                  </a:lnTo>
                  <a:lnTo>
                    <a:pt x="1712" y="400"/>
                  </a:lnTo>
                  <a:lnTo>
                    <a:pt x="1714" y="400"/>
                  </a:lnTo>
                  <a:lnTo>
                    <a:pt x="1715" y="398"/>
                  </a:lnTo>
                  <a:lnTo>
                    <a:pt x="1717" y="395"/>
                  </a:lnTo>
                  <a:lnTo>
                    <a:pt x="1718" y="393"/>
                  </a:lnTo>
                  <a:lnTo>
                    <a:pt x="1720" y="393"/>
                  </a:lnTo>
                  <a:lnTo>
                    <a:pt x="1721" y="390"/>
                  </a:lnTo>
                  <a:lnTo>
                    <a:pt x="1723" y="390"/>
                  </a:lnTo>
                  <a:lnTo>
                    <a:pt x="1723" y="389"/>
                  </a:lnTo>
                  <a:lnTo>
                    <a:pt x="1726" y="389"/>
                  </a:lnTo>
                  <a:lnTo>
                    <a:pt x="1734" y="389"/>
                  </a:lnTo>
                  <a:lnTo>
                    <a:pt x="1740" y="387"/>
                  </a:lnTo>
                  <a:lnTo>
                    <a:pt x="1749" y="389"/>
                  </a:lnTo>
                  <a:lnTo>
                    <a:pt x="1753" y="389"/>
                  </a:lnTo>
                  <a:lnTo>
                    <a:pt x="1762" y="389"/>
                  </a:lnTo>
                  <a:lnTo>
                    <a:pt x="1769" y="389"/>
                  </a:lnTo>
                  <a:lnTo>
                    <a:pt x="1775" y="389"/>
                  </a:lnTo>
                  <a:lnTo>
                    <a:pt x="1790" y="387"/>
                  </a:lnTo>
                  <a:lnTo>
                    <a:pt x="1798" y="387"/>
                  </a:lnTo>
                  <a:lnTo>
                    <a:pt x="1810" y="386"/>
                  </a:lnTo>
                  <a:lnTo>
                    <a:pt x="1811" y="386"/>
                  </a:lnTo>
                  <a:lnTo>
                    <a:pt x="1827" y="384"/>
                  </a:lnTo>
                  <a:lnTo>
                    <a:pt x="1828" y="384"/>
                  </a:lnTo>
                  <a:lnTo>
                    <a:pt x="1831" y="386"/>
                  </a:lnTo>
                  <a:lnTo>
                    <a:pt x="1853" y="392"/>
                  </a:lnTo>
                  <a:lnTo>
                    <a:pt x="1856" y="392"/>
                  </a:lnTo>
                  <a:lnTo>
                    <a:pt x="1860" y="393"/>
                  </a:lnTo>
                  <a:lnTo>
                    <a:pt x="1865" y="395"/>
                  </a:lnTo>
                  <a:lnTo>
                    <a:pt x="1892" y="404"/>
                  </a:lnTo>
                  <a:lnTo>
                    <a:pt x="1894" y="406"/>
                  </a:lnTo>
                  <a:lnTo>
                    <a:pt x="1932" y="418"/>
                  </a:lnTo>
                  <a:lnTo>
                    <a:pt x="1933" y="418"/>
                  </a:lnTo>
                  <a:lnTo>
                    <a:pt x="1935" y="418"/>
                  </a:lnTo>
                  <a:lnTo>
                    <a:pt x="1938" y="419"/>
                  </a:lnTo>
                  <a:lnTo>
                    <a:pt x="1949" y="422"/>
                  </a:lnTo>
                  <a:lnTo>
                    <a:pt x="1955" y="424"/>
                  </a:lnTo>
                  <a:lnTo>
                    <a:pt x="1955" y="425"/>
                  </a:lnTo>
                  <a:lnTo>
                    <a:pt x="1956" y="425"/>
                  </a:lnTo>
                  <a:lnTo>
                    <a:pt x="1991" y="436"/>
                  </a:lnTo>
                  <a:lnTo>
                    <a:pt x="2030" y="448"/>
                  </a:lnTo>
                  <a:lnTo>
                    <a:pt x="2031" y="450"/>
                  </a:lnTo>
                  <a:lnTo>
                    <a:pt x="2045" y="453"/>
                  </a:lnTo>
                  <a:lnTo>
                    <a:pt x="2052" y="454"/>
                  </a:lnTo>
                  <a:lnTo>
                    <a:pt x="2069" y="458"/>
                  </a:lnTo>
                  <a:lnTo>
                    <a:pt x="2071" y="458"/>
                  </a:lnTo>
                  <a:lnTo>
                    <a:pt x="2074" y="459"/>
                  </a:lnTo>
                  <a:lnTo>
                    <a:pt x="2091" y="467"/>
                  </a:lnTo>
                  <a:lnTo>
                    <a:pt x="2097" y="470"/>
                  </a:lnTo>
                  <a:lnTo>
                    <a:pt x="2109" y="476"/>
                  </a:lnTo>
                  <a:lnTo>
                    <a:pt x="2127" y="485"/>
                  </a:lnTo>
                  <a:lnTo>
                    <a:pt x="2147" y="494"/>
                  </a:lnTo>
                  <a:lnTo>
                    <a:pt x="2165" y="503"/>
                  </a:lnTo>
                  <a:lnTo>
                    <a:pt x="2184" y="512"/>
                  </a:lnTo>
                  <a:lnTo>
                    <a:pt x="2203" y="512"/>
                  </a:lnTo>
                  <a:lnTo>
                    <a:pt x="2206" y="512"/>
                  </a:lnTo>
                  <a:lnTo>
                    <a:pt x="2226" y="514"/>
                  </a:lnTo>
                  <a:lnTo>
                    <a:pt x="2228" y="514"/>
                  </a:lnTo>
                  <a:lnTo>
                    <a:pt x="2231" y="514"/>
                  </a:lnTo>
                  <a:lnTo>
                    <a:pt x="2251" y="514"/>
                  </a:lnTo>
                  <a:lnTo>
                    <a:pt x="2272" y="514"/>
                  </a:lnTo>
                  <a:lnTo>
                    <a:pt x="2280" y="514"/>
                  </a:lnTo>
                  <a:lnTo>
                    <a:pt x="2295" y="516"/>
                  </a:lnTo>
                  <a:lnTo>
                    <a:pt x="2316" y="516"/>
                  </a:lnTo>
                  <a:lnTo>
                    <a:pt x="2339" y="516"/>
                  </a:lnTo>
                  <a:lnTo>
                    <a:pt x="2361" y="517"/>
                  </a:lnTo>
                  <a:lnTo>
                    <a:pt x="2383" y="517"/>
                  </a:lnTo>
                  <a:lnTo>
                    <a:pt x="2405" y="517"/>
                  </a:lnTo>
                  <a:lnTo>
                    <a:pt x="2417" y="519"/>
                  </a:lnTo>
                  <a:lnTo>
                    <a:pt x="2428" y="519"/>
                  </a:lnTo>
                  <a:lnTo>
                    <a:pt x="2438" y="509"/>
                  </a:lnTo>
                  <a:lnTo>
                    <a:pt x="2451" y="502"/>
                  </a:lnTo>
                  <a:lnTo>
                    <a:pt x="2461" y="493"/>
                  </a:lnTo>
                  <a:lnTo>
                    <a:pt x="2472" y="483"/>
                  </a:lnTo>
                  <a:lnTo>
                    <a:pt x="2484" y="476"/>
                  </a:lnTo>
                  <a:lnTo>
                    <a:pt x="2495" y="467"/>
                  </a:lnTo>
                  <a:lnTo>
                    <a:pt x="2506" y="459"/>
                  </a:lnTo>
                  <a:lnTo>
                    <a:pt x="2518" y="450"/>
                  </a:lnTo>
                  <a:lnTo>
                    <a:pt x="2528" y="442"/>
                  </a:lnTo>
                  <a:lnTo>
                    <a:pt x="2541" y="433"/>
                  </a:lnTo>
                  <a:lnTo>
                    <a:pt x="2551" y="424"/>
                  </a:lnTo>
                  <a:lnTo>
                    <a:pt x="2562" y="416"/>
                  </a:lnTo>
                  <a:lnTo>
                    <a:pt x="2574" y="407"/>
                  </a:lnTo>
                  <a:lnTo>
                    <a:pt x="2585" y="400"/>
                  </a:lnTo>
                  <a:lnTo>
                    <a:pt x="2596" y="390"/>
                  </a:lnTo>
                  <a:lnTo>
                    <a:pt x="2608" y="383"/>
                  </a:lnTo>
                  <a:lnTo>
                    <a:pt x="2618" y="374"/>
                  </a:lnTo>
                  <a:lnTo>
                    <a:pt x="2631" y="366"/>
                  </a:lnTo>
                  <a:lnTo>
                    <a:pt x="2652" y="369"/>
                  </a:lnTo>
                  <a:lnTo>
                    <a:pt x="2655" y="369"/>
                  </a:lnTo>
                  <a:lnTo>
                    <a:pt x="2673" y="372"/>
                  </a:lnTo>
                  <a:lnTo>
                    <a:pt x="2696" y="375"/>
                  </a:lnTo>
                  <a:lnTo>
                    <a:pt x="2718" y="378"/>
                  </a:lnTo>
                  <a:lnTo>
                    <a:pt x="2739" y="381"/>
                  </a:lnTo>
                  <a:lnTo>
                    <a:pt x="2760" y="384"/>
                  </a:lnTo>
                  <a:lnTo>
                    <a:pt x="2762" y="384"/>
                  </a:lnTo>
                  <a:lnTo>
                    <a:pt x="2783" y="389"/>
                  </a:lnTo>
                  <a:lnTo>
                    <a:pt x="2797" y="390"/>
                  </a:lnTo>
                  <a:lnTo>
                    <a:pt x="2811" y="393"/>
                  </a:lnTo>
                  <a:lnTo>
                    <a:pt x="2829" y="400"/>
                  </a:lnTo>
                  <a:lnTo>
                    <a:pt x="2844" y="404"/>
                  </a:lnTo>
                  <a:lnTo>
                    <a:pt x="2847" y="404"/>
                  </a:lnTo>
                  <a:lnTo>
                    <a:pt x="2866" y="401"/>
                  </a:lnTo>
                  <a:lnTo>
                    <a:pt x="2885" y="400"/>
                  </a:lnTo>
                  <a:lnTo>
                    <a:pt x="2904" y="396"/>
                  </a:lnTo>
                  <a:lnTo>
                    <a:pt x="2924" y="393"/>
                  </a:lnTo>
                  <a:lnTo>
                    <a:pt x="2942" y="390"/>
                  </a:lnTo>
                  <a:lnTo>
                    <a:pt x="2962" y="389"/>
                  </a:lnTo>
                  <a:lnTo>
                    <a:pt x="2980" y="380"/>
                  </a:lnTo>
                  <a:lnTo>
                    <a:pt x="2998" y="372"/>
                  </a:lnTo>
                  <a:lnTo>
                    <a:pt x="3018" y="363"/>
                  </a:lnTo>
                  <a:lnTo>
                    <a:pt x="3030" y="346"/>
                  </a:lnTo>
                  <a:lnTo>
                    <a:pt x="3043" y="329"/>
                  </a:lnTo>
                  <a:lnTo>
                    <a:pt x="3055" y="313"/>
                  </a:lnTo>
                  <a:lnTo>
                    <a:pt x="3067" y="296"/>
                  </a:lnTo>
                  <a:lnTo>
                    <a:pt x="3069" y="293"/>
                  </a:lnTo>
                  <a:lnTo>
                    <a:pt x="3075" y="276"/>
                  </a:lnTo>
                  <a:lnTo>
                    <a:pt x="3081" y="255"/>
                  </a:lnTo>
                  <a:lnTo>
                    <a:pt x="3088" y="233"/>
                  </a:lnTo>
                  <a:lnTo>
                    <a:pt x="3096" y="212"/>
                  </a:lnTo>
                  <a:lnTo>
                    <a:pt x="3102" y="190"/>
                  </a:lnTo>
                  <a:lnTo>
                    <a:pt x="3110" y="169"/>
                  </a:lnTo>
                  <a:lnTo>
                    <a:pt x="3110" y="166"/>
                  </a:lnTo>
                  <a:lnTo>
                    <a:pt x="3116" y="148"/>
                  </a:lnTo>
                  <a:lnTo>
                    <a:pt x="3116" y="146"/>
                  </a:lnTo>
                  <a:lnTo>
                    <a:pt x="3114" y="145"/>
                  </a:lnTo>
                  <a:lnTo>
                    <a:pt x="3113" y="143"/>
                  </a:lnTo>
                  <a:lnTo>
                    <a:pt x="3113" y="142"/>
                  </a:lnTo>
                  <a:lnTo>
                    <a:pt x="3111" y="142"/>
                  </a:lnTo>
                  <a:lnTo>
                    <a:pt x="3111" y="140"/>
                  </a:lnTo>
                  <a:lnTo>
                    <a:pt x="3111" y="139"/>
                  </a:lnTo>
                  <a:lnTo>
                    <a:pt x="3110" y="137"/>
                  </a:lnTo>
                  <a:lnTo>
                    <a:pt x="3110" y="136"/>
                  </a:lnTo>
                  <a:lnTo>
                    <a:pt x="3108" y="136"/>
                  </a:lnTo>
                  <a:lnTo>
                    <a:pt x="3108" y="134"/>
                  </a:lnTo>
                  <a:lnTo>
                    <a:pt x="3107" y="132"/>
                  </a:lnTo>
                  <a:lnTo>
                    <a:pt x="3107" y="131"/>
                  </a:lnTo>
                  <a:lnTo>
                    <a:pt x="3107" y="129"/>
                  </a:lnTo>
                  <a:lnTo>
                    <a:pt x="3105" y="129"/>
                  </a:lnTo>
                  <a:lnTo>
                    <a:pt x="3105" y="128"/>
                  </a:lnTo>
                  <a:lnTo>
                    <a:pt x="3107" y="126"/>
                  </a:lnTo>
                  <a:lnTo>
                    <a:pt x="3105" y="125"/>
                  </a:lnTo>
                  <a:lnTo>
                    <a:pt x="3105" y="123"/>
                  </a:lnTo>
                  <a:lnTo>
                    <a:pt x="3105" y="122"/>
                  </a:lnTo>
                  <a:lnTo>
                    <a:pt x="3105" y="120"/>
                  </a:lnTo>
                  <a:lnTo>
                    <a:pt x="3105" y="119"/>
                  </a:lnTo>
                  <a:lnTo>
                    <a:pt x="3105" y="117"/>
                  </a:lnTo>
                  <a:lnTo>
                    <a:pt x="3105" y="116"/>
                  </a:lnTo>
                  <a:lnTo>
                    <a:pt x="3105" y="114"/>
                  </a:lnTo>
                  <a:lnTo>
                    <a:pt x="3104" y="114"/>
                  </a:lnTo>
                  <a:lnTo>
                    <a:pt x="3104" y="113"/>
                  </a:lnTo>
                  <a:lnTo>
                    <a:pt x="3104" y="111"/>
                  </a:lnTo>
                  <a:lnTo>
                    <a:pt x="3104" y="110"/>
                  </a:lnTo>
                  <a:lnTo>
                    <a:pt x="3102" y="108"/>
                  </a:lnTo>
                  <a:lnTo>
                    <a:pt x="3102" y="107"/>
                  </a:lnTo>
                  <a:lnTo>
                    <a:pt x="3102" y="105"/>
                  </a:lnTo>
                  <a:lnTo>
                    <a:pt x="3101" y="105"/>
                  </a:lnTo>
                  <a:lnTo>
                    <a:pt x="3099" y="105"/>
                  </a:lnTo>
                  <a:lnTo>
                    <a:pt x="3098" y="103"/>
                  </a:lnTo>
                  <a:lnTo>
                    <a:pt x="3096" y="103"/>
                  </a:lnTo>
                  <a:lnTo>
                    <a:pt x="3096" y="102"/>
                  </a:lnTo>
                  <a:lnTo>
                    <a:pt x="3098" y="102"/>
                  </a:lnTo>
                  <a:lnTo>
                    <a:pt x="3098" y="100"/>
                  </a:lnTo>
                  <a:lnTo>
                    <a:pt x="3099" y="100"/>
                  </a:lnTo>
                  <a:lnTo>
                    <a:pt x="3098" y="99"/>
                  </a:lnTo>
                  <a:lnTo>
                    <a:pt x="3096" y="97"/>
                  </a:lnTo>
                  <a:lnTo>
                    <a:pt x="3094" y="97"/>
                  </a:lnTo>
                  <a:lnTo>
                    <a:pt x="3094" y="96"/>
                  </a:lnTo>
                  <a:lnTo>
                    <a:pt x="3094" y="94"/>
                  </a:lnTo>
                  <a:lnTo>
                    <a:pt x="3096" y="94"/>
                  </a:lnTo>
                  <a:lnTo>
                    <a:pt x="3096" y="93"/>
                  </a:lnTo>
                  <a:lnTo>
                    <a:pt x="3094" y="91"/>
                  </a:lnTo>
                  <a:lnTo>
                    <a:pt x="3093" y="91"/>
                  </a:lnTo>
                  <a:lnTo>
                    <a:pt x="3091" y="91"/>
                  </a:lnTo>
                  <a:lnTo>
                    <a:pt x="3091" y="90"/>
                  </a:lnTo>
                  <a:lnTo>
                    <a:pt x="3090" y="90"/>
                  </a:lnTo>
                  <a:lnTo>
                    <a:pt x="3090" y="88"/>
                  </a:lnTo>
                  <a:lnTo>
                    <a:pt x="3090" y="87"/>
                  </a:lnTo>
                  <a:lnTo>
                    <a:pt x="3090" y="85"/>
                  </a:lnTo>
                  <a:lnTo>
                    <a:pt x="3090" y="84"/>
                  </a:lnTo>
                  <a:lnTo>
                    <a:pt x="3090" y="82"/>
                  </a:lnTo>
                  <a:lnTo>
                    <a:pt x="3088" y="81"/>
                  </a:lnTo>
                  <a:lnTo>
                    <a:pt x="3088" y="79"/>
                  </a:lnTo>
                  <a:lnTo>
                    <a:pt x="3088" y="78"/>
                  </a:lnTo>
                  <a:lnTo>
                    <a:pt x="3073" y="58"/>
                  </a:lnTo>
                  <a:lnTo>
                    <a:pt x="3059" y="38"/>
                  </a:lnTo>
                  <a:lnTo>
                    <a:pt x="3043" y="13"/>
                  </a:lnTo>
                  <a:lnTo>
                    <a:pt x="3046" y="10"/>
                  </a:lnTo>
                  <a:lnTo>
                    <a:pt x="3049" y="7"/>
                  </a:lnTo>
                  <a:lnTo>
                    <a:pt x="3050" y="4"/>
                  </a:lnTo>
                  <a:lnTo>
                    <a:pt x="3052" y="3"/>
                  </a:lnTo>
                  <a:lnTo>
                    <a:pt x="3056" y="1"/>
                  </a:lnTo>
                  <a:lnTo>
                    <a:pt x="3061" y="0"/>
                  </a:lnTo>
                  <a:lnTo>
                    <a:pt x="3065" y="0"/>
                  </a:lnTo>
                  <a:lnTo>
                    <a:pt x="3070" y="1"/>
                  </a:lnTo>
                  <a:lnTo>
                    <a:pt x="3075" y="1"/>
                  </a:lnTo>
                  <a:lnTo>
                    <a:pt x="3079" y="3"/>
                  </a:lnTo>
                  <a:lnTo>
                    <a:pt x="3084" y="3"/>
                  </a:lnTo>
                  <a:lnTo>
                    <a:pt x="3087" y="4"/>
                  </a:lnTo>
                  <a:lnTo>
                    <a:pt x="3090" y="7"/>
                  </a:lnTo>
                  <a:lnTo>
                    <a:pt x="3093" y="9"/>
                  </a:lnTo>
                  <a:lnTo>
                    <a:pt x="3096" y="10"/>
                  </a:lnTo>
                  <a:lnTo>
                    <a:pt x="3099" y="12"/>
                  </a:lnTo>
                  <a:lnTo>
                    <a:pt x="3102" y="15"/>
                  </a:lnTo>
                  <a:lnTo>
                    <a:pt x="3105" y="18"/>
                  </a:lnTo>
                  <a:lnTo>
                    <a:pt x="3107" y="21"/>
                  </a:lnTo>
                  <a:lnTo>
                    <a:pt x="3110" y="24"/>
                  </a:lnTo>
                  <a:lnTo>
                    <a:pt x="3111" y="27"/>
                  </a:lnTo>
                  <a:lnTo>
                    <a:pt x="3114" y="29"/>
                  </a:lnTo>
                  <a:lnTo>
                    <a:pt x="3117" y="32"/>
                  </a:lnTo>
                  <a:lnTo>
                    <a:pt x="3120" y="33"/>
                  </a:lnTo>
                  <a:lnTo>
                    <a:pt x="3123" y="36"/>
                  </a:lnTo>
                  <a:lnTo>
                    <a:pt x="3127" y="38"/>
                  </a:lnTo>
                  <a:lnTo>
                    <a:pt x="3130" y="41"/>
                  </a:lnTo>
                  <a:lnTo>
                    <a:pt x="3133" y="42"/>
                  </a:lnTo>
                  <a:lnTo>
                    <a:pt x="3136" y="44"/>
                  </a:lnTo>
                  <a:lnTo>
                    <a:pt x="3139" y="47"/>
                  </a:lnTo>
                  <a:lnTo>
                    <a:pt x="3142" y="49"/>
                  </a:lnTo>
                  <a:lnTo>
                    <a:pt x="3145" y="50"/>
                  </a:lnTo>
                  <a:lnTo>
                    <a:pt x="3149" y="52"/>
                  </a:lnTo>
                  <a:lnTo>
                    <a:pt x="3152" y="53"/>
                  </a:lnTo>
                  <a:lnTo>
                    <a:pt x="3157" y="55"/>
                  </a:lnTo>
                  <a:lnTo>
                    <a:pt x="3160" y="56"/>
                  </a:lnTo>
                  <a:lnTo>
                    <a:pt x="3163" y="58"/>
                  </a:lnTo>
                  <a:lnTo>
                    <a:pt x="3168" y="59"/>
                  </a:lnTo>
                  <a:lnTo>
                    <a:pt x="3171" y="61"/>
                  </a:lnTo>
                  <a:lnTo>
                    <a:pt x="3175" y="61"/>
                  </a:lnTo>
                  <a:lnTo>
                    <a:pt x="3178" y="62"/>
                  </a:lnTo>
                  <a:lnTo>
                    <a:pt x="3181" y="62"/>
                  </a:lnTo>
                  <a:lnTo>
                    <a:pt x="3183" y="64"/>
                  </a:lnTo>
                  <a:lnTo>
                    <a:pt x="3188" y="65"/>
                  </a:lnTo>
                  <a:lnTo>
                    <a:pt x="3191" y="67"/>
                  </a:lnTo>
                  <a:lnTo>
                    <a:pt x="3194" y="68"/>
                  </a:lnTo>
                  <a:lnTo>
                    <a:pt x="3197" y="71"/>
                  </a:lnTo>
                  <a:lnTo>
                    <a:pt x="3198" y="74"/>
                  </a:lnTo>
                  <a:lnTo>
                    <a:pt x="3200" y="78"/>
                  </a:lnTo>
                  <a:lnTo>
                    <a:pt x="3201" y="82"/>
                  </a:lnTo>
                  <a:lnTo>
                    <a:pt x="3203" y="87"/>
                  </a:lnTo>
                  <a:lnTo>
                    <a:pt x="3204" y="90"/>
                  </a:lnTo>
                  <a:lnTo>
                    <a:pt x="3204" y="94"/>
                  </a:lnTo>
                  <a:lnTo>
                    <a:pt x="3206" y="97"/>
                  </a:lnTo>
                  <a:lnTo>
                    <a:pt x="3209" y="100"/>
                  </a:lnTo>
                  <a:lnTo>
                    <a:pt x="3210" y="105"/>
                  </a:lnTo>
                  <a:lnTo>
                    <a:pt x="3212" y="108"/>
                  </a:lnTo>
                  <a:lnTo>
                    <a:pt x="3213" y="111"/>
                  </a:lnTo>
                  <a:lnTo>
                    <a:pt x="3217" y="114"/>
                  </a:lnTo>
                  <a:lnTo>
                    <a:pt x="3217" y="119"/>
                  </a:lnTo>
                  <a:lnTo>
                    <a:pt x="3217" y="123"/>
                  </a:lnTo>
                  <a:lnTo>
                    <a:pt x="3217" y="126"/>
                  </a:lnTo>
                  <a:lnTo>
                    <a:pt x="3215" y="131"/>
                  </a:lnTo>
                  <a:lnTo>
                    <a:pt x="3215" y="136"/>
                  </a:lnTo>
                  <a:lnTo>
                    <a:pt x="3217" y="140"/>
                  </a:lnTo>
                  <a:lnTo>
                    <a:pt x="3217" y="145"/>
                  </a:lnTo>
                  <a:lnTo>
                    <a:pt x="3218" y="148"/>
                  </a:lnTo>
                  <a:lnTo>
                    <a:pt x="3221" y="151"/>
                  </a:lnTo>
                  <a:lnTo>
                    <a:pt x="3224" y="154"/>
                  </a:lnTo>
                  <a:lnTo>
                    <a:pt x="3226" y="155"/>
                  </a:lnTo>
                  <a:lnTo>
                    <a:pt x="3229" y="158"/>
                  </a:lnTo>
                  <a:lnTo>
                    <a:pt x="3232" y="161"/>
                  </a:lnTo>
                  <a:lnTo>
                    <a:pt x="3235" y="163"/>
                  </a:lnTo>
                  <a:lnTo>
                    <a:pt x="3238" y="166"/>
                  </a:lnTo>
                  <a:lnTo>
                    <a:pt x="3241" y="168"/>
                  </a:lnTo>
                  <a:lnTo>
                    <a:pt x="3242" y="171"/>
                  </a:lnTo>
                  <a:lnTo>
                    <a:pt x="3246" y="174"/>
                  </a:lnTo>
                  <a:lnTo>
                    <a:pt x="3247" y="177"/>
                  </a:lnTo>
                  <a:lnTo>
                    <a:pt x="3250" y="180"/>
                  </a:lnTo>
                  <a:lnTo>
                    <a:pt x="3253" y="181"/>
                  </a:lnTo>
                  <a:lnTo>
                    <a:pt x="3255" y="184"/>
                  </a:lnTo>
                  <a:lnTo>
                    <a:pt x="3258" y="187"/>
                  </a:lnTo>
                  <a:lnTo>
                    <a:pt x="3261" y="189"/>
                  </a:lnTo>
                  <a:lnTo>
                    <a:pt x="3264" y="190"/>
                  </a:lnTo>
                  <a:lnTo>
                    <a:pt x="3268" y="192"/>
                  </a:lnTo>
                  <a:lnTo>
                    <a:pt x="3271" y="194"/>
                  </a:lnTo>
                  <a:lnTo>
                    <a:pt x="3276" y="195"/>
                  </a:lnTo>
                  <a:lnTo>
                    <a:pt x="3279" y="19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9D0EA131-70B9-4EC5-B6D9-E99B7205F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3783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0 h 1"/>
                <a:gd name="T8" fmla="*/ 2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46DF0201-6935-4D35-849E-16A8C8F7C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3780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2 w 3"/>
                <a:gd name="T7" fmla="*/ 0 h 1"/>
                <a:gd name="T8" fmla="*/ 3 w 3"/>
                <a:gd name="T9" fmla="*/ 0 h 1"/>
                <a:gd name="T10" fmla="*/ 2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98">
              <a:extLst>
                <a:ext uri="{FF2B5EF4-FFF2-40B4-BE49-F238E27FC236}">
                  <a16:creationId xmlns:a16="http://schemas.microsoft.com/office/drawing/2014/main" id="{B314AA6B-9C27-4BEC-BCD7-0BC0EDD1F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" y="3777"/>
              <a:ext cx="2" cy="1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4B804364-DFE2-44A3-B2C7-1783B7C36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" y="3769"/>
              <a:ext cx="6" cy="2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124C137F-D438-400B-984D-EAA447229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3737"/>
              <a:ext cx="5" cy="3"/>
            </a:xfrm>
            <a:custGeom>
              <a:avLst/>
              <a:gdLst>
                <a:gd name="T0" fmla="*/ 5 w 5"/>
                <a:gd name="T1" fmla="*/ 3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0 h 3"/>
                <a:gd name="T10" fmla="*/ 5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DD7D79A3-E4A6-463B-861F-72F842DC7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8" y="3728"/>
              <a:ext cx="45" cy="38"/>
            </a:xfrm>
            <a:custGeom>
              <a:avLst/>
              <a:gdLst>
                <a:gd name="T0" fmla="*/ 29 w 45"/>
                <a:gd name="T1" fmla="*/ 3 h 38"/>
                <a:gd name="T2" fmla="*/ 28 w 45"/>
                <a:gd name="T3" fmla="*/ 5 h 38"/>
                <a:gd name="T4" fmla="*/ 23 w 45"/>
                <a:gd name="T5" fmla="*/ 8 h 38"/>
                <a:gd name="T6" fmla="*/ 22 w 45"/>
                <a:gd name="T7" fmla="*/ 11 h 38"/>
                <a:gd name="T8" fmla="*/ 23 w 45"/>
                <a:gd name="T9" fmla="*/ 14 h 38"/>
                <a:gd name="T10" fmla="*/ 23 w 45"/>
                <a:gd name="T11" fmla="*/ 11 h 38"/>
                <a:gd name="T12" fmla="*/ 26 w 45"/>
                <a:gd name="T13" fmla="*/ 9 h 38"/>
                <a:gd name="T14" fmla="*/ 31 w 45"/>
                <a:gd name="T15" fmla="*/ 11 h 38"/>
                <a:gd name="T16" fmla="*/ 34 w 45"/>
                <a:gd name="T17" fmla="*/ 12 h 38"/>
                <a:gd name="T18" fmla="*/ 34 w 45"/>
                <a:gd name="T19" fmla="*/ 17 h 38"/>
                <a:gd name="T20" fmla="*/ 37 w 45"/>
                <a:gd name="T21" fmla="*/ 17 h 38"/>
                <a:gd name="T22" fmla="*/ 34 w 45"/>
                <a:gd name="T23" fmla="*/ 12 h 38"/>
                <a:gd name="T24" fmla="*/ 40 w 45"/>
                <a:gd name="T25" fmla="*/ 14 h 38"/>
                <a:gd name="T26" fmla="*/ 45 w 45"/>
                <a:gd name="T27" fmla="*/ 15 h 38"/>
                <a:gd name="T28" fmla="*/ 45 w 45"/>
                <a:gd name="T29" fmla="*/ 23 h 38"/>
                <a:gd name="T30" fmla="*/ 43 w 45"/>
                <a:gd name="T31" fmla="*/ 29 h 38"/>
                <a:gd name="T32" fmla="*/ 45 w 45"/>
                <a:gd name="T33" fmla="*/ 32 h 38"/>
                <a:gd name="T34" fmla="*/ 43 w 45"/>
                <a:gd name="T35" fmla="*/ 37 h 38"/>
                <a:gd name="T36" fmla="*/ 36 w 45"/>
                <a:gd name="T37" fmla="*/ 38 h 38"/>
                <a:gd name="T38" fmla="*/ 33 w 45"/>
                <a:gd name="T39" fmla="*/ 38 h 38"/>
                <a:gd name="T40" fmla="*/ 17 w 45"/>
                <a:gd name="T41" fmla="*/ 38 h 38"/>
                <a:gd name="T42" fmla="*/ 11 w 45"/>
                <a:gd name="T43" fmla="*/ 34 h 38"/>
                <a:gd name="T44" fmla="*/ 4 w 45"/>
                <a:gd name="T45" fmla="*/ 27 h 38"/>
                <a:gd name="T46" fmla="*/ 2 w 45"/>
                <a:gd name="T47" fmla="*/ 24 h 38"/>
                <a:gd name="T48" fmla="*/ 0 w 45"/>
                <a:gd name="T49" fmla="*/ 20 h 38"/>
                <a:gd name="T50" fmla="*/ 0 w 45"/>
                <a:gd name="T51" fmla="*/ 14 h 38"/>
                <a:gd name="T52" fmla="*/ 0 w 45"/>
                <a:gd name="T53" fmla="*/ 9 h 38"/>
                <a:gd name="T54" fmla="*/ 2 w 45"/>
                <a:gd name="T55" fmla="*/ 6 h 38"/>
                <a:gd name="T56" fmla="*/ 7 w 45"/>
                <a:gd name="T57" fmla="*/ 6 h 38"/>
                <a:gd name="T58" fmla="*/ 14 w 45"/>
                <a:gd name="T59" fmla="*/ 8 h 38"/>
                <a:gd name="T60" fmla="*/ 11 w 45"/>
                <a:gd name="T61" fmla="*/ 11 h 38"/>
                <a:gd name="T62" fmla="*/ 16 w 45"/>
                <a:gd name="T63" fmla="*/ 9 h 38"/>
                <a:gd name="T64" fmla="*/ 22 w 45"/>
                <a:gd name="T65" fmla="*/ 0 h 38"/>
                <a:gd name="T66" fmla="*/ 25 w 45"/>
                <a:gd name="T67" fmla="*/ 3 h 38"/>
                <a:gd name="T68" fmla="*/ 29 w 45"/>
                <a:gd name="T6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38">
                  <a:moveTo>
                    <a:pt x="29" y="2"/>
                  </a:moveTo>
                  <a:lnTo>
                    <a:pt x="29" y="3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3" y="8"/>
                  </a:lnTo>
                  <a:lnTo>
                    <a:pt x="23" y="9"/>
                  </a:lnTo>
                  <a:lnTo>
                    <a:pt x="22" y="11"/>
                  </a:lnTo>
                  <a:lnTo>
                    <a:pt x="22" y="14"/>
                  </a:ln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9" y="11"/>
                  </a:lnTo>
                  <a:lnTo>
                    <a:pt x="31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4" y="15"/>
                  </a:lnTo>
                  <a:lnTo>
                    <a:pt x="34" y="17"/>
                  </a:lnTo>
                  <a:lnTo>
                    <a:pt x="34" y="18"/>
                  </a:lnTo>
                  <a:lnTo>
                    <a:pt x="37" y="17"/>
                  </a:lnTo>
                  <a:lnTo>
                    <a:pt x="34" y="15"/>
                  </a:lnTo>
                  <a:lnTo>
                    <a:pt x="34" y="12"/>
                  </a:lnTo>
                  <a:lnTo>
                    <a:pt x="37" y="12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5" y="15"/>
                  </a:lnTo>
                  <a:lnTo>
                    <a:pt x="45" y="21"/>
                  </a:lnTo>
                  <a:lnTo>
                    <a:pt x="45" y="23"/>
                  </a:lnTo>
                  <a:lnTo>
                    <a:pt x="43" y="24"/>
                  </a:lnTo>
                  <a:lnTo>
                    <a:pt x="43" y="29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4"/>
                  </a:lnTo>
                  <a:lnTo>
                    <a:pt x="43" y="37"/>
                  </a:lnTo>
                  <a:lnTo>
                    <a:pt x="37" y="37"/>
                  </a:lnTo>
                  <a:lnTo>
                    <a:pt x="36" y="38"/>
                  </a:lnTo>
                  <a:lnTo>
                    <a:pt x="34" y="38"/>
                  </a:lnTo>
                  <a:lnTo>
                    <a:pt x="33" y="38"/>
                  </a:lnTo>
                  <a:lnTo>
                    <a:pt x="19" y="38"/>
                  </a:lnTo>
                  <a:lnTo>
                    <a:pt x="17" y="38"/>
                  </a:lnTo>
                  <a:lnTo>
                    <a:pt x="14" y="37"/>
                  </a:lnTo>
                  <a:lnTo>
                    <a:pt x="11" y="34"/>
                  </a:lnTo>
                  <a:lnTo>
                    <a:pt x="10" y="34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1" y="9"/>
                  </a:lnTo>
                  <a:lnTo>
                    <a:pt x="11" y="11"/>
                  </a:lnTo>
                  <a:lnTo>
                    <a:pt x="13" y="11"/>
                  </a:lnTo>
                  <a:lnTo>
                    <a:pt x="16" y="9"/>
                  </a:lnTo>
                  <a:lnTo>
                    <a:pt x="20" y="2"/>
                  </a:lnTo>
                  <a:lnTo>
                    <a:pt x="22" y="0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29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id="{EFCA148C-3A06-4767-9D6C-263E2E9C1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" y="3705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85E585A6-5959-43A5-9930-CD2DEC586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" y="3702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2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id="{86CD23F5-1D30-4CB0-B8BF-02B9B4C53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1" y="3699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id="{EA891DA0-A073-42D3-B16E-551939C56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" y="3694"/>
              <a:ext cx="9" cy="8"/>
            </a:xfrm>
            <a:custGeom>
              <a:avLst/>
              <a:gdLst>
                <a:gd name="T0" fmla="*/ 3 w 9"/>
                <a:gd name="T1" fmla="*/ 2 h 8"/>
                <a:gd name="T2" fmla="*/ 6 w 9"/>
                <a:gd name="T3" fmla="*/ 5 h 8"/>
                <a:gd name="T4" fmla="*/ 8 w 9"/>
                <a:gd name="T5" fmla="*/ 5 h 8"/>
                <a:gd name="T6" fmla="*/ 9 w 9"/>
                <a:gd name="T7" fmla="*/ 7 h 8"/>
                <a:gd name="T8" fmla="*/ 8 w 9"/>
                <a:gd name="T9" fmla="*/ 8 h 8"/>
                <a:gd name="T10" fmla="*/ 3 w 9"/>
                <a:gd name="T11" fmla="*/ 8 h 8"/>
                <a:gd name="T12" fmla="*/ 1 w 9"/>
                <a:gd name="T13" fmla="*/ 8 h 8"/>
                <a:gd name="T14" fmla="*/ 0 w 9"/>
                <a:gd name="T15" fmla="*/ 8 h 8"/>
                <a:gd name="T16" fmla="*/ 0 w 9"/>
                <a:gd name="T17" fmla="*/ 7 h 8"/>
                <a:gd name="T18" fmla="*/ 0 w 9"/>
                <a:gd name="T19" fmla="*/ 0 h 8"/>
                <a:gd name="T20" fmla="*/ 3 w 9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3" y="2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9" y="7"/>
                  </a:lnTo>
                  <a:lnTo>
                    <a:pt x="8" y="8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3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id="{45168933-2BB8-4BF9-B91D-040C36E31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" y="3655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1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id="{73A066C1-CD8A-496B-B42C-C3850A419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" y="3580"/>
              <a:ext cx="5" cy="8"/>
            </a:xfrm>
            <a:custGeom>
              <a:avLst/>
              <a:gdLst>
                <a:gd name="T0" fmla="*/ 2 w 5"/>
                <a:gd name="T1" fmla="*/ 8 h 8"/>
                <a:gd name="T2" fmla="*/ 0 w 5"/>
                <a:gd name="T3" fmla="*/ 8 h 8"/>
                <a:gd name="T4" fmla="*/ 0 w 5"/>
                <a:gd name="T5" fmla="*/ 5 h 8"/>
                <a:gd name="T6" fmla="*/ 2 w 5"/>
                <a:gd name="T7" fmla="*/ 5 h 8"/>
                <a:gd name="T8" fmla="*/ 2 w 5"/>
                <a:gd name="T9" fmla="*/ 3 h 8"/>
                <a:gd name="T10" fmla="*/ 2 w 5"/>
                <a:gd name="T11" fmla="*/ 1 h 8"/>
                <a:gd name="T12" fmla="*/ 3 w 5"/>
                <a:gd name="T13" fmla="*/ 0 h 8"/>
                <a:gd name="T14" fmla="*/ 5 w 5"/>
                <a:gd name="T15" fmla="*/ 0 h 8"/>
                <a:gd name="T16" fmla="*/ 5 w 5"/>
                <a:gd name="T17" fmla="*/ 1 h 8"/>
                <a:gd name="T18" fmla="*/ 3 w 5"/>
                <a:gd name="T19" fmla="*/ 5 h 8"/>
                <a:gd name="T20" fmla="*/ 3 w 5"/>
                <a:gd name="T21" fmla="*/ 8 h 8"/>
                <a:gd name="T22" fmla="*/ 2 w 5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3" y="5"/>
                  </a:lnTo>
                  <a:lnTo>
                    <a:pt x="3" y="8"/>
                  </a:lnTo>
                  <a:lnTo>
                    <a:pt x="2" y="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FE900B3D-DC50-42B9-84F4-8D279EBED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" y="2042"/>
              <a:ext cx="912" cy="1878"/>
            </a:xfrm>
            <a:custGeom>
              <a:avLst/>
              <a:gdLst>
                <a:gd name="T0" fmla="*/ 216 w 912"/>
                <a:gd name="T1" fmla="*/ 30 h 1878"/>
                <a:gd name="T2" fmla="*/ 258 w 912"/>
                <a:gd name="T3" fmla="*/ 65 h 1878"/>
                <a:gd name="T4" fmla="*/ 302 w 912"/>
                <a:gd name="T5" fmla="*/ 102 h 1878"/>
                <a:gd name="T6" fmla="*/ 322 w 912"/>
                <a:gd name="T7" fmla="*/ 134 h 1878"/>
                <a:gd name="T8" fmla="*/ 300 w 912"/>
                <a:gd name="T9" fmla="*/ 186 h 1878"/>
                <a:gd name="T10" fmla="*/ 274 w 912"/>
                <a:gd name="T11" fmla="*/ 239 h 1878"/>
                <a:gd name="T12" fmla="*/ 290 w 912"/>
                <a:gd name="T13" fmla="*/ 293 h 1878"/>
                <a:gd name="T14" fmla="*/ 306 w 912"/>
                <a:gd name="T15" fmla="*/ 334 h 1878"/>
                <a:gd name="T16" fmla="*/ 364 w 912"/>
                <a:gd name="T17" fmla="*/ 349 h 1878"/>
                <a:gd name="T18" fmla="*/ 364 w 912"/>
                <a:gd name="T19" fmla="*/ 396 h 1878"/>
                <a:gd name="T20" fmla="*/ 421 w 912"/>
                <a:gd name="T21" fmla="*/ 424 h 1878"/>
                <a:gd name="T22" fmla="*/ 445 w 912"/>
                <a:gd name="T23" fmla="*/ 482 h 1878"/>
                <a:gd name="T24" fmla="*/ 448 w 912"/>
                <a:gd name="T25" fmla="*/ 549 h 1878"/>
                <a:gd name="T26" fmla="*/ 427 w 912"/>
                <a:gd name="T27" fmla="*/ 607 h 1878"/>
                <a:gd name="T28" fmla="*/ 447 w 912"/>
                <a:gd name="T29" fmla="*/ 662 h 1878"/>
                <a:gd name="T30" fmla="*/ 480 w 912"/>
                <a:gd name="T31" fmla="*/ 717 h 1878"/>
                <a:gd name="T32" fmla="*/ 462 w 912"/>
                <a:gd name="T33" fmla="*/ 782 h 1878"/>
                <a:gd name="T34" fmla="*/ 413 w 912"/>
                <a:gd name="T35" fmla="*/ 818 h 1878"/>
                <a:gd name="T36" fmla="*/ 392 w 912"/>
                <a:gd name="T37" fmla="*/ 850 h 1878"/>
                <a:gd name="T38" fmla="*/ 412 w 912"/>
                <a:gd name="T39" fmla="*/ 909 h 1878"/>
                <a:gd name="T40" fmla="*/ 453 w 912"/>
                <a:gd name="T41" fmla="*/ 956 h 1878"/>
                <a:gd name="T42" fmla="*/ 502 w 912"/>
                <a:gd name="T43" fmla="*/ 992 h 1878"/>
                <a:gd name="T44" fmla="*/ 535 w 912"/>
                <a:gd name="T45" fmla="*/ 1039 h 1878"/>
                <a:gd name="T46" fmla="*/ 537 w 912"/>
                <a:gd name="T47" fmla="*/ 1088 h 1878"/>
                <a:gd name="T48" fmla="*/ 577 w 912"/>
                <a:gd name="T49" fmla="*/ 1135 h 1878"/>
                <a:gd name="T50" fmla="*/ 616 w 912"/>
                <a:gd name="T51" fmla="*/ 1089 h 1878"/>
                <a:gd name="T52" fmla="*/ 660 w 912"/>
                <a:gd name="T53" fmla="*/ 1066 h 1878"/>
                <a:gd name="T54" fmla="*/ 711 w 912"/>
                <a:gd name="T55" fmla="*/ 1085 h 1878"/>
                <a:gd name="T56" fmla="*/ 741 w 912"/>
                <a:gd name="T57" fmla="*/ 1121 h 1878"/>
                <a:gd name="T58" fmla="*/ 781 w 912"/>
                <a:gd name="T59" fmla="*/ 1172 h 1878"/>
                <a:gd name="T60" fmla="*/ 786 w 912"/>
                <a:gd name="T61" fmla="*/ 1222 h 1878"/>
                <a:gd name="T62" fmla="*/ 798 w 912"/>
                <a:gd name="T63" fmla="*/ 1280 h 1878"/>
                <a:gd name="T64" fmla="*/ 853 w 912"/>
                <a:gd name="T65" fmla="*/ 1301 h 1878"/>
                <a:gd name="T66" fmla="*/ 876 w 912"/>
                <a:gd name="T67" fmla="*/ 1350 h 1878"/>
                <a:gd name="T68" fmla="*/ 879 w 912"/>
                <a:gd name="T69" fmla="*/ 1390 h 1878"/>
                <a:gd name="T70" fmla="*/ 905 w 912"/>
                <a:gd name="T71" fmla="*/ 1399 h 1878"/>
                <a:gd name="T72" fmla="*/ 882 w 912"/>
                <a:gd name="T73" fmla="*/ 1434 h 1878"/>
                <a:gd name="T74" fmla="*/ 877 w 912"/>
                <a:gd name="T75" fmla="*/ 1488 h 1878"/>
                <a:gd name="T76" fmla="*/ 886 w 912"/>
                <a:gd name="T77" fmla="*/ 1541 h 1878"/>
                <a:gd name="T78" fmla="*/ 860 w 912"/>
                <a:gd name="T79" fmla="*/ 1582 h 1878"/>
                <a:gd name="T80" fmla="*/ 865 w 912"/>
                <a:gd name="T81" fmla="*/ 1623 h 1878"/>
                <a:gd name="T82" fmla="*/ 863 w 912"/>
                <a:gd name="T83" fmla="*/ 1684 h 1878"/>
                <a:gd name="T84" fmla="*/ 871 w 912"/>
                <a:gd name="T85" fmla="*/ 1721 h 1878"/>
                <a:gd name="T86" fmla="*/ 897 w 912"/>
                <a:gd name="T87" fmla="*/ 1742 h 1878"/>
                <a:gd name="T88" fmla="*/ 903 w 912"/>
                <a:gd name="T89" fmla="*/ 1767 h 1878"/>
                <a:gd name="T90" fmla="*/ 871 w 912"/>
                <a:gd name="T91" fmla="*/ 1791 h 1878"/>
                <a:gd name="T92" fmla="*/ 802 w 912"/>
                <a:gd name="T93" fmla="*/ 1779 h 1878"/>
                <a:gd name="T94" fmla="*/ 723 w 912"/>
                <a:gd name="T95" fmla="*/ 1790 h 1878"/>
                <a:gd name="T96" fmla="*/ 668 w 912"/>
                <a:gd name="T97" fmla="*/ 1810 h 1878"/>
                <a:gd name="T98" fmla="*/ 599 w 912"/>
                <a:gd name="T99" fmla="*/ 1813 h 1878"/>
                <a:gd name="T100" fmla="*/ 531 w 912"/>
                <a:gd name="T101" fmla="*/ 1802 h 1878"/>
                <a:gd name="T102" fmla="*/ 480 w 912"/>
                <a:gd name="T103" fmla="*/ 1800 h 1878"/>
                <a:gd name="T104" fmla="*/ 416 w 912"/>
                <a:gd name="T105" fmla="*/ 1805 h 1878"/>
                <a:gd name="T106" fmla="*/ 349 w 912"/>
                <a:gd name="T107" fmla="*/ 1808 h 1878"/>
                <a:gd name="T108" fmla="*/ 296 w 912"/>
                <a:gd name="T109" fmla="*/ 1843 h 1878"/>
                <a:gd name="T110" fmla="*/ 223 w 912"/>
                <a:gd name="T111" fmla="*/ 1858 h 1878"/>
                <a:gd name="T112" fmla="*/ 175 w 912"/>
                <a:gd name="T113" fmla="*/ 1866 h 1878"/>
                <a:gd name="T114" fmla="*/ 129 w 912"/>
                <a:gd name="T115" fmla="*/ 1823 h 1878"/>
                <a:gd name="T116" fmla="*/ 65 w 912"/>
                <a:gd name="T117" fmla="*/ 1808 h 1878"/>
                <a:gd name="T118" fmla="*/ 6 w 912"/>
                <a:gd name="T119" fmla="*/ 1831 h 1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2" h="1878">
                  <a:moveTo>
                    <a:pt x="166" y="0"/>
                  </a:moveTo>
                  <a:lnTo>
                    <a:pt x="171" y="0"/>
                  </a:lnTo>
                  <a:lnTo>
                    <a:pt x="174" y="0"/>
                  </a:lnTo>
                  <a:lnTo>
                    <a:pt x="178" y="1"/>
                  </a:lnTo>
                  <a:lnTo>
                    <a:pt x="183" y="3"/>
                  </a:lnTo>
                  <a:lnTo>
                    <a:pt x="186" y="3"/>
                  </a:lnTo>
                  <a:lnTo>
                    <a:pt x="189" y="6"/>
                  </a:lnTo>
                  <a:lnTo>
                    <a:pt x="194" y="7"/>
                  </a:lnTo>
                  <a:lnTo>
                    <a:pt x="197" y="9"/>
                  </a:lnTo>
                  <a:lnTo>
                    <a:pt x="198" y="12"/>
                  </a:lnTo>
                  <a:lnTo>
                    <a:pt x="201" y="15"/>
                  </a:lnTo>
                  <a:lnTo>
                    <a:pt x="203" y="18"/>
                  </a:lnTo>
                  <a:lnTo>
                    <a:pt x="206" y="19"/>
                  </a:lnTo>
                  <a:lnTo>
                    <a:pt x="209" y="22"/>
                  </a:lnTo>
                  <a:lnTo>
                    <a:pt x="210" y="26"/>
                  </a:lnTo>
                  <a:lnTo>
                    <a:pt x="213" y="27"/>
                  </a:lnTo>
                  <a:lnTo>
                    <a:pt x="216" y="30"/>
                  </a:lnTo>
                  <a:lnTo>
                    <a:pt x="220" y="33"/>
                  </a:lnTo>
                  <a:lnTo>
                    <a:pt x="223" y="35"/>
                  </a:lnTo>
                  <a:lnTo>
                    <a:pt x="226" y="38"/>
                  </a:lnTo>
                  <a:lnTo>
                    <a:pt x="227" y="39"/>
                  </a:lnTo>
                  <a:lnTo>
                    <a:pt x="232" y="41"/>
                  </a:lnTo>
                  <a:lnTo>
                    <a:pt x="233" y="44"/>
                  </a:lnTo>
                  <a:lnTo>
                    <a:pt x="236" y="45"/>
                  </a:lnTo>
                  <a:lnTo>
                    <a:pt x="241" y="47"/>
                  </a:lnTo>
                  <a:lnTo>
                    <a:pt x="244" y="48"/>
                  </a:lnTo>
                  <a:lnTo>
                    <a:pt x="247" y="51"/>
                  </a:lnTo>
                  <a:lnTo>
                    <a:pt x="250" y="53"/>
                  </a:lnTo>
                  <a:lnTo>
                    <a:pt x="255" y="55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59"/>
                  </a:lnTo>
                  <a:lnTo>
                    <a:pt x="256" y="61"/>
                  </a:lnTo>
                  <a:lnTo>
                    <a:pt x="258" y="65"/>
                  </a:lnTo>
                  <a:lnTo>
                    <a:pt x="259" y="68"/>
                  </a:lnTo>
                  <a:lnTo>
                    <a:pt x="262" y="70"/>
                  </a:lnTo>
                  <a:lnTo>
                    <a:pt x="265" y="71"/>
                  </a:lnTo>
                  <a:lnTo>
                    <a:pt x="270" y="73"/>
                  </a:lnTo>
                  <a:lnTo>
                    <a:pt x="274" y="74"/>
                  </a:lnTo>
                  <a:lnTo>
                    <a:pt x="277" y="76"/>
                  </a:lnTo>
                  <a:lnTo>
                    <a:pt x="281" y="79"/>
                  </a:lnTo>
                  <a:lnTo>
                    <a:pt x="279" y="84"/>
                  </a:lnTo>
                  <a:lnTo>
                    <a:pt x="277" y="87"/>
                  </a:lnTo>
                  <a:lnTo>
                    <a:pt x="279" y="91"/>
                  </a:lnTo>
                  <a:lnTo>
                    <a:pt x="281" y="96"/>
                  </a:lnTo>
                  <a:lnTo>
                    <a:pt x="282" y="99"/>
                  </a:lnTo>
                  <a:lnTo>
                    <a:pt x="285" y="100"/>
                  </a:lnTo>
                  <a:lnTo>
                    <a:pt x="290" y="100"/>
                  </a:lnTo>
                  <a:lnTo>
                    <a:pt x="294" y="100"/>
                  </a:lnTo>
                  <a:lnTo>
                    <a:pt x="299" y="100"/>
                  </a:lnTo>
                  <a:lnTo>
                    <a:pt x="302" y="102"/>
                  </a:lnTo>
                  <a:lnTo>
                    <a:pt x="303" y="106"/>
                  </a:lnTo>
                  <a:lnTo>
                    <a:pt x="305" y="108"/>
                  </a:lnTo>
                  <a:lnTo>
                    <a:pt x="308" y="108"/>
                  </a:lnTo>
                  <a:lnTo>
                    <a:pt x="311" y="106"/>
                  </a:lnTo>
                  <a:lnTo>
                    <a:pt x="316" y="105"/>
                  </a:lnTo>
                  <a:lnTo>
                    <a:pt x="316" y="109"/>
                  </a:lnTo>
                  <a:lnTo>
                    <a:pt x="314" y="114"/>
                  </a:lnTo>
                  <a:lnTo>
                    <a:pt x="313" y="117"/>
                  </a:lnTo>
                  <a:lnTo>
                    <a:pt x="310" y="119"/>
                  </a:lnTo>
                  <a:lnTo>
                    <a:pt x="306" y="120"/>
                  </a:lnTo>
                  <a:lnTo>
                    <a:pt x="303" y="123"/>
                  </a:lnTo>
                  <a:lnTo>
                    <a:pt x="303" y="128"/>
                  </a:lnTo>
                  <a:lnTo>
                    <a:pt x="305" y="131"/>
                  </a:lnTo>
                  <a:lnTo>
                    <a:pt x="308" y="132"/>
                  </a:lnTo>
                  <a:lnTo>
                    <a:pt x="313" y="134"/>
                  </a:lnTo>
                  <a:lnTo>
                    <a:pt x="319" y="134"/>
                  </a:lnTo>
                  <a:lnTo>
                    <a:pt x="322" y="134"/>
                  </a:lnTo>
                  <a:lnTo>
                    <a:pt x="325" y="135"/>
                  </a:lnTo>
                  <a:lnTo>
                    <a:pt x="326" y="138"/>
                  </a:lnTo>
                  <a:lnTo>
                    <a:pt x="328" y="143"/>
                  </a:lnTo>
                  <a:lnTo>
                    <a:pt x="328" y="148"/>
                  </a:lnTo>
                  <a:lnTo>
                    <a:pt x="328" y="152"/>
                  </a:lnTo>
                  <a:lnTo>
                    <a:pt x="326" y="155"/>
                  </a:lnTo>
                  <a:lnTo>
                    <a:pt x="323" y="158"/>
                  </a:lnTo>
                  <a:lnTo>
                    <a:pt x="322" y="161"/>
                  </a:lnTo>
                  <a:lnTo>
                    <a:pt x="319" y="163"/>
                  </a:lnTo>
                  <a:lnTo>
                    <a:pt x="314" y="164"/>
                  </a:lnTo>
                  <a:lnTo>
                    <a:pt x="310" y="166"/>
                  </a:lnTo>
                  <a:lnTo>
                    <a:pt x="308" y="167"/>
                  </a:lnTo>
                  <a:lnTo>
                    <a:pt x="305" y="172"/>
                  </a:lnTo>
                  <a:lnTo>
                    <a:pt x="305" y="177"/>
                  </a:lnTo>
                  <a:lnTo>
                    <a:pt x="305" y="181"/>
                  </a:lnTo>
                  <a:lnTo>
                    <a:pt x="302" y="183"/>
                  </a:lnTo>
                  <a:lnTo>
                    <a:pt x="300" y="186"/>
                  </a:lnTo>
                  <a:lnTo>
                    <a:pt x="297" y="189"/>
                  </a:lnTo>
                  <a:lnTo>
                    <a:pt x="297" y="193"/>
                  </a:lnTo>
                  <a:lnTo>
                    <a:pt x="299" y="198"/>
                  </a:lnTo>
                  <a:lnTo>
                    <a:pt x="300" y="203"/>
                  </a:lnTo>
                  <a:lnTo>
                    <a:pt x="299" y="206"/>
                  </a:lnTo>
                  <a:lnTo>
                    <a:pt x="297" y="210"/>
                  </a:lnTo>
                  <a:lnTo>
                    <a:pt x="294" y="212"/>
                  </a:lnTo>
                  <a:lnTo>
                    <a:pt x="290" y="213"/>
                  </a:lnTo>
                  <a:lnTo>
                    <a:pt x="285" y="213"/>
                  </a:lnTo>
                  <a:lnTo>
                    <a:pt x="282" y="213"/>
                  </a:lnTo>
                  <a:lnTo>
                    <a:pt x="277" y="213"/>
                  </a:lnTo>
                  <a:lnTo>
                    <a:pt x="276" y="218"/>
                  </a:lnTo>
                  <a:lnTo>
                    <a:pt x="277" y="221"/>
                  </a:lnTo>
                  <a:lnTo>
                    <a:pt x="277" y="225"/>
                  </a:lnTo>
                  <a:lnTo>
                    <a:pt x="277" y="232"/>
                  </a:lnTo>
                  <a:lnTo>
                    <a:pt x="276" y="235"/>
                  </a:lnTo>
                  <a:lnTo>
                    <a:pt x="274" y="239"/>
                  </a:lnTo>
                  <a:lnTo>
                    <a:pt x="273" y="242"/>
                  </a:lnTo>
                  <a:lnTo>
                    <a:pt x="271" y="245"/>
                  </a:lnTo>
                  <a:lnTo>
                    <a:pt x="270" y="250"/>
                  </a:lnTo>
                  <a:lnTo>
                    <a:pt x="270" y="251"/>
                  </a:lnTo>
                  <a:lnTo>
                    <a:pt x="271" y="254"/>
                  </a:lnTo>
                  <a:lnTo>
                    <a:pt x="273" y="257"/>
                  </a:lnTo>
                  <a:lnTo>
                    <a:pt x="274" y="261"/>
                  </a:lnTo>
                  <a:lnTo>
                    <a:pt x="277" y="264"/>
                  </a:lnTo>
                  <a:lnTo>
                    <a:pt x="281" y="265"/>
                  </a:lnTo>
                  <a:lnTo>
                    <a:pt x="282" y="268"/>
                  </a:lnTo>
                  <a:lnTo>
                    <a:pt x="284" y="273"/>
                  </a:lnTo>
                  <a:lnTo>
                    <a:pt x="284" y="279"/>
                  </a:lnTo>
                  <a:lnTo>
                    <a:pt x="284" y="282"/>
                  </a:lnTo>
                  <a:lnTo>
                    <a:pt x="285" y="283"/>
                  </a:lnTo>
                  <a:lnTo>
                    <a:pt x="285" y="286"/>
                  </a:lnTo>
                  <a:lnTo>
                    <a:pt x="288" y="290"/>
                  </a:lnTo>
                  <a:lnTo>
                    <a:pt x="290" y="293"/>
                  </a:lnTo>
                  <a:lnTo>
                    <a:pt x="288" y="297"/>
                  </a:lnTo>
                  <a:lnTo>
                    <a:pt x="288" y="302"/>
                  </a:lnTo>
                  <a:lnTo>
                    <a:pt x="287" y="305"/>
                  </a:lnTo>
                  <a:lnTo>
                    <a:pt x="287" y="309"/>
                  </a:lnTo>
                  <a:lnTo>
                    <a:pt x="287" y="312"/>
                  </a:lnTo>
                  <a:lnTo>
                    <a:pt x="287" y="314"/>
                  </a:lnTo>
                  <a:lnTo>
                    <a:pt x="287" y="319"/>
                  </a:lnTo>
                  <a:lnTo>
                    <a:pt x="287" y="320"/>
                  </a:lnTo>
                  <a:lnTo>
                    <a:pt x="287" y="323"/>
                  </a:lnTo>
                  <a:lnTo>
                    <a:pt x="287" y="325"/>
                  </a:lnTo>
                  <a:lnTo>
                    <a:pt x="285" y="325"/>
                  </a:lnTo>
                  <a:lnTo>
                    <a:pt x="285" y="328"/>
                  </a:lnTo>
                  <a:lnTo>
                    <a:pt x="294" y="328"/>
                  </a:lnTo>
                  <a:lnTo>
                    <a:pt x="297" y="329"/>
                  </a:lnTo>
                  <a:lnTo>
                    <a:pt x="300" y="331"/>
                  </a:lnTo>
                  <a:lnTo>
                    <a:pt x="303" y="332"/>
                  </a:lnTo>
                  <a:lnTo>
                    <a:pt x="306" y="334"/>
                  </a:lnTo>
                  <a:lnTo>
                    <a:pt x="311" y="334"/>
                  </a:lnTo>
                  <a:lnTo>
                    <a:pt x="316" y="334"/>
                  </a:lnTo>
                  <a:lnTo>
                    <a:pt x="317" y="337"/>
                  </a:lnTo>
                  <a:lnTo>
                    <a:pt x="320" y="340"/>
                  </a:lnTo>
                  <a:lnTo>
                    <a:pt x="323" y="343"/>
                  </a:lnTo>
                  <a:lnTo>
                    <a:pt x="326" y="344"/>
                  </a:lnTo>
                  <a:lnTo>
                    <a:pt x="329" y="343"/>
                  </a:lnTo>
                  <a:lnTo>
                    <a:pt x="332" y="340"/>
                  </a:lnTo>
                  <a:lnTo>
                    <a:pt x="337" y="340"/>
                  </a:lnTo>
                  <a:lnTo>
                    <a:pt x="342" y="340"/>
                  </a:lnTo>
                  <a:lnTo>
                    <a:pt x="343" y="343"/>
                  </a:lnTo>
                  <a:lnTo>
                    <a:pt x="345" y="346"/>
                  </a:lnTo>
                  <a:lnTo>
                    <a:pt x="348" y="349"/>
                  </a:lnTo>
                  <a:lnTo>
                    <a:pt x="352" y="351"/>
                  </a:lnTo>
                  <a:lnTo>
                    <a:pt x="357" y="349"/>
                  </a:lnTo>
                  <a:lnTo>
                    <a:pt x="361" y="348"/>
                  </a:lnTo>
                  <a:lnTo>
                    <a:pt x="364" y="349"/>
                  </a:lnTo>
                  <a:lnTo>
                    <a:pt x="368" y="352"/>
                  </a:lnTo>
                  <a:lnTo>
                    <a:pt x="369" y="355"/>
                  </a:lnTo>
                  <a:lnTo>
                    <a:pt x="371" y="360"/>
                  </a:lnTo>
                  <a:lnTo>
                    <a:pt x="369" y="363"/>
                  </a:lnTo>
                  <a:lnTo>
                    <a:pt x="366" y="364"/>
                  </a:lnTo>
                  <a:lnTo>
                    <a:pt x="364" y="367"/>
                  </a:lnTo>
                  <a:lnTo>
                    <a:pt x="366" y="372"/>
                  </a:lnTo>
                  <a:lnTo>
                    <a:pt x="366" y="377"/>
                  </a:lnTo>
                  <a:lnTo>
                    <a:pt x="363" y="378"/>
                  </a:lnTo>
                  <a:lnTo>
                    <a:pt x="358" y="378"/>
                  </a:lnTo>
                  <a:lnTo>
                    <a:pt x="354" y="378"/>
                  </a:lnTo>
                  <a:lnTo>
                    <a:pt x="354" y="381"/>
                  </a:lnTo>
                  <a:lnTo>
                    <a:pt x="357" y="383"/>
                  </a:lnTo>
                  <a:lnTo>
                    <a:pt x="360" y="386"/>
                  </a:lnTo>
                  <a:lnTo>
                    <a:pt x="361" y="389"/>
                  </a:lnTo>
                  <a:lnTo>
                    <a:pt x="364" y="392"/>
                  </a:lnTo>
                  <a:lnTo>
                    <a:pt x="364" y="396"/>
                  </a:lnTo>
                  <a:lnTo>
                    <a:pt x="368" y="398"/>
                  </a:lnTo>
                  <a:lnTo>
                    <a:pt x="369" y="401"/>
                  </a:lnTo>
                  <a:lnTo>
                    <a:pt x="372" y="402"/>
                  </a:lnTo>
                  <a:lnTo>
                    <a:pt x="377" y="406"/>
                  </a:lnTo>
                  <a:lnTo>
                    <a:pt x="380" y="407"/>
                  </a:lnTo>
                  <a:lnTo>
                    <a:pt x="383" y="409"/>
                  </a:lnTo>
                  <a:lnTo>
                    <a:pt x="386" y="409"/>
                  </a:lnTo>
                  <a:lnTo>
                    <a:pt x="390" y="410"/>
                  </a:lnTo>
                  <a:lnTo>
                    <a:pt x="395" y="410"/>
                  </a:lnTo>
                  <a:lnTo>
                    <a:pt x="400" y="410"/>
                  </a:lnTo>
                  <a:lnTo>
                    <a:pt x="403" y="412"/>
                  </a:lnTo>
                  <a:lnTo>
                    <a:pt x="407" y="413"/>
                  </a:lnTo>
                  <a:lnTo>
                    <a:pt x="412" y="412"/>
                  </a:lnTo>
                  <a:lnTo>
                    <a:pt x="415" y="415"/>
                  </a:lnTo>
                  <a:lnTo>
                    <a:pt x="416" y="418"/>
                  </a:lnTo>
                  <a:lnTo>
                    <a:pt x="419" y="421"/>
                  </a:lnTo>
                  <a:lnTo>
                    <a:pt x="421" y="424"/>
                  </a:lnTo>
                  <a:lnTo>
                    <a:pt x="422" y="427"/>
                  </a:lnTo>
                  <a:lnTo>
                    <a:pt x="424" y="431"/>
                  </a:lnTo>
                  <a:lnTo>
                    <a:pt x="425" y="435"/>
                  </a:lnTo>
                  <a:lnTo>
                    <a:pt x="427" y="439"/>
                  </a:lnTo>
                  <a:lnTo>
                    <a:pt x="429" y="442"/>
                  </a:lnTo>
                  <a:lnTo>
                    <a:pt x="430" y="447"/>
                  </a:lnTo>
                  <a:lnTo>
                    <a:pt x="432" y="450"/>
                  </a:lnTo>
                  <a:lnTo>
                    <a:pt x="433" y="454"/>
                  </a:lnTo>
                  <a:lnTo>
                    <a:pt x="435" y="457"/>
                  </a:lnTo>
                  <a:lnTo>
                    <a:pt x="436" y="460"/>
                  </a:lnTo>
                  <a:lnTo>
                    <a:pt x="438" y="464"/>
                  </a:lnTo>
                  <a:lnTo>
                    <a:pt x="438" y="465"/>
                  </a:lnTo>
                  <a:lnTo>
                    <a:pt x="441" y="468"/>
                  </a:lnTo>
                  <a:lnTo>
                    <a:pt x="442" y="471"/>
                  </a:lnTo>
                  <a:lnTo>
                    <a:pt x="444" y="474"/>
                  </a:lnTo>
                  <a:lnTo>
                    <a:pt x="444" y="479"/>
                  </a:lnTo>
                  <a:lnTo>
                    <a:pt x="445" y="482"/>
                  </a:lnTo>
                  <a:lnTo>
                    <a:pt x="447" y="486"/>
                  </a:lnTo>
                  <a:lnTo>
                    <a:pt x="448" y="489"/>
                  </a:lnTo>
                  <a:lnTo>
                    <a:pt x="451" y="493"/>
                  </a:lnTo>
                  <a:lnTo>
                    <a:pt x="451" y="497"/>
                  </a:lnTo>
                  <a:lnTo>
                    <a:pt x="453" y="502"/>
                  </a:lnTo>
                  <a:lnTo>
                    <a:pt x="453" y="506"/>
                  </a:lnTo>
                  <a:lnTo>
                    <a:pt x="453" y="511"/>
                  </a:lnTo>
                  <a:lnTo>
                    <a:pt x="451" y="515"/>
                  </a:lnTo>
                  <a:lnTo>
                    <a:pt x="450" y="520"/>
                  </a:lnTo>
                  <a:lnTo>
                    <a:pt x="448" y="523"/>
                  </a:lnTo>
                  <a:lnTo>
                    <a:pt x="447" y="526"/>
                  </a:lnTo>
                  <a:lnTo>
                    <a:pt x="445" y="531"/>
                  </a:lnTo>
                  <a:lnTo>
                    <a:pt x="444" y="534"/>
                  </a:lnTo>
                  <a:lnTo>
                    <a:pt x="444" y="538"/>
                  </a:lnTo>
                  <a:lnTo>
                    <a:pt x="444" y="541"/>
                  </a:lnTo>
                  <a:lnTo>
                    <a:pt x="445" y="546"/>
                  </a:lnTo>
                  <a:lnTo>
                    <a:pt x="448" y="549"/>
                  </a:lnTo>
                  <a:lnTo>
                    <a:pt x="448" y="554"/>
                  </a:lnTo>
                  <a:lnTo>
                    <a:pt x="448" y="558"/>
                  </a:lnTo>
                  <a:lnTo>
                    <a:pt x="447" y="561"/>
                  </a:lnTo>
                  <a:lnTo>
                    <a:pt x="444" y="564"/>
                  </a:lnTo>
                  <a:lnTo>
                    <a:pt x="441" y="567"/>
                  </a:lnTo>
                  <a:lnTo>
                    <a:pt x="439" y="569"/>
                  </a:lnTo>
                  <a:lnTo>
                    <a:pt x="438" y="570"/>
                  </a:lnTo>
                  <a:lnTo>
                    <a:pt x="436" y="572"/>
                  </a:lnTo>
                  <a:lnTo>
                    <a:pt x="435" y="575"/>
                  </a:lnTo>
                  <a:lnTo>
                    <a:pt x="433" y="580"/>
                  </a:lnTo>
                  <a:lnTo>
                    <a:pt x="433" y="583"/>
                  </a:lnTo>
                  <a:lnTo>
                    <a:pt x="433" y="589"/>
                  </a:lnTo>
                  <a:lnTo>
                    <a:pt x="433" y="593"/>
                  </a:lnTo>
                  <a:lnTo>
                    <a:pt x="432" y="596"/>
                  </a:lnTo>
                  <a:lnTo>
                    <a:pt x="430" y="599"/>
                  </a:lnTo>
                  <a:lnTo>
                    <a:pt x="429" y="602"/>
                  </a:lnTo>
                  <a:lnTo>
                    <a:pt x="427" y="607"/>
                  </a:lnTo>
                  <a:lnTo>
                    <a:pt x="427" y="612"/>
                  </a:lnTo>
                  <a:lnTo>
                    <a:pt x="427" y="616"/>
                  </a:lnTo>
                  <a:lnTo>
                    <a:pt x="430" y="619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30" y="628"/>
                  </a:lnTo>
                  <a:lnTo>
                    <a:pt x="430" y="634"/>
                  </a:lnTo>
                  <a:lnTo>
                    <a:pt x="430" y="639"/>
                  </a:lnTo>
                  <a:lnTo>
                    <a:pt x="430" y="644"/>
                  </a:lnTo>
                  <a:lnTo>
                    <a:pt x="432" y="647"/>
                  </a:lnTo>
                  <a:lnTo>
                    <a:pt x="433" y="650"/>
                  </a:lnTo>
                  <a:lnTo>
                    <a:pt x="436" y="653"/>
                  </a:lnTo>
                  <a:lnTo>
                    <a:pt x="438" y="654"/>
                  </a:lnTo>
                  <a:lnTo>
                    <a:pt x="439" y="656"/>
                  </a:lnTo>
                  <a:lnTo>
                    <a:pt x="441" y="659"/>
                  </a:lnTo>
                  <a:lnTo>
                    <a:pt x="444" y="660"/>
                  </a:lnTo>
                  <a:lnTo>
                    <a:pt x="447" y="662"/>
                  </a:lnTo>
                  <a:lnTo>
                    <a:pt x="450" y="665"/>
                  </a:lnTo>
                  <a:lnTo>
                    <a:pt x="453" y="667"/>
                  </a:lnTo>
                  <a:lnTo>
                    <a:pt x="456" y="670"/>
                  </a:lnTo>
                  <a:lnTo>
                    <a:pt x="459" y="671"/>
                  </a:lnTo>
                  <a:lnTo>
                    <a:pt x="462" y="673"/>
                  </a:lnTo>
                  <a:lnTo>
                    <a:pt x="465" y="676"/>
                  </a:lnTo>
                  <a:lnTo>
                    <a:pt x="468" y="679"/>
                  </a:lnTo>
                  <a:lnTo>
                    <a:pt x="471" y="680"/>
                  </a:lnTo>
                  <a:lnTo>
                    <a:pt x="474" y="683"/>
                  </a:lnTo>
                  <a:lnTo>
                    <a:pt x="476" y="685"/>
                  </a:lnTo>
                  <a:lnTo>
                    <a:pt x="479" y="688"/>
                  </a:lnTo>
                  <a:lnTo>
                    <a:pt x="480" y="691"/>
                  </a:lnTo>
                  <a:lnTo>
                    <a:pt x="480" y="697"/>
                  </a:lnTo>
                  <a:lnTo>
                    <a:pt x="480" y="702"/>
                  </a:lnTo>
                  <a:lnTo>
                    <a:pt x="480" y="708"/>
                  </a:lnTo>
                  <a:lnTo>
                    <a:pt x="480" y="712"/>
                  </a:lnTo>
                  <a:lnTo>
                    <a:pt x="480" y="717"/>
                  </a:lnTo>
                  <a:lnTo>
                    <a:pt x="480" y="721"/>
                  </a:lnTo>
                  <a:lnTo>
                    <a:pt x="480" y="726"/>
                  </a:lnTo>
                  <a:lnTo>
                    <a:pt x="479" y="729"/>
                  </a:lnTo>
                  <a:lnTo>
                    <a:pt x="479" y="734"/>
                  </a:lnTo>
                  <a:lnTo>
                    <a:pt x="477" y="738"/>
                  </a:lnTo>
                  <a:lnTo>
                    <a:pt x="476" y="741"/>
                  </a:lnTo>
                  <a:lnTo>
                    <a:pt x="476" y="746"/>
                  </a:lnTo>
                  <a:lnTo>
                    <a:pt x="476" y="750"/>
                  </a:lnTo>
                  <a:lnTo>
                    <a:pt x="474" y="755"/>
                  </a:lnTo>
                  <a:lnTo>
                    <a:pt x="473" y="758"/>
                  </a:lnTo>
                  <a:lnTo>
                    <a:pt x="473" y="763"/>
                  </a:lnTo>
                  <a:lnTo>
                    <a:pt x="471" y="766"/>
                  </a:lnTo>
                  <a:lnTo>
                    <a:pt x="470" y="770"/>
                  </a:lnTo>
                  <a:lnTo>
                    <a:pt x="468" y="773"/>
                  </a:lnTo>
                  <a:lnTo>
                    <a:pt x="465" y="776"/>
                  </a:lnTo>
                  <a:lnTo>
                    <a:pt x="464" y="779"/>
                  </a:lnTo>
                  <a:lnTo>
                    <a:pt x="462" y="782"/>
                  </a:lnTo>
                  <a:lnTo>
                    <a:pt x="459" y="786"/>
                  </a:lnTo>
                  <a:lnTo>
                    <a:pt x="456" y="787"/>
                  </a:lnTo>
                  <a:lnTo>
                    <a:pt x="453" y="790"/>
                  </a:lnTo>
                  <a:lnTo>
                    <a:pt x="451" y="793"/>
                  </a:lnTo>
                  <a:lnTo>
                    <a:pt x="448" y="795"/>
                  </a:lnTo>
                  <a:lnTo>
                    <a:pt x="445" y="798"/>
                  </a:lnTo>
                  <a:lnTo>
                    <a:pt x="442" y="799"/>
                  </a:lnTo>
                  <a:lnTo>
                    <a:pt x="439" y="802"/>
                  </a:lnTo>
                  <a:lnTo>
                    <a:pt x="438" y="804"/>
                  </a:lnTo>
                  <a:lnTo>
                    <a:pt x="436" y="804"/>
                  </a:lnTo>
                  <a:lnTo>
                    <a:pt x="433" y="807"/>
                  </a:lnTo>
                  <a:lnTo>
                    <a:pt x="430" y="808"/>
                  </a:lnTo>
                  <a:lnTo>
                    <a:pt x="427" y="810"/>
                  </a:lnTo>
                  <a:lnTo>
                    <a:pt x="424" y="811"/>
                  </a:lnTo>
                  <a:lnTo>
                    <a:pt x="419" y="813"/>
                  </a:lnTo>
                  <a:lnTo>
                    <a:pt x="416" y="816"/>
                  </a:lnTo>
                  <a:lnTo>
                    <a:pt x="413" y="818"/>
                  </a:lnTo>
                  <a:lnTo>
                    <a:pt x="410" y="819"/>
                  </a:lnTo>
                  <a:lnTo>
                    <a:pt x="407" y="822"/>
                  </a:lnTo>
                  <a:lnTo>
                    <a:pt x="404" y="824"/>
                  </a:lnTo>
                  <a:lnTo>
                    <a:pt x="400" y="825"/>
                  </a:lnTo>
                  <a:lnTo>
                    <a:pt x="396" y="827"/>
                  </a:lnTo>
                  <a:lnTo>
                    <a:pt x="393" y="828"/>
                  </a:lnTo>
                  <a:lnTo>
                    <a:pt x="389" y="830"/>
                  </a:lnTo>
                  <a:lnTo>
                    <a:pt x="386" y="831"/>
                  </a:lnTo>
                  <a:lnTo>
                    <a:pt x="383" y="834"/>
                  </a:lnTo>
                  <a:lnTo>
                    <a:pt x="380" y="836"/>
                  </a:lnTo>
                  <a:lnTo>
                    <a:pt x="377" y="837"/>
                  </a:lnTo>
                  <a:lnTo>
                    <a:pt x="381" y="839"/>
                  </a:lnTo>
                  <a:lnTo>
                    <a:pt x="383" y="840"/>
                  </a:lnTo>
                  <a:lnTo>
                    <a:pt x="384" y="842"/>
                  </a:lnTo>
                  <a:lnTo>
                    <a:pt x="387" y="844"/>
                  </a:lnTo>
                  <a:lnTo>
                    <a:pt x="390" y="847"/>
                  </a:lnTo>
                  <a:lnTo>
                    <a:pt x="392" y="850"/>
                  </a:lnTo>
                  <a:lnTo>
                    <a:pt x="392" y="854"/>
                  </a:lnTo>
                  <a:lnTo>
                    <a:pt x="392" y="859"/>
                  </a:lnTo>
                  <a:lnTo>
                    <a:pt x="392" y="862"/>
                  </a:lnTo>
                  <a:lnTo>
                    <a:pt x="393" y="865"/>
                  </a:lnTo>
                  <a:lnTo>
                    <a:pt x="395" y="869"/>
                  </a:lnTo>
                  <a:lnTo>
                    <a:pt x="398" y="873"/>
                  </a:lnTo>
                  <a:lnTo>
                    <a:pt x="400" y="874"/>
                  </a:lnTo>
                  <a:lnTo>
                    <a:pt x="403" y="877"/>
                  </a:lnTo>
                  <a:lnTo>
                    <a:pt x="406" y="880"/>
                  </a:lnTo>
                  <a:lnTo>
                    <a:pt x="409" y="882"/>
                  </a:lnTo>
                  <a:lnTo>
                    <a:pt x="410" y="885"/>
                  </a:lnTo>
                  <a:lnTo>
                    <a:pt x="412" y="888"/>
                  </a:lnTo>
                  <a:lnTo>
                    <a:pt x="412" y="892"/>
                  </a:lnTo>
                  <a:lnTo>
                    <a:pt x="412" y="897"/>
                  </a:lnTo>
                  <a:lnTo>
                    <a:pt x="410" y="902"/>
                  </a:lnTo>
                  <a:lnTo>
                    <a:pt x="412" y="905"/>
                  </a:lnTo>
                  <a:lnTo>
                    <a:pt x="412" y="909"/>
                  </a:lnTo>
                  <a:lnTo>
                    <a:pt x="415" y="911"/>
                  </a:lnTo>
                  <a:lnTo>
                    <a:pt x="418" y="914"/>
                  </a:lnTo>
                  <a:lnTo>
                    <a:pt x="421" y="915"/>
                  </a:lnTo>
                  <a:lnTo>
                    <a:pt x="424" y="917"/>
                  </a:lnTo>
                  <a:lnTo>
                    <a:pt x="427" y="920"/>
                  </a:lnTo>
                  <a:lnTo>
                    <a:pt x="430" y="921"/>
                  </a:lnTo>
                  <a:lnTo>
                    <a:pt x="432" y="924"/>
                  </a:lnTo>
                  <a:lnTo>
                    <a:pt x="433" y="929"/>
                  </a:lnTo>
                  <a:lnTo>
                    <a:pt x="435" y="934"/>
                  </a:lnTo>
                  <a:lnTo>
                    <a:pt x="436" y="937"/>
                  </a:lnTo>
                  <a:lnTo>
                    <a:pt x="438" y="940"/>
                  </a:lnTo>
                  <a:lnTo>
                    <a:pt x="439" y="943"/>
                  </a:lnTo>
                  <a:lnTo>
                    <a:pt x="442" y="946"/>
                  </a:lnTo>
                  <a:lnTo>
                    <a:pt x="444" y="949"/>
                  </a:lnTo>
                  <a:lnTo>
                    <a:pt x="447" y="952"/>
                  </a:lnTo>
                  <a:lnTo>
                    <a:pt x="450" y="953"/>
                  </a:lnTo>
                  <a:lnTo>
                    <a:pt x="453" y="956"/>
                  </a:lnTo>
                  <a:lnTo>
                    <a:pt x="454" y="960"/>
                  </a:lnTo>
                  <a:lnTo>
                    <a:pt x="456" y="963"/>
                  </a:lnTo>
                  <a:lnTo>
                    <a:pt x="459" y="966"/>
                  </a:lnTo>
                  <a:lnTo>
                    <a:pt x="461" y="969"/>
                  </a:lnTo>
                  <a:lnTo>
                    <a:pt x="464" y="970"/>
                  </a:lnTo>
                  <a:lnTo>
                    <a:pt x="468" y="972"/>
                  </a:lnTo>
                  <a:lnTo>
                    <a:pt x="473" y="972"/>
                  </a:lnTo>
                  <a:lnTo>
                    <a:pt x="477" y="972"/>
                  </a:lnTo>
                  <a:lnTo>
                    <a:pt x="480" y="973"/>
                  </a:lnTo>
                  <a:lnTo>
                    <a:pt x="483" y="976"/>
                  </a:lnTo>
                  <a:lnTo>
                    <a:pt x="485" y="979"/>
                  </a:lnTo>
                  <a:lnTo>
                    <a:pt x="488" y="981"/>
                  </a:lnTo>
                  <a:lnTo>
                    <a:pt x="491" y="982"/>
                  </a:lnTo>
                  <a:lnTo>
                    <a:pt x="494" y="985"/>
                  </a:lnTo>
                  <a:lnTo>
                    <a:pt x="499" y="987"/>
                  </a:lnTo>
                  <a:lnTo>
                    <a:pt x="500" y="989"/>
                  </a:lnTo>
                  <a:lnTo>
                    <a:pt x="502" y="992"/>
                  </a:lnTo>
                  <a:lnTo>
                    <a:pt x="503" y="992"/>
                  </a:lnTo>
                  <a:lnTo>
                    <a:pt x="505" y="996"/>
                  </a:lnTo>
                  <a:lnTo>
                    <a:pt x="505" y="1001"/>
                  </a:lnTo>
                  <a:lnTo>
                    <a:pt x="506" y="1004"/>
                  </a:lnTo>
                  <a:lnTo>
                    <a:pt x="509" y="1007"/>
                  </a:lnTo>
                  <a:lnTo>
                    <a:pt x="512" y="1008"/>
                  </a:lnTo>
                  <a:lnTo>
                    <a:pt x="517" y="1010"/>
                  </a:lnTo>
                  <a:lnTo>
                    <a:pt x="522" y="1010"/>
                  </a:lnTo>
                  <a:lnTo>
                    <a:pt x="526" y="1010"/>
                  </a:lnTo>
                  <a:lnTo>
                    <a:pt x="531" y="1011"/>
                  </a:lnTo>
                  <a:lnTo>
                    <a:pt x="532" y="1014"/>
                  </a:lnTo>
                  <a:lnTo>
                    <a:pt x="534" y="1018"/>
                  </a:lnTo>
                  <a:lnTo>
                    <a:pt x="535" y="1022"/>
                  </a:lnTo>
                  <a:lnTo>
                    <a:pt x="535" y="1027"/>
                  </a:lnTo>
                  <a:lnTo>
                    <a:pt x="537" y="1031"/>
                  </a:lnTo>
                  <a:lnTo>
                    <a:pt x="537" y="1036"/>
                  </a:lnTo>
                  <a:lnTo>
                    <a:pt x="535" y="1039"/>
                  </a:lnTo>
                  <a:lnTo>
                    <a:pt x="534" y="1042"/>
                  </a:lnTo>
                  <a:lnTo>
                    <a:pt x="531" y="1045"/>
                  </a:lnTo>
                  <a:lnTo>
                    <a:pt x="528" y="1048"/>
                  </a:lnTo>
                  <a:lnTo>
                    <a:pt x="526" y="1051"/>
                  </a:lnTo>
                  <a:lnTo>
                    <a:pt x="526" y="1056"/>
                  </a:lnTo>
                  <a:lnTo>
                    <a:pt x="526" y="1060"/>
                  </a:lnTo>
                  <a:lnTo>
                    <a:pt x="525" y="1065"/>
                  </a:lnTo>
                  <a:lnTo>
                    <a:pt x="523" y="1068"/>
                  </a:lnTo>
                  <a:lnTo>
                    <a:pt x="522" y="1071"/>
                  </a:lnTo>
                  <a:lnTo>
                    <a:pt x="520" y="1076"/>
                  </a:lnTo>
                  <a:lnTo>
                    <a:pt x="520" y="1077"/>
                  </a:lnTo>
                  <a:lnTo>
                    <a:pt x="520" y="1080"/>
                  </a:lnTo>
                  <a:lnTo>
                    <a:pt x="523" y="1083"/>
                  </a:lnTo>
                  <a:lnTo>
                    <a:pt x="526" y="1083"/>
                  </a:lnTo>
                  <a:lnTo>
                    <a:pt x="532" y="1083"/>
                  </a:lnTo>
                  <a:lnTo>
                    <a:pt x="535" y="1085"/>
                  </a:lnTo>
                  <a:lnTo>
                    <a:pt x="537" y="1088"/>
                  </a:lnTo>
                  <a:lnTo>
                    <a:pt x="540" y="1091"/>
                  </a:lnTo>
                  <a:lnTo>
                    <a:pt x="541" y="1094"/>
                  </a:lnTo>
                  <a:lnTo>
                    <a:pt x="544" y="1095"/>
                  </a:lnTo>
                  <a:lnTo>
                    <a:pt x="549" y="1097"/>
                  </a:lnTo>
                  <a:lnTo>
                    <a:pt x="554" y="1098"/>
                  </a:lnTo>
                  <a:lnTo>
                    <a:pt x="557" y="1098"/>
                  </a:lnTo>
                  <a:lnTo>
                    <a:pt x="561" y="1100"/>
                  </a:lnTo>
                  <a:lnTo>
                    <a:pt x="563" y="1101"/>
                  </a:lnTo>
                  <a:lnTo>
                    <a:pt x="563" y="1106"/>
                  </a:lnTo>
                  <a:lnTo>
                    <a:pt x="564" y="1111"/>
                  </a:lnTo>
                  <a:lnTo>
                    <a:pt x="564" y="1115"/>
                  </a:lnTo>
                  <a:lnTo>
                    <a:pt x="566" y="1120"/>
                  </a:lnTo>
                  <a:lnTo>
                    <a:pt x="567" y="1123"/>
                  </a:lnTo>
                  <a:lnTo>
                    <a:pt x="569" y="1127"/>
                  </a:lnTo>
                  <a:lnTo>
                    <a:pt x="570" y="1130"/>
                  </a:lnTo>
                  <a:lnTo>
                    <a:pt x="573" y="1134"/>
                  </a:lnTo>
                  <a:lnTo>
                    <a:pt x="577" y="1135"/>
                  </a:lnTo>
                  <a:lnTo>
                    <a:pt x="581" y="1134"/>
                  </a:lnTo>
                  <a:lnTo>
                    <a:pt x="584" y="1132"/>
                  </a:lnTo>
                  <a:lnTo>
                    <a:pt x="587" y="1129"/>
                  </a:lnTo>
                  <a:lnTo>
                    <a:pt x="589" y="1127"/>
                  </a:lnTo>
                  <a:lnTo>
                    <a:pt x="592" y="1124"/>
                  </a:lnTo>
                  <a:lnTo>
                    <a:pt x="593" y="1120"/>
                  </a:lnTo>
                  <a:lnTo>
                    <a:pt x="595" y="1117"/>
                  </a:lnTo>
                  <a:lnTo>
                    <a:pt x="596" y="1114"/>
                  </a:lnTo>
                  <a:lnTo>
                    <a:pt x="599" y="1111"/>
                  </a:lnTo>
                  <a:lnTo>
                    <a:pt x="602" y="1109"/>
                  </a:lnTo>
                  <a:lnTo>
                    <a:pt x="609" y="1109"/>
                  </a:lnTo>
                  <a:lnTo>
                    <a:pt x="612" y="1109"/>
                  </a:lnTo>
                  <a:lnTo>
                    <a:pt x="615" y="1106"/>
                  </a:lnTo>
                  <a:lnTo>
                    <a:pt x="616" y="1101"/>
                  </a:lnTo>
                  <a:lnTo>
                    <a:pt x="615" y="1097"/>
                  </a:lnTo>
                  <a:lnTo>
                    <a:pt x="615" y="1092"/>
                  </a:lnTo>
                  <a:lnTo>
                    <a:pt x="616" y="1089"/>
                  </a:lnTo>
                  <a:lnTo>
                    <a:pt x="618" y="1085"/>
                  </a:lnTo>
                  <a:lnTo>
                    <a:pt x="619" y="1082"/>
                  </a:lnTo>
                  <a:lnTo>
                    <a:pt x="622" y="1079"/>
                  </a:lnTo>
                  <a:lnTo>
                    <a:pt x="624" y="1076"/>
                  </a:lnTo>
                  <a:lnTo>
                    <a:pt x="625" y="1072"/>
                  </a:lnTo>
                  <a:lnTo>
                    <a:pt x="627" y="1068"/>
                  </a:lnTo>
                  <a:lnTo>
                    <a:pt x="627" y="1063"/>
                  </a:lnTo>
                  <a:lnTo>
                    <a:pt x="628" y="1060"/>
                  </a:lnTo>
                  <a:lnTo>
                    <a:pt x="630" y="1057"/>
                  </a:lnTo>
                  <a:lnTo>
                    <a:pt x="635" y="1056"/>
                  </a:lnTo>
                  <a:lnTo>
                    <a:pt x="641" y="1056"/>
                  </a:lnTo>
                  <a:lnTo>
                    <a:pt x="645" y="1056"/>
                  </a:lnTo>
                  <a:lnTo>
                    <a:pt x="650" y="1056"/>
                  </a:lnTo>
                  <a:lnTo>
                    <a:pt x="653" y="1057"/>
                  </a:lnTo>
                  <a:lnTo>
                    <a:pt x="656" y="1060"/>
                  </a:lnTo>
                  <a:lnTo>
                    <a:pt x="659" y="1063"/>
                  </a:lnTo>
                  <a:lnTo>
                    <a:pt x="660" y="1066"/>
                  </a:lnTo>
                  <a:lnTo>
                    <a:pt x="662" y="1069"/>
                  </a:lnTo>
                  <a:lnTo>
                    <a:pt x="664" y="1074"/>
                  </a:lnTo>
                  <a:lnTo>
                    <a:pt x="667" y="1076"/>
                  </a:lnTo>
                  <a:lnTo>
                    <a:pt x="670" y="1077"/>
                  </a:lnTo>
                  <a:lnTo>
                    <a:pt x="674" y="1077"/>
                  </a:lnTo>
                  <a:lnTo>
                    <a:pt x="679" y="1077"/>
                  </a:lnTo>
                  <a:lnTo>
                    <a:pt x="683" y="1076"/>
                  </a:lnTo>
                  <a:lnTo>
                    <a:pt x="688" y="1077"/>
                  </a:lnTo>
                  <a:lnTo>
                    <a:pt x="692" y="1077"/>
                  </a:lnTo>
                  <a:lnTo>
                    <a:pt x="696" y="1074"/>
                  </a:lnTo>
                  <a:lnTo>
                    <a:pt x="699" y="1071"/>
                  </a:lnTo>
                  <a:lnTo>
                    <a:pt x="702" y="1069"/>
                  </a:lnTo>
                  <a:lnTo>
                    <a:pt x="706" y="1071"/>
                  </a:lnTo>
                  <a:lnTo>
                    <a:pt x="709" y="1072"/>
                  </a:lnTo>
                  <a:lnTo>
                    <a:pt x="711" y="1076"/>
                  </a:lnTo>
                  <a:lnTo>
                    <a:pt x="711" y="1080"/>
                  </a:lnTo>
                  <a:lnTo>
                    <a:pt x="711" y="1085"/>
                  </a:lnTo>
                  <a:lnTo>
                    <a:pt x="709" y="1089"/>
                  </a:lnTo>
                  <a:lnTo>
                    <a:pt x="711" y="1092"/>
                  </a:lnTo>
                  <a:lnTo>
                    <a:pt x="715" y="1095"/>
                  </a:lnTo>
                  <a:lnTo>
                    <a:pt x="718" y="1095"/>
                  </a:lnTo>
                  <a:lnTo>
                    <a:pt x="723" y="1097"/>
                  </a:lnTo>
                  <a:lnTo>
                    <a:pt x="728" y="1095"/>
                  </a:lnTo>
                  <a:lnTo>
                    <a:pt x="731" y="1092"/>
                  </a:lnTo>
                  <a:lnTo>
                    <a:pt x="732" y="1089"/>
                  </a:lnTo>
                  <a:lnTo>
                    <a:pt x="735" y="1091"/>
                  </a:lnTo>
                  <a:lnTo>
                    <a:pt x="735" y="1095"/>
                  </a:lnTo>
                  <a:lnTo>
                    <a:pt x="735" y="1100"/>
                  </a:lnTo>
                  <a:lnTo>
                    <a:pt x="735" y="1103"/>
                  </a:lnTo>
                  <a:lnTo>
                    <a:pt x="735" y="1108"/>
                  </a:lnTo>
                  <a:lnTo>
                    <a:pt x="737" y="1112"/>
                  </a:lnTo>
                  <a:lnTo>
                    <a:pt x="738" y="1115"/>
                  </a:lnTo>
                  <a:lnTo>
                    <a:pt x="741" y="1118"/>
                  </a:lnTo>
                  <a:lnTo>
                    <a:pt x="741" y="1121"/>
                  </a:lnTo>
                  <a:lnTo>
                    <a:pt x="743" y="1126"/>
                  </a:lnTo>
                  <a:lnTo>
                    <a:pt x="743" y="1130"/>
                  </a:lnTo>
                  <a:lnTo>
                    <a:pt x="746" y="1134"/>
                  </a:lnTo>
                  <a:lnTo>
                    <a:pt x="749" y="1135"/>
                  </a:lnTo>
                  <a:lnTo>
                    <a:pt x="752" y="1138"/>
                  </a:lnTo>
                  <a:lnTo>
                    <a:pt x="754" y="1141"/>
                  </a:lnTo>
                  <a:lnTo>
                    <a:pt x="757" y="1144"/>
                  </a:lnTo>
                  <a:lnTo>
                    <a:pt x="758" y="1146"/>
                  </a:lnTo>
                  <a:lnTo>
                    <a:pt x="763" y="1147"/>
                  </a:lnTo>
                  <a:lnTo>
                    <a:pt x="767" y="1149"/>
                  </a:lnTo>
                  <a:lnTo>
                    <a:pt x="769" y="1152"/>
                  </a:lnTo>
                  <a:lnTo>
                    <a:pt x="770" y="1155"/>
                  </a:lnTo>
                  <a:lnTo>
                    <a:pt x="772" y="1159"/>
                  </a:lnTo>
                  <a:lnTo>
                    <a:pt x="773" y="1163"/>
                  </a:lnTo>
                  <a:lnTo>
                    <a:pt x="776" y="1164"/>
                  </a:lnTo>
                  <a:lnTo>
                    <a:pt x="778" y="1167"/>
                  </a:lnTo>
                  <a:lnTo>
                    <a:pt x="781" y="1172"/>
                  </a:lnTo>
                  <a:lnTo>
                    <a:pt x="779" y="1175"/>
                  </a:lnTo>
                  <a:lnTo>
                    <a:pt x="776" y="1178"/>
                  </a:lnTo>
                  <a:lnTo>
                    <a:pt x="775" y="1181"/>
                  </a:lnTo>
                  <a:lnTo>
                    <a:pt x="773" y="1184"/>
                  </a:lnTo>
                  <a:lnTo>
                    <a:pt x="770" y="1187"/>
                  </a:lnTo>
                  <a:lnTo>
                    <a:pt x="769" y="1190"/>
                  </a:lnTo>
                  <a:lnTo>
                    <a:pt x="767" y="1193"/>
                  </a:lnTo>
                  <a:lnTo>
                    <a:pt x="766" y="1198"/>
                  </a:lnTo>
                  <a:lnTo>
                    <a:pt x="764" y="1201"/>
                  </a:lnTo>
                  <a:lnTo>
                    <a:pt x="764" y="1205"/>
                  </a:lnTo>
                  <a:lnTo>
                    <a:pt x="766" y="1210"/>
                  </a:lnTo>
                  <a:lnTo>
                    <a:pt x="767" y="1214"/>
                  </a:lnTo>
                  <a:lnTo>
                    <a:pt x="769" y="1217"/>
                  </a:lnTo>
                  <a:lnTo>
                    <a:pt x="773" y="1219"/>
                  </a:lnTo>
                  <a:lnTo>
                    <a:pt x="776" y="1221"/>
                  </a:lnTo>
                  <a:lnTo>
                    <a:pt x="781" y="1221"/>
                  </a:lnTo>
                  <a:lnTo>
                    <a:pt x="786" y="1222"/>
                  </a:lnTo>
                  <a:lnTo>
                    <a:pt x="789" y="1224"/>
                  </a:lnTo>
                  <a:lnTo>
                    <a:pt x="790" y="1227"/>
                  </a:lnTo>
                  <a:lnTo>
                    <a:pt x="790" y="1231"/>
                  </a:lnTo>
                  <a:lnTo>
                    <a:pt x="792" y="1234"/>
                  </a:lnTo>
                  <a:lnTo>
                    <a:pt x="790" y="1237"/>
                  </a:lnTo>
                  <a:lnTo>
                    <a:pt x="790" y="1242"/>
                  </a:lnTo>
                  <a:lnTo>
                    <a:pt x="789" y="1245"/>
                  </a:lnTo>
                  <a:lnTo>
                    <a:pt x="786" y="1248"/>
                  </a:lnTo>
                  <a:lnTo>
                    <a:pt x="784" y="1251"/>
                  </a:lnTo>
                  <a:lnTo>
                    <a:pt x="786" y="1256"/>
                  </a:lnTo>
                  <a:lnTo>
                    <a:pt x="787" y="1259"/>
                  </a:lnTo>
                  <a:lnTo>
                    <a:pt x="790" y="1262"/>
                  </a:lnTo>
                  <a:lnTo>
                    <a:pt x="792" y="1265"/>
                  </a:lnTo>
                  <a:lnTo>
                    <a:pt x="793" y="1268"/>
                  </a:lnTo>
                  <a:lnTo>
                    <a:pt x="795" y="1272"/>
                  </a:lnTo>
                  <a:lnTo>
                    <a:pt x="795" y="1277"/>
                  </a:lnTo>
                  <a:lnTo>
                    <a:pt x="798" y="1280"/>
                  </a:lnTo>
                  <a:lnTo>
                    <a:pt x="802" y="1280"/>
                  </a:lnTo>
                  <a:lnTo>
                    <a:pt x="805" y="1279"/>
                  </a:lnTo>
                  <a:lnTo>
                    <a:pt x="807" y="1279"/>
                  </a:lnTo>
                  <a:lnTo>
                    <a:pt x="810" y="1279"/>
                  </a:lnTo>
                  <a:lnTo>
                    <a:pt x="813" y="1280"/>
                  </a:lnTo>
                  <a:lnTo>
                    <a:pt x="816" y="1283"/>
                  </a:lnTo>
                  <a:lnTo>
                    <a:pt x="818" y="1286"/>
                  </a:lnTo>
                  <a:lnTo>
                    <a:pt x="821" y="1288"/>
                  </a:lnTo>
                  <a:lnTo>
                    <a:pt x="824" y="1289"/>
                  </a:lnTo>
                  <a:lnTo>
                    <a:pt x="827" y="1292"/>
                  </a:lnTo>
                  <a:lnTo>
                    <a:pt x="828" y="1295"/>
                  </a:lnTo>
                  <a:lnTo>
                    <a:pt x="833" y="1297"/>
                  </a:lnTo>
                  <a:lnTo>
                    <a:pt x="836" y="1298"/>
                  </a:lnTo>
                  <a:lnTo>
                    <a:pt x="840" y="1300"/>
                  </a:lnTo>
                  <a:lnTo>
                    <a:pt x="845" y="1300"/>
                  </a:lnTo>
                  <a:lnTo>
                    <a:pt x="850" y="1300"/>
                  </a:lnTo>
                  <a:lnTo>
                    <a:pt x="853" y="1301"/>
                  </a:lnTo>
                  <a:lnTo>
                    <a:pt x="856" y="1304"/>
                  </a:lnTo>
                  <a:lnTo>
                    <a:pt x="856" y="1309"/>
                  </a:lnTo>
                  <a:lnTo>
                    <a:pt x="854" y="1312"/>
                  </a:lnTo>
                  <a:lnTo>
                    <a:pt x="851" y="1315"/>
                  </a:lnTo>
                  <a:lnTo>
                    <a:pt x="850" y="1318"/>
                  </a:lnTo>
                  <a:lnTo>
                    <a:pt x="850" y="1321"/>
                  </a:lnTo>
                  <a:lnTo>
                    <a:pt x="851" y="1326"/>
                  </a:lnTo>
                  <a:lnTo>
                    <a:pt x="856" y="1330"/>
                  </a:lnTo>
                  <a:lnTo>
                    <a:pt x="857" y="1330"/>
                  </a:lnTo>
                  <a:lnTo>
                    <a:pt x="859" y="1332"/>
                  </a:lnTo>
                  <a:lnTo>
                    <a:pt x="862" y="1335"/>
                  </a:lnTo>
                  <a:lnTo>
                    <a:pt x="863" y="1337"/>
                  </a:lnTo>
                  <a:lnTo>
                    <a:pt x="863" y="1341"/>
                  </a:lnTo>
                  <a:lnTo>
                    <a:pt x="865" y="1344"/>
                  </a:lnTo>
                  <a:lnTo>
                    <a:pt x="868" y="1347"/>
                  </a:lnTo>
                  <a:lnTo>
                    <a:pt x="871" y="1349"/>
                  </a:lnTo>
                  <a:lnTo>
                    <a:pt x="876" y="1350"/>
                  </a:lnTo>
                  <a:lnTo>
                    <a:pt x="877" y="1353"/>
                  </a:lnTo>
                  <a:lnTo>
                    <a:pt x="874" y="1356"/>
                  </a:lnTo>
                  <a:lnTo>
                    <a:pt x="871" y="1358"/>
                  </a:lnTo>
                  <a:lnTo>
                    <a:pt x="868" y="1361"/>
                  </a:lnTo>
                  <a:lnTo>
                    <a:pt x="866" y="1361"/>
                  </a:lnTo>
                  <a:lnTo>
                    <a:pt x="865" y="1362"/>
                  </a:lnTo>
                  <a:lnTo>
                    <a:pt x="865" y="1365"/>
                  </a:lnTo>
                  <a:lnTo>
                    <a:pt x="866" y="1370"/>
                  </a:lnTo>
                  <a:lnTo>
                    <a:pt x="868" y="1373"/>
                  </a:lnTo>
                  <a:lnTo>
                    <a:pt x="868" y="1378"/>
                  </a:lnTo>
                  <a:lnTo>
                    <a:pt x="868" y="1382"/>
                  </a:lnTo>
                  <a:lnTo>
                    <a:pt x="865" y="1385"/>
                  </a:lnTo>
                  <a:lnTo>
                    <a:pt x="863" y="1388"/>
                  </a:lnTo>
                  <a:lnTo>
                    <a:pt x="866" y="1391"/>
                  </a:lnTo>
                  <a:lnTo>
                    <a:pt x="871" y="1390"/>
                  </a:lnTo>
                  <a:lnTo>
                    <a:pt x="874" y="1388"/>
                  </a:lnTo>
                  <a:lnTo>
                    <a:pt x="879" y="1390"/>
                  </a:lnTo>
                  <a:lnTo>
                    <a:pt x="882" y="1391"/>
                  </a:lnTo>
                  <a:lnTo>
                    <a:pt x="885" y="1390"/>
                  </a:lnTo>
                  <a:lnTo>
                    <a:pt x="888" y="1387"/>
                  </a:lnTo>
                  <a:lnTo>
                    <a:pt x="889" y="1384"/>
                  </a:lnTo>
                  <a:lnTo>
                    <a:pt x="889" y="1379"/>
                  </a:lnTo>
                  <a:lnTo>
                    <a:pt x="889" y="1375"/>
                  </a:lnTo>
                  <a:lnTo>
                    <a:pt x="889" y="1370"/>
                  </a:lnTo>
                  <a:lnTo>
                    <a:pt x="891" y="1365"/>
                  </a:lnTo>
                  <a:lnTo>
                    <a:pt x="895" y="1367"/>
                  </a:lnTo>
                  <a:lnTo>
                    <a:pt x="897" y="1370"/>
                  </a:lnTo>
                  <a:lnTo>
                    <a:pt x="900" y="1373"/>
                  </a:lnTo>
                  <a:lnTo>
                    <a:pt x="900" y="1378"/>
                  </a:lnTo>
                  <a:lnTo>
                    <a:pt x="902" y="1381"/>
                  </a:lnTo>
                  <a:lnTo>
                    <a:pt x="902" y="1385"/>
                  </a:lnTo>
                  <a:lnTo>
                    <a:pt x="903" y="1390"/>
                  </a:lnTo>
                  <a:lnTo>
                    <a:pt x="903" y="1394"/>
                  </a:lnTo>
                  <a:lnTo>
                    <a:pt x="905" y="1399"/>
                  </a:lnTo>
                  <a:lnTo>
                    <a:pt x="905" y="1404"/>
                  </a:lnTo>
                  <a:lnTo>
                    <a:pt x="906" y="1408"/>
                  </a:lnTo>
                  <a:lnTo>
                    <a:pt x="905" y="1413"/>
                  </a:lnTo>
                  <a:lnTo>
                    <a:pt x="902" y="1416"/>
                  </a:lnTo>
                  <a:lnTo>
                    <a:pt x="898" y="1417"/>
                  </a:lnTo>
                  <a:lnTo>
                    <a:pt x="895" y="1419"/>
                  </a:lnTo>
                  <a:lnTo>
                    <a:pt x="891" y="1420"/>
                  </a:lnTo>
                  <a:lnTo>
                    <a:pt x="886" y="1419"/>
                  </a:lnTo>
                  <a:lnTo>
                    <a:pt x="883" y="1417"/>
                  </a:lnTo>
                  <a:lnTo>
                    <a:pt x="880" y="1416"/>
                  </a:lnTo>
                  <a:lnTo>
                    <a:pt x="876" y="1416"/>
                  </a:lnTo>
                  <a:lnTo>
                    <a:pt x="873" y="1419"/>
                  </a:lnTo>
                  <a:lnTo>
                    <a:pt x="873" y="1423"/>
                  </a:lnTo>
                  <a:lnTo>
                    <a:pt x="874" y="1425"/>
                  </a:lnTo>
                  <a:lnTo>
                    <a:pt x="877" y="1428"/>
                  </a:lnTo>
                  <a:lnTo>
                    <a:pt x="880" y="1431"/>
                  </a:lnTo>
                  <a:lnTo>
                    <a:pt x="882" y="1434"/>
                  </a:lnTo>
                  <a:lnTo>
                    <a:pt x="882" y="1440"/>
                  </a:lnTo>
                  <a:lnTo>
                    <a:pt x="880" y="1443"/>
                  </a:lnTo>
                  <a:lnTo>
                    <a:pt x="879" y="1446"/>
                  </a:lnTo>
                  <a:lnTo>
                    <a:pt x="876" y="1449"/>
                  </a:lnTo>
                  <a:lnTo>
                    <a:pt x="873" y="1451"/>
                  </a:lnTo>
                  <a:lnTo>
                    <a:pt x="871" y="1456"/>
                  </a:lnTo>
                  <a:lnTo>
                    <a:pt x="871" y="1459"/>
                  </a:lnTo>
                  <a:lnTo>
                    <a:pt x="873" y="1463"/>
                  </a:lnTo>
                  <a:lnTo>
                    <a:pt x="874" y="1466"/>
                  </a:lnTo>
                  <a:lnTo>
                    <a:pt x="874" y="1469"/>
                  </a:lnTo>
                  <a:lnTo>
                    <a:pt x="874" y="1472"/>
                  </a:lnTo>
                  <a:lnTo>
                    <a:pt x="871" y="1475"/>
                  </a:lnTo>
                  <a:lnTo>
                    <a:pt x="869" y="1477"/>
                  </a:lnTo>
                  <a:lnTo>
                    <a:pt x="868" y="1481"/>
                  </a:lnTo>
                  <a:lnTo>
                    <a:pt x="869" y="1486"/>
                  </a:lnTo>
                  <a:lnTo>
                    <a:pt x="873" y="1488"/>
                  </a:lnTo>
                  <a:lnTo>
                    <a:pt x="877" y="1488"/>
                  </a:lnTo>
                  <a:lnTo>
                    <a:pt x="882" y="1486"/>
                  </a:lnTo>
                  <a:lnTo>
                    <a:pt x="885" y="1485"/>
                  </a:lnTo>
                  <a:lnTo>
                    <a:pt x="886" y="1489"/>
                  </a:lnTo>
                  <a:lnTo>
                    <a:pt x="888" y="1494"/>
                  </a:lnTo>
                  <a:lnTo>
                    <a:pt x="888" y="1498"/>
                  </a:lnTo>
                  <a:lnTo>
                    <a:pt x="886" y="1503"/>
                  </a:lnTo>
                  <a:lnTo>
                    <a:pt x="886" y="1507"/>
                  </a:lnTo>
                  <a:lnTo>
                    <a:pt x="888" y="1512"/>
                  </a:lnTo>
                  <a:lnTo>
                    <a:pt x="889" y="1517"/>
                  </a:lnTo>
                  <a:lnTo>
                    <a:pt x="889" y="1521"/>
                  </a:lnTo>
                  <a:lnTo>
                    <a:pt x="888" y="1526"/>
                  </a:lnTo>
                  <a:lnTo>
                    <a:pt x="886" y="1529"/>
                  </a:lnTo>
                  <a:lnTo>
                    <a:pt x="883" y="1532"/>
                  </a:lnTo>
                  <a:lnTo>
                    <a:pt x="880" y="1533"/>
                  </a:lnTo>
                  <a:lnTo>
                    <a:pt x="880" y="1538"/>
                  </a:lnTo>
                  <a:lnTo>
                    <a:pt x="883" y="1539"/>
                  </a:lnTo>
                  <a:lnTo>
                    <a:pt x="886" y="1541"/>
                  </a:lnTo>
                  <a:lnTo>
                    <a:pt x="889" y="1544"/>
                  </a:lnTo>
                  <a:lnTo>
                    <a:pt x="891" y="1547"/>
                  </a:lnTo>
                  <a:lnTo>
                    <a:pt x="889" y="1552"/>
                  </a:lnTo>
                  <a:lnTo>
                    <a:pt x="891" y="1556"/>
                  </a:lnTo>
                  <a:lnTo>
                    <a:pt x="894" y="1559"/>
                  </a:lnTo>
                  <a:lnTo>
                    <a:pt x="894" y="1562"/>
                  </a:lnTo>
                  <a:lnTo>
                    <a:pt x="891" y="1565"/>
                  </a:lnTo>
                  <a:lnTo>
                    <a:pt x="888" y="1567"/>
                  </a:lnTo>
                  <a:lnTo>
                    <a:pt x="883" y="1567"/>
                  </a:lnTo>
                  <a:lnTo>
                    <a:pt x="879" y="1568"/>
                  </a:lnTo>
                  <a:lnTo>
                    <a:pt x="874" y="1568"/>
                  </a:lnTo>
                  <a:lnTo>
                    <a:pt x="869" y="1568"/>
                  </a:lnTo>
                  <a:lnTo>
                    <a:pt x="865" y="1567"/>
                  </a:lnTo>
                  <a:lnTo>
                    <a:pt x="862" y="1568"/>
                  </a:lnTo>
                  <a:lnTo>
                    <a:pt x="860" y="1573"/>
                  </a:lnTo>
                  <a:lnTo>
                    <a:pt x="860" y="1578"/>
                  </a:lnTo>
                  <a:lnTo>
                    <a:pt x="860" y="1582"/>
                  </a:lnTo>
                  <a:lnTo>
                    <a:pt x="860" y="1587"/>
                  </a:lnTo>
                  <a:lnTo>
                    <a:pt x="857" y="1588"/>
                  </a:lnTo>
                  <a:lnTo>
                    <a:pt x="853" y="1590"/>
                  </a:lnTo>
                  <a:lnTo>
                    <a:pt x="850" y="1590"/>
                  </a:lnTo>
                  <a:lnTo>
                    <a:pt x="847" y="1593"/>
                  </a:lnTo>
                  <a:lnTo>
                    <a:pt x="845" y="1597"/>
                  </a:lnTo>
                  <a:lnTo>
                    <a:pt x="844" y="1601"/>
                  </a:lnTo>
                  <a:lnTo>
                    <a:pt x="844" y="1604"/>
                  </a:lnTo>
                  <a:lnTo>
                    <a:pt x="844" y="1607"/>
                  </a:lnTo>
                  <a:lnTo>
                    <a:pt x="845" y="1608"/>
                  </a:lnTo>
                  <a:lnTo>
                    <a:pt x="848" y="1611"/>
                  </a:lnTo>
                  <a:lnTo>
                    <a:pt x="853" y="1611"/>
                  </a:lnTo>
                  <a:lnTo>
                    <a:pt x="857" y="1611"/>
                  </a:lnTo>
                  <a:lnTo>
                    <a:pt x="862" y="1613"/>
                  </a:lnTo>
                  <a:lnTo>
                    <a:pt x="863" y="1616"/>
                  </a:lnTo>
                  <a:lnTo>
                    <a:pt x="865" y="1619"/>
                  </a:lnTo>
                  <a:lnTo>
                    <a:pt x="865" y="1623"/>
                  </a:lnTo>
                  <a:lnTo>
                    <a:pt x="866" y="1628"/>
                  </a:lnTo>
                  <a:lnTo>
                    <a:pt x="866" y="1633"/>
                  </a:lnTo>
                  <a:lnTo>
                    <a:pt x="865" y="1636"/>
                  </a:lnTo>
                  <a:lnTo>
                    <a:pt x="865" y="1639"/>
                  </a:lnTo>
                  <a:lnTo>
                    <a:pt x="862" y="1642"/>
                  </a:lnTo>
                  <a:lnTo>
                    <a:pt x="860" y="1646"/>
                  </a:lnTo>
                  <a:lnTo>
                    <a:pt x="859" y="1649"/>
                  </a:lnTo>
                  <a:lnTo>
                    <a:pt x="860" y="1654"/>
                  </a:lnTo>
                  <a:lnTo>
                    <a:pt x="862" y="1657"/>
                  </a:lnTo>
                  <a:lnTo>
                    <a:pt x="863" y="1660"/>
                  </a:lnTo>
                  <a:lnTo>
                    <a:pt x="866" y="1663"/>
                  </a:lnTo>
                  <a:lnTo>
                    <a:pt x="868" y="1666"/>
                  </a:lnTo>
                  <a:lnTo>
                    <a:pt x="869" y="1671"/>
                  </a:lnTo>
                  <a:lnTo>
                    <a:pt x="869" y="1675"/>
                  </a:lnTo>
                  <a:lnTo>
                    <a:pt x="869" y="1680"/>
                  </a:lnTo>
                  <a:lnTo>
                    <a:pt x="866" y="1681"/>
                  </a:lnTo>
                  <a:lnTo>
                    <a:pt x="863" y="1684"/>
                  </a:lnTo>
                  <a:lnTo>
                    <a:pt x="860" y="1686"/>
                  </a:lnTo>
                  <a:lnTo>
                    <a:pt x="856" y="1688"/>
                  </a:lnTo>
                  <a:lnTo>
                    <a:pt x="851" y="1689"/>
                  </a:lnTo>
                  <a:lnTo>
                    <a:pt x="848" y="1689"/>
                  </a:lnTo>
                  <a:lnTo>
                    <a:pt x="845" y="1691"/>
                  </a:lnTo>
                  <a:lnTo>
                    <a:pt x="844" y="1694"/>
                  </a:lnTo>
                  <a:lnTo>
                    <a:pt x="845" y="1697"/>
                  </a:lnTo>
                  <a:lnTo>
                    <a:pt x="848" y="1698"/>
                  </a:lnTo>
                  <a:lnTo>
                    <a:pt x="853" y="1698"/>
                  </a:lnTo>
                  <a:lnTo>
                    <a:pt x="856" y="1701"/>
                  </a:lnTo>
                  <a:lnTo>
                    <a:pt x="857" y="1704"/>
                  </a:lnTo>
                  <a:lnTo>
                    <a:pt x="859" y="1709"/>
                  </a:lnTo>
                  <a:lnTo>
                    <a:pt x="860" y="1713"/>
                  </a:lnTo>
                  <a:lnTo>
                    <a:pt x="862" y="1717"/>
                  </a:lnTo>
                  <a:lnTo>
                    <a:pt x="863" y="1720"/>
                  </a:lnTo>
                  <a:lnTo>
                    <a:pt x="866" y="1721"/>
                  </a:lnTo>
                  <a:lnTo>
                    <a:pt x="871" y="1721"/>
                  </a:lnTo>
                  <a:lnTo>
                    <a:pt x="873" y="1720"/>
                  </a:lnTo>
                  <a:lnTo>
                    <a:pt x="873" y="1715"/>
                  </a:lnTo>
                  <a:lnTo>
                    <a:pt x="871" y="1710"/>
                  </a:lnTo>
                  <a:lnTo>
                    <a:pt x="871" y="1707"/>
                  </a:lnTo>
                  <a:lnTo>
                    <a:pt x="874" y="1704"/>
                  </a:lnTo>
                  <a:lnTo>
                    <a:pt x="879" y="1707"/>
                  </a:lnTo>
                  <a:lnTo>
                    <a:pt x="882" y="1709"/>
                  </a:lnTo>
                  <a:lnTo>
                    <a:pt x="883" y="1712"/>
                  </a:lnTo>
                  <a:lnTo>
                    <a:pt x="885" y="1717"/>
                  </a:lnTo>
                  <a:lnTo>
                    <a:pt x="885" y="1720"/>
                  </a:lnTo>
                  <a:lnTo>
                    <a:pt x="886" y="1724"/>
                  </a:lnTo>
                  <a:lnTo>
                    <a:pt x="889" y="1727"/>
                  </a:lnTo>
                  <a:lnTo>
                    <a:pt x="891" y="1730"/>
                  </a:lnTo>
                  <a:lnTo>
                    <a:pt x="891" y="1735"/>
                  </a:lnTo>
                  <a:lnTo>
                    <a:pt x="891" y="1739"/>
                  </a:lnTo>
                  <a:lnTo>
                    <a:pt x="892" y="1742"/>
                  </a:lnTo>
                  <a:lnTo>
                    <a:pt x="897" y="1742"/>
                  </a:lnTo>
                  <a:lnTo>
                    <a:pt x="898" y="1739"/>
                  </a:lnTo>
                  <a:lnTo>
                    <a:pt x="898" y="1736"/>
                  </a:lnTo>
                  <a:lnTo>
                    <a:pt x="900" y="1735"/>
                  </a:lnTo>
                  <a:lnTo>
                    <a:pt x="900" y="1730"/>
                  </a:lnTo>
                  <a:lnTo>
                    <a:pt x="903" y="1730"/>
                  </a:lnTo>
                  <a:lnTo>
                    <a:pt x="905" y="1730"/>
                  </a:lnTo>
                  <a:lnTo>
                    <a:pt x="906" y="1732"/>
                  </a:lnTo>
                  <a:lnTo>
                    <a:pt x="908" y="1735"/>
                  </a:lnTo>
                  <a:lnTo>
                    <a:pt x="909" y="1739"/>
                  </a:lnTo>
                  <a:lnTo>
                    <a:pt x="909" y="1741"/>
                  </a:lnTo>
                  <a:lnTo>
                    <a:pt x="909" y="1744"/>
                  </a:lnTo>
                  <a:lnTo>
                    <a:pt x="909" y="1749"/>
                  </a:lnTo>
                  <a:lnTo>
                    <a:pt x="912" y="1749"/>
                  </a:lnTo>
                  <a:lnTo>
                    <a:pt x="911" y="1758"/>
                  </a:lnTo>
                  <a:lnTo>
                    <a:pt x="908" y="1761"/>
                  </a:lnTo>
                  <a:lnTo>
                    <a:pt x="906" y="1764"/>
                  </a:lnTo>
                  <a:lnTo>
                    <a:pt x="903" y="1767"/>
                  </a:lnTo>
                  <a:lnTo>
                    <a:pt x="902" y="1770"/>
                  </a:lnTo>
                  <a:lnTo>
                    <a:pt x="900" y="1773"/>
                  </a:lnTo>
                  <a:lnTo>
                    <a:pt x="900" y="1778"/>
                  </a:lnTo>
                  <a:lnTo>
                    <a:pt x="900" y="1784"/>
                  </a:lnTo>
                  <a:lnTo>
                    <a:pt x="900" y="1788"/>
                  </a:lnTo>
                  <a:lnTo>
                    <a:pt x="902" y="1793"/>
                  </a:lnTo>
                  <a:lnTo>
                    <a:pt x="902" y="1797"/>
                  </a:lnTo>
                  <a:lnTo>
                    <a:pt x="902" y="1799"/>
                  </a:lnTo>
                  <a:lnTo>
                    <a:pt x="900" y="1800"/>
                  </a:lnTo>
                  <a:lnTo>
                    <a:pt x="895" y="1802"/>
                  </a:lnTo>
                  <a:lnTo>
                    <a:pt x="892" y="1800"/>
                  </a:lnTo>
                  <a:lnTo>
                    <a:pt x="888" y="1799"/>
                  </a:lnTo>
                  <a:lnTo>
                    <a:pt x="885" y="1797"/>
                  </a:lnTo>
                  <a:lnTo>
                    <a:pt x="880" y="1797"/>
                  </a:lnTo>
                  <a:lnTo>
                    <a:pt x="877" y="1796"/>
                  </a:lnTo>
                  <a:lnTo>
                    <a:pt x="874" y="1794"/>
                  </a:lnTo>
                  <a:lnTo>
                    <a:pt x="871" y="1791"/>
                  </a:lnTo>
                  <a:lnTo>
                    <a:pt x="868" y="1788"/>
                  </a:lnTo>
                  <a:lnTo>
                    <a:pt x="865" y="1787"/>
                  </a:lnTo>
                  <a:lnTo>
                    <a:pt x="862" y="1785"/>
                  </a:lnTo>
                  <a:lnTo>
                    <a:pt x="857" y="1784"/>
                  </a:lnTo>
                  <a:lnTo>
                    <a:pt x="853" y="1784"/>
                  </a:lnTo>
                  <a:lnTo>
                    <a:pt x="848" y="1782"/>
                  </a:lnTo>
                  <a:lnTo>
                    <a:pt x="845" y="1782"/>
                  </a:lnTo>
                  <a:lnTo>
                    <a:pt x="840" y="1781"/>
                  </a:lnTo>
                  <a:lnTo>
                    <a:pt x="836" y="1779"/>
                  </a:lnTo>
                  <a:lnTo>
                    <a:pt x="831" y="1779"/>
                  </a:lnTo>
                  <a:lnTo>
                    <a:pt x="827" y="1779"/>
                  </a:lnTo>
                  <a:lnTo>
                    <a:pt x="822" y="1778"/>
                  </a:lnTo>
                  <a:lnTo>
                    <a:pt x="818" y="1778"/>
                  </a:lnTo>
                  <a:lnTo>
                    <a:pt x="813" y="1778"/>
                  </a:lnTo>
                  <a:lnTo>
                    <a:pt x="808" y="1779"/>
                  </a:lnTo>
                  <a:lnTo>
                    <a:pt x="807" y="1779"/>
                  </a:lnTo>
                  <a:lnTo>
                    <a:pt x="802" y="1779"/>
                  </a:lnTo>
                  <a:lnTo>
                    <a:pt x="798" y="1779"/>
                  </a:lnTo>
                  <a:lnTo>
                    <a:pt x="793" y="1779"/>
                  </a:lnTo>
                  <a:lnTo>
                    <a:pt x="789" y="1781"/>
                  </a:lnTo>
                  <a:lnTo>
                    <a:pt x="784" y="1781"/>
                  </a:lnTo>
                  <a:lnTo>
                    <a:pt x="778" y="1782"/>
                  </a:lnTo>
                  <a:lnTo>
                    <a:pt x="773" y="1782"/>
                  </a:lnTo>
                  <a:lnTo>
                    <a:pt x="769" y="1782"/>
                  </a:lnTo>
                  <a:lnTo>
                    <a:pt x="763" y="1782"/>
                  </a:lnTo>
                  <a:lnTo>
                    <a:pt x="760" y="1784"/>
                  </a:lnTo>
                  <a:lnTo>
                    <a:pt x="754" y="1784"/>
                  </a:lnTo>
                  <a:lnTo>
                    <a:pt x="749" y="1785"/>
                  </a:lnTo>
                  <a:lnTo>
                    <a:pt x="744" y="1785"/>
                  </a:lnTo>
                  <a:lnTo>
                    <a:pt x="740" y="1785"/>
                  </a:lnTo>
                  <a:lnTo>
                    <a:pt x="737" y="1787"/>
                  </a:lnTo>
                  <a:lnTo>
                    <a:pt x="732" y="1788"/>
                  </a:lnTo>
                  <a:lnTo>
                    <a:pt x="728" y="1790"/>
                  </a:lnTo>
                  <a:lnTo>
                    <a:pt x="723" y="1790"/>
                  </a:lnTo>
                  <a:lnTo>
                    <a:pt x="718" y="1791"/>
                  </a:lnTo>
                  <a:lnTo>
                    <a:pt x="715" y="1788"/>
                  </a:lnTo>
                  <a:lnTo>
                    <a:pt x="712" y="1787"/>
                  </a:lnTo>
                  <a:lnTo>
                    <a:pt x="709" y="1785"/>
                  </a:lnTo>
                  <a:lnTo>
                    <a:pt x="705" y="1785"/>
                  </a:lnTo>
                  <a:lnTo>
                    <a:pt x="702" y="1787"/>
                  </a:lnTo>
                  <a:lnTo>
                    <a:pt x="699" y="1790"/>
                  </a:lnTo>
                  <a:lnTo>
                    <a:pt x="696" y="1791"/>
                  </a:lnTo>
                  <a:lnTo>
                    <a:pt x="692" y="1794"/>
                  </a:lnTo>
                  <a:lnTo>
                    <a:pt x="689" y="1796"/>
                  </a:lnTo>
                  <a:lnTo>
                    <a:pt x="686" y="1797"/>
                  </a:lnTo>
                  <a:lnTo>
                    <a:pt x="683" y="1800"/>
                  </a:lnTo>
                  <a:lnTo>
                    <a:pt x="680" y="1802"/>
                  </a:lnTo>
                  <a:lnTo>
                    <a:pt x="677" y="1805"/>
                  </a:lnTo>
                  <a:lnTo>
                    <a:pt x="674" y="1807"/>
                  </a:lnTo>
                  <a:lnTo>
                    <a:pt x="671" y="1808"/>
                  </a:lnTo>
                  <a:lnTo>
                    <a:pt x="668" y="1810"/>
                  </a:lnTo>
                  <a:lnTo>
                    <a:pt x="664" y="1811"/>
                  </a:lnTo>
                  <a:lnTo>
                    <a:pt x="659" y="1811"/>
                  </a:lnTo>
                  <a:lnTo>
                    <a:pt x="656" y="1811"/>
                  </a:lnTo>
                  <a:lnTo>
                    <a:pt x="651" y="1811"/>
                  </a:lnTo>
                  <a:lnTo>
                    <a:pt x="647" y="1813"/>
                  </a:lnTo>
                  <a:lnTo>
                    <a:pt x="644" y="1814"/>
                  </a:lnTo>
                  <a:lnTo>
                    <a:pt x="641" y="1817"/>
                  </a:lnTo>
                  <a:lnTo>
                    <a:pt x="636" y="1819"/>
                  </a:lnTo>
                  <a:lnTo>
                    <a:pt x="633" y="1819"/>
                  </a:lnTo>
                  <a:lnTo>
                    <a:pt x="627" y="1819"/>
                  </a:lnTo>
                  <a:lnTo>
                    <a:pt x="622" y="1820"/>
                  </a:lnTo>
                  <a:lnTo>
                    <a:pt x="616" y="1820"/>
                  </a:lnTo>
                  <a:lnTo>
                    <a:pt x="612" y="1819"/>
                  </a:lnTo>
                  <a:lnTo>
                    <a:pt x="609" y="1817"/>
                  </a:lnTo>
                  <a:lnTo>
                    <a:pt x="606" y="1816"/>
                  </a:lnTo>
                  <a:lnTo>
                    <a:pt x="601" y="1814"/>
                  </a:lnTo>
                  <a:lnTo>
                    <a:pt x="599" y="1813"/>
                  </a:lnTo>
                  <a:lnTo>
                    <a:pt x="595" y="1811"/>
                  </a:lnTo>
                  <a:lnTo>
                    <a:pt x="592" y="1810"/>
                  </a:lnTo>
                  <a:lnTo>
                    <a:pt x="586" y="1810"/>
                  </a:lnTo>
                  <a:lnTo>
                    <a:pt x="581" y="1810"/>
                  </a:lnTo>
                  <a:lnTo>
                    <a:pt x="577" y="1810"/>
                  </a:lnTo>
                  <a:lnTo>
                    <a:pt x="572" y="1811"/>
                  </a:lnTo>
                  <a:lnTo>
                    <a:pt x="567" y="1811"/>
                  </a:lnTo>
                  <a:lnTo>
                    <a:pt x="563" y="1813"/>
                  </a:lnTo>
                  <a:lnTo>
                    <a:pt x="560" y="1814"/>
                  </a:lnTo>
                  <a:lnTo>
                    <a:pt x="555" y="1814"/>
                  </a:lnTo>
                  <a:lnTo>
                    <a:pt x="552" y="1813"/>
                  </a:lnTo>
                  <a:lnTo>
                    <a:pt x="548" y="1811"/>
                  </a:lnTo>
                  <a:lnTo>
                    <a:pt x="544" y="1810"/>
                  </a:lnTo>
                  <a:lnTo>
                    <a:pt x="541" y="1808"/>
                  </a:lnTo>
                  <a:lnTo>
                    <a:pt x="538" y="1805"/>
                  </a:lnTo>
                  <a:lnTo>
                    <a:pt x="535" y="1804"/>
                  </a:lnTo>
                  <a:lnTo>
                    <a:pt x="531" y="1802"/>
                  </a:lnTo>
                  <a:lnTo>
                    <a:pt x="528" y="1802"/>
                  </a:lnTo>
                  <a:lnTo>
                    <a:pt x="523" y="1800"/>
                  </a:lnTo>
                  <a:lnTo>
                    <a:pt x="519" y="1799"/>
                  </a:lnTo>
                  <a:lnTo>
                    <a:pt x="516" y="1797"/>
                  </a:lnTo>
                  <a:lnTo>
                    <a:pt x="512" y="1794"/>
                  </a:lnTo>
                  <a:lnTo>
                    <a:pt x="511" y="1791"/>
                  </a:lnTo>
                  <a:lnTo>
                    <a:pt x="509" y="1788"/>
                  </a:lnTo>
                  <a:lnTo>
                    <a:pt x="508" y="1784"/>
                  </a:lnTo>
                  <a:lnTo>
                    <a:pt x="505" y="1784"/>
                  </a:lnTo>
                  <a:lnTo>
                    <a:pt x="503" y="1787"/>
                  </a:lnTo>
                  <a:lnTo>
                    <a:pt x="500" y="1788"/>
                  </a:lnTo>
                  <a:lnTo>
                    <a:pt x="497" y="1790"/>
                  </a:lnTo>
                  <a:lnTo>
                    <a:pt x="494" y="1793"/>
                  </a:lnTo>
                  <a:lnTo>
                    <a:pt x="491" y="1794"/>
                  </a:lnTo>
                  <a:lnTo>
                    <a:pt x="488" y="1796"/>
                  </a:lnTo>
                  <a:lnTo>
                    <a:pt x="483" y="1797"/>
                  </a:lnTo>
                  <a:lnTo>
                    <a:pt x="480" y="1800"/>
                  </a:lnTo>
                  <a:lnTo>
                    <a:pt x="477" y="1802"/>
                  </a:lnTo>
                  <a:lnTo>
                    <a:pt x="474" y="1804"/>
                  </a:lnTo>
                  <a:lnTo>
                    <a:pt x="471" y="1807"/>
                  </a:lnTo>
                  <a:lnTo>
                    <a:pt x="468" y="1808"/>
                  </a:lnTo>
                  <a:lnTo>
                    <a:pt x="465" y="1810"/>
                  </a:lnTo>
                  <a:lnTo>
                    <a:pt x="461" y="1811"/>
                  </a:lnTo>
                  <a:lnTo>
                    <a:pt x="456" y="1811"/>
                  </a:lnTo>
                  <a:lnTo>
                    <a:pt x="451" y="1813"/>
                  </a:lnTo>
                  <a:lnTo>
                    <a:pt x="445" y="1811"/>
                  </a:lnTo>
                  <a:lnTo>
                    <a:pt x="441" y="1811"/>
                  </a:lnTo>
                  <a:lnTo>
                    <a:pt x="438" y="1811"/>
                  </a:lnTo>
                  <a:lnTo>
                    <a:pt x="436" y="1811"/>
                  </a:lnTo>
                  <a:lnTo>
                    <a:pt x="433" y="1810"/>
                  </a:lnTo>
                  <a:lnTo>
                    <a:pt x="430" y="1808"/>
                  </a:lnTo>
                  <a:lnTo>
                    <a:pt x="425" y="1807"/>
                  </a:lnTo>
                  <a:lnTo>
                    <a:pt x="421" y="1807"/>
                  </a:lnTo>
                  <a:lnTo>
                    <a:pt x="416" y="1805"/>
                  </a:lnTo>
                  <a:lnTo>
                    <a:pt x="412" y="1805"/>
                  </a:lnTo>
                  <a:lnTo>
                    <a:pt x="409" y="1802"/>
                  </a:lnTo>
                  <a:lnTo>
                    <a:pt x="406" y="1800"/>
                  </a:lnTo>
                  <a:lnTo>
                    <a:pt x="403" y="1799"/>
                  </a:lnTo>
                  <a:lnTo>
                    <a:pt x="400" y="1797"/>
                  </a:lnTo>
                  <a:lnTo>
                    <a:pt x="395" y="1796"/>
                  </a:lnTo>
                  <a:lnTo>
                    <a:pt x="390" y="1796"/>
                  </a:lnTo>
                  <a:lnTo>
                    <a:pt x="384" y="1796"/>
                  </a:lnTo>
                  <a:lnTo>
                    <a:pt x="380" y="1796"/>
                  </a:lnTo>
                  <a:lnTo>
                    <a:pt x="375" y="1796"/>
                  </a:lnTo>
                  <a:lnTo>
                    <a:pt x="369" y="1797"/>
                  </a:lnTo>
                  <a:lnTo>
                    <a:pt x="364" y="1797"/>
                  </a:lnTo>
                  <a:lnTo>
                    <a:pt x="360" y="1799"/>
                  </a:lnTo>
                  <a:lnTo>
                    <a:pt x="358" y="1800"/>
                  </a:lnTo>
                  <a:lnTo>
                    <a:pt x="355" y="1804"/>
                  </a:lnTo>
                  <a:lnTo>
                    <a:pt x="352" y="1807"/>
                  </a:lnTo>
                  <a:lnTo>
                    <a:pt x="349" y="1808"/>
                  </a:lnTo>
                  <a:lnTo>
                    <a:pt x="348" y="1811"/>
                  </a:lnTo>
                  <a:lnTo>
                    <a:pt x="345" y="1814"/>
                  </a:lnTo>
                  <a:lnTo>
                    <a:pt x="343" y="1817"/>
                  </a:lnTo>
                  <a:lnTo>
                    <a:pt x="340" y="1820"/>
                  </a:lnTo>
                  <a:lnTo>
                    <a:pt x="337" y="1823"/>
                  </a:lnTo>
                  <a:lnTo>
                    <a:pt x="334" y="1825"/>
                  </a:lnTo>
                  <a:lnTo>
                    <a:pt x="331" y="1828"/>
                  </a:lnTo>
                  <a:lnTo>
                    <a:pt x="328" y="1829"/>
                  </a:lnTo>
                  <a:lnTo>
                    <a:pt x="325" y="1833"/>
                  </a:lnTo>
                  <a:lnTo>
                    <a:pt x="322" y="1834"/>
                  </a:lnTo>
                  <a:lnTo>
                    <a:pt x="319" y="1836"/>
                  </a:lnTo>
                  <a:lnTo>
                    <a:pt x="316" y="1837"/>
                  </a:lnTo>
                  <a:lnTo>
                    <a:pt x="311" y="1839"/>
                  </a:lnTo>
                  <a:lnTo>
                    <a:pt x="308" y="1840"/>
                  </a:lnTo>
                  <a:lnTo>
                    <a:pt x="303" y="1842"/>
                  </a:lnTo>
                  <a:lnTo>
                    <a:pt x="300" y="1843"/>
                  </a:lnTo>
                  <a:lnTo>
                    <a:pt x="296" y="1843"/>
                  </a:lnTo>
                  <a:lnTo>
                    <a:pt x="293" y="1845"/>
                  </a:lnTo>
                  <a:lnTo>
                    <a:pt x="288" y="1846"/>
                  </a:lnTo>
                  <a:lnTo>
                    <a:pt x="284" y="1845"/>
                  </a:lnTo>
                  <a:lnTo>
                    <a:pt x="279" y="1846"/>
                  </a:lnTo>
                  <a:lnTo>
                    <a:pt x="273" y="1846"/>
                  </a:lnTo>
                  <a:lnTo>
                    <a:pt x="268" y="1846"/>
                  </a:lnTo>
                  <a:lnTo>
                    <a:pt x="262" y="1846"/>
                  </a:lnTo>
                  <a:lnTo>
                    <a:pt x="258" y="1846"/>
                  </a:lnTo>
                  <a:lnTo>
                    <a:pt x="253" y="1848"/>
                  </a:lnTo>
                  <a:lnTo>
                    <a:pt x="250" y="1849"/>
                  </a:lnTo>
                  <a:lnTo>
                    <a:pt x="245" y="1851"/>
                  </a:lnTo>
                  <a:lnTo>
                    <a:pt x="242" y="1852"/>
                  </a:lnTo>
                  <a:lnTo>
                    <a:pt x="239" y="1854"/>
                  </a:lnTo>
                  <a:lnTo>
                    <a:pt x="235" y="1855"/>
                  </a:lnTo>
                  <a:lnTo>
                    <a:pt x="230" y="1857"/>
                  </a:lnTo>
                  <a:lnTo>
                    <a:pt x="227" y="1857"/>
                  </a:lnTo>
                  <a:lnTo>
                    <a:pt x="223" y="1858"/>
                  </a:lnTo>
                  <a:lnTo>
                    <a:pt x="220" y="1860"/>
                  </a:lnTo>
                  <a:lnTo>
                    <a:pt x="215" y="1862"/>
                  </a:lnTo>
                  <a:lnTo>
                    <a:pt x="215" y="1863"/>
                  </a:lnTo>
                  <a:lnTo>
                    <a:pt x="212" y="1863"/>
                  </a:lnTo>
                  <a:lnTo>
                    <a:pt x="207" y="1865"/>
                  </a:lnTo>
                  <a:lnTo>
                    <a:pt x="204" y="1866"/>
                  </a:lnTo>
                  <a:lnTo>
                    <a:pt x="200" y="1868"/>
                  </a:lnTo>
                  <a:lnTo>
                    <a:pt x="197" y="1869"/>
                  </a:lnTo>
                  <a:lnTo>
                    <a:pt x="194" y="1872"/>
                  </a:lnTo>
                  <a:lnTo>
                    <a:pt x="191" y="1874"/>
                  </a:lnTo>
                  <a:lnTo>
                    <a:pt x="186" y="1875"/>
                  </a:lnTo>
                  <a:lnTo>
                    <a:pt x="183" y="1877"/>
                  </a:lnTo>
                  <a:lnTo>
                    <a:pt x="181" y="1878"/>
                  </a:lnTo>
                  <a:lnTo>
                    <a:pt x="180" y="1875"/>
                  </a:lnTo>
                  <a:lnTo>
                    <a:pt x="178" y="1872"/>
                  </a:lnTo>
                  <a:lnTo>
                    <a:pt x="177" y="1869"/>
                  </a:lnTo>
                  <a:lnTo>
                    <a:pt x="175" y="1866"/>
                  </a:lnTo>
                  <a:lnTo>
                    <a:pt x="172" y="1863"/>
                  </a:lnTo>
                  <a:lnTo>
                    <a:pt x="169" y="1862"/>
                  </a:lnTo>
                  <a:lnTo>
                    <a:pt x="166" y="1858"/>
                  </a:lnTo>
                  <a:lnTo>
                    <a:pt x="163" y="1857"/>
                  </a:lnTo>
                  <a:lnTo>
                    <a:pt x="162" y="1854"/>
                  </a:lnTo>
                  <a:lnTo>
                    <a:pt x="160" y="1849"/>
                  </a:lnTo>
                  <a:lnTo>
                    <a:pt x="158" y="1846"/>
                  </a:lnTo>
                  <a:lnTo>
                    <a:pt x="157" y="1843"/>
                  </a:lnTo>
                  <a:lnTo>
                    <a:pt x="154" y="1839"/>
                  </a:lnTo>
                  <a:lnTo>
                    <a:pt x="152" y="1836"/>
                  </a:lnTo>
                  <a:lnTo>
                    <a:pt x="151" y="1833"/>
                  </a:lnTo>
                  <a:lnTo>
                    <a:pt x="148" y="1831"/>
                  </a:lnTo>
                  <a:lnTo>
                    <a:pt x="145" y="1828"/>
                  </a:lnTo>
                  <a:lnTo>
                    <a:pt x="142" y="1826"/>
                  </a:lnTo>
                  <a:lnTo>
                    <a:pt x="139" y="1825"/>
                  </a:lnTo>
                  <a:lnTo>
                    <a:pt x="134" y="1823"/>
                  </a:lnTo>
                  <a:lnTo>
                    <a:pt x="129" y="1823"/>
                  </a:lnTo>
                  <a:lnTo>
                    <a:pt x="125" y="1823"/>
                  </a:lnTo>
                  <a:lnTo>
                    <a:pt x="122" y="1822"/>
                  </a:lnTo>
                  <a:lnTo>
                    <a:pt x="117" y="1820"/>
                  </a:lnTo>
                  <a:lnTo>
                    <a:pt x="114" y="1817"/>
                  </a:lnTo>
                  <a:lnTo>
                    <a:pt x="111" y="1816"/>
                  </a:lnTo>
                  <a:lnTo>
                    <a:pt x="108" y="1814"/>
                  </a:lnTo>
                  <a:lnTo>
                    <a:pt x="104" y="1813"/>
                  </a:lnTo>
                  <a:lnTo>
                    <a:pt x="99" y="1813"/>
                  </a:lnTo>
                  <a:lnTo>
                    <a:pt x="96" y="1811"/>
                  </a:lnTo>
                  <a:lnTo>
                    <a:pt x="91" y="1811"/>
                  </a:lnTo>
                  <a:lnTo>
                    <a:pt x="87" y="1810"/>
                  </a:lnTo>
                  <a:lnTo>
                    <a:pt x="84" y="1808"/>
                  </a:lnTo>
                  <a:lnTo>
                    <a:pt x="79" y="1808"/>
                  </a:lnTo>
                  <a:lnTo>
                    <a:pt x="75" y="1807"/>
                  </a:lnTo>
                  <a:lnTo>
                    <a:pt x="70" y="1807"/>
                  </a:lnTo>
                  <a:lnTo>
                    <a:pt x="68" y="1808"/>
                  </a:lnTo>
                  <a:lnTo>
                    <a:pt x="65" y="1808"/>
                  </a:lnTo>
                  <a:lnTo>
                    <a:pt x="62" y="1810"/>
                  </a:lnTo>
                  <a:lnTo>
                    <a:pt x="59" y="1813"/>
                  </a:lnTo>
                  <a:lnTo>
                    <a:pt x="56" y="1814"/>
                  </a:lnTo>
                  <a:lnTo>
                    <a:pt x="52" y="1816"/>
                  </a:lnTo>
                  <a:lnTo>
                    <a:pt x="49" y="1817"/>
                  </a:lnTo>
                  <a:lnTo>
                    <a:pt x="44" y="1819"/>
                  </a:lnTo>
                  <a:lnTo>
                    <a:pt x="41" y="1820"/>
                  </a:lnTo>
                  <a:lnTo>
                    <a:pt x="38" y="1822"/>
                  </a:lnTo>
                  <a:lnTo>
                    <a:pt x="35" y="1823"/>
                  </a:lnTo>
                  <a:lnTo>
                    <a:pt x="30" y="1825"/>
                  </a:lnTo>
                  <a:lnTo>
                    <a:pt x="27" y="1826"/>
                  </a:lnTo>
                  <a:lnTo>
                    <a:pt x="23" y="1828"/>
                  </a:lnTo>
                  <a:lnTo>
                    <a:pt x="20" y="1831"/>
                  </a:lnTo>
                  <a:lnTo>
                    <a:pt x="17" y="1833"/>
                  </a:lnTo>
                  <a:lnTo>
                    <a:pt x="14" y="1836"/>
                  </a:lnTo>
                  <a:lnTo>
                    <a:pt x="9" y="1834"/>
                  </a:lnTo>
                  <a:lnTo>
                    <a:pt x="6" y="1831"/>
                  </a:lnTo>
                  <a:lnTo>
                    <a:pt x="4" y="1828"/>
                  </a:lnTo>
                  <a:lnTo>
                    <a:pt x="3" y="1825"/>
                  </a:lnTo>
                  <a:lnTo>
                    <a:pt x="0" y="1823"/>
                  </a:lnTo>
                  <a:lnTo>
                    <a:pt x="1" y="1819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id="{0F3AD3F3-9046-4437-8DD7-54A04260B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" y="3618"/>
              <a:ext cx="3111" cy="276"/>
            </a:xfrm>
            <a:custGeom>
              <a:avLst/>
              <a:gdLst>
                <a:gd name="T0" fmla="*/ 3073 w 3111"/>
                <a:gd name="T1" fmla="*/ 200 h 276"/>
                <a:gd name="T2" fmla="*/ 2987 w 3111"/>
                <a:gd name="T3" fmla="*/ 203 h 276"/>
                <a:gd name="T4" fmla="*/ 2934 w 3111"/>
                <a:gd name="T5" fmla="*/ 174 h 276"/>
                <a:gd name="T6" fmla="*/ 2908 w 3111"/>
                <a:gd name="T7" fmla="*/ 142 h 276"/>
                <a:gd name="T8" fmla="*/ 2850 w 3111"/>
                <a:gd name="T9" fmla="*/ 128 h 276"/>
                <a:gd name="T10" fmla="*/ 2821 w 3111"/>
                <a:gd name="T11" fmla="*/ 179 h 276"/>
                <a:gd name="T12" fmla="*/ 2761 w 3111"/>
                <a:gd name="T13" fmla="*/ 160 h 276"/>
                <a:gd name="T14" fmla="*/ 2768 w 3111"/>
                <a:gd name="T15" fmla="*/ 107 h 276"/>
                <a:gd name="T16" fmla="*/ 2754 w 3111"/>
                <a:gd name="T17" fmla="*/ 54 h 276"/>
                <a:gd name="T18" fmla="*/ 2694 w 3111"/>
                <a:gd name="T19" fmla="*/ 49 h 276"/>
                <a:gd name="T20" fmla="*/ 2635 w 3111"/>
                <a:gd name="T21" fmla="*/ 49 h 276"/>
                <a:gd name="T22" fmla="*/ 2577 w 3111"/>
                <a:gd name="T23" fmla="*/ 44 h 276"/>
                <a:gd name="T24" fmla="*/ 2464 w 3111"/>
                <a:gd name="T25" fmla="*/ 29 h 276"/>
                <a:gd name="T26" fmla="*/ 2278 w 3111"/>
                <a:gd name="T27" fmla="*/ 23 h 276"/>
                <a:gd name="T28" fmla="*/ 2066 w 3111"/>
                <a:gd name="T29" fmla="*/ 25 h 276"/>
                <a:gd name="T30" fmla="*/ 1867 w 3111"/>
                <a:gd name="T31" fmla="*/ 23 h 276"/>
                <a:gd name="T32" fmla="*/ 1645 w 3111"/>
                <a:gd name="T33" fmla="*/ 21 h 276"/>
                <a:gd name="T34" fmla="*/ 1422 w 3111"/>
                <a:gd name="T35" fmla="*/ 20 h 276"/>
                <a:gd name="T36" fmla="*/ 1234 w 3111"/>
                <a:gd name="T37" fmla="*/ 18 h 276"/>
                <a:gd name="T38" fmla="*/ 1059 w 3111"/>
                <a:gd name="T39" fmla="*/ 83 h 276"/>
                <a:gd name="T40" fmla="*/ 885 w 3111"/>
                <a:gd name="T41" fmla="*/ 177 h 276"/>
                <a:gd name="T42" fmla="*/ 676 w 3111"/>
                <a:gd name="T43" fmla="*/ 194 h 276"/>
                <a:gd name="T44" fmla="*/ 583 w 3111"/>
                <a:gd name="T45" fmla="*/ 189 h 276"/>
                <a:gd name="T46" fmla="*/ 511 w 3111"/>
                <a:gd name="T47" fmla="*/ 176 h 276"/>
                <a:gd name="T48" fmla="*/ 419 w 3111"/>
                <a:gd name="T49" fmla="*/ 189 h 276"/>
                <a:gd name="T50" fmla="*/ 279 w 3111"/>
                <a:gd name="T51" fmla="*/ 258 h 276"/>
                <a:gd name="T52" fmla="*/ 210 w 3111"/>
                <a:gd name="T53" fmla="*/ 266 h 276"/>
                <a:gd name="T54" fmla="*/ 134 w 3111"/>
                <a:gd name="T55" fmla="*/ 264 h 276"/>
                <a:gd name="T56" fmla="*/ 58 w 3111"/>
                <a:gd name="T57" fmla="*/ 273 h 276"/>
                <a:gd name="T58" fmla="*/ 15 w 3111"/>
                <a:gd name="T59" fmla="*/ 224 h 276"/>
                <a:gd name="T60" fmla="*/ 1 w 3111"/>
                <a:gd name="T61" fmla="*/ 192 h 276"/>
                <a:gd name="T62" fmla="*/ 6 w 3111"/>
                <a:gd name="T63" fmla="*/ 151 h 276"/>
                <a:gd name="T64" fmla="*/ 35 w 3111"/>
                <a:gd name="T65" fmla="*/ 127 h 276"/>
                <a:gd name="T66" fmla="*/ 64 w 3111"/>
                <a:gd name="T67" fmla="*/ 154 h 276"/>
                <a:gd name="T68" fmla="*/ 82 w 3111"/>
                <a:gd name="T69" fmla="*/ 170 h 276"/>
                <a:gd name="T70" fmla="*/ 91 w 3111"/>
                <a:gd name="T71" fmla="*/ 186 h 276"/>
                <a:gd name="T72" fmla="*/ 94 w 3111"/>
                <a:gd name="T73" fmla="*/ 160 h 276"/>
                <a:gd name="T74" fmla="*/ 84 w 3111"/>
                <a:gd name="T75" fmla="*/ 118 h 276"/>
                <a:gd name="T76" fmla="*/ 125 w 3111"/>
                <a:gd name="T77" fmla="*/ 90 h 276"/>
                <a:gd name="T78" fmla="*/ 154 w 3111"/>
                <a:gd name="T79" fmla="*/ 55 h 276"/>
                <a:gd name="T80" fmla="*/ 189 w 3111"/>
                <a:gd name="T81" fmla="*/ 79 h 276"/>
                <a:gd name="T82" fmla="*/ 200 w 3111"/>
                <a:gd name="T83" fmla="*/ 119 h 276"/>
                <a:gd name="T84" fmla="*/ 207 w 3111"/>
                <a:gd name="T85" fmla="*/ 113 h 276"/>
                <a:gd name="T86" fmla="*/ 192 w 3111"/>
                <a:gd name="T87" fmla="*/ 90 h 276"/>
                <a:gd name="T88" fmla="*/ 238 w 3111"/>
                <a:gd name="T89" fmla="*/ 87 h 276"/>
                <a:gd name="T90" fmla="*/ 250 w 3111"/>
                <a:gd name="T91" fmla="*/ 107 h 276"/>
                <a:gd name="T92" fmla="*/ 288 w 3111"/>
                <a:gd name="T93" fmla="*/ 108 h 276"/>
                <a:gd name="T94" fmla="*/ 311 w 3111"/>
                <a:gd name="T95" fmla="*/ 122 h 276"/>
                <a:gd name="T96" fmla="*/ 348 w 3111"/>
                <a:gd name="T97" fmla="*/ 92 h 276"/>
                <a:gd name="T98" fmla="*/ 387 w 3111"/>
                <a:gd name="T99" fmla="*/ 92 h 276"/>
                <a:gd name="T100" fmla="*/ 406 w 3111"/>
                <a:gd name="T101" fmla="*/ 79 h 276"/>
                <a:gd name="T102" fmla="*/ 371 w 3111"/>
                <a:gd name="T103" fmla="*/ 81 h 276"/>
                <a:gd name="T104" fmla="*/ 329 w 3111"/>
                <a:gd name="T105" fmla="*/ 81 h 276"/>
                <a:gd name="T106" fmla="*/ 311 w 3111"/>
                <a:gd name="T107" fmla="*/ 110 h 276"/>
                <a:gd name="T108" fmla="*/ 274 w 3111"/>
                <a:gd name="T109" fmla="*/ 83 h 276"/>
                <a:gd name="T110" fmla="*/ 250 w 3111"/>
                <a:gd name="T111" fmla="*/ 66 h 276"/>
                <a:gd name="T112" fmla="*/ 229 w 3111"/>
                <a:gd name="T113" fmla="*/ 49 h 276"/>
                <a:gd name="T114" fmla="*/ 245 w 3111"/>
                <a:gd name="T115" fmla="*/ 38 h 276"/>
                <a:gd name="T116" fmla="*/ 233 w 3111"/>
                <a:gd name="T117" fmla="*/ 28 h 276"/>
                <a:gd name="T118" fmla="*/ 229 w 3111"/>
                <a:gd name="T119" fmla="*/ 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11" h="276">
                  <a:moveTo>
                    <a:pt x="3109" y="243"/>
                  </a:moveTo>
                  <a:lnTo>
                    <a:pt x="3111" y="240"/>
                  </a:lnTo>
                  <a:lnTo>
                    <a:pt x="3111" y="235"/>
                  </a:lnTo>
                  <a:lnTo>
                    <a:pt x="3108" y="234"/>
                  </a:lnTo>
                  <a:lnTo>
                    <a:pt x="3103" y="232"/>
                  </a:lnTo>
                  <a:lnTo>
                    <a:pt x="3099" y="232"/>
                  </a:lnTo>
                  <a:lnTo>
                    <a:pt x="3096" y="229"/>
                  </a:lnTo>
                  <a:lnTo>
                    <a:pt x="3094" y="226"/>
                  </a:lnTo>
                  <a:lnTo>
                    <a:pt x="3091" y="223"/>
                  </a:lnTo>
                  <a:lnTo>
                    <a:pt x="3089" y="220"/>
                  </a:lnTo>
                  <a:lnTo>
                    <a:pt x="3088" y="215"/>
                  </a:lnTo>
                  <a:lnTo>
                    <a:pt x="3086" y="212"/>
                  </a:lnTo>
                  <a:lnTo>
                    <a:pt x="3085" y="209"/>
                  </a:lnTo>
                  <a:lnTo>
                    <a:pt x="3082" y="206"/>
                  </a:lnTo>
                  <a:lnTo>
                    <a:pt x="3080" y="203"/>
                  </a:lnTo>
                  <a:lnTo>
                    <a:pt x="3077" y="202"/>
                  </a:lnTo>
                  <a:lnTo>
                    <a:pt x="3073" y="200"/>
                  </a:lnTo>
                  <a:lnTo>
                    <a:pt x="3068" y="200"/>
                  </a:lnTo>
                  <a:lnTo>
                    <a:pt x="3064" y="202"/>
                  </a:lnTo>
                  <a:lnTo>
                    <a:pt x="3057" y="202"/>
                  </a:lnTo>
                  <a:lnTo>
                    <a:pt x="3053" y="202"/>
                  </a:lnTo>
                  <a:lnTo>
                    <a:pt x="3048" y="202"/>
                  </a:lnTo>
                  <a:lnTo>
                    <a:pt x="3044" y="202"/>
                  </a:lnTo>
                  <a:lnTo>
                    <a:pt x="3038" y="202"/>
                  </a:lnTo>
                  <a:lnTo>
                    <a:pt x="3033" y="202"/>
                  </a:lnTo>
                  <a:lnTo>
                    <a:pt x="3028" y="200"/>
                  </a:lnTo>
                  <a:lnTo>
                    <a:pt x="3022" y="200"/>
                  </a:lnTo>
                  <a:lnTo>
                    <a:pt x="3018" y="202"/>
                  </a:lnTo>
                  <a:lnTo>
                    <a:pt x="3013" y="202"/>
                  </a:lnTo>
                  <a:lnTo>
                    <a:pt x="3007" y="202"/>
                  </a:lnTo>
                  <a:lnTo>
                    <a:pt x="3003" y="202"/>
                  </a:lnTo>
                  <a:lnTo>
                    <a:pt x="2998" y="202"/>
                  </a:lnTo>
                  <a:lnTo>
                    <a:pt x="2992" y="202"/>
                  </a:lnTo>
                  <a:lnTo>
                    <a:pt x="2987" y="203"/>
                  </a:lnTo>
                  <a:lnTo>
                    <a:pt x="2983" y="203"/>
                  </a:lnTo>
                  <a:lnTo>
                    <a:pt x="2978" y="202"/>
                  </a:lnTo>
                  <a:lnTo>
                    <a:pt x="2978" y="197"/>
                  </a:lnTo>
                  <a:lnTo>
                    <a:pt x="2980" y="192"/>
                  </a:lnTo>
                  <a:lnTo>
                    <a:pt x="2980" y="188"/>
                  </a:lnTo>
                  <a:lnTo>
                    <a:pt x="2981" y="183"/>
                  </a:lnTo>
                  <a:lnTo>
                    <a:pt x="2977" y="183"/>
                  </a:lnTo>
                  <a:lnTo>
                    <a:pt x="2972" y="182"/>
                  </a:lnTo>
                  <a:lnTo>
                    <a:pt x="2967" y="182"/>
                  </a:lnTo>
                  <a:lnTo>
                    <a:pt x="2963" y="180"/>
                  </a:lnTo>
                  <a:lnTo>
                    <a:pt x="2958" y="180"/>
                  </a:lnTo>
                  <a:lnTo>
                    <a:pt x="2954" y="180"/>
                  </a:lnTo>
                  <a:lnTo>
                    <a:pt x="2948" y="180"/>
                  </a:lnTo>
                  <a:lnTo>
                    <a:pt x="2945" y="180"/>
                  </a:lnTo>
                  <a:lnTo>
                    <a:pt x="2940" y="179"/>
                  </a:lnTo>
                  <a:lnTo>
                    <a:pt x="2937" y="177"/>
                  </a:lnTo>
                  <a:lnTo>
                    <a:pt x="2934" y="174"/>
                  </a:lnTo>
                  <a:lnTo>
                    <a:pt x="2932" y="171"/>
                  </a:lnTo>
                  <a:lnTo>
                    <a:pt x="2928" y="171"/>
                  </a:lnTo>
                  <a:lnTo>
                    <a:pt x="2923" y="170"/>
                  </a:lnTo>
                  <a:lnTo>
                    <a:pt x="2922" y="166"/>
                  </a:lnTo>
                  <a:lnTo>
                    <a:pt x="2922" y="163"/>
                  </a:lnTo>
                  <a:lnTo>
                    <a:pt x="2923" y="160"/>
                  </a:lnTo>
                  <a:lnTo>
                    <a:pt x="2925" y="157"/>
                  </a:lnTo>
                  <a:lnTo>
                    <a:pt x="2929" y="156"/>
                  </a:lnTo>
                  <a:lnTo>
                    <a:pt x="2929" y="154"/>
                  </a:lnTo>
                  <a:lnTo>
                    <a:pt x="2931" y="153"/>
                  </a:lnTo>
                  <a:lnTo>
                    <a:pt x="2932" y="150"/>
                  </a:lnTo>
                  <a:lnTo>
                    <a:pt x="2929" y="147"/>
                  </a:lnTo>
                  <a:lnTo>
                    <a:pt x="2925" y="147"/>
                  </a:lnTo>
                  <a:lnTo>
                    <a:pt x="2920" y="145"/>
                  </a:lnTo>
                  <a:lnTo>
                    <a:pt x="2916" y="144"/>
                  </a:lnTo>
                  <a:lnTo>
                    <a:pt x="2912" y="144"/>
                  </a:lnTo>
                  <a:lnTo>
                    <a:pt x="2908" y="142"/>
                  </a:lnTo>
                  <a:lnTo>
                    <a:pt x="2905" y="141"/>
                  </a:lnTo>
                  <a:lnTo>
                    <a:pt x="2902" y="139"/>
                  </a:lnTo>
                  <a:lnTo>
                    <a:pt x="2899" y="136"/>
                  </a:lnTo>
                  <a:lnTo>
                    <a:pt x="2896" y="134"/>
                  </a:lnTo>
                  <a:lnTo>
                    <a:pt x="2893" y="131"/>
                  </a:lnTo>
                  <a:lnTo>
                    <a:pt x="2891" y="128"/>
                  </a:lnTo>
                  <a:lnTo>
                    <a:pt x="2890" y="125"/>
                  </a:lnTo>
                  <a:lnTo>
                    <a:pt x="2887" y="122"/>
                  </a:lnTo>
                  <a:lnTo>
                    <a:pt x="2882" y="122"/>
                  </a:lnTo>
                  <a:lnTo>
                    <a:pt x="2879" y="121"/>
                  </a:lnTo>
                  <a:lnTo>
                    <a:pt x="2874" y="121"/>
                  </a:lnTo>
                  <a:lnTo>
                    <a:pt x="2868" y="121"/>
                  </a:lnTo>
                  <a:lnTo>
                    <a:pt x="2864" y="121"/>
                  </a:lnTo>
                  <a:lnTo>
                    <a:pt x="2861" y="122"/>
                  </a:lnTo>
                  <a:lnTo>
                    <a:pt x="2856" y="124"/>
                  </a:lnTo>
                  <a:lnTo>
                    <a:pt x="2853" y="127"/>
                  </a:lnTo>
                  <a:lnTo>
                    <a:pt x="2850" y="128"/>
                  </a:lnTo>
                  <a:lnTo>
                    <a:pt x="2848" y="131"/>
                  </a:lnTo>
                  <a:lnTo>
                    <a:pt x="2845" y="134"/>
                  </a:lnTo>
                  <a:lnTo>
                    <a:pt x="2845" y="139"/>
                  </a:lnTo>
                  <a:lnTo>
                    <a:pt x="2844" y="142"/>
                  </a:lnTo>
                  <a:lnTo>
                    <a:pt x="2844" y="147"/>
                  </a:lnTo>
                  <a:lnTo>
                    <a:pt x="2842" y="151"/>
                  </a:lnTo>
                  <a:lnTo>
                    <a:pt x="2842" y="154"/>
                  </a:lnTo>
                  <a:lnTo>
                    <a:pt x="2842" y="156"/>
                  </a:lnTo>
                  <a:lnTo>
                    <a:pt x="2842" y="160"/>
                  </a:lnTo>
                  <a:lnTo>
                    <a:pt x="2841" y="163"/>
                  </a:lnTo>
                  <a:lnTo>
                    <a:pt x="2841" y="170"/>
                  </a:lnTo>
                  <a:lnTo>
                    <a:pt x="2839" y="173"/>
                  </a:lnTo>
                  <a:lnTo>
                    <a:pt x="2836" y="174"/>
                  </a:lnTo>
                  <a:lnTo>
                    <a:pt x="2833" y="177"/>
                  </a:lnTo>
                  <a:lnTo>
                    <a:pt x="2829" y="179"/>
                  </a:lnTo>
                  <a:lnTo>
                    <a:pt x="2826" y="180"/>
                  </a:lnTo>
                  <a:lnTo>
                    <a:pt x="2821" y="179"/>
                  </a:lnTo>
                  <a:lnTo>
                    <a:pt x="2818" y="177"/>
                  </a:lnTo>
                  <a:lnTo>
                    <a:pt x="2815" y="174"/>
                  </a:lnTo>
                  <a:lnTo>
                    <a:pt x="2810" y="173"/>
                  </a:lnTo>
                  <a:lnTo>
                    <a:pt x="2807" y="173"/>
                  </a:lnTo>
                  <a:lnTo>
                    <a:pt x="2806" y="173"/>
                  </a:lnTo>
                  <a:lnTo>
                    <a:pt x="2801" y="173"/>
                  </a:lnTo>
                  <a:lnTo>
                    <a:pt x="2797" y="173"/>
                  </a:lnTo>
                  <a:lnTo>
                    <a:pt x="2792" y="173"/>
                  </a:lnTo>
                  <a:lnTo>
                    <a:pt x="2787" y="174"/>
                  </a:lnTo>
                  <a:lnTo>
                    <a:pt x="2783" y="174"/>
                  </a:lnTo>
                  <a:lnTo>
                    <a:pt x="2778" y="174"/>
                  </a:lnTo>
                  <a:lnTo>
                    <a:pt x="2775" y="171"/>
                  </a:lnTo>
                  <a:lnTo>
                    <a:pt x="2772" y="170"/>
                  </a:lnTo>
                  <a:lnTo>
                    <a:pt x="2769" y="168"/>
                  </a:lnTo>
                  <a:lnTo>
                    <a:pt x="2766" y="166"/>
                  </a:lnTo>
                  <a:lnTo>
                    <a:pt x="2764" y="163"/>
                  </a:lnTo>
                  <a:lnTo>
                    <a:pt x="2761" y="160"/>
                  </a:lnTo>
                  <a:lnTo>
                    <a:pt x="2760" y="156"/>
                  </a:lnTo>
                  <a:lnTo>
                    <a:pt x="2760" y="154"/>
                  </a:lnTo>
                  <a:lnTo>
                    <a:pt x="2758" y="153"/>
                  </a:lnTo>
                  <a:lnTo>
                    <a:pt x="2757" y="148"/>
                  </a:lnTo>
                  <a:lnTo>
                    <a:pt x="2757" y="144"/>
                  </a:lnTo>
                  <a:lnTo>
                    <a:pt x="2757" y="141"/>
                  </a:lnTo>
                  <a:lnTo>
                    <a:pt x="2755" y="136"/>
                  </a:lnTo>
                  <a:lnTo>
                    <a:pt x="2755" y="133"/>
                  </a:lnTo>
                  <a:lnTo>
                    <a:pt x="2754" y="133"/>
                  </a:lnTo>
                  <a:lnTo>
                    <a:pt x="2755" y="130"/>
                  </a:lnTo>
                  <a:lnTo>
                    <a:pt x="2758" y="127"/>
                  </a:lnTo>
                  <a:lnTo>
                    <a:pt x="2760" y="124"/>
                  </a:lnTo>
                  <a:lnTo>
                    <a:pt x="2763" y="122"/>
                  </a:lnTo>
                  <a:lnTo>
                    <a:pt x="2764" y="118"/>
                  </a:lnTo>
                  <a:lnTo>
                    <a:pt x="2764" y="113"/>
                  </a:lnTo>
                  <a:lnTo>
                    <a:pt x="2766" y="110"/>
                  </a:lnTo>
                  <a:lnTo>
                    <a:pt x="2768" y="107"/>
                  </a:lnTo>
                  <a:lnTo>
                    <a:pt x="2769" y="102"/>
                  </a:lnTo>
                  <a:lnTo>
                    <a:pt x="2771" y="99"/>
                  </a:lnTo>
                  <a:lnTo>
                    <a:pt x="2774" y="96"/>
                  </a:lnTo>
                  <a:lnTo>
                    <a:pt x="2774" y="92"/>
                  </a:lnTo>
                  <a:lnTo>
                    <a:pt x="2775" y="89"/>
                  </a:lnTo>
                  <a:lnTo>
                    <a:pt x="2775" y="84"/>
                  </a:lnTo>
                  <a:lnTo>
                    <a:pt x="2774" y="79"/>
                  </a:lnTo>
                  <a:lnTo>
                    <a:pt x="2772" y="76"/>
                  </a:lnTo>
                  <a:lnTo>
                    <a:pt x="2771" y="72"/>
                  </a:lnTo>
                  <a:lnTo>
                    <a:pt x="2771" y="67"/>
                  </a:lnTo>
                  <a:lnTo>
                    <a:pt x="2771" y="63"/>
                  </a:lnTo>
                  <a:lnTo>
                    <a:pt x="2768" y="60"/>
                  </a:lnTo>
                  <a:lnTo>
                    <a:pt x="2766" y="57"/>
                  </a:lnTo>
                  <a:lnTo>
                    <a:pt x="2763" y="54"/>
                  </a:lnTo>
                  <a:lnTo>
                    <a:pt x="2760" y="52"/>
                  </a:lnTo>
                  <a:lnTo>
                    <a:pt x="2757" y="52"/>
                  </a:lnTo>
                  <a:lnTo>
                    <a:pt x="2754" y="54"/>
                  </a:lnTo>
                  <a:lnTo>
                    <a:pt x="2749" y="54"/>
                  </a:lnTo>
                  <a:lnTo>
                    <a:pt x="2745" y="55"/>
                  </a:lnTo>
                  <a:lnTo>
                    <a:pt x="2740" y="57"/>
                  </a:lnTo>
                  <a:lnTo>
                    <a:pt x="2736" y="55"/>
                  </a:lnTo>
                  <a:lnTo>
                    <a:pt x="2731" y="55"/>
                  </a:lnTo>
                  <a:lnTo>
                    <a:pt x="2728" y="54"/>
                  </a:lnTo>
                  <a:lnTo>
                    <a:pt x="2723" y="54"/>
                  </a:lnTo>
                  <a:lnTo>
                    <a:pt x="2719" y="52"/>
                  </a:lnTo>
                  <a:lnTo>
                    <a:pt x="2714" y="50"/>
                  </a:lnTo>
                  <a:lnTo>
                    <a:pt x="2713" y="49"/>
                  </a:lnTo>
                  <a:lnTo>
                    <a:pt x="2710" y="46"/>
                  </a:lnTo>
                  <a:lnTo>
                    <a:pt x="2708" y="49"/>
                  </a:lnTo>
                  <a:lnTo>
                    <a:pt x="2705" y="50"/>
                  </a:lnTo>
                  <a:lnTo>
                    <a:pt x="2702" y="54"/>
                  </a:lnTo>
                  <a:lnTo>
                    <a:pt x="2700" y="50"/>
                  </a:lnTo>
                  <a:lnTo>
                    <a:pt x="2697" y="49"/>
                  </a:lnTo>
                  <a:lnTo>
                    <a:pt x="2694" y="49"/>
                  </a:lnTo>
                  <a:lnTo>
                    <a:pt x="2688" y="49"/>
                  </a:lnTo>
                  <a:lnTo>
                    <a:pt x="2684" y="49"/>
                  </a:lnTo>
                  <a:lnTo>
                    <a:pt x="2681" y="50"/>
                  </a:lnTo>
                  <a:lnTo>
                    <a:pt x="2678" y="52"/>
                  </a:lnTo>
                  <a:lnTo>
                    <a:pt x="2674" y="55"/>
                  </a:lnTo>
                  <a:lnTo>
                    <a:pt x="2671" y="55"/>
                  </a:lnTo>
                  <a:lnTo>
                    <a:pt x="2668" y="54"/>
                  </a:lnTo>
                  <a:lnTo>
                    <a:pt x="2665" y="50"/>
                  </a:lnTo>
                  <a:lnTo>
                    <a:pt x="2662" y="47"/>
                  </a:lnTo>
                  <a:lnTo>
                    <a:pt x="2659" y="46"/>
                  </a:lnTo>
                  <a:lnTo>
                    <a:pt x="2656" y="43"/>
                  </a:lnTo>
                  <a:lnTo>
                    <a:pt x="2653" y="43"/>
                  </a:lnTo>
                  <a:lnTo>
                    <a:pt x="2649" y="43"/>
                  </a:lnTo>
                  <a:lnTo>
                    <a:pt x="2645" y="44"/>
                  </a:lnTo>
                  <a:lnTo>
                    <a:pt x="2642" y="47"/>
                  </a:lnTo>
                  <a:lnTo>
                    <a:pt x="2639" y="49"/>
                  </a:lnTo>
                  <a:lnTo>
                    <a:pt x="2635" y="49"/>
                  </a:lnTo>
                  <a:lnTo>
                    <a:pt x="2632" y="47"/>
                  </a:lnTo>
                  <a:lnTo>
                    <a:pt x="2626" y="47"/>
                  </a:lnTo>
                  <a:lnTo>
                    <a:pt x="2621" y="47"/>
                  </a:lnTo>
                  <a:lnTo>
                    <a:pt x="2618" y="44"/>
                  </a:lnTo>
                  <a:lnTo>
                    <a:pt x="2616" y="41"/>
                  </a:lnTo>
                  <a:lnTo>
                    <a:pt x="2615" y="37"/>
                  </a:lnTo>
                  <a:lnTo>
                    <a:pt x="2610" y="37"/>
                  </a:lnTo>
                  <a:lnTo>
                    <a:pt x="2607" y="38"/>
                  </a:lnTo>
                  <a:lnTo>
                    <a:pt x="2604" y="41"/>
                  </a:lnTo>
                  <a:lnTo>
                    <a:pt x="2600" y="43"/>
                  </a:lnTo>
                  <a:lnTo>
                    <a:pt x="2597" y="44"/>
                  </a:lnTo>
                  <a:lnTo>
                    <a:pt x="2594" y="41"/>
                  </a:lnTo>
                  <a:lnTo>
                    <a:pt x="2591" y="40"/>
                  </a:lnTo>
                  <a:lnTo>
                    <a:pt x="2584" y="41"/>
                  </a:lnTo>
                  <a:lnTo>
                    <a:pt x="2580" y="43"/>
                  </a:lnTo>
                  <a:lnTo>
                    <a:pt x="2578" y="43"/>
                  </a:lnTo>
                  <a:lnTo>
                    <a:pt x="2577" y="44"/>
                  </a:lnTo>
                  <a:lnTo>
                    <a:pt x="2572" y="50"/>
                  </a:lnTo>
                  <a:lnTo>
                    <a:pt x="2569" y="52"/>
                  </a:lnTo>
                  <a:lnTo>
                    <a:pt x="2566" y="49"/>
                  </a:lnTo>
                  <a:lnTo>
                    <a:pt x="2563" y="47"/>
                  </a:lnTo>
                  <a:lnTo>
                    <a:pt x="2557" y="44"/>
                  </a:lnTo>
                  <a:lnTo>
                    <a:pt x="2554" y="41"/>
                  </a:lnTo>
                  <a:lnTo>
                    <a:pt x="2549" y="40"/>
                  </a:lnTo>
                  <a:lnTo>
                    <a:pt x="2545" y="35"/>
                  </a:lnTo>
                  <a:lnTo>
                    <a:pt x="2542" y="32"/>
                  </a:lnTo>
                  <a:lnTo>
                    <a:pt x="2539" y="32"/>
                  </a:lnTo>
                  <a:lnTo>
                    <a:pt x="2530" y="32"/>
                  </a:lnTo>
                  <a:lnTo>
                    <a:pt x="2517" y="31"/>
                  </a:lnTo>
                  <a:lnTo>
                    <a:pt x="2504" y="31"/>
                  </a:lnTo>
                  <a:lnTo>
                    <a:pt x="2491" y="31"/>
                  </a:lnTo>
                  <a:lnTo>
                    <a:pt x="2478" y="29"/>
                  </a:lnTo>
                  <a:lnTo>
                    <a:pt x="2475" y="29"/>
                  </a:lnTo>
                  <a:lnTo>
                    <a:pt x="2464" y="29"/>
                  </a:lnTo>
                  <a:lnTo>
                    <a:pt x="2452" y="29"/>
                  </a:lnTo>
                  <a:lnTo>
                    <a:pt x="2438" y="28"/>
                  </a:lnTo>
                  <a:lnTo>
                    <a:pt x="2436" y="28"/>
                  </a:lnTo>
                  <a:lnTo>
                    <a:pt x="2426" y="28"/>
                  </a:lnTo>
                  <a:lnTo>
                    <a:pt x="2412" y="26"/>
                  </a:lnTo>
                  <a:lnTo>
                    <a:pt x="2400" y="26"/>
                  </a:lnTo>
                  <a:lnTo>
                    <a:pt x="2397" y="26"/>
                  </a:lnTo>
                  <a:lnTo>
                    <a:pt x="2386" y="26"/>
                  </a:lnTo>
                  <a:lnTo>
                    <a:pt x="2372" y="25"/>
                  </a:lnTo>
                  <a:lnTo>
                    <a:pt x="2360" y="25"/>
                  </a:lnTo>
                  <a:lnTo>
                    <a:pt x="2346" y="25"/>
                  </a:lnTo>
                  <a:lnTo>
                    <a:pt x="2342" y="23"/>
                  </a:lnTo>
                  <a:lnTo>
                    <a:pt x="2328" y="25"/>
                  </a:lnTo>
                  <a:lnTo>
                    <a:pt x="2316" y="25"/>
                  </a:lnTo>
                  <a:lnTo>
                    <a:pt x="2302" y="25"/>
                  </a:lnTo>
                  <a:lnTo>
                    <a:pt x="2290" y="23"/>
                  </a:lnTo>
                  <a:lnTo>
                    <a:pt x="2278" y="23"/>
                  </a:lnTo>
                  <a:lnTo>
                    <a:pt x="2276" y="23"/>
                  </a:lnTo>
                  <a:lnTo>
                    <a:pt x="2263" y="23"/>
                  </a:lnTo>
                  <a:lnTo>
                    <a:pt x="2250" y="25"/>
                  </a:lnTo>
                  <a:lnTo>
                    <a:pt x="2237" y="25"/>
                  </a:lnTo>
                  <a:lnTo>
                    <a:pt x="2224" y="25"/>
                  </a:lnTo>
                  <a:lnTo>
                    <a:pt x="2211" y="25"/>
                  </a:lnTo>
                  <a:lnTo>
                    <a:pt x="2198" y="25"/>
                  </a:lnTo>
                  <a:lnTo>
                    <a:pt x="2185" y="25"/>
                  </a:lnTo>
                  <a:lnTo>
                    <a:pt x="2171" y="25"/>
                  </a:lnTo>
                  <a:lnTo>
                    <a:pt x="2147" y="23"/>
                  </a:lnTo>
                  <a:lnTo>
                    <a:pt x="2133" y="25"/>
                  </a:lnTo>
                  <a:lnTo>
                    <a:pt x="2119" y="25"/>
                  </a:lnTo>
                  <a:lnTo>
                    <a:pt x="2107" y="25"/>
                  </a:lnTo>
                  <a:lnTo>
                    <a:pt x="2093" y="25"/>
                  </a:lnTo>
                  <a:lnTo>
                    <a:pt x="2081" y="25"/>
                  </a:lnTo>
                  <a:lnTo>
                    <a:pt x="2067" y="25"/>
                  </a:lnTo>
                  <a:lnTo>
                    <a:pt x="2066" y="25"/>
                  </a:lnTo>
                  <a:lnTo>
                    <a:pt x="2063" y="25"/>
                  </a:lnTo>
                  <a:lnTo>
                    <a:pt x="2050" y="25"/>
                  </a:lnTo>
                  <a:lnTo>
                    <a:pt x="2037" y="25"/>
                  </a:lnTo>
                  <a:lnTo>
                    <a:pt x="2023" y="25"/>
                  </a:lnTo>
                  <a:lnTo>
                    <a:pt x="2011" y="25"/>
                  </a:lnTo>
                  <a:lnTo>
                    <a:pt x="1997" y="25"/>
                  </a:lnTo>
                  <a:lnTo>
                    <a:pt x="1985" y="25"/>
                  </a:lnTo>
                  <a:lnTo>
                    <a:pt x="1971" y="25"/>
                  </a:lnTo>
                  <a:lnTo>
                    <a:pt x="1959" y="23"/>
                  </a:lnTo>
                  <a:lnTo>
                    <a:pt x="1948" y="23"/>
                  </a:lnTo>
                  <a:lnTo>
                    <a:pt x="1945" y="23"/>
                  </a:lnTo>
                  <a:lnTo>
                    <a:pt x="1933" y="23"/>
                  </a:lnTo>
                  <a:lnTo>
                    <a:pt x="1919" y="23"/>
                  </a:lnTo>
                  <a:lnTo>
                    <a:pt x="1905" y="23"/>
                  </a:lnTo>
                  <a:lnTo>
                    <a:pt x="1893" y="23"/>
                  </a:lnTo>
                  <a:lnTo>
                    <a:pt x="1880" y="23"/>
                  </a:lnTo>
                  <a:lnTo>
                    <a:pt x="1867" y="23"/>
                  </a:lnTo>
                  <a:lnTo>
                    <a:pt x="1854" y="23"/>
                  </a:lnTo>
                  <a:lnTo>
                    <a:pt x="1841" y="23"/>
                  </a:lnTo>
                  <a:lnTo>
                    <a:pt x="1828" y="23"/>
                  </a:lnTo>
                  <a:lnTo>
                    <a:pt x="1814" y="23"/>
                  </a:lnTo>
                  <a:lnTo>
                    <a:pt x="1802" y="23"/>
                  </a:lnTo>
                  <a:lnTo>
                    <a:pt x="1788" y="23"/>
                  </a:lnTo>
                  <a:lnTo>
                    <a:pt x="1776" y="23"/>
                  </a:lnTo>
                  <a:lnTo>
                    <a:pt x="1762" y="21"/>
                  </a:lnTo>
                  <a:lnTo>
                    <a:pt x="1750" y="21"/>
                  </a:lnTo>
                  <a:lnTo>
                    <a:pt x="1736" y="21"/>
                  </a:lnTo>
                  <a:lnTo>
                    <a:pt x="1722" y="21"/>
                  </a:lnTo>
                  <a:lnTo>
                    <a:pt x="1710" y="21"/>
                  </a:lnTo>
                  <a:lnTo>
                    <a:pt x="1696" y="21"/>
                  </a:lnTo>
                  <a:lnTo>
                    <a:pt x="1684" y="21"/>
                  </a:lnTo>
                  <a:lnTo>
                    <a:pt x="1671" y="21"/>
                  </a:lnTo>
                  <a:lnTo>
                    <a:pt x="1658" y="21"/>
                  </a:lnTo>
                  <a:lnTo>
                    <a:pt x="1645" y="21"/>
                  </a:lnTo>
                  <a:lnTo>
                    <a:pt x="1631" y="21"/>
                  </a:lnTo>
                  <a:lnTo>
                    <a:pt x="1619" y="21"/>
                  </a:lnTo>
                  <a:lnTo>
                    <a:pt x="1605" y="21"/>
                  </a:lnTo>
                  <a:lnTo>
                    <a:pt x="1593" y="21"/>
                  </a:lnTo>
                  <a:lnTo>
                    <a:pt x="1579" y="20"/>
                  </a:lnTo>
                  <a:lnTo>
                    <a:pt x="1567" y="20"/>
                  </a:lnTo>
                  <a:lnTo>
                    <a:pt x="1553" y="20"/>
                  </a:lnTo>
                  <a:lnTo>
                    <a:pt x="1541" y="20"/>
                  </a:lnTo>
                  <a:lnTo>
                    <a:pt x="1527" y="20"/>
                  </a:lnTo>
                  <a:lnTo>
                    <a:pt x="1513" y="20"/>
                  </a:lnTo>
                  <a:lnTo>
                    <a:pt x="1501" y="20"/>
                  </a:lnTo>
                  <a:lnTo>
                    <a:pt x="1487" y="20"/>
                  </a:lnTo>
                  <a:lnTo>
                    <a:pt x="1475" y="20"/>
                  </a:lnTo>
                  <a:lnTo>
                    <a:pt x="1461" y="20"/>
                  </a:lnTo>
                  <a:lnTo>
                    <a:pt x="1448" y="20"/>
                  </a:lnTo>
                  <a:lnTo>
                    <a:pt x="1436" y="20"/>
                  </a:lnTo>
                  <a:lnTo>
                    <a:pt x="1422" y="20"/>
                  </a:lnTo>
                  <a:lnTo>
                    <a:pt x="1419" y="20"/>
                  </a:lnTo>
                  <a:lnTo>
                    <a:pt x="1410" y="20"/>
                  </a:lnTo>
                  <a:lnTo>
                    <a:pt x="1396" y="20"/>
                  </a:lnTo>
                  <a:lnTo>
                    <a:pt x="1384" y="20"/>
                  </a:lnTo>
                  <a:lnTo>
                    <a:pt x="1370" y="20"/>
                  </a:lnTo>
                  <a:lnTo>
                    <a:pt x="1368" y="20"/>
                  </a:lnTo>
                  <a:lnTo>
                    <a:pt x="1358" y="20"/>
                  </a:lnTo>
                  <a:lnTo>
                    <a:pt x="1344" y="20"/>
                  </a:lnTo>
                  <a:lnTo>
                    <a:pt x="1330" y="20"/>
                  </a:lnTo>
                  <a:lnTo>
                    <a:pt x="1326" y="20"/>
                  </a:lnTo>
                  <a:lnTo>
                    <a:pt x="1313" y="20"/>
                  </a:lnTo>
                  <a:lnTo>
                    <a:pt x="1300" y="20"/>
                  </a:lnTo>
                  <a:lnTo>
                    <a:pt x="1288" y="20"/>
                  </a:lnTo>
                  <a:lnTo>
                    <a:pt x="1274" y="20"/>
                  </a:lnTo>
                  <a:lnTo>
                    <a:pt x="1262" y="18"/>
                  </a:lnTo>
                  <a:lnTo>
                    <a:pt x="1248" y="18"/>
                  </a:lnTo>
                  <a:lnTo>
                    <a:pt x="1234" y="18"/>
                  </a:lnTo>
                  <a:lnTo>
                    <a:pt x="1225" y="18"/>
                  </a:lnTo>
                  <a:lnTo>
                    <a:pt x="1222" y="18"/>
                  </a:lnTo>
                  <a:lnTo>
                    <a:pt x="1208" y="18"/>
                  </a:lnTo>
                  <a:lnTo>
                    <a:pt x="1196" y="18"/>
                  </a:lnTo>
                  <a:lnTo>
                    <a:pt x="1182" y="18"/>
                  </a:lnTo>
                  <a:lnTo>
                    <a:pt x="1169" y="18"/>
                  </a:lnTo>
                  <a:lnTo>
                    <a:pt x="1165" y="18"/>
                  </a:lnTo>
                  <a:lnTo>
                    <a:pt x="1153" y="29"/>
                  </a:lnTo>
                  <a:lnTo>
                    <a:pt x="1140" y="40"/>
                  </a:lnTo>
                  <a:lnTo>
                    <a:pt x="1127" y="50"/>
                  </a:lnTo>
                  <a:lnTo>
                    <a:pt x="1118" y="58"/>
                  </a:lnTo>
                  <a:lnTo>
                    <a:pt x="1104" y="61"/>
                  </a:lnTo>
                  <a:lnTo>
                    <a:pt x="1092" y="66"/>
                  </a:lnTo>
                  <a:lnTo>
                    <a:pt x="1079" y="69"/>
                  </a:lnTo>
                  <a:lnTo>
                    <a:pt x="1072" y="72"/>
                  </a:lnTo>
                  <a:lnTo>
                    <a:pt x="1060" y="81"/>
                  </a:lnTo>
                  <a:lnTo>
                    <a:pt x="1059" y="83"/>
                  </a:lnTo>
                  <a:lnTo>
                    <a:pt x="1046" y="93"/>
                  </a:lnTo>
                  <a:lnTo>
                    <a:pt x="1034" y="104"/>
                  </a:lnTo>
                  <a:lnTo>
                    <a:pt x="1025" y="113"/>
                  </a:lnTo>
                  <a:lnTo>
                    <a:pt x="1016" y="116"/>
                  </a:lnTo>
                  <a:lnTo>
                    <a:pt x="1013" y="119"/>
                  </a:lnTo>
                  <a:lnTo>
                    <a:pt x="999" y="124"/>
                  </a:lnTo>
                  <a:lnTo>
                    <a:pt x="987" y="130"/>
                  </a:lnTo>
                  <a:lnTo>
                    <a:pt x="975" y="136"/>
                  </a:lnTo>
                  <a:lnTo>
                    <a:pt x="961" y="142"/>
                  </a:lnTo>
                  <a:lnTo>
                    <a:pt x="956" y="144"/>
                  </a:lnTo>
                  <a:lnTo>
                    <a:pt x="949" y="148"/>
                  </a:lnTo>
                  <a:lnTo>
                    <a:pt x="935" y="153"/>
                  </a:lnTo>
                  <a:lnTo>
                    <a:pt x="932" y="154"/>
                  </a:lnTo>
                  <a:lnTo>
                    <a:pt x="923" y="159"/>
                  </a:lnTo>
                  <a:lnTo>
                    <a:pt x="911" y="165"/>
                  </a:lnTo>
                  <a:lnTo>
                    <a:pt x="897" y="171"/>
                  </a:lnTo>
                  <a:lnTo>
                    <a:pt x="885" y="177"/>
                  </a:lnTo>
                  <a:lnTo>
                    <a:pt x="871" y="182"/>
                  </a:lnTo>
                  <a:lnTo>
                    <a:pt x="859" y="188"/>
                  </a:lnTo>
                  <a:lnTo>
                    <a:pt x="847" y="194"/>
                  </a:lnTo>
                  <a:lnTo>
                    <a:pt x="833" y="200"/>
                  </a:lnTo>
                  <a:lnTo>
                    <a:pt x="821" y="206"/>
                  </a:lnTo>
                  <a:lnTo>
                    <a:pt x="819" y="206"/>
                  </a:lnTo>
                  <a:lnTo>
                    <a:pt x="807" y="206"/>
                  </a:lnTo>
                  <a:lnTo>
                    <a:pt x="793" y="205"/>
                  </a:lnTo>
                  <a:lnTo>
                    <a:pt x="781" y="203"/>
                  </a:lnTo>
                  <a:lnTo>
                    <a:pt x="767" y="202"/>
                  </a:lnTo>
                  <a:lnTo>
                    <a:pt x="754" y="200"/>
                  </a:lnTo>
                  <a:lnTo>
                    <a:pt x="741" y="200"/>
                  </a:lnTo>
                  <a:lnTo>
                    <a:pt x="728" y="199"/>
                  </a:lnTo>
                  <a:lnTo>
                    <a:pt x="715" y="197"/>
                  </a:lnTo>
                  <a:lnTo>
                    <a:pt x="702" y="197"/>
                  </a:lnTo>
                  <a:lnTo>
                    <a:pt x="688" y="195"/>
                  </a:lnTo>
                  <a:lnTo>
                    <a:pt x="676" y="194"/>
                  </a:lnTo>
                  <a:lnTo>
                    <a:pt x="670" y="192"/>
                  </a:lnTo>
                  <a:lnTo>
                    <a:pt x="670" y="194"/>
                  </a:lnTo>
                  <a:lnTo>
                    <a:pt x="657" y="195"/>
                  </a:lnTo>
                  <a:lnTo>
                    <a:pt x="644" y="197"/>
                  </a:lnTo>
                  <a:lnTo>
                    <a:pt x="631" y="200"/>
                  </a:lnTo>
                  <a:lnTo>
                    <a:pt x="618" y="202"/>
                  </a:lnTo>
                  <a:lnTo>
                    <a:pt x="615" y="202"/>
                  </a:lnTo>
                  <a:lnTo>
                    <a:pt x="612" y="202"/>
                  </a:lnTo>
                  <a:lnTo>
                    <a:pt x="609" y="200"/>
                  </a:lnTo>
                  <a:lnTo>
                    <a:pt x="606" y="197"/>
                  </a:lnTo>
                  <a:lnTo>
                    <a:pt x="601" y="195"/>
                  </a:lnTo>
                  <a:lnTo>
                    <a:pt x="598" y="194"/>
                  </a:lnTo>
                  <a:lnTo>
                    <a:pt x="593" y="194"/>
                  </a:lnTo>
                  <a:lnTo>
                    <a:pt x="590" y="192"/>
                  </a:lnTo>
                  <a:lnTo>
                    <a:pt x="587" y="191"/>
                  </a:lnTo>
                  <a:lnTo>
                    <a:pt x="586" y="191"/>
                  </a:lnTo>
                  <a:lnTo>
                    <a:pt x="583" y="189"/>
                  </a:lnTo>
                  <a:lnTo>
                    <a:pt x="580" y="188"/>
                  </a:lnTo>
                  <a:lnTo>
                    <a:pt x="575" y="186"/>
                  </a:lnTo>
                  <a:lnTo>
                    <a:pt x="572" y="183"/>
                  </a:lnTo>
                  <a:lnTo>
                    <a:pt x="569" y="183"/>
                  </a:lnTo>
                  <a:lnTo>
                    <a:pt x="564" y="182"/>
                  </a:lnTo>
                  <a:lnTo>
                    <a:pt x="561" y="180"/>
                  </a:lnTo>
                  <a:lnTo>
                    <a:pt x="557" y="179"/>
                  </a:lnTo>
                  <a:lnTo>
                    <a:pt x="554" y="179"/>
                  </a:lnTo>
                  <a:lnTo>
                    <a:pt x="549" y="177"/>
                  </a:lnTo>
                  <a:lnTo>
                    <a:pt x="545" y="177"/>
                  </a:lnTo>
                  <a:lnTo>
                    <a:pt x="540" y="176"/>
                  </a:lnTo>
                  <a:lnTo>
                    <a:pt x="535" y="176"/>
                  </a:lnTo>
                  <a:lnTo>
                    <a:pt x="531" y="176"/>
                  </a:lnTo>
                  <a:lnTo>
                    <a:pt x="526" y="176"/>
                  </a:lnTo>
                  <a:lnTo>
                    <a:pt x="522" y="176"/>
                  </a:lnTo>
                  <a:lnTo>
                    <a:pt x="516" y="176"/>
                  </a:lnTo>
                  <a:lnTo>
                    <a:pt x="511" y="176"/>
                  </a:lnTo>
                  <a:lnTo>
                    <a:pt x="506" y="177"/>
                  </a:lnTo>
                  <a:lnTo>
                    <a:pt x="502" y="177"/>
                  </a:lnTo>
                  <a:lnTo>
                    <a:pt x="497" y="179"/>
                  </a:lnTo>
                  <a:lnTo>
                    <a:pt x="493" y="180"/>
                  </a:lnTo>
                  <a:lnTo>
                    <a:pt x="490" y="182"/>
                  </a:lnTo>
                  <a:lnTo>
                    <a:pt x="487" y="183"/>
                  </a:lnTo>
                  <a:lnTo>
                    <a:pt x="482" y="185"/>
                  </a:lnTo>
                  <a:lnTo>
                    <a:pt x="477" y="186"/>
                  </a:lnTo>
                  <a:lnTo>
                    <a:pt x="474" y="188"/>
                  </a:lnTo>
                  <a:lnTo>
                    <a:pt x="473" y="191"/>
                  </a:lnTo>
                  <a:lnTo>
                    <a:pt x="468" y="192"/>
                  </a:lnTo>
                  <a:lnTo>
                    <a:pt x="465" y="194"/>
                  </a:lnTo>
                  <a:lnTo>
                    <a:pt x="464" y="195"/>
                  </a:lnTo>
                  <a:lnTo>
                    <a:pt x="450" y="191"/>
                  </a:lnTo>
                  <a:lnTo>
                    <a:pt x="438" y="186"/>
                  </a:lnTo>
                  <a:lnTo>
                    <a:pt x="432" y="183"/>
                  </a:lnTo>
                  <a:lnTo>
                    <a:pt x="419" y="189"/>
                  </a:lnTo>
                  <a:lnTo>
                    <a:pt x="413" y="192"/>
                  </a:lnTo>
                  <a:lnTo>
                    <a:pt x="407" y="195"/>
                  </a:lnTo>
                  <a:lnTo>
                    <a:pt x="393" y="203"/>
                  </a:lnTo>
                  <a:lnTo>
                    <a:pt x="381" y="209"/>
                  </a:lnTo>
                  <a:lnTo>
                    <a:pt x="369" y="215"/>
                  </a:lnTo>
                  <a:lnTo>
                    <a:pt x="355" y="221"/>
                  </a:lnTo>
                  <a:lnTo>
                    <a:pt x="343" y="229"/>
                  </a:lnTo>
                  <a:lnTo>
                    <a:pt x="329" y="235"/>
                  </a:lnTo>
                  <a:lnTo>
                    <a:pt x="317" y="241"/>
                  </a:lnTo>
                  <a:lnTo>
                    <a:pt x="305" y="247"/>
                  </a:lnTo>
                  <a:lnTo>
                    <a:pt x="297" y="252"/>
                  </a:lnTo>
                  <a:lnTo>
                    <a:pt x="297" y="255"/>
                  </a:lnTo>
                  <a:lnTo>
                    <a:pt x="294" y="258"/>
                  </a:lnTo>
                  <a:lnTo>
                    <a:pt x="291" y="260"/>
                  </a:lnTo>
                  <a:lnTo>
                    <a:pt x="287" y="260"/>
                  </a:lnTo>
                  <a:lnTo>
                    <a:pt x="282" y="260"/>
                  </a:lnTo>
                  <a:lnTo>
                    <a:pt x="279" y="258"/>
                  </a:lnTo>
                  <a:lnTo>
                    <a:pt x="274" y="257"/>
                  </a:lnTo>
                  <a:lnTo>
                    <a:pt x="271" y="255"/>
                  </a:lnTo>
                  <a:lnTo>
                    <a:pt x="267" y="255"/>
                  </a:lnTo>
                  <a:lnTo>
                    <a:pt x="262" y="253"/>
                  </a:lnTo>
                  <a:lnTo>
                    <a:pt x="256" y="255"/>
                  </a:lnTo>
                  <a:lnTo>
                    <a:pt x="252" y="255"/>
                  </a:lnTo>
                  <a:lnTo>
                    <a:pt x="247" y="257"/>
                  </a:lnTo>
                  <a:lnTo>
                    <a:pt x="244" y="258"/>
                  </a:lnTo>
                  <a:lnTo>
                    <a:pt x="239" y="258"/>
                  </a:lnTo>
                  <a:lnTo>
                    <a:pt x="235" y="260"/>
                  </a:lnTo>
                  <a:lnTo>
                    <a:pt x="232" y="261"/>
                  </a:lnTo>
                  <a:lnTo>
                    <a:pt x="227" y="263"/>
                  </a:lnTo>
                  <a:lnTo>
                    <a:pt x="223" y="263"/>
                  </a:lnTo>
                  <a:lnTo>
                    <a:pt x="218" y="264"/>
                  </a:lnTo>
                  <a:lnTo>
                    <a:pt x="216" y="264"/>
                  </a:lnTo>
                  <a:lnTo>
                    <a:pt x="213" y="266"/>
                  </a:lnTo>
                  <a:lnTo>
                    <a:pt x="210" y="266"/>
                  </a:lnTo>
                  <a:lnTo>
                    <a:pt x="206" y="267"/>
                  </a:lnTo>
                  <a:lnTo>
                    <a:pt x="200" y="267"/>
                  </a:lnTo>
                  <a:lnTo>
                    <a:pt x="197" y="266"/>
                  </a:lnTo>
                  <a:lnTo>
                    <a:pt x="194" y="266"/>
                  </a:lnTo>
                  <a:lnTo>
                    <a:pt x="189" y="264"/>
                  </a:lnTo>
                  <a:lnTo>
                    <a:pt x="186" y="263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2" y="260"/>
                  </a:lnTo>
                  <a:lnTo>
                    <a:pt x="168" y="261"/>
                  </a:lnTo>
                  <a:lnTo>
                    <a:pt x="165" y="261"/>
                  </a:lnTo>
                  <a:lnTo>
                    <a:pt x="160" y="263"/>
                  </a:lnTo>
                  <a:lnTo>
                    <a:pt x="155" y="263"/>
                  </a:lnTo>
                  <a:lnTo>
                    <a:pt x="149" y="263"/>
                  </a:lnTo>
                  <a:lnTo>
                    <a:pt x="145" y="264"/>
                  </a:lnTo>
                  <a:lnTo>
                    <a:pt x="140" y="264"/>
                  </a:lnTo>
                  <a:lnTo>
                    <a:pt x="134" y="264"/>
                  </a:lnTo>
                  <a:lnTo>
                    <a:pt x="129" y="264"/>
                  </a:lnTo>
                  <a:lnTo>
                    <a:pt x="126" y="263"/>
                  </a:lnTo>
                  <a:lnTo>
                    <a:pt x="123" y="261"/>
                  </a:lnTo>
                  <a:lnTo>
                    <a:pt x="119" y="260"/>
                  </a:lnTo>
                  <a:lnTo>
                    <a:pt x="114" y="260"/>
                  </a:lnTo>
                  <a:lnTo>
                    <a:pt x="110" y="258"/>
                  </a:lnTo>
                  <a:lnTo>
                    <a:pt x="93" y="258"/>
                  </a:lnTo>
                  <a:lnTo>
                    <a:pt x="94" y="255"/>
                  </a:lnTo>
                  <a:lnTo>
                    <a:pt x="94" y="253"/>
                  </a:lnTo>
                  <a:lnTo>
                    <a:pt x="94" y="252"/>
                  </a:lnTo>
                  <a:lnTo>
                    <a:pt x="93" y="252"/>
                  </a:lnTo>
                  <a:lnTo>
                    <a:pt x="93" y="253"/>
                  </a:lnTo>
                  <a:lnTo>
                    <a:pt x="91" y="257"/>
                  </a:lnTo>
                  <a:lnTo>
                    <a:pt x="91" y="258"/>
                  </a:lnTo>
                  <a:lnTo>
                    <a:pt x="79" y="258"/>
                  </a:lnTo>
                  <a:lnTo>
                    <a:pt x="61" y="276"/>
                  </a:lnTo>
                  <a:lnTo>
                    <a:pt x="58" y="273"/>
                  </a:lnTo>
                  <a:lnTo>
                    <a:pt x="56" y="273"/>
                  </a:lnTo>
                  <a:lnTo>
                    <a:pt x="53" y="269"/>
                  </a:lnTo>
                  <a:lnTo>
                    <a:pt x="47" y="261"/>
                  </a:lnTo>
                  <a:lnTo>
                    <a:pt x="43" y="253"/>
                  </a:lnTo>
                  <a:lnTo>
                    <a:pt x="39" y="250"/>
                  </a:lnTo>
                  <a:lnTo>
                    <a:pt x="35" y="243"/>
                  </a:lnTo>
                  <a:lnTo>
                    <a:pt x="32" y="243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8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1" y="231"/>
                  </a:lnTo>
                  <a:lnTo>
                    <a:pt x="20" y="231"/>
                  </a:lnTo>
                  <a:lnTo>
                    <a:pt x="18" y="231"/>
                  </a:lnTo>
                  <a:lnTo>
                    <a:pt x="18" y="228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2" y="224"/>
                  </a:lnTo>
                  <a:lnTo>
                    <a:pt x="12" y="221"/>
                  </a:lnTo>
                  <a:lnTo>
                    <a:pt x="9" y="217"/>
                  </a:lnTo>
                  <a:lnTo>
                    <a:pt x="9" y="212"/>
                  </a:lnTo>
                  <a:lnTo>
                    <a:pt x="7" y="212"/>
                  </a:lnTo>
                  <a:lnTo>
                    <a:pt x="7" y="211"/>
                  </a:lnTo>
                  <a:lnTo>
                    <a:pt x="7" y="209"/>
                  </a:lnTo>
                  <a:lnTo>
                    <a:pt x="7" y="208"/>
                  </a:lnTo>
                  <a:lnTo>
                    <a:pt x="6" y="206"/>
                  </a:lnTo>
                  <a:lnTo>
                    <a:pt x="6" y="202"/>
                  </a:lnTo>
                  <a:lnTo>
                    <a:pt x="4" y="202"/>
                  </a:lnTo>
                  <a:lnTo>
                    <a:pt x="4" y="199"/>
                  </a:lnTo>
                  <a:lnTo>
                    <a:pt x="4" y="197"/>
                  </a:lnTo>
                  <a:lnTo>
                    <a:pt x="3" y="195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1" y="189"/>
                  </a:lnTo>
                  <a:lnTo>
                    <a:pt x="1" y="186"/>
                  </a:lnTo>
                  <a:lnTo>
                    <a:pt x="0" y="186"/>
                  </a:lnTo>
                  <a:lnTo>
                    <a:pt x="0" y="180"/>
                  </a:lnTo>
                  <a:lnTo>
                    <a:pt x="1" y="180"/>
                  </a:lnTo>
                  <a:lnTo>
                    <a:pt x="1" y="174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0" y="166"/>
                  </a:lnTo>
                  <a:lnTo>
                    <a:pt x="0" y="163"/>
                  </a:lnTo>
                  <a:lnTo>
                    <a:pt x="3" y="157"/>
                  </a:lnTo>
                  <a:lnTo>
                    <a:pt x="3" y="156"/>
                  </a:lnTo>
                  <a:lnTo>
                    <a:pt x="4" y="153"/>
                  </a:lnTo>
                  <a:lnTo>
                    <a:pt x="4" y="151"/>
                  </a:lnTo>
                  <a:lnTo>
                    <a:pt x="6" y="151"/>
                  </a:lnTo>
                  <a:lnTo>
                    <a:pt x="6" y="147"/>
                  </a:lnTo>
                  <a:lnTo>
                    <a:pt x="7" y="147"/>
                  </a:lnTo>
                  <a:lnTo>
                    <a:pt x="7" y="144"/>
                  </a:lnTo>
                  <a:lnTo>
                    <a:pt x="9" y="142"/>
                  </a:lnTo>
                  <a:lnTo>
                    <a:pt x="9" y="141"/>
                  </a:lnTo>
                  <a:lnTo>
                    <a:pt x="10" y="137"/>
                  </a:lnTo>
                  <a:lnTo>
                    <a:pt x="15" y="131"/>
                  </a:lnTo>
                  <a:lnTo>
                    <a:pt x="18" y="128"/>
                  </a:lnTo>
                  <a:lnTo>
                    <a:pt x="23" y="124"/>
                  </a:lnTo>
                  <a:lnTo>
                    <a:pt x="26" y="122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30" y="119"/>
                  </a:lnTo>
                  <a:lnTo>
                    <a:pt x="32" y="119"/>
                  </a:lnTo>
                  <a:lnTo>
                    <a:pt x="33" y="121"/>
                  </a:lnTo>
                  <a:lnTo>
                    <a:pt x="33" y="124"/>
                  </a:lnTo>
                  <a:lnTo>
                    <a:pt x="35" y="127"/>
                  </a:lnTo>
                  <a:lnTo>
                    <a:pt x="35" y="128"/>
                  </a:lnTo>
                  <a:lnTo>
                    <a:pt x="36" y="128"/>
                  </a:lnTo>
                  <a:lnTo>
                    <a:pt x="36" y="131"/>
                  </a:lnTo>
                  <a:lnTo>
                    <a:pt x="35" y="133"/>
                  </a:lnTo>
                  <a:lnTo>
                    <a:pt x="38" y="133"/>
                  </a:lnTo>
                  <a:lnTo>
                    <a:pt x="38" y="134"/>
                  </a:lnTo>
                  <a:lnTo>
                    <a:pt x="38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41" y="142"/>
                  </a:lnTo>
                  <a:lnTo>
                    <a:pt x="44" y="144"/>
                  </a:lnTo>
                  <a:lnTo>
                    <a:pt x="46" y="148"/>
                  </a:lnTo>
                  <a:lnTo>
                    <a:pt x="49" y="148"/>
                  </a:lnTo>
                  <a:lnTo>
                    <a:pt x="52" y="150"/>
                  </a:lnTo>
                  <a:lnTo>
                    <a:pt x="56" y="150"/>
                  </a:lnTo>
                  <a:lnTo>
                    <a:pt x="62" y="153"/>
                  </a:lnTo>
                  <a:lnTo>
                    <a:pt x="64" y="154"/>
                  </a:lnTo>
                  <a:lnTo>
                    <a:pt x="70" y="154"/>
                  </a:lnTo>
                  <a:lnTo>
                    <a:pt x="72" y="153"/>
                  </a:lnTo>
                  <a:lnTo>
                    <a:pt x="75" y="151"/>
                  </a:lnTo>
                  <a:lnTo>
                    <a:pt x="79" y="151"/>
                  </a:lnTo>
                  <a:lnTo>
                    <a:pt x="78" y="154"/>
                  </a:lnTo>
                  <a:lnTo>
                    <a:pt x="76" y="154"/>
                  </a:lnTo>
                  <a:lnTo>
                    <a:pt x="75" y="156"/>
                  </a:lnTo>
                  <a:lnTo>
                    <a:pt x="76" y="156"/>
                  </a:lnTo>
                  <a:lnTo>
                    <a:pt x="79" y="154"/>
                  </a:lnTo>
                  <a:lnTo>
                    <a:pt x="84" y="154"/>
                  </a:lnTo>
                  <a:lnTo>
                    <a:pt x="87" y="156"/>
                  </a:lnTo>
                  <a:lnTo>
                    <a:pt x="87" y="157"/>
                  </a:lnTo>
                  <a:lnTo>
                    <a:pt x="87" y="160"/>
                  </a:lnTo>
                  <a:lnTo>
                    <a:pt x="87" y="162"/>
                  </a:lnTo>
                  <a:lnTo>
                    <a:pt x="87" y="163"/>
                  </a:lnTo>
                  <a:lnTo>
                    <a:pt x="84" y="168"/>
                  </a:lnTo>
                  <a:lnTo>
                    <a:pt x="82" y="170"/>
                  </a:lnTo>
                  <a:lnTo>
                    <a:pt x="81" y="171"/>
                  </a:lnTo>
                  <a:lnTo>
                    <a:pt x="78" y="174"/>
                  </a:lnTo>
                  <a:lnTo>
                    <a:pt x="75" y="174"/>
                  </a:lnTo>
                  <a:lnTo>
                    <a:pt x="72" y="177"/>
                  </a:lnTo>
                  <a:lnTo>
                    <a:pt x="72" y="179"/>
                  </a:lnTo>
                  <a:lnTo>
                    <a:pt x="72" y="182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80"/>
                  </a:lnTo>
                  <a:lnTo>
                    <a:pt x="87" y="188"/>
                  </a:lnTo>
                  <a:lnTo>
                    <a:pt x="90" y="188"/>
                  </a:lnTo>
                  <a:lnTo>
                    <a:pt x="93" y="192"/>
                  </a:lnTo>
                  <a:lnTo>
                    <a:pt x="94" y="191"/>
                  </a:lnTo>
                  <a:lnTo>
                    <a:pt x="93" y="191"/>
                  </a:lnTo>
                  <a:lnTo>
                    <a:pt x="93" y="189"/>
                  </a:lnTo>
                  <a:lnTo>
                    <a:pt x="91" y="188"/>
                  </a:lnTo>
                  <a:lnTo>
                    <a:pt x="91" y="186"/>
                  </a:lnTo>
                  <a:lnTo>
                    <a:pt x="91" y="185"/>
                  </a:lnTo>
                  <a:lnTo>
                    <a:pt x="90" y="183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87" y="182"/>
                  </a:lnTo>
                  <a:lnTo>
                    <a:pt x="84" y="179"/>
                  </a:lnTo>
                  <a:lnTo>
                    <a:pt x="79" y="176"/>
                  </a:lnTo>
                  <a:lnTo>
                    <a:pt x="81" y="174"/>
                  </a:lnTo>
                  <a:lnTo>
                    <a:pt x="85" y="174"/>
                  </a:lnTo>
                  <a:lnTo>
                    <a:pt x="90" y="170"/>
                  </a:lnTo>
                  <a:lnTo>
                    <a:pt x="93" y="171"/>
                  </a:lnTo>
                  <a:lnTo>
                    <a:pt x="94" y="171"/>
                  </a:lnTo>
                  <a:lnTo>
                    <a:pt x="93" y="170"/>
                  </a:lnTo>
                  <a:lnTo>
                    <a:pt x="93" y="168"/>
                  </a:lnTo>
                  <a:lnTo>
                    <a:pt x="90" y="166"/>
                  </a:lnTo>
                  <a:lnTo>
                    <a:pt x="90" y="165"/>
                  </a:lnTo>
                  <a:lnTo>
                    <a:pt x="94" y="160"/>
                  </a:lnTo>
                  <a:lnTo>
                    <a:pt x="97" y="159"/>
                  </a:lnTo>
                  <a:lnTo>
                    <a:pt x="96" y="159"/>
                  </a:lnTo>
                  <a:lnTo>
                    <a:pt x="94" y="157"/>
                  </a:lnTo>
                  <a:lnTo>
                    <a:pt x="97" y="154"/>
                  </a:lnTo>
                  <a:lnTo>
                    <a:pt x="93" y="154"/>
                  </a:lnTo>
                  <a:lnTo>
                    <a:pt x="91" y="151"/>
                  </a:lnTo>
                  <a:lnTo>
                    <a:pt x="90" y="147"/>
                  </a:lnTo>
                  <a:lnTo>
                    <a:pt x="85" y="142"/>
                  </a:lnTo>
                  <a:lnTo>
                    <a:pt x="85" y="137"/>
                  </a:lnTo>
                  <a:lnTo>
                    <a:pt x="87" y="137"/>
                  </a:lnTo>
                  <a:lnTo>
                    <a:pt x="87" y="128"/>
                  </a:lnTo>
                  <a:lnTo>
                    <a:pt x="88" y="127"/>
                  </a:lnTo>
                  <a:lnTo>
                    <a:pt x="88" y="125"/>
                  </a:lnTo>
                  <a:lnTo>
                    <a:pt x="85" y="122"/>
                  </a:lnTo>
                  <a:lnTo>
                    <a:pt x="85" y="121"/>
                  </a:lnTo>
                  <a:lnTo>
                    <a:pt x="84" y="119"/>
                  </a:lnTo>
                  <a:lnTo>
                    <a:pt x="84" y="118"/>
                  </a:lnTo>
                  <a:lnTo>
                    <a:pt x="87" y="115"/>
                  </a:lnTo>
                  <a:lnTo>
                    <a:pt x="90" y="110"/>
                  </a:lnTo>
                  <a:lnTo>
                    <a:pt x="93" y="110"/>
                  </a:lnTo>
                  <a:lnTo>
                    <a:pt x="93" y="108"/>
                  </a:lnTo>
                  <a:lnTo>
                    <a:pt x="96" y="108"/>
                  </a:lnTo>
                  <a:lnTo>
                    <a:pt x="99" y="105"/>
                  </a:lnTo>
                  <a:lnTo>
                    <a:pt x="101" y="105"/>
                  </a:lnTo>
                  <a:lnTo>
                    <a:pt x="104" y="107"/>
                  </a:lnTo>
                  <a:lnTo>
                    <a:pt x="110" y="107"/>
                  </a:lnTo>
                  <a:lnTo>
                    <a:pt x="110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3" y="102"/>
                  </a:lnTo>
                  <a:lnTo>
                    <a:pt x="117" y="96"/>
                  </a:lnTo>
                  <a:lnTo>
                    <a:pt x="122" y="93"/>
                  </a:lnTo>
                  <a:lnTo>
                    <a:pt x="123" y="92"/>
                  </a:lnTo>
                  <a:lnTo>
                    <a:pt x="125" y="90"/>
                  </a:lnTo>
                  <a:lnTo>
                    <a:pt x="126" y="87"/>
                  </a:lnTo>
                  <a:lnTo>
                    <a:pt x="129" y="81"/>
                  </a:lnTo>
                  <a:lnTo>
                    <a:pt x="131" y="79"/>
                  </a:lnTo>
                  <a:lnTo>
                    <a:pt x="133" y="78"/>
                  </a:lnTo>
                  <a:lnTo>
                    <a:pt x="134" y="78"/>
                  </a:lnTo>
                  <a:lnTo>
                    <a:pt x="134" y="75"/>
                  </a:lnTo>
                  <a:lnTo>
                    <a:pt x="134" y="72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5" y="66"/>
                  </a:lnTo>
                  <a:lnTo>
                    <a:pt x="146" y="66"/>
                  </a:lnTo>
                  <a:lnTo>
                    <a:pt x="149" y="63"/>
                  </a:lnTo>
                  <a:lnTo>
                    <a:pt x="148" y="61"/>
                  </a:lnTo>
                  <a:lnTo>
                    <a:pt x="148" y="60"/>
                  </a:lnTo>
                  <a:lnTo>
                    <a:pt x="149" y="58"/>
                  </a:lnTo>
                  <a:lnTo>
                    <a:pt x="152" y="55"/>
                  </a:lnTo>
                  <a:lnTo>
                    <a:pt x="154" y="55"/>
                  </a:lnTo>
                  <a:lnTo>
                    <a:pt x="155" y="54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5"/>
                  </a:lnTo>
                  <a:lnTo>
                    <a:pt x="165" y="57"/>
                  </a:lnTo>
                  <a:lnTo>
                    <a:pt x="165" y="60"/>
                  </a:lnTo>
                  <a:lnTo>
                    <a:pt x="166" y="61"/>
                  </a:lnTo>
                  <a:lnTo>
                    <a:pt x="168" y="61"/>
                  </a:lnTo>
                  <a:lnTo>
                    <a:pt x="168" y="60"/>
                  </a:lnTo>
                  <a:lnTo>
                    <a:pt x="169" y="58"/>
                  </a:lnTo>
                  <a:lnTo>
                    <a:pt x="172" y="58"/>
                  </a:lnTo>
                  <a:lnTo>
                    <a:pt x="175" y="60"/>
                  </a:lnTo>
                  <a:lnTo>
                    <a:pt x="180" y="64"/>
                  </a:lnTo>
                  <a:lnTo>
                    <a:pt x="189" y="73"/>
                  </a:lnTo>
                  <a:lnTo>
                    <a:pt x="191" y="76"/>
                  </a:lnTo>
                  <a:lnTo>
                    <a:pt x="191" y="78"/>
                  </a:lnTo>
                  <a:lnTo>
                    <a:pt x="189" y="79"/>
                  </a:lnTo>
                  <a:lnTo>
                    <a:pt x="189" y="83"/>
                  </a:lnTo>
                  <a:lnTo>
                    <a:pt x="187" y="84"/>
                  </a:lnTo>
                  <a:lnTo>
                    <a:pt x="186" y="86"/>
                  </a:lnTo>
                  <a:lnTo>
                    <a:pt x="187" y="87"/>
                  </a:lnTo>
                  <a:lnTo>
                    <a:pt x="187" y="99"/>
                  </a:lnTo>
                  <a:lnTo>
                    <a:pt x="189" y="102"/>
                  </a:lnTo>
                  <a:lnTo>
                    <a:pt x="189" y="104"/>
                  </a:lnTo>
                  <a:lnTo>
                    <a:pt x="191" y="105"/>
                  </a:lnTo>
                  <a:lnTo>
                    <a:pt x="191" y="108"/>
                  </a:lnTo>
                  <a:lnTo>
                    <a:pt x="191" y="110"/>
                  </a:lnTo>
                  <a:lnTo>
                    <a:pt x="192" y="112"/>
                  </a:lnTo>
                  <a:lnTo>
                    <a:pt x="192" y="113"/>
                  </a:lnTo>
                  <a:lnTo>
                    <a:pt x="192" y="116"/>
                  </a:lnTo>
                  <a:lnTo>
                    <a:pt x="194" y="116"/>
                  </a:lnTo>
                  <a:lnTo>
                    <a:pt x="197" y="118"/>
                  </a:lnTo>
                  <a:lnTo>
                    <a:pt x="198" y="118"/>
                  </a:lnTo>
                  <a:lnTo>
                    <a:pt x="200" y="119"/>
                  </a:lnTo>
                  <a:lnTo>
                    <a:pt x="200" y="121"/>
                  </a:lnTo>
                  <a:lnTo>
                    <a:pt x="198" y="122"/>
                  </a:lnTo>
                  <a:lnTo>
                    <a:pt x="197" y="124"/>
                  </a:lnTo>
                  <a:lnTo>
                    <a:pt x="197" y="125"/>
                  </a:lnTo>
                  <a:lnTo>
                    <a:pt x="198" y="127"/>
                  </a:lnTo>
                  <a:lnTo>
                    <a:pt x="198" y="125"/>
                  </a:lnTo>
                  <a:lnTo>
                    <a:pt x="200" y="121"/>
                  </a:lnTo>
                  <a:lnTo>
                    <a:pt x="201" y="121"/>
                  </a:lnTo>
                  <a:lnTo>
                    <a:pt x="203" y="124"/>
                  </a:lnTo>
                  <a:lnTo>
                    <a:pt x="206" y="124"/>
                  </a:lnTo>
                  <a:lnTo>
                    <a:pt x="206" y="122"/>
                  </a:lnTo>
                  <a:lnTo>
                    <a:pt x="207" y="121"/>
                  </a:lnTo>
                  <a:lnTo>
                    <a:pt x="209" y="119"/>
                  </a:lnTo>
                  <a:lnTo>
                    <a:pt x="213" y="115"/>
                  </a:lnTo>
                  <a:lnTo>
                    <a:pt x="212" y="113"/>
                  </a:lnTo>
                  <a:lnTo>
                    <a:pt x="210" y="113"/>
                  </a:lnTo>
                  <a:lnTo>
                    <a:pt x="207" y="113"/>
                  </a:lnTo>
                  <a:lnTo>
                    <a:pt x="204" y="116"/>
                  </a:lnTo>
                  <a:lnTo>
                    <a:pt x="203" y="116"/>
                  </a:lnTo>
                  <a:lnTo>
                    <a:pt x="198" y="116"/>
                  </a:lnTo>
                  <a:lnTo>
                    <a:pt x="195" y="113"/>
                  </a:lnTo>
                  <a:lnTo>
                    <a:pt x="195" y="105"/>
                  </a:lnTo>
                  <a:lnTo>
                    <a:pt x="195" y="102"/>
                  </a:lnTo>
                  <a:lnTo>
                    <a:pt x="194" y="102"/>
                  </a:lnTo>
                  <a:lnTo>
                    <a:pt x="194" y="101"/>
                  </a:lnTo>
                  <a:lnTo>
                    <a:pt x="197" y="101"/>
                  </a:lnTo>
                  <a:lnTo>
                    <a:pt x="198" y="99"/>
                  </a:lnTo>
                  <a:lnTo>
                    <a:pt x="195" y="99"/>
                  </a:lnTo>
                  <a:lnTo>
                    <a:pt x="194" y="98"/>
                  </a:lnTo>
                  <a:lnTo>
                    <a:pt x="192" y="98"/>
                  </a:lnTo>
                  <a:lnTo>
                    <a:pt x="192" y="93"/>
                  </a:lnTo>
                  <a:lnTo>
                    <a:pt x="191" y="93"/>
                  </a:lnTo>
                  <a:lnTo>
                    <a:pt x="191" y="90"/>
                  </a:lnTo>
                  <a:lnTo>
                    <a:pt x="192" y="90"/>
                  </a:lnTo>
                  <a:lnTo>
                    <a:pt x="195" y="89"/>
                  </a:lnTo>
                  <a:lnTo>
                    <a:pt x="200" y="86"/>
                  </a:lnTo>
                  <a:lnTo>
                    <a:pt x="201" y="84"/>
                  </a:lnTo>
                  <a:lnTo>
                    <a:pt x="204" y="86"/>
                  </a:lnTo>
                  <a:lnTo>
                    <a:pt x="206" y="84"/>
                  </a:lnTo>
                  <a:lnTo>
                    <a:pt x="207" y="84"/>
                  </a:lnTo>
                  <a:lnTo>
                    <a:pt x="209" y="83"/>
                  </a:lnTo>
                  <a:lnTo>
                    <a:pt x="215" y="83"/>
                  </a:lnTo>
                  <a:lnTo>
                    <a:pt x="218" y="84"/>
                  </a:lnTo>
                  <a:lnTo>
                    <a:pt x="221" y="86"/>
                  </a:lnTo>
                  <a:lnTo>
                    <a:pt x="224" y="86"/>
                  </a:lnTo>
                  <a:lnTo>
                    <a:pt x="226" y="87"/>
                  </a:lnTo>
                  <a:lnTo>
                    <a:pt x="227" y="87"/>
                  </a:lnTo>
                  <a:lnTo>
                    <a:pt x="229" y="87"/>
                  </a:lnTo>
                  <a:lnTo>
                    <a:pt x="230" y="87"/>
                  </a:lnTo>
                  <a:lnTo>
                    <a:pt x="230" y="89"/>
                  </a:lnTo>
                  <a:lnTo>
                    <a:pt x="238" y="87"/>
                  </a:lnTo>
                  <a:lnTo>
                    <a:pt x="238" y="89"/>
                  </a:lnTo>
                  <a:lnTo>
                    <a:pt x="244" y="89"/>
                  </a:lnTo>
                  <a:lnTo>
                    <a:pt x="247" y="89"/>
                  </a:lnTo>
                  <a:lnTo>
                    <a:pt x="249" y="90"/>
                  </a:lnTo>
                  <a:lnTo>
                    <a:pt x="252" y="92"/>
                  </a:lnTo>
                  <a:lnTo>
                    <a:pt x="252" y="93"/>
                  </a:lnTo>
                  <a:lnTo>
                    <a:pt x="253" y="95"/>
                  </a:lnTo>
                  <a:lnTo>
                    <a:pt x="255" y="95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8" y="98"/>
                  </a:lnTo>
                  <a:lnTo>
                    <a:pt x="255" y="99"/>
                  </a:lnTo>
                  <a:lnTo>
                    <a:pt x="252" y="98"/>
                  </a:lnTo>
                  <a:lnTo>
                    <a:pt x="253" y="99"/>
                  </a:lnTo>
                  <a:lnTo>
                    <a:pt x="253" y="101"/>
                  </a:lnTo>
                  <a:lnTo>
                    <a:pt x="250" y="105"/>
                  </a:lnTo>
                  <a:lnTo>
                    <a:pt x="250" y="107"/>
                  </a:lnTo>
                  <a:lnTo>
                    <a:pt x="250" y="108"/>
                  </a:lnTo>
                  <a:lnTo>
                    <a:pt x="252" y="107"/>
                  </a:lnTo>
                  <a:lnTo>
                    <a:pt x="253" y="104"/>
                  </a:lnTo>
                  <a:lnTo>
                    <a:pt x="253" y="102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1"/>
                  </a:lnTo>
                  <a:lnTo>
                    <a:pt x="264" y="104"/>
                  </a:lnTo>
                  <a:lnTo>
                    <a:pt x="267" y="105"/>
                  </a:lnTo>
                  <a:lnTo>
                    <a:pt x="268" y="105"/>
                  </a:lnTo>
                  <a:lnTo>
                    <a:pt x="271" y="107"/>
                  </a:lnTo>
                  <a:lnTo>
                    <a:pt x="274" y="108"/>
                  </a:lnTo>
                  <a:lnTo>
                    <a:pt x="276" y="110"/>
                  </a:lnTo>
                  <a:lnTo>
                    <a:pt x="277" y="110"/>
                  </a:lnTo>
                  <a:lnTo>
                    <a:pt x="282" y="108"/>
                  </a:lnTo>
                  <a:lnTo>
                    <a:pt x="287" y="108"/>
                  </a:lnTo>
                  <a:lnTo>
                    <a:pt x="288" y="108"/>
                  </a:lnTo>
                  <a:lnTo>
                    <a:pt x="290" y="110"/>
                  </a:lnTo>
                  <a:lnTo>
                    <a:pt x="291" y="112"/>
                  </a:lnTo>
                  <a:lnTo>
                    <a:pt x="293" y="112"/>
                  </a:lnTo>
                  <a:lnTo>
                    <a:pt x="296" y="113"/>
                  </a:lnTo>
                  <a:lnTo>
                    <a:pt x="297" y="113"/>
                  </a:lnTo>
                  <a:lnTo>
                    <a:pt x="299" y="115"/>
                  </a:lnTo>
                  <a:lnTo>
                    <a:pt x="299" y="116"/>
                  </a:lnTo>
                  <a:lnTo>
                    <a:pt x="300" y="119"/>
                  </a:lnTo>
                  <a:lnTo>
                    <a:pt x="299" y="119"/>
                  </a:lnTo>
                  <a:lnTo>
                    <a:pt x="297" y="119"/>
                  </a:lnTo>
                  <a:lnTo>
                    <a:pt x="299" y="121"/>
                  </a:lnTo>
                  <a:lnTo>
                    <a:pt x="302" y="121"/>
                  </a:lnTo>
                  <a:lnTo>
                    <a:pt x="303" y="122"/>
                  </a:lnTo>
                  <a:lnTo>
                    <a:pt x="306" y="122"/>
                  </a:lnTo>
                  <a:lnTo>
                    <a:pt x="308" y="121"/>
                  </a:lnTo>
                  <a:lnTo>
                    <a:pt x="311" y="121"/>
                  </a:lnTo>
                  <a:lnTo>
                    <a:pt x="311" y="122"/>
                  </a:lnTo>
                  <a:lnTo>
                    <a:pt x="316" y="122"/>
                  </a:lnTo>
                  <a:lnTo>
                    <a:pt x="317" y="121"/>
                  </a:lnTo>
                  <a:lnTo>
                    <a:pt x="319" y="121"/>
                  </a:lnTo>
                  <a:lnTo>
                    <a:pt x="322" y="119"/>
                  </a:lnTo>
                  <a:lnTo>
                    <a:pt x="326" y="115"/>
                  </a:lnTo>
                  <a:lnTo>
                    <a:pt x="329" y="110"/>
                  </a:lnTo>
                  <a:lnTo>
                    <a:pt x="329" y="108"/>
                  </a:lnTo>
                  <a:lnTo>
                    <a:pt x="329" y="105"/>
                  </a:lnTo>
                  <a:lnTo>
                    <a:pt x="329" y="104"/>
                  </a:lnTo>
                  <a:lnTo>
                    <a:pt x="332" y="99"/>
                  </a:lnTo>
                  <a:lnTo>
                    <a:pt x="332" y="98"/>
                  </a:lnTo>
                  <a:lnTo>
                    <a:pt x="337" y="92"/>
                  </a:lnTo>
                  <a:lnTo>
                    <a:pt x="340" y="92"/>
                  </a:lnTo>
                  <a:lnTo>
                    <a:pt x="342" y="93"/>
                  </a:lnTo>
                  <a:lnTo>
                    <a:pt x="343" y="93"/>
                  </a:lnTo>
                  <a:lnTo>
                    <a:pt x="345" y="92"/>
                  </a:lnTo>
                  <a:lnTo>
                    <a:pt x="348" y="92"/>
                  </a:lnTo>
                  <a:lnTo>
                    <a:pt x="348" y="90"/>
                  </a:lnTo>
                  <a:lnTo>
                    <a:pt x="351" y="90"/>
                  </a:lnTo>
                  <a:lnTo>
                    <a:pt x="352" y="89"/>
                  </a:lnTo>
                  <a:lnTo>
                    <a:pt x="360" y="81"/>
                  </a:lnTo>
                  <a:lnTo>
                    <a:pt x="363" y="81"/>
                  </a:lnTo>
                  <a:lnTo>
                    <a:pt x="366" y="83"/>
                  </a:lnTo>
                  <a:lnTo>
                    <a:pt x="368" y="84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1" y="89"/>
                  </a:lnTo>
                  <a:lnTo>
                    <a:pt x="374" y="90"/>
                  </a:lnTo>
                  <a:lnTo>
                    <a:pt x="375" y="92"/>
                  </a:lnTo>
                  <a:lnTo>
                    <a:pt x="377" y="92"/>
                  </a:lnTo>
                  <a:lnTo>
                    <a:pt x="378" y="90"/>
                  </a:lnTo>
                  <a:lnTo>
                    <a:pt x="383" y="90"/>
                  </a:lnTo>
                  <a:lnTo>
                    <a:pt x="386" y="92"/>
                  </a:lnTo>
                  <a:lnTo>
                    <a:pt x="387" y="92"/>
                  </a:lnTo>
                  <a:lnTo>
                    <a:pt x="389" y="92"/>
                  </a:lnTo>
                  <a:lnTo>
                    <a:pt x="395" y="92"/>
                  </a:lnTo>
                  <a:lnTo>
                    <a:pt x="398" y="90"/>
                  </a:lnTo>
                  <a:lnTo>
                    <a:pt x="401" y="89"/>
                  </a:lnTo>
                  <a:lnTo>
                    <a:pt x="403" y="89"/>
                  </a:lnTo>
                  <a:lnTo>
                    <a:pt x="404" y="87"/>
                  </a:lnTo>
                  <a:lnTo>
                    <a:pt x="407" y="86"/>
                  </a:lnTo>
                  <a:lnTo>
                    <a:pt x="409" y="86"/>
                  </a:lnTo>
                  <a:lnTo>
                    <a:pt x="410" y="84"/>
                  </a:lnTo>
                  <a:lnTo>
                    <a:pt x="418" y="78"/>
                  </a:lnTo>
                  <a:lnTo>
                    <a:pt x="421" y="75"/>
                  </a:lnTo>
                  <a:lnTo>
                    <a:pt x="424" y="73"/>
                  </a:lnTo>
                  <a:lnTo>
                    <a:pt x="416" y="72"/>
                  </a:lnTo>
                  <a:lnTo>
                    <a:pt x="415" y="72"/>
                  </a:lnTo>
                  <a:lnTo>
                    <a:pt x="410" y="75"/>
                  </a:lnTo>
                  <a:lnTo>
                    <a:pt x="407" y="78"/>
                  </a:lnTo>
                  <a:lnTo>
                    <a:pt x="406" y="79"/>
                  </a:lnTo>
                  <a:lnTo>
                    <a:pt x="406" y="81"/>
                  </a:lnTo>
                  <a:lnTo>
                    <a:pt x="401" y="86"/>
                  </a:lnTo>
                  <a:lnTo>
                    <a:pt x="398" y="87"/>
                  </a:lnTo>
                  <a:lnTo>
                    <a:pt x="395" y="87"/>
                  </a:lnTo>
                  <a:lnTo>
                    <a:pt x="395" y="89"/>
                  </a:lnTo>
                  <a:lnTo>
                    <a:pt x="392" y="89"/>
                  </a:lnTo>
                  <a:lnTo>
                    <a:pt x="390" y="89"/>
                  </a:lnTo>
                  <a:lnTo>
                    <a:pt x="389" y="89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9" y="83"/>
                  </a:lnTo>
                  <a:lnTo>
                    <a:pt x="387" y="81"/>
                  </a:lnTo>
                  <a:lnTo>
                    <a:pt x="383" y="86"/>
                  </a:lnTo>
                  <a:lnTo>
                    <a:pt x="378" y="86"/>
                  </a:lnTo>
                  <a:lnTo>
                    <a:pt x="375" y="84"/>
                  </a:lnTo>
                  <a:lnTo>
                    <a:pt x="372" y="81"/>
                  </a:lnTo>
                  <a:lnTo>
                    <a:pt x="371" y="81"/>
                  </a:lnTo>
                  <a:lnTo>
                    <a:pt x="369" y="78"/>
                  </a:lnTo>
                  <a:lnTo>
                    <a:pt x="368" y="78"/>
                  </a:lnTo>
                  <a:lnTo>
                    <a:pt x="364" y="76"/>
                  </a:lnTo>
                  <a:lnTo>
                    <a:pt x="361" y="76"/>
                  </a:lnTo>
                  <a:lnTo>
                    <a:pt x="360" y="75"/>
                  </a:lnTo>
                  <a:lnTo>
                    <a:pt x="355" y="75"/>
                  </a:lnTo>
                  <a:lnTo>
                    <a:pt x="354" y="75"/>
                  </a:lnTo>
                  <a:lnTo>
                    <a:pt x="348" y="75"/>
                  </a:lnTo>
                  <a:lnTo>
                    <a:pt x="346" y="75"/>
                  </a:lnTo>
                  <a:lnTo>
                    <a:pt x="345" y="75"/>
                  </a:lnTo>
                  <a:lnTo>
                    <a:pt x="343" y="75"/>
                  </a:lnTo>
                  <a:lnTo>
                    <a:pt x="343" y="76"/>
                  </a:lnTo>
                  <a:lnTo>
                    <a:pt x="339" y="78"/>
                  </a:lnTo>
                  <a:lnTo>
                    <a:pt x="335" y="81"/>
                  </a:lnTo>
                  <a:lnTo>
                    <a:pt x="334" y="81"/>
                  </a:lnTo>
                  <a:lnTo>
                    <a:pt x="332" y="81"/>
                  </a:lnTo>
                  <a:lnTo>
                    <a:pt x="329" y="81"/>
                  </a:lnTo>
                  <a:lnTo>
                    <a:pt x="328" y="79"/>
                  </a:lnTo>
                  <a:lnTo>
                    <a:pt x="328" y="78"/>
                  </a:lnTo>
                  <a:lnTo>
                    <a:pt x="326" y="76"/>
                  </a:lnTo>
                  <a:lnTo>
                    <a:pt x="326" y="79"/>
                  </a:lnTo>
                  <a:lnTo>
                    <a:pt x="325" y="81"/>
                  </a:lnTo>
                  <a:lnTo>
                    <a:pt x="326" y="83"/>
                  </a:lnTo>
                  <a:lnTo>
                    <a:pt x="328" y="87"/>
                  </a:lnTo>
                  <a:lnTo>
                    <a:pt x="329" y="87"/>
                  </a:lnTo>
                  <a:lnTo>
                    <a:pt x="329" y="93"/>
                  </a:lnTo>
                  <a:lnTo>
                    <a:pt x="328" y="95"/>
                  </a:lnTo>
                  <a:lnTo>
                    <a:pt x="326" y="95"/>
                  </a:lnTo>
                  <a:lnTo>
                    <a:pt x="326" y="96"/>
                  </a:lnTo>
                  <a:lnTo>
                    <a:pt x="326" y="99"/>
                  </a:lnTo>
                  <a:lnTo>
                    <a:pt x="323" y="105"/>
                  </a:lnTo>
                  <a:lnTo>
                    <a:pt x="320" y="108"/>
                  </a:lnTo>
                  <a:lnTo>
                    <a:pt x="316" y="110"/>
                  </a:lnTo>
                  <a:lnTo>
                    <a:pt x="311" y="110"/>
                  </a:lnTo>
                  <a:lnTo>
                    <a:pt x="308" y="110"/>
                  </a:lnTo>
                  <a:lnTo>
                    <a:pt x="306" y="108"/>
                  </a:lnTo>
                  <a:lnTo>
                    <a:pt x="305" y="108"/>
                  </a:lnTo>
                  <a:lnTo>
                    <a:pt x="299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0" y="99"/>
                  </a:lnTo>
                  <a:lnTo>
                    <a:pt x="285" y="96"/>
                  </a:lnTo>
                  <a:lnTo>
                    <a:pt x="281" y="96"/>
                  </a:lnTo>
                  <a:lnTo>
                    <a:pt x="279" y="96"/>
                  </a:lnTo>
                  <a:lnTo>
                    <a:pt x="279" y="95"/>
                  </a:lnTo>
                  <a:lnTo>
                    <a:pt x="271" y="95"/>
                  </a:lnTo>
                  <a:lnTo>
                    <a:pt x="270" y="93"/>
                  </a:lnTo>
                  <a:lnTo>
                    <a:pt x="270" y="92"/>
                  </a:lnTo>
                  <a:lnTo>
                    <a:pt x="273" y="87"/>
                  </a:lnTo>
                  <a:lnTo>
                    <a:pt x="273" y="83"/>
                  </a:lnTo>
                  <a:lnTo>
                    <a:pt x="274" y="83"/>
                  </a:lnTo>
                  <a:lnTo>
                    <a:pt x="274" y="81"/>
                  </a:lnTo>
                  <a:lnTo>
                    <a:pt x="273" y="81"/>
                  </a:lnTo>
                  <a:lnTo>
                    <a:pt x="273" y="79"/>
                  </a:lnTo>
                  <a:lnTo>
                    <a:pt x="271" y="79"/>
                  </a:lnTo>
                  <a:lnTo>
                    <a:pt x="271" y="81"/>
                  </a:lnTo>
                  <a:lnTo>
                    <a:pt x="270" y="84"/>
                  </a:lnTo>
                  <a:lnTo>
                    <a:pt x="267" y="86"/>
                  </a:lnTo>
                  <a:lnTo>
                    <a:pt x="265" y="83"/>
                  </a:lnTo>
                  <a:lnTo>
                    <a:pt x="265" y="81"/>
                  </a:lnTo>
                  <a:lnTo>
                    <a:pt x="265" y="79"/>
                  </a:lnTo>
                  <a:lnTo>
                    <a:pt x="262" y="78"/>
                  </a:lnTo>
                  <a:lnTo>
                    <a:pt x="261" y="75"/>
                  </a:lnTo>
                  <a:lnTo>
                    <a:pt x="258" y="73"/>
                  </a:lnTo>
                  <a:lnTo>
                    <a:pt x="252" y="66"/>
                  </a:lnTo>
                  <a:lnTo>
                    <a:pt x="250" y="63"/>
                  </a:lnTo>
                  <a:lnTo>
                    <a:pt x="250" y="64"/>
                  </a:lnTo>
                  <a:lnTo>
                    <a:pt x="250" y="66"/>
                  </a:lnTo>
                  <a:lnTo>
                    <a:pt x="250" y="67"/>
                  </a:lnTo>
                  <a:lnTo>
                    <a:pt x="252" y="67"/>
                  </a:lnTo>
                  <a:lnTo>
                    <a:pt x="252" y="72"/>
                  </a:lnTo>
                  <a:lnTo>
                    <a:pt x="250" y="72"/>
                  </a:lnTo>
                  <a:lnTo>
                    <a:pt x="249" y="72"/>
                  </a:lnTo>
                  <a:lnTo>
                    <a:pt x="247" y="70"/>
                  </a:lnTo>
                  <a:lnTo>
                    <a:pt x="242" y="69"/>
                  </a:lnTo>
                  <a:lnTo>
                    <a:pt x="238" y="69"/>
                  </a:lnTo>
                  <a:lnTo>
                    <a:pt x="233" y="66"/>
                  </a:lnTo>
                  <a:lnTo>
                    <a:pt x="232" y="64"/>
                  </a:lnTo>
                  <a:lnTo>
                    <a:pt x="230" y="61"/>
                  </a:lnTo>
                  <a:lnTo>
                    <a:pt x="229" y="58"/>
                  </a:lnTo>
                  <a:lnTo>
                    <a:pt x="226" y="58"/>
                  </a:lnTo>
                  <a:lnTo>
                    <a:pt x="223" y="57"/>
                  </a:lnTo>
                  <a:lnTo>
                    <a:pt x="223" y="52"/>
                  </a:lnTo>
                  <a:lnTo>
                    <a:pt x="224" y="50"/>
                  </a:lnTo>
                  <a:lnTo>
                    <a:pt x="229" y="49"/>
                  </a:lnTo>
                  <a:lnTo>
                    <a:pt x="230" y="47"/>
                  </a:lnTo>
                  <a:lnTo>
                    <a:pt x="230" y="43"/>
                  </a:lnTo>
                  <a:lnTo>
                    <a:pt x="233" y="40"/>
                  </a:lnTo>
                  <a:lnTo>
                    <a:pt x="233" y="37"/>
                  </a:lnTo>
                  <a:lnTo>
                    <a:pt x="232" y="35"/>
                  </a:lnTo>
                  <a:lnTo>
                    <a:pt x="232" y="34"/>
                  </a:lnTo>
                  <a:lnTo>
                    <a:pt x="230" y="34"/>
                  </a:lnTo>
                  <a:lnTo>
                    <a:pt x="230" y="32"/>
                  </a:lnTo>
                  <a:lnTo>
                    <a:pt x="232" y="31"/>
                  </a:lnTo>
                  <a:lnTo>
                    <a:pt x="233" y="31"/>
                  </a:lnTo>
                  <a:lnTo>
                    <a:pt x="236" y="34"/>
                  </a:lnTo>
                  <a:lnTo>
                    <a:pt x="236" y="35"/>
                  </a:lnTo>
                  <a:lnTo>
                    <a:pt x="236" y="40"/>
                  </a:lnTo>
                  <a:lnTo>
                    <a:pt x="238" y="43"/>
                  </a:lnTo>
                  <a:lnTo>
                    <a:pt x="241" y="43"/>
                  </a:lnTo>
                  <a:lnTo>
                    <a:pt x="242" y="41"/>
                  </a:lnTo>
                  <a:lnTo>
                    <a:pt x="245" y="38"/>
                  </a:lnTo>
                  <a:lnTo>
                    <a:pt x="245" y="37"/>
                  </a:lnTo>
                  <a:lnTo>
                    <a:pt x="249" y="35"/>
                  </a:lnTo>
                  <a:lnTo>
                    <a:pt x="247" y="34"/>
                  </a:lnTo>
                  <a:lnTo>
                    <a:pt x="245" y="35"/>
                  </a:lnTo>
                  <a:lnTo>
                    <a:pt x="244" y="37"/>
                  </a:lnTo>
                  <a:lnTo>
                    <a:pt x="242" y="38"/>
                  </a:lnTo>
                  <a:lnTo>
                    <a:pt x="241" y="37"/>
                  </a:lnTo>
                  <a:lnTo>
                    <a:pt x="239" y="34"/>
                  </a:lnTo>
                  <a:lnTo>
                    <a:pt x="241" y="31"/>
                  </a:lnTo>
                  <a:lnTo>
                    <a:pt x="242" y="29"/>
                  </a:lnTo>
                  <a:lnTo>
                    <a:pt x="242" y="28"/>
                  </a:lnTo>
                  <a:lnTo>
                    <a:pt x="241" y="31"/>
                  </a:lnTo>
                  <a:lnTo>
                    <a:pt x="238" y="32"/>
                  </a:lnTo>
                  <a:lnTo>
                    <a:pt x="236" y="31"/>
                  </a:lnTo>
                  <a:lnTo>
                    <a:pt x="236" y="29"/>
                  </a:lnTo>
                  <a:lnTo>
                    <a:pt x="235" y="28"/>
                  </a:lnTo>
                  <a:lnTo>
                    <a:pt x="233" y="28"/>
                  </a:lnTo>
                  <a:lnTo>
                    <a:pt x="233" y="26"/>
                  </a:lnTo>
                  <a:lnTo>
                    <a:pt x="230" y="25"/>
                  </a:lnTo>
                  <a:lnTo>
                    <a:pt x="226" y="20"/>
                  </a:lnTo>
                  <a:lnTo>
                    <a:pt x="226" y="18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7"/>
                  </a:lnTo>
                  <a:lnTo>
                    <a:pt x="230" y="14"/>
                  </a:lnTo>
                  <a:lnTo>
                    <a:pt x="230" y="12"/>
                  </a:lnTo>
                  <a:lnTo>
                    <a:pt x="232" y="11"/>
                  </a:lnTo>
                  <a:lnTo>
                    <a:pt x="232" y="9"/>
                  </a:lnTo>
                  <a:lnTo>
                    <a:pt x="230" y="11"/>
                  </a:lnTo>
                  <a:lnTo>
                    <a:pt x="229" y="11"/>
                  </a:lnTo>
                  <a:lnTo>
                    <a:pt x="227" y="8"/>
                  </a:lnTo>
                  <a:lnTo>
                    <a:pt x="227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0" y="5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id="{F2C341DE-B1F3-48FD-8723-4C6C462E8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8"/>
              <a:ext cx="2212" cy="867"/>
            </a:xfrm>
            <a:custGeom>
              <a:avLst/>
              <a:gdLst>
                <a:gd name="T0" fmla="*/ 220 w 2212"/>
                <a:gd name="T1" fmla="*/ 780 h 867"/>
                <a:gd name="T2" fmla="*/ 220 w 2212"/>
                <a:gd name="T3" fmla="*/ 824 h 867"/>
                <a:gd name="T4" fmla="*/ 174 w 2212"/>
                <a:gd name="T5" fmla="*/ 794 h 867"/>
                <a:gd name="T6" fmla="*/ 172 w 2212"/>
                <a:gd name="T7" fmla="*/ 769 h 867"/>
                <a:gd name="T8" fmla="*/ 145 w 2212"/>
                <a:gd name="T9" fmla="*/ 794 h 867"/>
                <a:gd name="T10" fmla="*/ 117 w 2212"/>
                <a:gd name="T11" fmla="*/ 780 h 867"/>
                <a:gd name="T12" fmla="*/ 111 w 2212"/>
                <a:gd name="T13" fmla="*/ 780 h 867"/>
                <a:gd name="T14" fmla="*/ 107 w 2212"/>
                <a:gd name="T15" fmla="*/ 824 h 867"/>
                <a:gd name="T16" fmla="*/ 87 w 2212"/>
                <a:gd name="T17" fmla="*/ 838 h 867"/>
                <a:gd name="T18" fmla="*/ 69 w 2212"/>
                <a:gd name="T19" fmla="*/ 849 h 867"/>
                <a:gd name="T20" fmla="*/ 35 w 2212"/>
                <a:gd name="T21" fmla="*/ 859 h 867"/>
                <a:gd name="T22" fmla="*/ 21 w 2212"/>
                <a:gd name="T23" fmla="*/ 846 h 867"/>
                <a:gd name="T24" fmla="*/ 12 w 2212"/>
                <a:gd name="T25" fmla="*/ 807 h 867"/>
                <a:gd name="T26" fmla="*/ 11 w 2212"/>
                <a:gd name="T27" fmla="*/ 803 h 867"/>
                <a:gd name="T28" fmla="*/ 18 w 2212"/>
                <a:gd name="T29" fmla="*/ 760 h 867"/>
                <a:gd name="T30" fmla="*/ 52 w 2212"/>
                <a:gd name="T31" fmla="*/ 743 h 867"/>
                <a:gd name="T32" fmla="*/ 44 w 2212"/>
                <a:gd name="T33" fmla="*/ 737 h 867"/>
                <a:gd name="T34" fmla="*/ 9 w 2212"/>
                <a:gd name="T35" fmla="*/ 759 h 867"/>
                <a:gd name="T36" fmla="*/ 4 w 2212"/>
                <a:gd name="T37" fmla="*/ 730 h 867"/>
                <a:gd name="T38" fmla="*/ 14 w 2212"/>
                <a:gd name="T39" fmla="*/ 696 h 867"/>
                <a:gd name="T40" fmla="*/ 33 w 2212"/>
                <a:gd name="T41" fmla="*/ 684 h 867"/>
                <a:gd name="T42" fmla="*/ 15 w 2212"/>
                <a:gd name="T43" fmla="*/ 664 h 867"/>
                <a:gd name="T44" fmla="*/ 4 w 2212"/>
                <a:gd name="T45" fmla="*/ 710 h 867"/>
                <a:gd name="T46" fmla="*/ 3 w 2212"/>
                <a:gd name="T47" fmla="*/ 699 h 867"/>
                <a:gd name="T48" fmla="*/ 14 w 2212"/>
                <a:gd name="T49" fmla="*/ 644 h 867"/>
                <a:gd name="T50" fmla="*/ 24 w 2212"/>
                <a:gd name="T51" fmla="*/ 598 h 867"/>
                <a:gd name="T52" fmla="*/ 33 w 2212"/>
                <a:gd name="T53" fmla="*/ 554 h 867"/>
                <a:gd name="T54" fmla="*/ 38 w 2212"/>
                <a:gd name="T55" fmla="*/ 492 h 867"/>
                <a:gd name="T56" fmla="*/ 59 w 2212"/>
                <a:gd name="T57" fmla="*/ 447 h 867"/>
                <a:gd name="T58" fmla="*/ 218 w 2212"/>
                <a:gd name="T59" fmla="*/ 423 h 867"/>
                <a:gd name="T60" fmla="*/ 441 w 2212"/>
                <a:gd name="T61" fmla="*/ 423 h 867"/>
                <a:gd name="T62" fmla="*/ 659 w 2212"/>
                <a:gd name="T63" fmla="*/ 426 h 867"/>
                <a:gd name="T64" fmla="*/ 729 w 2212"/>
                <a:gd name="T65" fmla="*/ 287 h 867"/>
                <a:gd name="T66" fmla="*/ 856 w 2212"/>
                <a:gd name="T67" fmla="*/ 278 h 867"/>
                <a:gd name="T68" fmla="*/ 973 w 2212"/>
                <a:gd name="T69" fmla="*/ 256 h 867"/>
                <a:gd name="T70" fmla="*/ 1112 w 2212"/>
                <a:gd name="T71" fmla="*/ 267 h 867"/>
                <a:gd name="T72" fmla="*/ 1173 w 2212"/>
                <a:gd name="T73" fmla="*/ 174 h 867"/>
                <a:gd name="T74" fmla="*/ 1251 w 2212"/>
                <a:gd name="T75" fmla="*/ 116 h 867"/>
                <a:gd name="T76" fmla="*/ 1344 w 2212"/>
                <a:gd name="T77" fmla="*/ 188 h 867"/>
                <a:gd name="T78" fmla="*/ 1469 w 2212"/>
                <a:gd name="T79" fmla="*/ 229 h 867"/>
                <a:gd name="T80" fmla="*/ 1584 w 2212"/>
                <a:gd name="T81" fmla="*/ 290 h 867"/>
                <a:gd name="T82" fmla="*/ 1692 w 2212"/>
                <a:gd name="T83" fmla="*/ 318 h 867"/>
                <a:gd name="T84" fmla="*/ 1803 w 2212"/>
                <a:gd name="T85" fmla="*/ 369 h 867"/>
                <a:gd name="T86" fmla="*/ 1936 w 2212"/>
                <a:gd name="T87" fmla="*/ 368 h 867"/>
                <a:gd name="T88" fmla="*/ 2060 w 2212"/>
                <a:gd name="T89" fmla="*/ 322 h 867"/>
                <a:gd name="T90" fmla="*/ 2180 w 2212"/>
                <a:gd name="T91" fmla="*/ 293 h 867"/>
                <a:gd name="T92" fmla="*/ 2191 w 2212"/>
                <a:gd name="T93" fmla="*/ 189 h 867"/>
                <a:gd name="T94" fmla="*/ 2142 w 2212"/>
                <a:gd name="T95" fmla="*/ 136 h 867"/>
                <a:gd name="T96" fmla="*/ 2078 w 2212"/>
                <a:gd name="T97" fmla="*/ 113 h 867"/>
                <a:gd name="T98" fmla="*/ 2020 w 2212"/>
                <a:gd name="T99" fmla="*/ 128 h 867"/>
                <a:gd name="T100" fmla="*/ 1965 w 2212"/>
                <a:gd name="T101" fmla="*/ 150 h 867"/>
                <a:gd name="T102" fmla="*/ 1899 w 2212"/>
                <a:gd name="T103" fmla="*/ 174 h 867"/>
                <a:gd name="T104" fmla="*/ 1841 w 2212"/>
                <a:gd name="T105" fmla="*/ 202 h 867"/>
                <a:gd name="T106" fmla="*/ 1777 w 2212"/>
                <a:gd name="T107" fmla="*/ 192 h 867"/>
                <a:gd name="T108" fmla="*/ 1733 w 2212"/>
                <a:gd name="T109" fmla="*/ 156 h 867"/>
                <a:gd name="T110" fmla="*/ 1703 w 2212"/>
                <a:gd name="T111" fmla="*/ 98 h 867"/>
                <a:gd name="T112" fmla="*/ 1660 w 2212"/>
                <a:gd name="T113" fmla="*/ 60 h 867"/>
                <a:gd name="T114" fmla="*/ 1587 w 2212"/>
                <a:gd name="T115" fmla="*/ 53 h 867"/>
                <a:gd name="T116" fmla="*/ 1535 w 2212"/>
                <a:gd name="T117" fmla="*/ 90 h 867"/>
                <a:gd name="T118" fmla="*/ 1468 w 2212"/>
                <a:gd name="T119" fmla="*/ 14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2" h="867">
                  <a:moveTo>
                    <a:pt x="230" y="760"/>
                  </a:moveTo>
                  <a:lnTo>
                    <a:pt x="232" y="760"/>
                  </a:lnTo>
                  <a:lnTo>
                    <a:pt x="232" y="759"/>
                  </a:lnTo>
                  <a:lnTo>
                    <a:pt x="232" y="757"/>
                  </a:lnTo>
                  <a:lnTo>
                    <a:pt x="230" y="756"/>
                  </a:lnTo>
                  <a:lnTo>
                    <a:pt x="224" y="756"/>
                  </a:lnTo>
                  <a:lnTo>
                    <a:pt x="224" y="757"/>
                  </a:lnTo>
                  <a:lnTo>
                    <a:pt x="224" y="760"/>
                  </a:lnTo>
                  <a:lnTo>
                    <a:pt x="223" y="762"/>
                  </a:lnTo>
                  <a:lnTo>
                    <a:pt x="221" y="762"/>
                  </a:lnTo>
                  <a:lnTo>
                    <a:pt x="221" y="763"/>
                  </a:lnTo>
                  <a:lnTo>
                    <a:pt x="220" y="769"/>
                  </a:lnTo>
                  <a:lnTo>
                    <a:pt x="218" y="771"/>
                  </a:lnTo>
                  <a:lnTo>
                    <a:pt x="218" y="772"/>
                  </a:lnTo>
                  <a:lnTo>
                    <a:pt x="220" y="774"/>
                  </a:lnTo>
                  <a:lnTo>
                    <a:pt x="220" y="778"/>
                  </a:lnTo>
                  <a:lnTo>
                    <a:pt x="220" y="780"/>
                  </a:lnTo>
                  <a:lnTo>
                    <a:pt x="221" y="780"/>
                  </a:lnTo>
                  <a:lnTo>
                    <a:pt x="223" y="783"/>
                  </a:lnTo>
                  <a:lnTo>
                    <a:pt x="223" y="785"/>
                  </a:lnTo>
                  <a:lnTo>
                    <a:pt x="223" y="794"/>
                  </a:lnTo>
                  <a:lnTo>
                    <a:pt x="224" y="795"/>
                  </a:lnTo>
                  <a:lnTo>
                    <a:pt x="224" y="798"/>
                  </a:lnTo>
                  <a:lnTo>
                    <a:pt x="223" y="801"/>
                  </a:lnTo>
                  <a:lnTo>
                    <a:pt x="220" y="803"/>
                  </a:lnTo>
                  <a:lnTo>
                    <a:pt x="218" y="804"/>
                  </a:lnTo>
                  <a:lnTo>
                    <a:pt x="220" y="804"/>
                  </a:lnTo>
                  <a:lnTo>
                    <a:pt x="220" y="807"/>
                  </a:lnTo>
                  <a:lnTo>
                    <a:pt x="218" y="809"/>
                  </a:lnTo>
                  <a:lnTo>
                    <a:pt x="217" y="812"/>
                  </a:lnTo>
                  <a:lnTo>
                    <a:pt x="217" y="818"/>
                  </a:lnTo>
                  <a:lnTo>
                    <a:pt x="218" y="821"/>
                  </a:lnTo>
                  <a:lnTo>
                    <a:pt x="218" y="824"/>
                  </a:lnTo>
                  <a:lnTo>
                    <a:pt x="220" y="824"/>
                  </a:lnTo>
                  <a:lnTo>
                    <a:pt x="220" y="827"/>
                  </a:lnTo>
                  <a:lnTo>
                    <a:pt x="218" y="829"/>
                  </a:lnTo>
                  <a:lnTo>
                    <a:pt x="215" y="829"/>
                  </a:lnTo>
                  <a:lnTo>
                    <a:pt x="212" y="826"/>
                  </a:lnTo>
                  <a:lnTo>
                    <a:pt x="212" y="824"/>
                  </a:lnTo>
                  <a:lnTo>
                    <a:pt x="209" y="821"/>
                  </a:lnTo>
                  <a:lnTo>
                    <a:pt x="207" y="820"/>
                  </a:lnTo>
                  <a:lnTo>
                    <a:pt x="203" y="815"/>
                  </a:lnTo>
                  <a:lnTo>
                    <a:pt x="203" y="814"/>
                  </a:lnTo>
                  <a:lnTo>
                    <a:pt x="200" y="812"/>
                  </a:lnTo>
                  <a:lnTo>
                    <a:pt x="198" y="812"/>
                  </a:lnTo>
                  <a:lnTo>
                    <a:pt x="197" y="809"/>
                  </a:lnTo>
                  <a:lnTo>
                    <a:pt x="194" y="806"/>
                  </a:lnTo>
                  <a:lnTo>
                    <a:pt x="183" y="800"/>
                  </a:lnTo>
                  <a:lnTo>
                    <a:pt x="181" y="798"/>
                  </a:lnTo>
                  <a:lnTo>
                    <a:pt x="180" y="797"/>
                  </a:lnTo>
                  <a:lnTo>
                    <a:pt x="174" y="794"/>
                  </a:lnTo>
                  <a:lnTo>
                    <a:pt x="171" y="792"/>
                  </a:lnTo>
                  <a:lnTo>
                    <a:pt x="168" y="791"/>
                  </a:lnTo>
                  <a:lnTo>
                    <a:pt x="166" y="789"/>
                  </a:lnTo>
                  <a:lnTo>
                    <a:pt x="162" y="785"/>
                  </a:lnTo>
                  <a:lnTo>
                    <a:pt x="162" y="780"/>
                  </a:lnTo>
                  <a:lnTo>
                    <a:pt x="163" y="778"/>
                  </a:lnTo>
                  <a:lnTo>
                    <a:pt x="165" y="778"/>
                  </a:lnTo>
                  <a:lnTo>
                    <a:pt x="165" y="775"/>
                  </a:lnTo>
                  <a:lnTo>
                    <a:pt x="168" y="772"/>
                  </a:lnTo>
                  <a:lnTo>
                    <a:pt x="169" y="772"/>
                  </a:lnTo>
                  <a:lnTo>
                    <a:pt x="169" y="777"/>
                  </a:lnTo>
                  <a:lnTo>
                    <a:pt x="171" y="778"/>
                  </a:lnTo>
                  <a:lnTo>
                    <a:pt x="174" y="778"/>
                  </a:lnTo>
                  <a:lnTo>
                    <a:pt x="174" y="777"/>
                  </a:lnTo>
                  <a:lnTo>
                    <a:pt x="172" y="775"/>
                  </a:lnTo>
                  <a:lnTo>
                    <a:pt x="172" y="772"/>
                  </a:lnTo>
                  <a:lnTo>
                    <a:pt x="172" y="769"/>
                  </a:lnTo>
                  <a:lnTo>
                    <a:pt x="171" y="769"/>
                  </a:lnTo>
                  <a:lnTo>
                    <a:pt x="171" y="765"/>
                  </a:lnTo>
                  <a:lnTo>
                    <a:pt x="169" y="766"/>
                  </a:lnTo>
                  <a:lnTo>
                    <a:pt x="169" y="769"/>
                  </a:lnTo>
                  <a:lnTo>
                    <a:pt x="165" y="772"/>
                  </a:lnTo>
                  <a:lnTo>
                    <a:pt x="162" y="772"/>
                  </a:lnTo>
                  <a:lnTo>
                    <a:pt x="162" y="774"/>
                  </a:lnTo>
                  <a:lnTo>
                    <a:pt x="159" y="774"/>
                  </a:lnTo>
                  <a:lnTo>
                    <a:pt x="155" y="778"/>
                  </a:lnTo>
                  <a:lnTo>
                    <a:pt x="155" y="780"/>
                  </a:lnTo>
                  <a:lnTo>
                    <a:pt x="154" y="780"/>
                  </a:lnTo>
                  <a:lnTo>
                    <a:pt x="152" y="781"/>
                  </a:lnTo>
                  <a:lnTo>
                    <a:pt x="149" y="786"/>
                  </a:lnTo>
                  <a:lnTo>
                    <a:pt x="149" y="789"/>
                  </a:lnTo>
                  <a:lnTo>
                    <a:pt x="148" y="792"/>
                  </a:lnTo>
                  <a:lnTo>
                    <a:pt x="146" y="794"/>
                  </a:lnTo>
                  <a:lnTo>
                    <a:pt x="145" y="794"/>
                  </a:lnTo>
                  <a:lnTo>
                    <a:pt x="143" y="794"/>
                  </a:lnTo>
                  <a:lnTo>
                    <a:pt x="142" y="794"/>
                  </a:lnTo>
                  <a:lnTo>
                    <a:pt x="139" y="791"/>
                  </a:lnTo>
                  <a:lnTo>
                    <a:pt x="139" y="792"/>
                  </a:lnTo>
                  <a:lnTo>
                    <a:pt x="140" y="794"/>
                  </a:lnTo>
                  <a:lnTo>
                    <a:pt x="140" y="795"/>
                  </a:lnTo>
                  <a:lnTo>
                    <a:pt x="136" y="798"/>
                  </a:lnTo>
                  <a:lnTo>
                    <a:pt x="134" y="800"/>
                  </a:lnTo>
                  <a:lnTo>
                    <a:pt x="133" y="800"/>
                  </a:lnTo>
                  <a:lnTo>
                    <a:pt x="131" y="800"/>
                  </a:lnTo>
                  <a:lnTo>
                    <a:pt x="128" y="798"/>
                  </a:lnTo>
                  <a:lnTo>
                    <a:pt x="126" y="798"/>
                  </a:lnTo>
                  <a:lnTo>
                    <a:pt x="123" y="798"/>
                  </a:lnTo>
                  <a:lnTo>
                    <a:pt x="122" y="797"/>
                  </a:lnTo>
                  <a:lnTo>
                    <a:pt x="119" y="792"/>
                  </a:lnTo>
                  <a:lnTo>
                    <a:pt x="117" y="789"/>
                  </a:lnTo>
                  <a:lnTo>
                    <a:pt x="117" y="780"/>
                  </a:lnTo>
                  <a:lnTo>
                    <a:pt x="119" y="780"/>
                  </a:lnTo>
                  <a:lnTo>
                    <a:pt x="120" y="778"/>
                  </a:lnTo>
                  <a:lnTo>
                    <a:pt x="122" y="778"/>
                  </a:lnTo>
                  <a:lnTo>
                    <a:pt x="122" y="777"/>
                  </a:lnTo>
                  <a:lnTo>
                    <a:pt x="119" y="777"/>
                  </a:lnTo>
                  <a:lnTo>
                    <a:pt x="117" y="777"/>
                  </a:lnTo>
                  <a:lnTo>
                    <a:pt x="117" y="775"/>
                  </a:lnTo>
                  <a:lnTo>
                    <a:pt x="117" y="774"/>
                  </a:lnTo>
                  <a:lnTo>
                    <a:pt x="117" y="772"/>
                  </a:lnTo>
                  <a:lnTo>
                    <a:pt x="116" y="771"/>
                  </a:lnTo>
                  <a:lnTo>
                    <a:pt x="114" y="768"/>
                  </a:lnTo>
                  <a:lnTo>
                    <a:pt x="113" y="768"/>
                  </a:lnTo>
                  <a:lnTo>
                    <a:pt x="111" y="768"/>
                  </a:lnTo>
                  <a:lnTo>
                    <a:pt x="110" y="769"/>
                  </a:lnTo>
                  <a:lnTo>
                    <a:pt x="110" y="771"/>
                  </a:lnTo>
                  <a:lnTo>
                    <a:pt x="110" y="778"/>
                  </a:lnTo>
                  <a:lnTo>
                    <a:pt x="111" y="780"/>
                  </a:lnTo>
                  <a:lnTo>
                    <a:pt x="111" y="788"/>
                  </a:lnTo>
                  <a:lnTo>
                    <a:pt x="111" y="791"/>
                  </a:lnTo>
                  <a:lnTo>
                    <a:pt x="113" y="795"/>
                  </a:lnTo>
                  <a:lnTo>
                    <a:pt x="114" y="798"/>
                  </a:lnTo>
                  <a:lnTo>
                    <a:pt x="114" y="800"/>
                  </a:lnTo>
                  <a:lnTo>
                    <a:pt x="116" y="804"/>
                  </a:lnTo>
                  <a:lnTo>
                    <a:pt x="116" y="807"/>
                  </a:lnTo>
                  <a:lnTo>
                    <a:pt x="117" y="807"/>
                  </a:lnTo>
                  <a:lnTo>
                    <a:pt x="117" y="814"/>
                  </a:lnTo>
                  <a:lnTo>
                    <a:pt x="116" y="814"/>
                  </a:lnTo>
                  <a:lnTo>
                    <a:pt x="114" y="814"/>
                  </a:lnTo>
                  <a:lnTo>
                    <a:pt x="113" y="812"/>
                  </a:lnTo>
                  <a:lnTo>
                    <a:pt x="111" y="814"/>
                  </a:lnTo>
                  <a:lnTo>
                    <a:pt x="113" y="814"/>
                  </a:lnTo>
                  <a:lnTo>
                    <a:pt x="114" y="817"/>
                  </a:lnTo>
                  <a:lnTo>
                    <a:pt x="110" y="821"/>
                  </a:lnTo>
                  <a:lnTo>
                    <a:pt x="107" y="824"/>
                  </a:lnTo>
                  <a:lnTo>
                    <a:pt x="105" y="824"/>
                  </a:lnTo>
                  <a:lnTo>
                    <a:pt x="101" y="827"/>
                  </a:lnTo>
                  <a:lnTo>
                    <a:pt x="96" y="832"/>
                  </a:lnTo>
                  <a:lnTo>
                    <a:pt x="93" y="832"/>
                  </a:lnTo>
                  <a:lnTo>
                    <a:pt x="91" y="830"/>
                  </a:lnTo>
                  <a:lnTo>
                    <a:pt x="88" y="829"/>
                  </a:lnTo>
                  <a:lnTo>
                    <a:pt x="87" y="829"/>
                  </a:lnTo>
                  <a:lnTo>
                    <a:pt x="85" y="829"/>
                  </a:lnTo>
                  <a:lnTo>
                    <a:pt x="84" y="830"/>
                  </a:lnTo>
                  <a:lnTo>
                    <a:pt x="87" y="830"/>
                  </a:lnTo>
                  <a:lnTo>
                    <a:pt x="90" y="830"/>
                  </a:lnTo>
                  <a:lnTo>
                    <a:pt x="91" y="832"/>
                  </a:lnTo>
                  <a:lnTo>
                    <a:pt x="91" y="833"/>
                  </a:lnTo>
                  <a:lnTo>
                    <a:pt x="90" y="835"/>
                  </a:lnTo>
                  <a:lnTo>
                    <a:pt x="90" y="836"/>
                  </a:lnTo>
                  <a:lnTo>
                    <a:pt x="88" y="838"/>
                  </a:lnTo>
                  <a:lnTo>
                    <a:pt x="87" y="838"/>
                  </a:lnTo>
                  <a:lnTo>
                    <a:pt x="81" y="843"/>
                  </a:lnTo>
                  <a:lnTo>
                    <a:pt x="76" y="843"/>
                  </a:lnTo>
                  <a:lnTo>
                    <a:pt x="72" y="838"/>
                  </a:lnTo>
                  <a:lnTo>
                    <a:pt x="65" y="835"/>
                  </a:lnTo>
                  <a:lnTo>
                    <a:pt x="64" y="835"/>
                  </a:lnTo>
                  <a:lnTo>
                    <a:pt x="62" y="835"/>
                  </a:lnTo>
                  <a:lnTo>
                    <a:pt x="61" y="832"/>
                  </a:lnTo>
                  <a:lnTo>
                    <a:pt x="59" y="832"/>
                  </a:lnTo>
                  <a:lnTo>
                    <a:pt x="61" y="836"/>
                  </a:lnTo>
                  <a:lnTo>
                    <a:pt x="62" y="839"/>
                  </a:lnTo>
                  <a:lnTo>
                    <a:pt x="62" y="841"/>
                  </a:lnTo>
                  <a:lnTo>
                    <a:pt x="62" y="844"/>
                  </a:lnTo>
                  <a:lnTo>
                    <a:pt x="61" y="846"/>
                  </a:lnTo>
                  <a:lnTo>
                    <a:pt x="64" y="846"/>
                  </a:lnTo>
                  <a:lnTo>
                    <a:pt x="70" y="846"/>
                  </a:lnTo>
                  <a:lnTo>
                    <a:pt x="70" y="847"/>
                  </a:lnTo>
                  <a:lnTo>
                    <a:pt x="69" y="849"/>
                  </a:lnTo>
                  <a:lnTo>
                    <a:pt x="67" y="849"/>
                  </a:lnTo>
                  <a:lnTo>
                    <a:pt x="65" y="850"/>
                  </a:lnTo>
                  <a:lnTo>
                    <a:pt x="64" y="852"/>
                  </a:lnTo>
                  <a:lnTo>
                    <a:pt x="62" y="852"/>
                  </a:lnTo>
                  <a:lnTo>
                    <a:pt x="61" y="852"/>
                  </a:lnTo>
                  <a:lnTo>
                    <a:pt x="58" y="853"/>
                  </a:lnTo>
                  <a:lnTo>
                    <a:pt x="55" y="853"/>
                  </a:lnTo>
                  <a:lnTo>
                    <a:pt x="52" y="856"/>
                  </a:lnTo>
                  <a:lnTo>
                    <a:pt x="50" y="856"/>
                  </a:lnTo>
                  <a:lnTo>
                    <a:pt x="49" y="856"/>
                  </a:lnTo>
                  <a:lnTo>
                    <a:pt x="44" y="856"/>
                  </a:lnTo>
                  <a:lnTo>
                    <a:pt x="41" y="861"/>
                  </a:lnTo>
                  <a:lnTo>
                    <a:pt x="36" y="861"/>
                  </a:lnTo>
                  <a:lnTo>
                    <a:pt x="36" y="859"/>
                  </a:lnTo>
                  <a:lnTo>
                    <a:pt x="36" y="856"/>
                  </a:lnTo>
                  <a:lnTo>
                    <a:pt x="35" y="855"/>
                  </a:lnTo>
                  <a:lnTo>
                    <a:pt x="35" y="859"/>
                  </a:lnTo>
                  <a:lnTo>
                    <a:pt x="36" y="859"/>
                  </a:lnTo>
                  <a:lnTo>
                    <a:pt x="38" y="862"/>
                  </a:lnTo>
                  <a:lnTo>
                    <a:pt x="36" y="864"/>
                  </a:lnTo>
                  <a:lnTo>
                    <a:pt x="35" y="864"/>
                  </a:lnTo>
                  <a:lnTo>
                    <a:pt x="32" y="867"/>
                  </a:lnTo>
                  <a:lnTo>
                    <a:pt x="26" y="867"/>
                  </a:lnTo>
                  <a:lnTo>
                    <a:pt x="23" y="865"/>
                  </a:lnTo>
                  <a:lnTo>
                    <a:pt x="18" y="862"/>
                  </a:lnTo>
                  <a:lnTo>
                    <a:pt x="18" y="861"/>
                  </a:lnTo>
                  <a:lnTo>
                    <a:pt x="18" y="859"/>
                  </a:lnTo>
                  <a:lnTo>
                    <a:pt x="18" y="858"/>
                  </a:lnTo>
                  <a:lnTo>
                    <a:pt x="17" y="858"/>
                  </a:lnTo>
                  <a:lnTo>
                    <a:pt x="17" y="852"/>
                  </a:lnTo>
                  <a:lnTo>
                    <a:pt x="18" y="850"/>
                  </a:lnTo>
                  <a:lnTo>
                    <a:pt x="20" y="849"/>
                  </a:lnTo>
                  <a:lnTo>
                    <a:pt x="20" y="847"/>
                  </a:lnTo>
                  <a:lnTo>
                    <a:pt x="21" y="846"/>
                  </a:lnTo>
                  <a:lnTo>
                    <a:pt x="21" y="843"/>
                  </a:lnTo>
                  <a:lnTo>
                    <a:pt x="21" y="844"/>
                  </a:lnTo>
                  <a:lnTo>
                    <a:pt x="18" y="847"/>
                  </a:lnTo>
                  <a:lnTo>
                    <a:pt x="18" y="846"/>
                  </a:lnTo>
                  <a:lnTo>
                    <a:pt x="18" y="843"/>
                  </a:lnTo>
                  <a:lnTo>
                    <a:pt x="18" y="832"/>
                  </a:lnTo>
                  <a:lnTo>
                    <a:pt x="17" y="832"/>
                  </a:lnTo>
                  <a:lnTo>
                    <a:pt x="17" y="827"/>
                  </a:lnTo>
                  <a:lnTo>
                    <a:pt x="15" y="827"/>
                  </a:lnTo>
                  <a:lnTo>
                    <a:pt x="15" y="823"/>
                  </a:lnTo>
                  <a:lnTo>
                    <a:pt x="15" y="820"/>
                  </a:lnTo>
                  <a:lnTo>
                    <a:pt x="14" y="820"/>
                  </a:lnTo>
                  <a:lnTo>
                    <a:pt x="14" y="818"/>
                  </a:lnTo>
                  <a:lnTo>
                    <a:pt x="14" y="817"/>
                  </a:lnTo>
                  <a:lnTo>
                    <a:pt x="12" y="814"/>
                  </a:lnTo>
                  <a:lnTo>
                    <a:pt x="12" y="812"/>
                  </a:lnTo>
                  <a:lnTo>
                    <a:pt x="12" y="807"/>
                  </a:lnTo>
                  <a:lnTo>
                    <a:pt x="12" y="806"/>
                  </a:lnTo>
                  <a:lnTo>
                    <a:pt x="14" y="804"/>
                  </a:lnTo>
                  <a:lnTo>
                    <a:pt x="15" y="804"/>
                  </a:lnTo>
                  <a:lnTo>
                    <a:pt x="15" y="806"/>
                  </a:lnTo>
                  <a:lnTo>
                    <a:pt x="15" y="803"/>
                  </a:lnTo>
                  <a:lnTo>
                    <a:pt x="17" y="801"/>
                  </a:lnTo>
                  <a:lnTo>
                    <a:pt x="18" y="803"/>
                  </a:lnTo>
                  <a:lnTo>
                    <a:pt x="20" y="801"/>
                  </a:lnTo>
                  <a:lnTo>
                    <a:pt x="23" y="798"/>
                  </a:lnTo>
                  <a:lnTo>
                    <a:pt x="23" y="797"/>
                  </a:lnTo>
                  <a:lnTo>
                    <a:pt x="21" y="797"/>
                  </a:lnTo>
                  <a:lnTo>
                    <a:pt x="20" y="797"/>
                  </a:lnTo>
                  <a:lnTo>
                    <a:pt x="18" y="800"/>
                  </a:lnTo>
                  <a:lnTo>
                    <a:pt x="15" y="800"/>
                  </a:lnTo>
                  <a:lnTo>
                    <a:pt x="14" y="803"/>
                  </a:lnTo>
                  <a:lnTo>
                    <a:pt x="12" y="803"/>
                  </a:lnTo>
                  <a:lnTo>
                    <a:pt x="11" y="803"/>
                  </a:lnTo>
                  <a:lnTo>
                    <a:pt x="6" y="801"/>
                  </a:lnTo>
                  <a:lnTo>
                    <a:pt x="6" y="798"/>
                  </a:lnTo>
                  <a:lnTo>
                    <a:pt x="9" y="795"/>
                  </a:lnTo>
                  <a:lnTo>
                    <a:pt x="9" y="794"/>
                  </a:lnTo>
                  <a:lnTo>
                    <a:pt x="11" y="792"/>
                  </a:lnTo>
                  <a:lnTo>
                    <a:pt x="11" y="788"/>
                  </a:lnTo>
                  <a:lnTo>
                    <a:pt x="11" y="785"/>
                  </a:lnTo>
                  <a:lnTo>
                    <a:pt x="12" y="783"/>
                  </a:lnTo>
                  <a:lnTo>
                    <a:pt x="14" y="778"/>
                  </a:lnTo>
                  <a:lnTo>
                    <a:pt x="14" y="775"/>
                  </a:lnTo>
                  <a:lnTo>
                    <a:pt x="14" y="774"/>
                  </a:lnTo>
                  <a:lnTo>
                    <a:pt x="15" y="772"/>
                  </a:lnTo>
                  <a:lnTo>
                    <a:pt x="15" y="771"/>
                  </a:lnTo>
                  <a:lnTo>
                    <a:pt x="17" y="769"/>
                  </a:lnTo>
                  <a:lnTo>
                    <a:pt x="17" y="768"/>
                  </a:lnTo>
                  <a:lnTo>
                    <a:pt x="18" y="765"/>
                  </a:lnTo>
                  <a:lnTo>
                    <a:pt x="18" y="760"/>
                  </a:lnTo>
                  <a:lnTo>
                    <a:pt x="20" y="759"/>
                  </a:lnTo>
                  <a:lnTo>
                    <a:pt x="21" y="756"/>
                  </a:lnTo>
                  <a:lnTo>
                    <a:pt x="23" y="754"/>
                  </a:lnTo>
                  <a:lnTo>
                    <a:pt x="26" y="754"/>
                  </a:lnTo>
                  <a:lnTo>
                    <a:pt x="26" y="756"/>
                  </a:lnTo>
                  <a:lnTo>
                    <a:pt x="26" y="752"/>
                  </a:lnTo>
                  <a:lnTo>
                    <a:pt x="24" y="749"/>
                  </a:lnTo>
                  <a:lnTo>
                    <a:pt x="26" y="749"/>
                  </a:lnTo>
                  <a:lnTo>
                    <a:pt x="27" y="749"/>
                  </a:lnTo>
                  <a:lnTo>
                    <a:pt x="27" y="748"/>
                  </a:lnTo>
                  <a:lnTo>
                    <a:pt x="27" y="746"/>
                  </a:lnTo>
                  <a:lnTo>
                    <a:pt x="27" y="743"/>
                  </a:lnTo>
                  <a:lnTo>
                    <a:pt x="29" y="742"/>
                  </a:lnTo>
                  <a:lnTo>
                    <a:pt x="33" y="737"/>
                  </a:lnTo>
                  <a:lnTo>
                    <a:pt x="38" y="737"/>
                  </a:lnTo>
                  <a:lnTo>
                    <a:pt x="43" y="740"/>
                  </a:lnTo>
                  <a:lnTo>
                    <a:pt x="52" y="743"/>
                  </a:lnTo>
                  <a:lnTo>
                    <a:pt x="52" y="745"/>
                  </a:lnTo>
                  <a:lnTo>
                    <a:pt x="53" y="745"/>
                  </a:lnTo>
                  <a:lnTo>
                    <a:pt x="56" y="746"/>
                  </a:lnTo>
                  <a:lnTo>
                    <a:pt x="58" y="746"/>
                  </a:lnTo>
                  <a:lnTo>
                    <a:pt x="58" y="745"/>
                  </a:lnTo>
                  <a:lnTo>
                    <a:pt x="55" y="742"/>
                  </a:lnTo>
                  <a:lnTo>
                    <a:pt x="55" y="740"/>
                  </a:lnTo>
                  <a:lnTo>
                    <a:pt x="53" y="740"/>
                  </a:lnTo>
                  <a:lnTo>
                    <a:pt x="53" y="737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4" y="730"/>
                  </a:lnTo>
                  <a:lnTo>
                    <a:pt x="44" y="731"/>
                  </a:lnTo>
                  <a:lnTo>
                    <a:pt x="46" y="734"/>
                  </a:lnTo>
                  <a:lnTo>
                    <a:pt x="47" y="737"/>
                  </a:lnTo>
                  <a:lnTo>
                    <a:pt x="46" y="737"/>
                  </a:lnTo>
                  <a:lnTo>
                    <a:pt x="44" y="737"/>
                  </a:lnTo>
                  <a:lnTo>
                    <a:pt x="41" y="736"/>
                  </a:lnTo>
                  <a:lnTo>
                    <a:pt x="35" y="736"/>
                  </a:lnTo>
                  <a:lnTo>
                    <a:pt x="33" y="736"/>
                  </a:lnTo>
                  <a:lnTo>
                    <a:pt x="32" y="736"/>
                  </a:lnTo>
                  <a:lnTo>
                    <a:pt x="29" y="733"/>
                  </a:lnTo>
                  <a:lnTo>
                    <a:pt x="29" y="736"/>
                  </a:lnTo>
                  <a:lnTo>
                    <a:pt x="29" y="737"/>
                  </a:lnTo>
                  <a:lnTo>
                    <a:pt x="27" y="740"/>
                  </a:lnTo>
                  <a:lnTo>
                    <a:pt x="24" y="742"/>
                  </a:lnTo>
                  <a:lnTo>
                    <a:pt x="23" y="743"/>
                  </a:lnTo>
                  <a:lnTo>
                    <a:pt x="20" y="746"/>
                  </a:lnTo>
                  <a:lnTo>
                    <a:pt x="20" y="748"/>
                  </a:lnTo>
                  <a:lnTo>
                    <a:pt x="18" y="749"/>
                  </a:lnTo>
                  <a:lnTo>
                    <a:pt x="18" y="751"/>
                  </a:lnTo>
                  <a:lnTo>
                    <a:pt x="14" y="756"/>
                  </a:lnTo>
                  <a:lnTo>
                    <a:pt x="12" y="756"/>
                  </a:lnTo>
                  <a:lnTo>
                    <a:pt x="9" y="759"/>
                  </a:lnTo>
                  <a:lnTo>
                    <a:pt x="7" y="760"/>
                  </a:lnTo>
                  <a:lnTo>
                    <a:pt x="9" y="760"/>
                  </a:lnTo>
                  <a:lnTo>
                    <a:pt x="9" y="763"/>
                  </a:lnTo>
                  <a:lnTo>
                    <a:pt x="7" y="765"/>
                  </a:lnTo>
                  <a:lnTo>
                    <a:pt x="6" y="765"/>
                  </a:lnTo>
                  <a:lnTo>
                    <a:pt x="4" y="763"/>
                  </a:lnTo>
                  <a:lnTo>
                    <a:pt x="3" y="760"/>
                  </a:lnTo>
                  <a:lnTo>
                    <a:pt x="4" y="756"/>
                  </a:lnTo>
                  <a:lnTo>
                    <a:pt x="6" y="745"/>
                  </a:lnTo>
                  <a:lnTo>
                    <a:pt x="6" y="740"/>
                  </a:lnTo>
                  <a:lnTo>
                    <a:pt x="6" y="739"/>
                  </a:lnTo>
                  <a:lnTo>
                    <a:pt x="4" y="737"/>
                  </a:lnTo>
                  <a:lnTo>
                    <a:pt x="3" y="736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4" y="731"/>
                  </a:lnTo>
                  <a:lnTo>
                    <a:pt x="4" y="730"/>
                  </a:lnTo>
                  <a:lnTo>
                    <a:pt x="4" y="727"/>
                  </a:lnTo>
                  <a:lnTo>
                    <a:pt x="7" y="725"/>
                  </a:lnTo>
                  <a:lnTo>
                    <a:pt x="9" y="723"/>
                  </a:lnTo>
                  <a:lnTo>
                    <a:pt x="7" y="720"/>
                  </a:lnTo>
                  <a:lnTo>
                    <a:pt x="9" y="720"/>
                  </a:lnTo>
                  <a:lnTo>
                    <a:pt x="9" y="713"/>
                  </a:lnTo>
                  <a:lnTo>
                    <a:pt x="11" y="711"/>
                  </a:lnTo>
                  <a:lnTo>
                    <a:pt x="12" y="711"/>
                  </a:lnTo>
                  <a:lnTo>
                    <a:pt x="11" y="710"/>
                  </a:lnTo>
                  <a:lnTo>
                    <a:pt x="11" y="707"/>
                  </a:lnTo>
                  <a:lnTo>
                    <a:pt x="12" y="705"/>
                  </a:lnTo>
                  <a:lnTo>
                    <a:pt x="14" y="704"/>
                  </a:lnTo>
                  <a:lnTo>
                    <a:pt x="17" y="702"/>
                  </a:lnTo>
                  <a:lnTo>
                    <a:pt x="17" y="701"/>
                  </a:lnTo>
                  <a:lnTo>
                    <a:pt x="15" y="701"/>
                  </a:lnTo>
                  <a:lnTo>
                    <a:pt x="14" y="699"/>
                  </a:lnTo>
                  <a:lnTo>
                    <a:pt x="14" y="696"/>
                  </a:lnTo>
                  <a:lnTo>
                    <a:pt x="15" y="694"/>
                  </a:lnTo>
                  <a:lnTo>
                    <a:pt x="17" y="693"/>
                  </a:lnTo>
                  <a:lnTo>
                    <a:pt x="18" y="693"/>
                  </a:lnTo>
                  <a:lnTo>
                    <a:pt x="20" y="693"/>
                  </a:lnTo>
                  <a:lnTo>
                    <a:pt x="21" y="693"/>
                  </a:lnTo>
                  <a:lnTo>
                    <a:pt x="23" y="691"/>
                  </a:lnTo>
                  <a:lnTo>
                    <a:pt x="24" y="690"/>
                  </a:lnTo>
                  <a:lnTo>
                    <a:pt x="29" y="690"/>
                  </a:lnTo>
                  <a:lnTo>
                    <a:pt x="29" y="688"/>
                  </a:lnTo>
                  <a:lnTo>
                    <a:pt x="30" y="688"/>
                  </a:lnTo>
                  <a:lnTo>
                    <a:pt x="32" y="687"/>
                  </a:lnTo>
                  <a:lnTo>
                    <a:pt x="33" y="687"/>
                  </a:lnTo>
                  <a:lnTo>
                    <a:pt x="35" y="687"/>
                  </a:lnTo>
                  <a:lnTo>
                    <a:pt x="40" y="684"/>
                  </a:lnTo>
                  <a:lnTo>
                    <a:pt x="43" y="682"/>
                  </a:lnTo>
                  <a:lnTo>
                    <a:pt x="36" y="682"/>
                  </a:lnTo>
                  <a:lnTo>
                    <a:pt x="33" y="684"/>
                  </a:lnTo>
                  <a:lnTo>
                    <a:pt x="29" y="687"/>
                  </a:lnTo>
                  <a:lnTo>
                    <a:pt x="29" y="688"/>
                  </a:lnTo>
                  <a:lnTo>
                    <a:pt x="26" y="688"/>
                  </a:lnTo>
                  <a:lnTo>
                    <a:pt x="20" y="688"/>
                  </a:lnTo>
                  <a:lnTo>
                    <a:pt x="17" y="691"/>
                  </a:lnTo>
                  <a:lnTo>
                    <a:pt x="15" y="691"/>
                  </a:lnTo>
                  <a:lnTo>
                    <a:pt x="14" y="693"/>
                  </a:lnTo>
                  <a:lnTo>
                    <a:pt x="11" y="691"/>
                  </a:lnTo>
                  <a:lnTo>
                    <a:pt x="11" y="685"/>
                  </a:lnTo>
                  <a:lnTo>
                    <a:pt x="12" y="684"/>
                  </a:lnTo>
                  <a:lnTo>
                    <a:pt x="15" y="673"/>
                  </a:lnTo>
                  <a:lnTo>
                    <a:pt x="15" y="672"/>
                  </a:lnTo>
                  <a:lnTo>
                    <a:pt x="17" y="670"/>
                  </a:lnTo>
                  <a:lnTo>
                    <a:pt x="17" y="667"/>
                  </a:lnTo>
                  <a:lnTo>
                    <a:pt x="17" y="665"/>
                  </a:lnTo>
                  <a:lnTo>
                    <a:pt x="17" y="664"/>
                  </a:lnTo>
                  <a:lnTo>
                    <a:pt x="15" y="664"/>
                  </a:lnTo>
                  <a:lnTo>
                    <a:pt x="15" y="665"/>
                  </a:lnTo>
                  <a:lnTo>
                    <a:pt x="15" y="670"/>
                  </a:lnTo>
                  <a:lnTo>
                    <a:pt x="14" y="673"/>
                  </a:lnTo>
                  <a:lnTo>
                    <a:pt x="11" y="676"/>
                  </a:lnTo>
                  <a:lnTo>
                    <a:pt x="11" y="682"/>
                  </a:lnTo>
                  <a:lnTo>
                    <a:pt x="9" y="682"/>
                  </a:lnTo>
                  <a:lnTo>
                    <a:pt x="9" y="688"/>
                  </a:lnTo>
                  <a:lnTo>
                    <a:pt x="7" y="688"/>
                  </a:lnTo>
                  <a:lnTo>
                    <a:pt x="9" y="691"/>
                  </a:lnTo>
                  <a:lnTo>
                    <a:pt x="7" y="693"/>
                  </a:lnTo>
                  <a:lnTo>
                    <a:pt x="7" y="696"/>
                  </a:lnTo>
                  <a:lnTo>
                    <a:pt x="7" y="698"/>
                  </a:lnTo>
                  <a:lnTo>
                    <a:pt x="7" y="699"/>
                  </a:lnTo>
                  <a:lnTo>
                    <a:pt x="7" y="701"/>
                  </a:lnTo>
                  <a:lnTo>
                    <a:pt x="7" y="705"/>
                  </a:lnTo>
                  <a:lnTo>
                    <a:pt x="7" y="707"/>
                  </a:lnTo>
                  <a:lnTo>
                    <a:pt x="4" y="710"/>
                  </a:lnTo>
                  <a:lnTo>
                    <a:pt x="4" y="711"/>
                  </a:lnTo>
                  <a:lnTo>
                    <a:pt x="4" y="714"/>
                  </a:lnTo>
                  <a:lnTo>
                    <a:pt x="4" y="716"/>
                  </a:lnTo>
                  <a:lnTo>
                    <a:pt x="6" y="717"/>
                  </a:lnTo>
                  <a:lnTo>
                    <a:pt x="4" y="719"/>
                  </a:lnTo>
                  <a:lnTo>
                    <a:pt x="3" y="719"/>
                  </a:lnTo>
                  <a:lnTo>
                    <a:pt x="1" y="717"/>
                  </a:lnTo>
                  <a:lnTo>
                    <a:pt x="1" y="714"/>
                  </a:lnTo>
                  <a:lnTo>
                    <a:pt x="0" y="713"/>
                  </a:lnTo>
                  <a:lnTo>
                    <a:pt x="0" y="711"/>
                  </a:lnTo>
                  <a:lnTo>
                    <a:pt x="1" y="710"/>
                  </a:lnTo>
                  <a:lnTo>
                    <a:pt x="0" y="710"/>
                  </a:lnTo>
                  <a:lnTo>
                    <a:pt x="1" y="708"/>
                  </a:lnTo>
                  <a:lnTo>
                    <a:pt x="1" y="705"/>
                  </a:lnTo>
                  <a:lnTo>
                    <a:pt x="1" y="702"/>
                  </a:lnTo>
                  <a:lnTo>
                    <a:pt x="1" y="699"/>
                  </a:lnTo>
                  <a:lnTo>
                    <a:pt x="3" y="699"/>
                  </a:lnTo>
                  <a:lnTo>
                    <a:pt x="3" y="698"/>
                  </a:lnTo>
                  <a:lnTo>
                    <a:pt x="3" y="693"/>
                  </a:lnTo>
                  <a:lnTo>
                    <a:pt x="4" y="691"/>
                  </a:lnTo>
                  <a:lnTo>
                    <a:pt x="4" y="685"/>
                  </a:lnTo>
                  <a:lnTo>
                    <a:pt x="4" y="682"/>
                  </a:lnTo>
                  <a:lnTo>
                    <a:pt x="6" y="682"/>
                  </a:lnTo>
                  <a:lnTo>
                    <a:pt x="6" y="679"/>
                  </a:lnTo>
                  <a:lnTo>
                    <a:pt x="6" y="678"/>
                  </a:lnTo>
                  <a:lnTo>
                    <a:pt x="6" y="670"/>
                  </a:lnTo>
                  <a:lnTo>
                    <a:pt x="7" y="669"/>
                  </a:lnTo>
                  <a:lnTo>
                    <a:pt x="9" y="664"/>
                  </a:lnTo>
                  <a:lnTo>
                    <a:pt x="9" y="662"/>
                  </a:lnTo>
                  <a:lnTo>
                    <a:pt x="9" y="659"/>
                  </a:lnTo>
                  <a:lnTo>
                    <a:pt x="11" y="659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4" y="644"/>
                  </a:lnTo>
                  <a:lnTo>
                    <a:pt x="15" y="640"/>
                  </a:lnTo>
                  <a:lnTo>
                    <a:pt x="17" y="636"/>
                  </a:lnTo>
                  <a:lnTo>
                    <a:pt x="18" y="632"/>
                  </a:lnTo>
                  <a:lnTo>
                    <a:pt x="18" y="629"/>
                  </a:lnTo>
                  <a:lnTo>
                    <a:pt x="20" y="627"/>
                  </a:lnTo>
                  <a:lnTo>
                    <a:pt x="20" y="621"/>
                  </a:lnTo>
                  <a:lnTo>
                    <a:pt x="20" y="618"/>
                  </a:lnTo>
                  <a:lnTo>
                    <a:pt x="21" y="618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2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7"/>
                  </a:lnTo>
                  <a:lnTo>
                    <a:pt x="24" y="606"/>
                  </a:lnTo>
                  <a:lnTo>
                    <a:pt x="24" y="603"/>
                  </a:lnTo>
                  <a:lnTo>
                    <a:pt x="24" y="598"/>
                  </a:lnTo>
                  <a:lnTo>
                    <a:pt x="24" y="597"/>
                  </a:lnTo>
                  <a:lnTo>
                    <a:pt x="26" y="594"/>
                  </a:lnTo>
                  <a:lnTo>
                    <a:pt x="26" y="592"/>
                  </a:lnTo>
                  <a:lnTo>
                    <a:pt x="27" y="591"/>
                  </a:lnTo>
                  <a:lnTo>
                    <a:pt x="27" y="589"/>
                  </a:lnTo>
                  <a:lnTo>
                    <a:pt x="29" y="586"/>
                  </a:lnTo>
                  <a:lnTo>
                    <a:pt x="29" y="583"/>
                  </a:lnTo>
                  <a:lnTo>
                    <a:pt x="30" y="583"/>
                  </a:lnTo>
                  <a:lnTo>
                    <a:pt x="30" y="582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0" y="566"/>
                  </a:lnTo>
                  <a:lnTo>
                    <a:pt x="32" y="566"/>
                  </a:lnTo>
                  <a:lnTo>
                    <a:pt x="32" y="563"/>
                  </a:lnTo>
                  <a:lnTo>
                    <a:pt x="32" y="560"/>
                  </a:lnTo>
                  <a:lnTo>
                    <a:pt x="33" y="560"/>
                  </a:lnTo>
                  <a:lnTo>
                    <a:pt x="33" y="554"/>
                  </a:lnTo>
                  <a:lnTo>
                    <a:pt x="33" y="545"/>
                  </a:lnTo>
                  <a:lnTo>
                    <a:pt x="33" y="530"/>
                  </a:lnTo>
                  <a:lnTo>
                    <a:pt x="33" y="528"/>
                  </a:lnTo>
                  <a:lnTo>
                    <a:pt x="33" y="519"/>
                  </a:lnTo>
                  <a:lnTo>
                    <a:pt x="33" y="516"/>
                  </a:lnTo>
                  <a:lnTo>
                    <a:pt x="32" y="513"/>
                  </a:lnTo>
                  <a:lnTo>
                    <a:pt x="32" y="505"/>
                  </a:lnTo>
                  <a:lnTo>
                    <a:pt x="32" y="504"/>
                  </a:lnTo>
                  <a:lnTo>
                    <a:pt x="30" y="499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2" y="496"/>
                  </a:lnTo>
                  <a:lnTo>
                    <a:pt x="32" y="495"/>
                  </a:lnTo>
                  <a:lnTo>
                    <a:pt x="32" y="493"/>
                  </a:lnTo>
                  <a:lnTo>
                    <a:pt x="35" y="490"/>
                  </a:lnTo>
                  <a:lnTo>
                    <a:pt x="36" y="490"/>
                  </a:lnTo>
                  <a:lnTo>
                    <a:pt x="38" y="492"/>
                  </a:lnTo>
                  <a:lnTo>
                    <a:pt x="40" y="492"/>
                  </a:lnTo>
                  <a:lnTo>
                    <a:pt x="40" y="490"/>
                  </a:lnTo>
                  <a:lnTo>
                    <a:pt x="41" y="490"/>
                  </a:lnTo>
                  <a:lnTo>
                    <a:pt x="43" y="490"/>
                  </a:lnTo>
                  <a:lnTo>
                    <a:pt x="43" y="488"/>
                  </a:lnTo>
                  <a:lnTo>
                    <a:pt x="43" y="487"/>
                  </a:lnTo>
                  <a:lnTo>
                    <a:pt x="44" y="487"/>
                  </a:lnTo>
                  <a:lnTo>
                    <a:pt x="44" y="485"/>
                  </a:lnTo>
                  <a:lnTo>
                    <a:pt x="44" y="484"/>
                  </a:lnTo>
                  <a:lnTo>
                    <a:pt x="43" y="479"/>
                  </a:lnTo>
                  <a:lnTo>
                    <a:pt x="41" y="478"/>
                  </a:lnTo>
                  <a:lnTo>
                    <a:pt x="43" y="476"/>
                  </a:lnTo>
                  <a:lnTo>
                    <a:pt x="41" y="469"/>
                  </a:lnTo>
                  <a:lnTo>
                    <a:pt x="44" y="464"/>
                  </a:lnTo>
                  <a:lnTo>
                    <a:pt x="50" y="459"/>
                  </a:lnTo>
                  <a:lnTo>
                    <a:pt x="55" y="453"/>
                  </a:lnTo>
                  <a:lnTo>
                    <a:pt x="59" y="447"/>
                  </a:lnTo>
                  <a:lnTo>
                    <a:pt x="59" y="441"/>
                  </a:lnTo>
                  <a:lnTo>
                    <a:pt x="62" y="432"/>
                  </a:lnTo>
                  <a:lnTo>
                    <a:pt x="65" y="426"/>
                  </a:lnTo>
                  <a:lnTo>
                    <a:pt x="73" y="423"/>
                  </a:lnTo>
                  <a:lnTo>
                    <a:pt x="87" y="423"/>
                  </a:lnTo>
                  <a:lnTo>
                    <a:pt x="101" y="423"/>
                  </a:lnTo>
                  <a:lnTo>
                    <a:pt x="113" y="423"/>
                  </a:lnTo>
                  <a:lnTo>
                    <a:pt x="126" y="423"/>
                  </a:lnTo>
                  <a:lnTo>
                    <a:pt x="139" y="423"/>
                  </a:lnTo>
                  <a:lnTo>
                    <a:pt x="151" y="423"/>
                  </a:lnTo>
                  <a:lnTo>
                    <a:pt x="152" y="423"/>
                  </a:lnTo>
                  <a:lnTo>
                    <a:pt x="165" y="423"/>
                  </a:lnTo>
                  <a:lnTo>
                    <a:pt x="178" y="423"/>
                  </a:lnTo>
                  <a:lnTo>
                    <a:pt x="192" y="423"/>
                  </a:lnTo>
                  <a:lnTo>
                    <a:pt x="204" y="423"/>
                  </a:lnTo>
                  <a:lnTo>
                    <a:pt x="213" y="423"/>
                  </a:lnTo>
                  <a:lnTo>
                    <a:pt x="218" y="423"/>
                  </a:lnTo>
                  <a:lnTo>
                    <a:pt x="230" y="423"/>
                  </a:lnTo>
                  <a:lnTo>
                    <a:pt x="244" y="423"/>
                  </a:lnTo>
                  <a:lnTo>
                    <a:pt x="258" y="423"/>
                  </a:lnTo>
                  <a:lnTo>
                    <a:pt x="270" y="423"/>
                  </a:lnTo>
                  <a:lnTo>
                    <a:pt x="284" y="423"/>
                  </a:lnTo>
                  <a:lnTo>
                    <a:pt x="297" y="423"/>
                  </a:lnTo>
                  <a:lnTo>
                    <a:pt x="310" y="423"/>
                  </a:lnTo>
                  <a:lnTo>
                    <a:pt x="322" y="423"/>
                  </a:lnTo>
                  <a:lnTo>
                    <a:pt x="336" y="423"/>
                  </a:lnTo>
                  <a:lnTo>
                    <a:pt x="349" y="423"/>
                  </a:lnTo>
                  <a:lnTo>
                    <a:pt x="361" y="423"/>
                  </a:lnTo>
                  <a:lnTo>
                    <a:pt x="375" y="423"/>
                  </a:lnTo>
                  <a:lnTo>
                    <a:pt x="387" y="423"/>
                  </a:lnTo>
                  <a:lnTo>
                    <a:pt x="401" y="423"/>
                  </a:lnTo>
                  <a:lnTo>
                    <a:pt x="415" y="424"/>
                  </a:lnTo>
                  <a:lnTo>
                    <a:pt x="427" y="424"/>
                  </a:lnTo>
                  <a:lnTo>
                    <a:pt x="441" y="423"/>
                  </a:lnTo>
                  <a:lnTo>
                    <a:pt x="453" y="423"/>
                  </a:lnTo>
                  <a:lnTo>
                    <a:pt x="467" y="423"/>
                  </a:lnTo>
                  <a:lnTo>
                    <a:pt x="479" y="424"/>
                  </a:lnTo>
                  <a:lnTo>
                    <a:pt x="493" y="424"/>
                  </a:lnTo>
                  <a:lnTo>
                    <a:pt x="506" y="424"/>
                  </a:lnTo>
                  <a:lnTo>
                    <a:pt x="519" y="424"/>
                  </a:lnTo>
                  <a:lnTo>
                    <a:pt x="532" y="424"/>
                  </a:lnTo>
                  <a:lnTo>
                    <a:pt x="546" y="424"/>
                  </a:lnTo>
                  <a:lnTo>
                    <a:pt x="558" y="424"/>
                  </a:lnTo>
                  <a:lnTo>
                    <a:pt x="570" y="424"/>
                  </a:lnTo>
                  <a:lnTo>
                    <a:pt x="584" y="424"/>
                  </a:lnTo>
                  <a:lnTo>
                    <a:pt x="593" y="424"/>
                  </a:lnTo>
                  <a:lnTo>
                    <a:pt x="607" y="424"/>
                  </a:lnTo>
                  <a:lnTo>
                    <a:pt x="619" y="426"/>
                  </a:lnTo>
                  <a:lnTo>
                    <a:pt x="633" y="426"/>
                  </a:lnTo>
                  <a:lnTo>
                    <a:pt x="645" y="426"/>
                  </a:lnTo>
                  <a:lnTo>
                    <a:pt x="659" y="426"/>
                  </a:lnTo>
                  <a:lnTo>
                    <a:pt x="661" y="426"/>
                  </a:lnTo>
                  <a:lnTo>
                    <a:pt x="673" y="426"/>
                  </a:lnTo>
                  <a:lnTo>
                    <a:pt x="685" y="427"/>
                  </a:lnTo>
                  <a:lnTo>
                    <a:pt x="699" y="426"/>
                  </a:lnTo>
                  <a:lnTo>
                    <a:pt x="712" y="427"/>
                  </a:lnTo>
                  <a:lnTo>
                    <a:pt x="725" y="427"/>
                  </a:lnTo>
                  <a:lnTo>
                    <a:pt x="725" y="414"/>
                  </a:lnTo>
                  <a:lnTo>
                    <a:pt x="725" y="401"/>
                  </a:lnTo>
                  <a:lnTo>
                    <a:pt x="725" y="389"/>
                  </a:lnTo>
                  <a:lnTo>
                    <a:pt x="725" y="377"/>
                  </a:lnTo>
                  <a:lnTo>
                    <a:pt x="725" y="363"/>
                  </a:lnTo>
                  <a:lnTo>
                    <a:pt x="725" y="351"/>
                  </a:lnTo>
                  <a:lnTo>
                    <a:pt x="725" y="337"/>
                  </a:lnTo>
                  <a:lnTo>
                    <a:pt x="725" y="325"/>
                  </a:lnTo>
                  <a:lnTo>
                    <a:pt x="725" y="313"/>
                  </a:lnTo>
                  <a:lnTo>
                    <a:pt x="725" y="299"/>
                  </a:lnTo>
                  <a:lnTo>
                    <a:pt x="729" y="287"/>
                  </a:lnTo>
                  <a:lnTo>
                    <a:pt x="738" y="289"/>
                  </a:lnTo>
                  <a:lnTo>
                    <a:pt x="747" y="289"/>
                  </a:lnTo>
                  <a:lnTo>
                    <a:pt x="752" y="289"/>
                  </a:lnTo>
                  <a:lnTo>
                    <a:pt x="758" y="289"/>
                  </a:lnTo>
                  <a:lnTo>
                    <a:pt x="763" y="289"/>
                  </a:lnTo>
                  <a:lnTo>
                    <a:pt x="767" y="289"/>
                  </a:lnTo>
                  <a:lnTo>
                    <a:pt x="778" y="287"/>
                  </a:lnTo>
                  <a:lnTo>
                    <a:pt x="787" y="285"/>
                  </a:lnTo>
                  <a:lnTo>
                    <a:pt x="796" y="284"/>
                  </a:lnTo>
                  <a:lnTo>
                    <a:pt x="804" y="281"/>
                  </a:lnTo>
                  <a:lnTo>
                    <a:pt x="810" y="276"/>
                  </a:lnTo>
                  <a:lnTo>
                    <a:pt x="816" y="273"/>
                  </a:lnTo>
                  <a:lnTo>
                    <a:pt x="822" y="270"/>
                  </a:lnTo>
                  <a:lnTo>
                    <a:pt x="830" y="272"/>
                  </a:lnTo>
                  <a:lnTo>
                    <a:pt x="839" y="275"/>
                  </a:lnTo>
                  <a:lnTo>
                    <a:pt x="845" y="276"/>
                  </a:lnTo>
                  <a:lnTo>
                    <a:pt x="856" y="278"/>
                  </a:lnTo>
                  <a:lnTo>
                    <a:pt x="863" y="279"/>
                  </a:lnTo>
                  <a:lnTo>
                    <a:pt x="873" y="279"/>
                  </a:lnTo>
                  <a:lnTo>
                    <a:pt x="879" y="279"/>
                  </a:lnTo>
                  <a:lnTo>
                    <a:pt x="883" y="279"/>
                  </a:lnTo>
                  <a:lnTo>
                    <a:pt x="894" y="279"/>
                  </a:lnTo>
                  <a:lnTo>
                    <a:pt x="903" y="278"/>
                  </a:lnTo>
                  <a:lnTo>
                    <a:pt x="911" y="275"/>
                  </a:lnTo>
                  <a:lnTo>
                    <a:pt x="918" y="272"/>
                  </a:lnTo>
                  <a:lnTo>
                    <a:pt x="924" y="267"/>
                  </a:lnTo>
                  <a:lnTo>
                    <a:pt x="931" y="263"/>
                  </a:lnTo>
                  <a:lnTo>
                    <a:pt x="935" y="256"/>
                  </a:lnTo>
                  <a:lnTo>
                    <a:pt x="941" y="253"/>
                  </a:lnTo>
                  <a:lnTo>
                    <a:pt x="949" y="250"/>
                  </a:lnTo>
                  <a:lnTo>
                    <a:pt x="953" y="250"/>
                  </a:lnTo>
                  <a:lnTo>
                    <a:pt x="958" y="252"/>
                  </a:lnTo>
                  <a:lnTo>
                    <a:pt x="966" y="255"/>
                  </a:lnTo>
                  <a:lnTo>
                    <a:pt x="973" y="256"/>
                  </a:lnTo>
                  <a:lnTo>
                    <a:pt x="981" y="260"/>
                  </a:lnTo>
                  <a:lnTo>
                    <a:pt x="990" y="261"/>
                  </a:lnTo>
                  <a:lnTo>
                    <a:pt x="998" y="263"/>
                  </a:lnTo>
                  <a:lnTo>
                    <a:pt x="1005" y="266"/>
                  </a:lnTo>
                  <a:lnTo>
                    <a:pt x="1014" y="267"/>
                  </a:lnTo>
                  <a:lnTo>
                    <a:pt x="1022" y="269"/>
                  </a:lnTo>
                  <a:lnTo>
                    <a:pt x="1031" y="270"/>
                  </a:lnTo>
                  <a:lnTo>
                    <a:pt x="1039" y="272"/>
                  </a:lnTo>
                  <a:lnTo>
                    <a:pt x="1048" y="272"/>
                  </a:lnTo>
                  <a:lnTo>
                    <a:pt x="1057" y="273"/>
                  </a:lnTo>
                  <a:lnTo>
                    <a:pt x="1066" y="273"/>
                  </a:lnTo>
                  <a:lnTo>
                    <a:pt x="1072" y="273"/>
                  </a:lnTo>
                  <a:lnTo>
                    <a:pt x="1076" y="275"/>
                  </a:lnTo>
                  <a:lnTo>
                    <a:pt x="1086" y="273"/>
                  </a:lnTo>
                  <a:lnTo>
                    <a:pt x="1095" y="272"/>
                  </a:lnTo>
                  <a:lnTo>
                    <a:pt x="1105" y="270"/>
                  </a:lnTo>
                  <a:lnTo>
                    <a:pt x="1112" y="267"/>
                  </a:lnTo>
                  <a:lnTo>
                    <a:pt x="1120" y="264"/>
                  </a:lnTo>
                  <a:lnTo>
                    <a:pt x="1127" y="261"/>
                  </a:lnTo>
                  <a:lnTo>
                    <a:pt x="1135" y="258"/>
                  </a:lnTo>
                  <a:lnTo>
                    <a:pt x="1141" y="253"/>
                  </a:lnTo>
                  <a:lnTo>
                    <a:pt x="1147" y="249"/>
                  </a:lnTo>
                  <a:lnTo>
                    <a:pt x="1153" y="244"/>
                  </a:lnTo>
                  <a:lnTo>
                    <a:pt x="1158" y="238"/>
                  </a:lnTo>
                  <a:lnTo>
                    <a:pt x="1162" y="234"/>
                  </a:lnTo>
                  <a:lnTo>
                    <a:pt x="1166" y="227"/>
                  </a:lnTo>
                  <a:lnTo>
                    <a:pt x="1169" y="220"/>
                  </a:lnTo>
                  <a:lnTo>
                    <a:pt x="1170" y="211"/>
                  </a:lnTo>
                  <a:lnTo>
                    <a:pt x="1172" y="203"/>
                  </a:lnTo>
                  <a:lnTo>
                    <a:pt x="1172" y="197"/>
                  </a:lnTo>
                  <a:lnTo>
                    <a:pt x="1172" y="189"/>
                  </a:lnTo>
                  <a:lnTo>
                    <a:pt x="1172" y="179"/>
                  </a:lnTo>
                  <a:lnTo>
                    <a:pt x="1173" y="176"/>
                  </a:lnTo>
                  <a:lnTo>
                    <a:pt x="1173" y="174"/>
                  </a:lnTo>
                  <a:lnTo>
                    <a:pt x="1173" y="169"/>
                  </a:lnTo>
                  <a:lnTo>
                    <a:pt x="1173" y="160"/>
                  </a:lnTo>
                  <a:lnTo>
                    <a:pt x="1175" y="151"/>
                  </a:lnTo>
                  <a:lnTo>
                    <a:pt x="1181" y="147"/>
                  </a:lnTo>
                  <a:lnTo>
                    <a:pt x="1187" y="142"/>
                  </a:lnTo>
                  <a:lnTo>
                    <a:pt x="1191" y="137"/>
                  </a:lnTo>
                  <a:lnTo>
                    <a:pt x="1195" y="136"/>
                  </a:lnTo>
                  <a:lnTo>
                    <a:pt x="1198" y="133"/>
                  </a:lnTo>
                  <a:lnTo>
                    <a:pt x="1201" y="127"/>
                  </a:lnTo>
                  <a:lnTo>
                    <a:pt x="1204" y="119"/>
                  </a:lnTo>
                  <a:lnTo>
                    <a:pt x="1208" y="113"/>
                  </a:lnTo>
                  <a:lnTo>
                    <a:pt x="1216" y="110"/>
                  </a:lnTo>
                  <a:lnTo>
                    <a:pt x="1224" y="107"/>
                  </a:lnTo>
                  <a:lnTo>
                    <a:pt x="1233" y="105"/>
                  </a:lnTo>
                  <a:lnTo>
                    <a:pt x="1240" y="104"/>
                  </a:lnTo>
                  <a:lnTo>
                    <a:pt x="1246" y="110"/>
                  </a:lnTo>
                  <a:lnTo>
                    <a:pt x="1251" y="116"/>
                  </a:lnTo>
                  <a:lnTo>
                    <a:pt x="1256" y="121"/>
                  </a:lnTo>
                  <a:lnTo>
                    <a:pt x="1260" y="127"/>
                  </a:lnTo>
                  <a:lnTo>
                    <a:pt x="1265" y="133"/>
                  </a:lnTo>
                  <a:lnTo>
                    <a:pt x="1271" y="137"/>
                  </a:lnTo>
                  <a:lnTo>
                    <a:pt x="1277" y="142"/>
                  </a:lnTo>
                  <a:lnTo>
                    <a:pt x="1282" y="147"/>
                  </a:lnTo>
                  <a:lnTo>
                    <a:pt x="1286" y="151"/>
                  </a:lnTo>
                  <a:lnTo>
                    <a:pt x="1294" y="156"/>
                  </a:lnTo>
                  <a:lnTo>
                    <a:pt x="1300" y="160"/>
                  </a:lnTo>
                  <a:lnTo>
                    <a:pt x="1306" y="163"/>
                  </a:lnTo>
                  <a:lnTo>
                    <a:pt x="1312" y="168"/>
                  </a:lnTo>
                  <a:lnTo>
                    <a:pt x="1318" y="173"/>
                  </a:lnTo>
                  <a:lnTo>
                    <a:pt x="1323" y="176"/>
                  </a:lnTo>
                  <a:lnTo>
                    <a:pt x="1326" y="176"/>
                  </a:lnTo>
                  <a:lnTo>
                    <a:pt x="1330" y="180"/>
                  </a:lnTo>
                  <a:lnTo>
                    <a:pt x="1338" y="183"/>
                  </a:lnTo>
                  <a:lnTo>
                    <a:pt x="1344" y="188"/>
                  </a:lnTo>
                  <a:lnTo>
                    <a:pt x="1350" y="192"/>
                  </a:lnTo>
                  <a:lnTo>
                    <a:pt x="1356" y="195"/>
                  </a:lnTo>
                  <a:lnTo>
                    <a:pt x="1364" y="198"/>
                  </a:lnTo>
                  <a:lnTo>
                    <a:pt x="1372" y="202"/>
                  </a:lnTo>
                  <a:lnTo>
                    <a:pt x="1379" y="205"/>
                  </a:lnTo>
                  <a:lnTo>
                    <a:pt x="1387" y="206"/>
                  </a:lnTo>
                  <a:lnTo>
                    <a:pt x="1396" y="208"/>
                  </a:lnTo>
                  <a:lnTo>
                    <a:pt x="1405" y="208"/>
                  </a:lnTo>
                  <a:lnTo>
                    <a:pt x="1414" y="208"/>
                  </a:lnTo>
                  <a:lnTo>
                    <a:pt x="1420" y="208"/>
                  </a:lnTo>
                  <a:lnTo>
                    <a:pt x="1430" y="208"/>
                  </a:lnTo>
                  <a:lnTo>
                    <a:pt x="1436" y="212"/>
                  </a:lnTo>
                  <a:lnTo>
                    <a:pt x="1440" y="218"/>
                  </a:lnTo>
                  <a:lnTo>
                    <a:pt x="1446" y="223"/>
                  </a:lnTo>
                  <a:lnTo>
                    <a:pt x="1454" y="226"/>
                  </a:lnTo>
                  <a:lnTo>
                    <a:pt x="1462" y="229"/>
                  </a:lnTo>
                  <a:lnTo>
                    <a:pt x="1469" y="229"/>
                  </a:lnTo>
                  <a:lnTo>
                    <a:pt x="1480" y="231"/>
                  </a:lnTo>
                  <a:lnTo>
                    <a:pt x="1489" y="229"/>
                  </a:lnTo>
                  <a:lnTo>
                    <a:pt x="1497" y="232"/>
                  </a:lnTo>
                  <a:lnTo>
                    <a:pt x="1501" y="238"/>
                  </a:lnTo>
                  <a:lnTo>
                    <a:pt x="1504" y="246"/>
                  </a:lnTo>
                  <a:lnTo>
                    <a:pt x="1509" y="252"/>
                  </a:lnTo>
                  <a:lnTo>
                    <a:pt x="1512" y="258"/>
                  </a:lnTo>
                  <a:lnTo>
                    <a:pt x="1516" y="264"/>
                  </a:lnTo>
                  <a:lnTo>
                    <a:pt x="1521" y="270"/>
                  </a:lnTo>
                  <a:lnTo>
                    <a:pt x="1527" y="275"/>
                  </a:lnTo>
                  <a:lnTo>
                    <a:pt x="1535" y="278"/>
                  </a:lnTo>
                  <a:lnTo>
                    <a:pt x="1541" y="281"/>
                  </a:lnTo>
                  <a:lnTo>
                    <a:pt x="1549" y="284"/>
                  </a:lnTo>
                  <a:lnTo>
                    <a:pt x="1558" y="285"/>
                  </a:lnTo>
                  <a:lnTo>
                    <a:pt x="1565" y="289"/>
                  </a:lnTo>
                  <a:lnTo>
                    <a:pt x="1574" y="290"/>
                  </a:lnTo>
                  <a:lnTo>
                    <a:pt x="1584" y="290"/>
                  </a:lnTo>
                  <a:lnTo>
                    <a:pt x="1590" y="290"/>
                  </a:lnTo>
                  <a:lnTo>
                    <a:pt x="1599" y="290"/>
                  </a:lnTo>
                  <a:lnTo>
                    <a:pt x="1608" y="287"/>
                  </a:lnTo>
                  <a:lnTo>
                    <a:pt x="1617" y="285"/>
                  </a:lnTo>
                  <a:lnTo>
                    <a:pt x="1625" y="282"/>
                  </a:lnTo>
                  <a:lnTo>
                    <a:pt x="1631" y="279"/>
                  </a:lnTo>
                  <a:lnTo>
                    <a:pt x="1639" y="276"/>
                  </a:lnTo>
                  <a:lnTo>
                    <a:pt x="1645" y="281"/>
                  </a:lnTo>
                  <a:lnTo>
                    <a:pt x="1649" y="287"/>
                  </a:lnTo>
                  <a:lnTo>
                    <a:pt x="1654" y="292"/>
                  </a:lnTo>
                  <a:lnTo>
                    <a:pt x="1658" y="296"/>
                  </a:lnTo>
                  <a:lnTo>
                    <a:pt x="1658" y="298"/>
                  </a:lnTo>
                  <a:lnTo>
                    <a:pt x="1664" y="302"/>
                  </a:lnTo>
                  <a:lnTo>
                    <a:pt x="1671" y="307"/>
                  </a:lnTo>
                  <a:lnTo>
                    <a:pt x="1678" y="313"/>
                  </a:lnTo>
                  <a:lnTo>
                    <a:pt x="1684" y="316"/>
                  </a:lnTo>
                  <a:lnTo>
                    <a:pt x="1692" y="318"/>
                  </a:lnTo>
                  <a:lnTo>
                    <a:pt x="1693" y="318"/>
                  </a:lnTo>
                  <a:lnTo>
                    <a:pt x="1701" y="319"/>
                  </a:lnTo>
                  <a:lnTo>
                    <a:pt x="1712" y="319"/>
                  </a:lnTo>
                  <a:lnTo>
                    <a:pt x="1721" y="318"/>
                  </a:lnTo>
                  <a:lnTo>
                    <a:pt x="1729" y="321"/>
                  </a:lnTo>
                  <a:lnTo>
                    <a:pt x="1733" y="327"/>
                  </a:lnTo>
                  <a:lnTo>
                    <a:pt x="1736" y="333"/>
                  </a:lnTo>
                  <a:lnTo>
                    <a:pt x="1742" y="339"/>
                  </a:lnTo>
                  <a:lnTo>
                    <a:pt x="1747" y="343"/>
                  </a:lnTo>
                  <a:lnTo>
                    <a:pt x="1753" y="347"/>
                  </a:lnTo>
                  <a:lnTo>
                    <a:pt x="1761" y="351"/>
                  </a:lnTo>
                  <a:lnTo>
                    <a:pt x="1767" y="356"/>
                  </a:lnTo>
                  <a:lnTo>
                    <a:pt x="1771" y="359"/>
                  </a:lnTo>
                  <a:lnTo>
                    <a:pt x="1779" y="362"/>
                  </a:lnTo>
                  <a:lnTo>
                    <a:pt x="1788" y="365"/>
                  </a:lnTo>
                  <a:lnTo>
                    <a:pt x="1796" y="366"/>
                  </a:lnTo>
                  <a:lnTo>
                    <a:pt x="1803" y="369"/>
                  </a:lnTo>
                  <a:lnTo>
                    <a:pt x="1814" y="369"/>
                  </a:lnTo>
                  <a:lnTo>
                    <a:pt x="1823" y="368"/>
                  </a:lnTo>
                  <a:lnTo>
                    <a:pt x="1832" y="368"/>
                  </a:lnTo>
                  <a:lnTo>
                    <a:pt x="1838" y="368"/>
                  </a:lnTo>
                  <a:lnTo>
                    <a:pt x="1848" y="365"/>
                  </a:lnTo>
                  <a:lnTo>
                    <a:pt x="1857" y="365"/>
                  </a:lnTo>
                  <a:lnTo>
                    <a:pt x="1864" y="362"/>
                  </a:lnTo>
                  <a:lnTo>
                    <a:pt x="1872" y="365"/>
                  </a:lnTo>
                  <a:lnTo>
                    <a:pt x="1880" y="368"/>
                  </a:lnTo>
                  <a:lnTo>
                    <a:pt x="1887" y="371"/>
                  </a:lnTo>
                  <a:lnTo>
                    <a:pt x="1895" y="372"/>
                  </a:lnTo>
                  <a:lnTo>
                    <a:pt x="1904" y="374"/>
                  </a:lnTo>
                  <a:lnTo>
                    <a:pt x="1910" y="374"/>
                  </a:lnTo>
                  <a:lnTo>
                    <a:pt x="1919" y="374"/>
                  </a:lnTo>
                  <a:lnTo>
                    <a:pt x="1925" y="372"/>
                  </a:lnTo>
                  <a:lnTo>
                    <a:pt x="1928" y="371"/>
                  </a:lnTo>
                  <a:lnTo>
                    <a:pt x="1936" y="368"/>
                  </a:lnTo>
                  <a:lnTo>
                    <a:pt x="1944" y="365"/>
                  </a:lnTo>
                  <a:lnTo>
                    <a:pt x="1951" y="362"/>
                  </a:lnTo>
                  <a:lnTo>
                    <a:pt x="1957" y="359"/>
                  </a:lnTo>
                  <a:lnTo>
                    <a:pt x="1964" y="354"/>
                  </a:lnTo>
                  <a:lnTo>
                    <a:pt x="1970" y="350"/>
                  </a:lnTo>
                  <a:lnTo>
                    <a:pt x="1974" y="343"/>
                  </a:lnTo>
                  <a:lnTo>
                    <a:pt x="1977" y="337"/>
                  </a:lnTo>
                  <a:lnTo>
                    <a:pt x="1983" y="333"/>
                  </a:lnTo>
                  <a:lnTo>
                    <a:pt x="1993" y="334"/>
                  </a:lnTo>
                  <a:lnTo>
                    <a:pt x="2002" y="333"/>
                  </a:lnTo>
                  <a:lnTo>
                    <a:pt x="2012" y="333"/>
                  </a:lnTo>
                  <a:lnTo>
                    <a:pt x="2020" y="330"/>
                  </a:lnTo>
                  <a:lnTo>
                    <a:pt x="2028" y="327"/>
                  </a:lnTo>
                  <a:lnTo>
                    <a:pt x="2032" y="322"/>
                  </a:lnTo>
                  <a:lnTo>
                    <a:pt x="2041" y="322"/>
                  </a:lnTo>
                  <a:lnTo>
                    <a:pt x="2050" y="324"/>
                  </a:lnTo>
                  <a:lnTo>
                    <a:pt x="2060" y="322"/>
                  </a:lnTo>
                  <a:lnTo>
                    <a:pt x="2063" y="322"/>
                  </a:lnTo>
                  <a:lnTo>
                    <a:pt x="2069" y="321"/>
                  </a:lnTo>
                  <a:lnTo>
                    <a:pt x="2076" y="318"/>
                  </a:lnTo>
                  <a:lnTo>
                    <a:pt x="2083" y="314"/>
                  </a:lnTo>
                  <a:lnTo>
                    <a:pt x="2090" y="311"/>
                  </a:lnTo>
                  <a:lnTo>
                    <a:pt x="2096" y="307"/>
                  </a:lnTo>
                  <a:lnTo>
                    <a:pt x="2105" y="307"/>
                  </a:lnTo>
                  <a:lnTo>
                    <a:pt x="2115" y="308"/>
                  </a:lnTo>
                  <a:lnTo>
                    <a:pt x="2124" y="308"/>
                  </a:lnTo>
                  <a:lnTo>
                    <a:pt x="2133" y="310"/>
                  </a:lnTo>
                  <a:lnTo>
                    <a:pt x="2137" y="310"/>
                  </a:lnTo>
                  <a:lnTo>
                    <a:pt x="2144" y="310"/>
                  </a:lnTo>
                  <a:lnTo>
                    <a:pt x="2153" y="308"/>
                  </a:lnTo>
                  <a:lnTo>
                    <a:pt x="2162" y="307"/>
                  </a:lnTo>
                  <a:lnTo>
                    <a:pt x="2168" y="302"/>
                  </a:lnTo>
                  <a:lnTo>
                    <a:pt x="2174" y="298"/>
                  </a:lnTo>
                  <a:lnTo>
                    <a:pt x="2180" y="293"/>
                  </a:lnTo>
                  <a:lnTo>
                    <a:pt x="2185" y="289"/>
                  </a:lnTo>
                  <a:lnTo>
                    <a:pt x="2191" y="284"/>
                  </a:lnTo>
                  <a:lnTo>
                    <a:pt x="2195" y="279"/>
                  </a:lnTo>
                  <a:lnTo>
                    <a:pt x="2200" y="273"/>
                  </a:lnTo>
                  <a:lnTo>
                    <a:pt x="2208" y="264"/>
                  </a:lnTo>
                  <a:lnTo>
                    <a:pt x="2211" y="256"/>
                  </a:lnTo>
                  <a:lnTo>
                    <a:pt x="2212" y="244"/>
                  </a:lnTo>
                  <a:lnTo>
                    <a:pt x="2212" y="240"/>
                  </a:lnTo>
                  <a:lnTo>
                    <a:pt x="2212" y="234"/>
                  </a:lnTo>
                  <a:lnTo>
                    <a:pt x="2212" y="229"/>
                  </a:lnTo>
                  <a:lnTo>
                    <a:pt x="2211" y="220"/>
                  </a:lnTo>
                  <a:lnTo>
                    <a:pt x="2206" y="214"/>
                  </a:lnTo>
                  <a:lnTo>
                    <a:pt x="2202" y="208"/>
                  </a:lnTo>
                  <a:lnTo>
                    <a:pt x="2200" y="206"/>
                  </a:lnTo>
                  <a:lnTo>
                    <a:pt x="2198" y="203"/>
                  </a:lnTo>
                  <a:lnTo>
                    <a:pt x="2195" y="195"/>
                  </a:lnTo>
                  <a:lnTo>
                    <a:pt x="2191" y="189"/>
                  </a:lnTo>
                  <a:lnTo>
                    <a:pt x="2186" y="183"/>
                  </a:lnTo>
                  <a:lnTo>
                    <a:pt x="2180" y="179"/>
                  </a:lnTo>
                  <a:lnTo>
                    <a:pt x="2174" y="176"/>
                  </a:lnTo>
                  <a:lnTo>
                    <a:pt x="2174" y="174"/>
                  </a:lnTo>
                  <a:lnTo>
                    <a:pt x="2166" y="173"/>
                  </a:lnTo>
                  <a:lnTo>
                    <a:pt x="2160" y="169"/>
                  </a:lnTo>
                  <a:lnTo>
                    <a:pt x="2160" y="168"/>
                  </a:lnTo>
                  <a:lnTo>
                    <a:pt x="2159" y="166"/>
                  </a:lnTo>
                  <a:lnTo>
                    <a:pt x="2157" y="163"/>
                  </a:lnTo>
                  <a:lnTo>
                    <a:pt x="2156" y="159"/>
                  </a:lnTo>
                  <a:lnTo>
                    <a:pt x="2154" y="156"/>
                  </a:lnTo>
                  <a:lnTo>
                    <a:pt x="2153" y="151"/>
                  </a:lnTo>
                  <a:lnTo>
                    <a:pt x="2151" y="148"/>
                  </a:lnTo>
                  <a:lnTo>
                    <a:pt x="2150" y="144"/>
                  </a:lnTo>
                  <a:lnTo>
                    <a:pt x="2147" y="140"/>
                  </a:lnTo>
                  <a:lnTo>
                    <a:pt x="2145" y="139"/>
                  </a:lnTo>
                  <a:lnTo>
                    <a:pt x="2142" y="136"/>
                  </a:lnTo>
                  <a:lnTo>
                    <a:pt x="2139" y="134"/>
                  </a:lnTo>
                  <a:lnTo>
                    <a:pt x="2136" y="131"/>
                  </a:lnTo>
                  <a:lnTo>
                    <a:pt x="2133" y="130"/>
                  </a:lnTo>
                  <a:lnTo>
                    <a:pt x="2130" y="128"/>
                  </a:lnTo>
                  <a:lnTo>
                    <a:pt x="2127" y="125"/>
                  </a:lnTo>
                  <a:lnTo>
                    <a:pt x="2124" y="124"/>
                  </a:lnTo>
                  <a:lnTo>
                    <a:pt x="2119" y="124"/>
                  </a:lnTo>
                  <a:lnTo>
                    <a:pt x="2115" y="124"/>
                  </a:lnTo>
                  <a:lnTo>
                    <a:pt x="2108" y="124"/>
                  </a:lnTo>
                  <a:lnTo>
                    <a:pt x="2104" y="122"/>
                  </a:lnTo>
                  <a:lnTo>
                    <a:pt x="2099" y="122"/>
                  </a:lnTo>
                  <a:lnTo>
                    <a:pt x="2096" y="121"/>
                  </a:lnTo>
                  <a:lnTo>
                    <a:pt x="2093" y="118"/>
                  </a:lnTo>
                  <a:lnTo>
                    <a:pt x="2090" y="116"/>
                  </a:lnTo>
                  <a:lnTo>
                    <a:pt x="2087" y="115"/>
                  </a:lnTo>
                  <a:lnTo>
                    <a:pt x="2083" y="113"/>
                  </a:lnTo>
                  <a:lnTo>
                    <a:pt x="2078" y="113"/>
                  </a:lnTo>
                  <a:lnTo>
                    <a:pt x="2072" y="115"/>
                  </a:lnTo>
                  <a:lnTo>
                    <a:pt x="2069" y="115"/>
                  </a:lnTo>
                  <a:lnTo>
                    <a:pt x="2066" y="118"/>
                  </a:lnTo>
                  <a:lnTo>
                    <a:pt x="2063" y="118"/>
                  </a:lnTo>
                  <a:lnTo>
                    <a:pt x="2061" y="119"/>
                  </a:lnTo>
                  <a:lnTo>
                    <a:pt x="2058" y="121"/>
                  </a:lnTo>
                  <a:lnTo>
                    <a:pt x="2055" y="124"/>
                  </a:lnTo>
                  <a:lnTo>
                    <a:pt x="2052" y="125"/>
                  </a:lnTo>
                  <a:lnTo>
                    <a:pt x="2049" y="127"/>
                  </a:lnTo>
                  <a:lnTo>
                    <a:pt x="2047" y="130"/>
                  </a:lnTo>
                  <a:lnTo>
                    <a:pt x="2043" y="133"/>
                  </a:lnTo>
                  <a:lnTo>
                    <a:pt x="2040" y="133"/>
                  </a:lnTo>
                  <a:lnTo>
                    <a:pt x="2037" y="131"/>
                  </a:lnTo>
                  <a:lnTo>
                    <a:pt x="2034" y="130"/>
                  </a:lnTo>
                  <a:lnTo>
                    <a:pt x="2029" y="130"/>
                  </a:lnTo>
                  <a:lnTo>
                    <a:pt x="2025" y="128"/>
                  </a:lnTo>
                  <a:lnTo>
                    <a:pt x="2020" y="128"/>
                  </a:lnTo>
                  <a:lnTo>
                    <a:pt x="2015" y="128"/>
                  </a:lnTo>
                  <a:lnTo>
                    <a:pt x="2011" y="128"/>
                  </a:lnTo>
                  <a:lnTo>
                    <a:pt x="2006" y="128"/>
                  </a:lnTo>
                  <a:lnTo>
                    <a:pt x="2002" y="130"/>
                  </a:lnTo>
                  <a:lnTo>
                    <a:pt x="1999" y="131"/>
                  </a:lnTo>
                  <a:lnTo>
                    <a:pt x="1994" y="133"/>
                  </a:lnTo>
                  <a:lnTo>
                    <a:pt x="1991" y="134"/>
                  </a:lnTo>
                  <a:lnTo>
                    <a:pt x="1988" y="137"/>
                  </a:lnTo>
                  <a:lnTo>
                    <a:pt x="1983" y="139"/>
                  </a:lnTo>
                  <a:lnTo>
                    <a:pt x="1980" y="140"/>
                  </a:lnTo>
                  <a:lnTo>
                    <a:pt x="1977" y="144"/>
                  </a:lnTo>
                  <a:lnTo>
                    <a:pt x="1976" y="145"/>
                  </a:lnTo>
                  <a:lnTo>
                    <a:pt x="1976" y="144"/>
                  </a:lnTo>
                  <a:lnTo>
                    <a:pt x="1974" y="147"/>
                  </a:lnTo>
                  <a:lnTo>
                    <a:pt x="1971" y="148"/>
                  </a:lnTo>
                  <a:lnTo>
                    <a:pt x="1970" y="150"/>
                  </a:lnTo>
                  <a:lnTo>
                    <a:pt x="1965" y="150"/>
                  </a:lnTo>
                  <a:lnTo>
                    <a:pt x="1960" y="151"/>
                  </a:lnTo>
                  <a:lnTo>
                    <a:pt x="1954" y="151"/>
                  </a:lnTo>
                  <a:lnTo>
                    <a:pt x="1950" y="151"/>
                  </a:lnTo>
                  <a:lnTo>
                    <a:pt x="1947" y="153"/>
                  </a:lnTo>
                  <a:lnTo>
                    <a:pt x="1942" y="154"/>
                  </a:lnTo>
                  <a:lnTo>
                    <a:pt x="1938" y="154"/>
                  </a:lnTo>
                  <a:lnTo>
                    <a:pt x="1933" y="156"/>
                  </a:lnTo>
                  <a:lnTo>
                    <a:pt x="1930" y="157"/>
                  </a:lnTo>
                  <a:lnTo>
                    <a:pt x="1925" y="159"/>
                  </a:lnTo>
                  <a:lnTo>
                    <a:pt x="1921" y="160"/>
                  </a:lnTo>
                  <a:lnTo>
                    <a:pt x="1918" y="162"/>
                  </a:lnTo>
                  <a:lnTo>
                    <a:pt x="1915" y="163"/>
                  </a:lnTo>
                  <a:lnTo>
                    <a:pt x="1912" y="165"/>
                  </a:lnTo>
                  <a:lnTo>
                    <a:pt x="1909" y="168"/>
                  </a:lnTo>
                  <a:lnTo>
                    <a:pt x="1906" y="169"/>
                  </a:lnTo>
                  <a:lnTo>
                    <a:pt x="1902" y="173"/>
                  </a:lnTo>
                  <a:lnTo>
                    <a:pt x="1899" y="174"/>
                  </a:lnTo>
                  <a:lnTo>
                    <a:pt x="1899" y="176"/>
                  </a:lnTo>
                  <a:lnTo>
                    <a:pt x="1896" y="177"/>
                  </a:lnTo>
                  <a:lnTo>
                    <a:pt x="1895" y="180"/>
                  </a:lnTo>
                  <a:lnTo>
                    <a:pt x="1892" y="183"/>
                  </a:lnTo>
                  <a:lnTo>
                    <a:pt x="1890" y="186"/>
                  </a:lnTo>
                  <a:lnTo>
                    <a:pt x="1887" y="189"/>
                  </a:lnTo>
                  <a:lnTo>
                    <a:pt x="1886" y="191"/>
                  </a:lnTo>
                  <a:lnTo>
                    <a:pt x="1880" y="191"/>
                  </a:lnTo>
                  <a:lnTo>
                    <a:pt x="1875" y="191"/>
                  </a:lnTo>
                  <a:lnTo>
                    <a:pt x="1870" y="192"/>
                  </a:lnTo>
                  <a:lnTo>
                    <a:pt x="1866" y="194"/>
                  </a:lnTo>
                  <a:lnTo>
                    <a:pt x="1861" y="194"/>
                  </a:lnTo>
                  <a:lnTo>
                    <a:pt x="1857" y="194"/>
                  </a:lnTo>
                  <a:lnTo>
                    <a:pt x="1852" y="197"/>
                  </a:lnTo>
                  <a:lnTo>
                    <a:pt x="1849" y="198"/>
                  </a:lnTo>
                  <a:lnTo>
                    <a:pt x="1846" y="200"/>
                  </a:lnTo>
                  <a:lnTo>
                    <a:pt x="1841" y="202"/>
                  </a:lnTo>
                  <a:lnTo>
                    <a:pt x="1837" y="202"/>
                  </a:lnTo>
                  <a:lnTo>
                    <a:pt x="1832" y="203"/>
                  </a:lnTo>
                  <a:lnTo>
                    <a:pt x="1829" y="205"/>
                  </a:lnTo>
                  <a:lnTo>
                    <a:pt x="1825" y="206"/>
                  </a:lnTo>
                  <a:lnTo>
                    <a:pt x="1822" y="208"/>
                  </a:lnTo>
                  <a:lnTo>
                    <a:pt x="1817" y="209"/>
                  </a:lnTo>
                  <a:lnTo>
                    <a:pt x="1814" y="209"/>
                  </a:lnTo>
                  <a:lnTo>
                    <a:pt x="1809" y="208"/>
                  </a:lnTo>
                  <a:lnTo>
                    <a:pt x="1806" y="206"/>
                  </a:lnTo>
                  <a:lnTo>
                    <a:pt x="1802" y="205"/>
                  </a:lnTo>
                  <a:lnTo>
                    <a:pt x="1799" y="203"/>
                  </a:lnTo>
                  <a:lnTo>
                    <a:pt x="1794" y="202"/>
                  </a:lnTo>
                  <a:lnTo>
                    <a:pt x="1791" y="200"/>
                  </a:lnTo>
                  <a:lnTo>
                    <a:pt x="1788" y="198"/>
                  </a:lnTo>
                  <a:lnTo>
                    <a:pt x="1785" y="197"/>
                  </a:lnTo>
                  <a:lnTo>
                    <a:pt x="1782" y="195"/>
                  </a:lnTo>
                  <a:lnTo>
                    <a:pt x="1777" y="192"/>
                  </a:lnTo>
                  <a:lnTo>
                    <a:pt x="1774" y="191"/>
                  </a:lnTo>
                  <a:lnTo>
                    <a:pt x="1771" y="189"/>
                  </a:lnTo>
                  <a:lnTo>
                    <a:pt x="1768" y="188"/>
                  </a:lnTo>
                  <a:lnTo>
                    <a:pt x="1765" y="185"/>
                  </a:lnTo>
                  <a:lnTo>
                    <a:pt x="1762" y="183"/>
                  </a:lnTo>
                  <a:lnTo>
                    <a:pt x="1759" y="180"/>
                  </a:lnTo>
                  <a:lnTo>
                    <a:pt x="1756" y="179"/>
                  </a:lnTo>
                  <a:lnTo>
                    <a:pt x="1753" y="177"/>
                  </a:lnTo>
                  <a:lnTo>
                    <a:pt x="1750" y="176"/>
                  </a:lnTo>
                  <a:lnTo>
                    <a:pt x="1748" y="176"/>
                  </a:lnTo>
                  <a:lnTo>
                    <a:pt x="1747" y="173"/>
                  </a:lnTo>
                  <a:lnTo>
                    <a:pt x="1744" y="169"/>
                  </a:lnTo>
                  <a:lnTo>
                    <a:pt x="1741" y="168"/>
                  </a:lnTo>
                  <a:lnTo>
                    <a:pt x="1739" y="165"/>
                  </a:lnTo>
                  <a:lnTo>
                    <a:pt x="1738" y="162"/>
                  </a:lnTo>
                  <a:lnTo>
                    <a:pt x="1735" y="159"/>
                  </a:lnTo>
                  <a:lnTo>
                    <a:pt x="1733" y="156"/>
                  </a:lnTo>
                  <a:lnTo>
                    <a:pt x="1729" y="154"/>
                  </a:lnTo>
                  <a:lnTo>
                    <a:pt x="1726" y="153"/>
                  </a:lnTo>
                  <a:lnTo>
                    <a:pt x="1722" y="151"/>
                  </a:lnTo>
                  <a:lnTo>
                    <a:pt x="1718" y="150"/>
                  </a:lnTo>
                  <a:lnTo>
                    <a:pt x="1713" y="150"/>
                  </a:lnTo>
                  <a:lnTo>
                    <a:pt x="1713" y="145"/>
                  </a:lnTo>
                  <a:lnTo>
                    <a:pt x="1712" y="140"/>
                  </a:lnTo>
                  <a:lnTo>
                    <a:pt x="1712" y="136"/>
                  </a:lnTo>
                  <a:lnTo>
                    <a:pt x="1712" y="131"/>
                  </a:lnTo>
                  <a:lnTo>
                    <a:pt x="1710" y="127"/>
                  </a:lnTo>
                  <a:lnTo>
                    <a:pt x="1710" y="122"/>
                  </a:lnTo>
                  <a:lnTo>
                    <a:pt x="1709" y="118"/>
                  </a:lnTo>
                  <a:lnTo>
                    <a:pt x="1707" y="115"/>
                  </a:lnTo>
                  <a:lnTo>
                    <a:pt x="1707" y="110"/>
                  </a:lnTo>
                  <a:lnTo>
                    <a:pt x="1706" y="105"/>
                  </a:lnTo>
                  <a:lnTo>
                    <a:pt x="1704" y="102"/>
                  </a:lnTo>
                  <a:lnTo>
                    <a:pt x="1703" y="98"/>
                  </a:lnTo>
                  <a:lnTo>
                    <a:pt x="1701" y="95"/>
                  </a:lnTo>
                  <a:lnTo>
                    <a:pt x="1700" y="92"/>
                  </a:lnTo>
                  <a:lnTo>
                    <a:pt x="1697" y="89"/>
                  </a:lnTo>
                  <a:lnTo>
                    <a:pt x="1695" y="86"/>
                  </a:lnTo>
                  <a:lnTo>
                    <a:pt x="1693" y="84"/>
                  </a:lnTo>
                  <a:lnTo>
                    <a:pt x="1692" y="82"/>
                  </a:lnTo>
                  <a:lnTo>
                    <a:pt x="1689" y="79"/>
                  </a:lnTo>
                  <a:lnTo>
                    <a:pt x="1687" y="78"/>
                  </a:lnTo>
                  <a:lnTo>
                    <a:pt x="1684" y="75"/>
                  </a:lnTo>
                  <a:lnTo>
                    <a:pt x="1681" y="73"/>
                  </a:lnTo>
                  <a:lnTo>
                    <a:pt x="1680" y="72"/>
                  </a:lnTo>
                  <a:lnTo>
                    <a:pt x="1677" y="70"/>
                  </a:lnTo>
                  <a:lnTo>
                    <a:pt x="1674" y="67"/>
                  </a:lnTo>
                  <a:lnTo>
                    <a:pt x="1671" y="66"/>
                  </a:lnTo>
                  <a:lnTo>
                    <a:pt x="1668" y="64"/>
                  </a:lnTo>
                  <a:lnTo>
                    <a:pt x="1663" y="61"/>
                  </a:lnTo>
                  <a:lnTo>
                    <a:pt x="1660" y="60"/>
                  </a:lnTo>
                  <a:lnTo>
                    <a:pt x="1657" y="58"/>
                  </a:lnTo>
                  <a:lnTo>
                    <a:pt x="1652" y="57"/>
                  </a:lnTo>
                  <a:lnTo>
                    <a:pt x="1649" y="55"/>
                  </a:lnTo>
                  <a:lnTo>
                    <a:pt x="1645" y="55"/>
                  </a:lnTo>
                  <a:lnTo>
                    <a:pt x="1642" y="53"/>
                  </a:lnTo>
                  <a:lnTo>
                    <a:pt x="1637" y="52"/>
                  </a:lnTo>
                  <a:lnTo>
                    <a:pt x="1632" y="52"/>
                  </a:lnTo>
                  <a:lnTo>
                    <a:pt x="1628" y="50"/>
                  </a:lnTo>
                  <a:lnTo>
                    <a:pt x="1625" y="50"/>
                  </a:lnTo>
                  <a:lnTo>
                    <a:pt x="1620" y="49"/>
                  </a:lnTo>
                  <a:lnTo>
                    <a:pt x="1616" y="49"/>
                  </a:lnTo>
                  <a:lnTo>
                    <a:pt x="1610" y="49"/>
                  </a:lnTo>
                  <a:lnTo>
                    <a:pt x="1605" y="50"/>
                  </a:lnTo>
                  <a:lnTo>
                    <a:pt x="1600" y="50"/>
                  </a:lnTo>
                  <a:lnTo>
                    <a:pt x="1596" y="52"/>
                  </a:lnTo>
                  <a:lnTo>
                    <a:pt x="1591" y="52"/>
                  </a:lnTo>
                  <a:lnTo>
                    <a:pt x="1587" y="53"/>
                  </a:lnTo>
                  <a:lnTo>
                    <a:pt x="1584" y="55"/>
                  </a:lnTo>
                  <a:lnTo>
                    <a:pt x="1579" y="57"/>
                  </a:lnTo>
                  <a:lnTo>
                    <a:pt x="1576" y="58"/>
                  </a:lnTo>
                  <a:lnTo>
                    <a:pt x="1573" y="60"/>
                  </a:lnTo>
                  <a:lnTo>
                    <a:pt x="1568" y="61"/>
                  </a:lnTo>
                  <a:lnTo>
                    <a:pt x="1565" y="64"/>
                  </a:lnTo>
                  <a:lnTo>
                    <a:pt x="1562" y="66"/>
                  </a:lnTo>
                  <a:lnTo>
                    <a:pt x="1559" y="69"/>
                  </a:lnTo>
                  <a:lnTo>
                    <a:pt x="1556" y="70"/>
                  </a:lnTo>
                  <a:lnTo>
                    <a:pt x="1553" y="72"/>
                  </a:lnTo>
                  <a:lnTo>
                    <a:pt x="1550" y="75"/>
                  </a:lnTo>
                  <a:lnTo>
                    <a:pt x="1549" y="76"/>
                  </a:lnTo>
                  <a:lnTo>
                    <a:pt x="1545" y="79"/>
                  </a:lnTo>
                  <a:lnTo>
                    <a:pt x="1542" y="82"/>
                  </a:lnTo>
                  <a:lnTo>
                    <a:pt x="1539" y="84"/>
                  </a:lnTo>
                  <a:lnTo>
                    <a:pt x="1538" y="87"/>
                  </a:lnTo>
                  <a:lnTo>
                    <a:pt x="1535" y="90"/>
                  </a:lnTo>
                  <a:lnTo>
                    <a:pt x="1532" y="92"/>
                  </a:lnTo>
                  <a:lnTo>
                    <a:pt x="1530" y="92"/>
                  </a:lnTo>
                  <a:lnTo>
                    <a:pt x="1518" y="84"/>
                  </a:lnTo>
                  <a:lnTo>
                    <a:pt x="1504" y="76"/>
                  </a:lnTo>
                  <a:lnTo>
                    <a:pt x="1491" y="69"/>
                  </a:lnTo>
                  <a:lnTo>
                    <a:pt x="1477" y="61"/>
                  </a:lnTo>
                  <a:lnTo>
                    <a:pt x="1477" y="58"/>
                  </a:lnTo>
                  <a:lnTo>
                    <a:pt x="1477" y="52"/>
                  </a:lnTo>
                  <a:lnTo>
                    <a:pt x="1477" y="47"/>
                  </a:lnTo>
                  <a:lnTo>
                    <a:pt x="1477" y="43"/>
                  </a:lnTo>
                  <a:lnTo>
                    <a:pt x="1475" y="38"/>
                  </a:lnTo>
                  <a:lnTo>
                    <a:pt x="1474" y="35"/>
                  </a:lnTo>
                  <a:lnTo>
                    <a:pt x="1472" y="31"/>
                  </a:lnTo>
                  <a:lnTo>
                    <a:pt x="1472" y="26"/>
                  </a:lnTo>
                  <a:lnTo>
                    <a:pt x="1471" y="21"/>
                  </a:lnTo>
                  <a:lnTo>
                    <a:pt x="1469" y="18"/>
                  </a:lnTo>
                  <a:lnTo>
                    <a:pt x="1468" y="14"/>
                  </a:lnTo>
                  <a:lnTo>
                    <a:pt x="1466" y="11"/>
                  </a:lnTo>
                  <a:lnTo>
                    <a:pt x="1465" y="8"/>
                  </a:lnTo>
                  <a:lnTo>
                    <a:pt x="1463" y="3"/>
                  </a:lnTo>
                  <a:lnTo>
                    <a:pt x="1462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B6CDD2D3-B42E-4FD9-82D6-3207443F3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" y="1845"/>
              <a:ext cx="1831" cy="1013"/>
            </a:xfrm>
            <a:custGeom>
              <a:avLst/>
              <a:gdLst>
                <a:gd name="T0" fmla="*/ 2 w 1831"/>
                <a:gd name="T1" fmla="*/ 990 h 1013"/>
                <a:gd name="T2" fmla="*/ 23 w 1831"/>
                <a:gd name="T3" fmla="*/ 966 h 1013"/>
                <a:gd name="T4" fmla="*/ 46 w 1831"/>
                <a:gd name="T5" fmla="*/ 958 h 1013"/>
                <a:gd name="T6" fmla="*/ 83 w 1831"/>
                <a:gd name="T7" fmla="*/ 955 h 1013"/>
                <a:gd name="T8" fmla="*/ 96 w 1831"/>
                <a:gd name="T9" fmla="*/ 937 h 1013"/>
                <a:gd name="T10" fmla="*/ 110 w 1831"/>
                <a:gd name="T11" fmla="*/ 903 h 1013"/>
                <a:gd name="T12" fmla="*/ 138 w 1831"/>
                <a:gd name="T13" fmla="*/ 888 h 1013"/>
                <a:gd name="T14" fmla="*/ 162 w 1831"/>
                <a:gd name="T15" fmla="*/ 873 h 1013"/>
                <a:gd name="T16" fmla="*/ 180 w 1831"/>
                <a:gd name="T17" fmla="*/ 854 h 1013"/>
                <a:gd name="T18" fmla="*/ 188 w 1831"/>
                <a:gd name="T19" fmla="*/ 833 h 1013"/>
                <a:gd name="T20" fmla="*/ 192 w 1831"/>
                <a:gd name="T21" fmla="*/ 818 h 1013"/>
                <a:gd name="T22" fmla="*/ 189 w 1831"/>
                <a:gd name="T23" fmla="*/ 801 h 1013"/>
                <a:gd name="T24" fmla="*/ 188 w 1831"/>
                <a:gd name="T25" fmla="*/ 781 h 1013"/>
                <a:gd name="T26" fmla="*/ 185 w 1831"/>
                <a:gd name="T27" fmla="*/ 764 h 1013"/>
                <a:gd name="T28" fmla="*/ 185 w 1831"/>
                <a:gd name="T29" fmla="*/ 748 h 1013"/>
                <a:gd name="T30" fmla="*/ 188 w 1831"/>
                <a:gd name="T31" fmla="*/ 731 h 1013"/>
                <a:gd name="T32" fmla="*/ 189 w 1831"/>
                <a:gd name="T33" fmla="*/ 715 h 1013"/>
                <a:gd name="T34" fmla="*/ 188 w 1831"/>
                <a:gd name="T35" fmla="*/ 699 h 1013"/>
                <a:gd name="T36" fmla="*/ 188 w 1831"/>
                <a:gd name="T37" fmla="*/ 683 h 1013"/>
                <a:gd name="T38" fmla="*/ 186 w 1831"/>
                <a:gd name="T39" fmla="*/ 668 h 1013"/>
                <a:gd name="T40" fmla="*/ 183 w 1831"/>
                <a:gd name="T41" fmla="*/ 651 h 1013"/>
                <a:gd name="T42" fmla="*/ 182 w 1831"/>
                <a:gd name="T43" fmla="*/ 632 h 1013"/>
                <a:gd name="T44" fmla="*/ 173 w 1831"/>
                <a:gd name="T45" fmla="*/ 618 h 1013"/>
                <a:gd name="T46" fmla="*/ 156 w 1831"/>
                <a:gd name="T47" fmla="*/ 601 h 1013"/>
                <a:gd name="T48" fmla="*/ 154 w 1831"/>
                <a:gd name="T49" fmla="*/ 496 h 1013"/>
                <a:gd name="T50" fmla="*/ 147 w 1831"/>
                <a:gd name="T51" fmla="*/ 395 h 1013"/>
                <a:gd name="T52" fmla="*/ 179 w 1831"/>
                <a:gd name="T53" fmla="*/ 392 h 1013"/>
                <a:gd name="T54" fmla="*/ 217 w 1831"/>
                <a:gd name="T55" fmla="*/ 403 h 1013"/>
                <a:gd name="T56" fmla="*/ 257 w 1831"/>
                <a:gd name="T57" fmla="*/ 403 h 1013"/>
                <a:gd name="T58" fmla="*/ 269 w 1831"/>
                <a:gd name="T59" fmla="*/ 395 h 1013"/>
                <a:gd name="T60" fmla="*/ 301 w 1831"/>
                <a:gd name="T61" fmla="*/ 389 h 1013"/>
                <a:gd name="T62" fmla="*/ 379 w 1831"/>
                <a:gd name="T63" fmla="*/ 384 h 1013"/>
                <a:gd name="T64" fmla="*/ 484 w 1831"/>
                <a:gd name="T65" fmla="*/ 418 h 1013"/>
                <a:gd name="T66" fmla="*/ 582 w 1831"/>
                <a:gd name="T67" fmla="*/ 448 h 1013"/>
                <a:gd name="T68" fmla="*/ 661 w 1831"/>
                <a:gd name="T69" fmla="*/ 476 h 1013"/>
                <a:gd name="T70" fmla="*/ 783 w 1831"/>
                <a:gd name="T71" fmla="*/ 514 h 1013"/>
                <a:gd name="T72" fmla="*/ 957 w 1831"/>
                <a:gd name="T73" fmla="*/ 517 h 1013"/>
                <a:gd name="T74" fmla="*/ 1058 w 1831"/>
                <a:gd name="T75" fmla="*/ 459 h 1013"/>
                <a:gd name="T76" fmla="*/ 1160 w 1831"/>
                <a:gd name="T77" fmla="*/ 383 h 1013"/>
                <a:gd name="T78" fmla="*/ 1312 w 1831"/>
                <a:gd name="T79" fmla="*/ 384 h 1013"/>
                <a:gd name="T80" fmla="*/ 1437 w 1831"/>
                <a:gd name="T81" fmla="*/ 400 h 1013"/>
                <a:gd name="T82" fmla="*/ 1595 w 1831"/>
                <a:gd name="T83" fmla="*/ 329 h 1013"/>
                <a:gd name="T84" fmla="*/ 1662 w 1831"/>
                <a:gd name="T85" fmla="*/ 169 h 1013"/>
                <a:gd name="T86" fmla="*/ 1663 w 1831"/>
                <a:gd name="T87" fmla="*/ 139 h 1013"/>
                <a:gd name="T88" fmla="*/ 1657 w 1831"/>
                <a:gd name="T89" fmla="*/ 128 h 1013"/>
                <a:gd name="T90" fmla="*/ 1657 w 1831"/>
                <a:gd name="T91" fmla="*/ 114 h 1013"/>
                <a:gd name="T92" fmla="*/ 1651 w 1831"/>
                <a:gd name="T93" fmla="*/ 105 h 1013"/>
                <a:gd name="T94" fmla="*/ 1646 w 1831"/>
                <a:gd name="T95" fmla="*/ 97 h 1013"/>
                <a:gd name="T96" fmla="*/ 1642 w 1831"/>
                <a:gd name="T97" fmla="*/ 90 h 1013"/>
                <a:gd name="T98" fmla="*/ 1625 w 1831"/>
                <a:gd name="T99" fmla="*/ 58 h 1013"/>
                <a:gd name="T100" fmla="*/ 1617 w 1831"/>
                <a:gd name="T101" fmla="*/ 0 h 1013"/>
                <a:gd name="T102" fmla="*/ 1651 w 1831"/>
                <a:gd name="T103" fmla="*/ 12 h 1013"/>
                <a:gd name="T104" fmla="*/ 1675 w 1831"/>
                <a:gd name="T105" fmla="*/ 36 h 1013"/>
                <a:gd name="T106" fmla="*/ 1704 w 1831"/>
                <a:gd name="T107" fmla="*/ 53 h 1013"/>
                <a:gd name="T108" fmla="*/ 1735 w 1831"/>
                <a:gd name="T109" fmla="*/ 64 h 1013"/>
                <a:gd name="T110" fmla="*/ 1756 w 1831"/>
                <a:gd name="T111" fmla="*/ 90 h 1013"/>
                <a:gd name="T112" fmla="*/ 1769 w 1831"/>
                <a:gd name="T113" fmla="*/ 123 h 1013"/>
                <a:gd name="T114" fmla="*/ 1778 w 1831"/>
                <a:gd name="T115" fmla="*/ 155 h 1013"/>
                <a:gd name="T116" fmla="*/ 1802 w 1831"/>
                <a:gd name="T117" fmla="*/ 180 h 1013"/>
                <a:gd name="T118" fmla="*/ 1831 w 1831"/>
                <a:gd name="T119" fmla="*/ 197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1" h="1013">
                  <a:moveTo>
                    <a:pt x="22" y="1013"/>
                  </a:moveTo>
                  <a:lnTo>
                    <a:pt x="20" y="1010"/>
                  </a:lnTo>
                  <a:lnTo>
                    <a:pt x="17" y="1007"/>
                  </a:lnTo>
                  <a:lnTo>
                    <a:pt x="15" y="1002"/>
                  </a:lnTo>
                  <a:lnTo>
                    <a:pt x="12" y="1001"/>
                  </a:lnTo>
                  <a:lnTo>
                    <a:pt x="9" y="998"/>
                  </a:lnTo>
                  <a:lnTo>
                    <a:pt x="8" y="995"/>
                  </a:lnTo>
                  <a:lnTo>
                    <a:pt x="5" y="993"/>
                  </a:lnTo>
                  <a:lnTo>
                    <a:pt x="2" y="990"/>
                  </a:lnTo>
                  <a:lnTo>
                    <a:pt x="0" y="990"/>
                  </a:lnTo>
                  <a:lnTo>
                    <a:pt x="14" y="978"/>
                  </a:lnTo>
                  <a:lnTo>
                    <a:pt x="15" y="976"/>
                  </a:lnTo>
                  <a:lnTo>
                    <a:pt x="15" y="975"/>
                  </a:lnTo>
                  <a:lnTo>
                    <a:pt x="18" y="972"/>
                  </a:lnTo>
                  <a:lnTo>
                    <a:pt x="18" y="970"/>
                  </a:lnTo>
                  <a:lnTo>
                    <a:pt x="20" y="969"/>
                  </a:lnTo>
                  <a:lnTo>
                    <a:pt x="22" y="967"/>
                  </a:lnTo>
                  <a:lnTo>
                    <a:pt x="23" y="966"/>
                  </a:lnTo>
                  <a:lnTo>
                    <a:pt x="25" y="963"/>
                  </a:lnTo>
                  <a:lnTo>
                    <a:pt x="26" y="961"/>
                  </a:lnTo>
                  <a:lnTo>
                    <a:pt x="28" y="960"/>
                  </a:lnTo>
                  <a:lnTo>
                    <a:pt x="29" y="958"/>
                  </a:lnTo>
                  <a:lnTo>
                    <a:pt x="31" y="958"/>
                  </a:lnTo>
                  <a:lnTo>
                    <a:pt x="34" y="958"/>
                  </a:lnTo>
                  <a:lnTo>
                    <a:pt x="38" y="958"/>
                  </a:lnTo>
                  <a:lnTo>
                    <a:pt x="43" y="958"/>
                  </a:lnTo>
                  <a:lnTo>
                    <a:pt x="46" y="958"/>
                  </a:lnTo>
                  <a:lnTo>
                    <a:pt x="49" y="957"/>
                  </a:lnTo>
                  <a:lnTo>
                    <a:pt x="52" y="957"/>
                  </a:lnTo>
                  <a:lnTo>
                    <a:pt x="57" y="957"/>
                  </a:lnTo>
                  <a:lnTo>
                    <a:pt x="61" y="957"/>
                  </a:lnTo>
                  <a:lnTo>
                    <a:pt x="64" y="957"/>
                  </a:lnTo>
                  <a:lnTo>
                    <a:pt x="67" y="957"/>
                  </a:lnTo>
                  <a:lnTo>
                    <a:pt x="72" y="955"/>
                  </a:lnTo>
                  <a:lnTo>
                    <a:pt x="78" y="955"/>
                  </a:lnTo>
                  <a:lnTo>
                    <a:pt x="83" y="955"/>
                  </a:lnTo>
                  <a:lnTo>
                    <a:pt x="87" y="954"/>
                  </a:lnTo>
                  <a:lnTo>
                    <a:pt x="90" y="952"/>
                  </a:lnTo>
                  <a:lnTo>
                    <a:pt x="92" y="950"/>
                  </a:lnTo>
                  <a:lnTo>
                    <a:pt x="92" y="949"/>
                  </a:lnTo>
                  <a:lnTo>
                    <a:pt x="93" y="946"/>
                  </a:lnTo>
                  <a:lnTo>
                    <a:pt x="93" y="943"/>
                  </a:lnTo>
                  <a:lnTo>
                    <a:pt x="95" y="941"/>
                  </a:lnTo>
                  <a:lnTo>
                    <a:pt x="96" y="938"/>
                  </a:lnTo>
                  <a:lnTo>
                    <a:pt x="96" y="937"/>
                  </a:lnTo>
                  <a:lnTo>
                    <a:pt x="98" y="934"/>
                  </a:lnTo>
                  <a:lnTo>
                    <a:pt x="99" y="929"/>
                  </a:lnTo>
                  <a:lnTo>
                    <a:pt x="101" y="925"/>
                  </a:lnTo>
                  <a:lnTo>
                    <a:pt x="104" y="922"/>
                  </a:lnTo>
                  <a:lnTo>
                    <a:pt x="104" y="920"/>
                  </a:lnTo>
                  <a:lnTo>
                    <a:pt x="105" y="917"/>
                  </a:lnTo>
                  <a:lnTo>
                    <a:pt x="107" y="912"/>
                  </a:lnTo>
                  <a:lnTo>
                    <a:pt x="109" y="908"/>
                  </a:lnTo>
                  <a:lnTo>
                    <a:pt x="110" y="903"/>
                  </a:lnTo>
                  <a:lnTo>
                    <a:pt x="115" y="902"/>
                  </a:lnTo>
                  <a:lnTo>
                    <a:pt x="118" y="900"/>
                  </a:lnTo>
                  <a:lnTo>
                    <a:pt x="121" y="899"/>
                  </a:lnTo>
                  <a:lnTo>
                    <a:pt x="124" y="899"/>
                  </a:lnTo>
                  <a:lnTo>
                    <a:pt x="127" y="896"/>
                  </a:lnTo>
                  <a:lnTo>
                    <a:pt x="128" y="894"/>
                  </a:lnTo>
                  <a:lnTo>
                    <a:pt x="131" y="891"/>
                  </a:lnTo>
                  <a:lnTo>
                    <a:pt x="136" y="889"/>
                  </a:lnTo>
                  <a:lnTo>
                    <a:pt x="138" y="888"/>
                  </a:lnTo>
                  <a:lnTo>
                    <a:pt x="141" y="886"/>
                  </a:lnTo>
                  <a:lnTo>
                    <a:pt x="142" y="885"/>
                  </a:lnTo>
                  <a:lnTo>
                    <a:pt x="145" y="883"/>
                  </a:lnTo>
                  <a:lnTo>
                    <a:pt x="148" y="882"/>
                  </a:lnTo>
                  <a:lnTo>
                    <a:pt x="151" y="879"/>
                  </a:lnTo>
                  <a:lnTo>
                    <a:pt x="154" y="877"/>
                  </a:lnTo>
                  <a:lnTo>
                    <a:pt x="156" y="876"/>
                  </a:lnTo>
                  <a:lnTo>
                    <a:pt x="160" y="874"/>
                  </a:lnTo>
                  <a:lnTo>
                    <a:pt x="162" y="873"/>
                  </a:lnTo>
                  <a:lnTo>
                    <a:pt x="165" y="871"/>
                  </a:lnTo>
                  <a:lnTo>
                    <a:pt x="170" y="868"/>
                  </a:lnTo>
                  <a:lnTo>
                    <a:pt x="173" y="867"/>
                  </a:lnTo>
                  <a:lnTo>
                    <a:pt x="174" y="865"/>
                  </a:lnTo>
                  <a:lnTo>
                    <a:pt x="176" y="864"/>
                  </a:lnTo>
                  <a:lnTo>
                    <a:pt x="177" y="860"/>
                  </a:lnTo>
                  <a:lnTo>
                    <a:pt x="179" y="859"/>
                  </a:lnTo>
                  <a:lnTo>
                    <a:pt x="179" y="856"/>
                  </a:lnTo>
                  <a:lnTo>
                    <a:pt x="180" y="854"/>
                  </a:lnTo>
                  <a:lnTo>
                    <a:pt x="180" y="853"/>
                  </a:lnTo>
                  <a:lnTo>
                    <a:pt x="182" y="850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5" y="842"/>
                  </a:lnTo>
                  <a:lnTo>
                    <a:pt x="186" y="841"/>
                  </a:lnTo>
                  <a:lnTo>
                    <a:pt x="186" y="838"/>
                  </a:lnTo>
                  <a:lnTo>
                    <a:pt x="186" y="836"/>
                  </a:lnTo>
                  <a:lnTo>
                    <a:pt x="188" y="833"/>
                  </a:lnTo>
                  <a:lnTo>
                    <a:pt x="188" y="831"/>
                  </a:lnTo>
                  <a:lnTo>
                    <a:pt x="189" y="830"/>
                  </a:lnTo>
                  <a:lnTo>
                    <a:pt x="189" y="828"/>
                  </a:lnTo>
                  <a:lnTo>
                    <a:pt x="191" y="825"/>
                  </a:lnTo>
                  <a:lnTo>
                    <a:pt x="191" y="824"/>
                  </a:lnTo>
                  <a:lnTo>
                    <a:pt x="191" y="822"/>
                  </a:lnTo>
                  <a:lnTo>
                    <a:pt x="192" y="821"/>
                  </a:lnTo>
                  <a:lnTo>
                    <a:pt x="192" y="819"/>
                  </a:lnTo>
                  <a:lnTo>
                    <a:pt x="192" y="818"/>
                  </a:lnTo>
                  <a:lnTo>
                    <a:pt x="192" y="816"/>
                  </a:lnTo>
                  <a:lnTo>
                    <a:pt x="191" y="815"/>
                  </a:lnTo>
                  <a:lnTo>
                    <a:pt x="191" y="813"/>
                  </a:lnTo>
                  <a:lnTo>
                    <a:pt x="191" y="812"/>
                  </a:lnTo>
                  <a:lnTo>
                    <a:pt x="191" y="810"/>
                  </a:lnTo>
                  <a:lnTo>
                    <a:pt x="189" y="809"/>
                  </a:lnTo>
                  <a:lnTo>
                    <a:pt x="189" y="806"/>
                  </a:lnTo>
                  <a:lnTo>
                    <a:pt x="189" y="804"/>
                  </a:lnTo>
                  <a:lnTo>
                    <a:pt x="189" y="801"/>
                  </a:lnTo>
                  <a:lnTo>
                    <a:pt x="189" y="799"/>
                  </a:lnTo>
                  <a:lnTo>
                    <a:pt x="189" y="798"/>
                  </a:lnTo>
                  <a:lnTo>
                    <a:pt x="189" y="795"/>
                  </a:lnTo>
                  <a:lnTo>
                    <a:pt x="188" y="792"/>
                  </a:lnTo>
                  <a:lnTo>
                    <a:pt x="188" y="789"/>
                  </a:lnTo>
                  <a:lnTo>
                    <a:pt x="188" y="787"/>
                  </a:lnTo>
                  <a:lnTo>
                    <a:pt x="188" y="786"/>
                  </a:lnTo>
                  <a:lnTo>
                    <a:pt x="188" y="784"/>
                  </a:lnTo>
                  <a:lnTo>
                    <a:pt x="188" y="781"/>
                  </a:lnTo>
                  <a:lnTo>
                    <a:pt x="186" y="780"/>
                  </a:lnTo>
                  <a:lnTo>
                    <a:pt x="186" y="778"/>
                  </a:lnTo>
                  <a:lnTo>
                    <a:pt x="186" y="775"/>
                  </a:lnTo>
                  <a:lnTo>
                    <a:pt x="186" y="773"/>
                  </a:lnTo>
                  <a:lnTo>
                    <a:pt x="186" y="772"/>
                  </a:lnTo>
                  <a:lnTo>
                    <a:pt x="186" y="770"/>
                  </a:lnTo>
                  <a:lnTo>
                    <a:pt x="186" y="767"/>
                  </a:lnTo>
                  <a:lnTo>
                    <a:pt x="185" y="766"/>
                  </a:lnTo>
                  <a:lnTo>
                    <a:pt x="185" y="764"/>
                  </a:lnTo>
                  <a:lnTo>
                    <a:pt x="185" y="763"/>
                  </a:lnTo>
                  <a:lnTo>
                    <a:pt x="185" y="760"/>
                  </a:lnTo>
                  <a:lnTo>
                    <a:pt x="185" y="758"/>
                  </a:lnTo>
                  <a:lnTo>
                    <a:pt x="185" y="757"/>
                  </a:lnTo>
                  <a:lnTo>
                    <a:pt x="183" y="755"/>
                  </a:lnTo>
                  <a:lnTo>
                    <a:pt x="183" y="754"/>
                  </a:lnTo>
                  <a:lnTo>
                    <a:pt x="183" y="752"/>
                  </a:lnTo>
                  <a:lnTo>
                    <a:pt x="183" y="751"/>
                  </a:lnTo>
                  <a:lnTo>
                    <a:pt x="185" y="748"/>
                  </a:lnTo>
                  <a:lnTo>
                    <a:pt x="185" y="746"/>
                  </a:lnTo>
                  <a:lnTo>
                    <a:pt x="185" y="744"/>
                  </a:lnTo>
                  <a:lnTo>
                    <a:pt x="185" y="741"/>
                  </a:lnTo>
                  <a:lnTo>
                    <a:pt x="186" y="741"/>
                  </a:lnTo>
                  <a:lnTo>
                    <a:pt x="186" y="740"/>
                  </a:lnTo>
                  <a:lnTo>
                    <a:pt x="186" y="738"/>
                  </a:lnTo>
                  <a:lnTo>
                    <a:pt x="186" y="735"/>
                  </a:lnTo>
                  <a:lnTo>
                    <a:pt x="186" y="734"/>
                  </a:lnTo>
                  <a:lnTo>
                    <a:pt x="188" y="731"/>
                  </a:lnTo>
                  <a:lnTo>
                    <a:pt x="188" y="728"/>
                  </a:lnTo>
                  <a:lnTo>
                    <a:pt x="188" y="726"/>
                  </a:lnTo>
                  <a:lnTo>
                    <a:pt x="188" y="725"/>
                  </a:lnTo>
                  <a:lnTo>
                    <a:pt x="189" y="723"/>
                  </a:lnTo>
                  <a:lnTo>
                    <a:pt x="189" y="722"/>
                  </a:lnTo>
                  <a:lnTo>
                    <a:pt x="189" y="720"/>
                  </a:lnTo>
                  <a:lnTo>
                    <a:pt x="189" y="717"/>
                  </a:lnTo>
                  <a:lnTo>
                    <a:pt x="191" y="715"/>
                  </a:lnTo>
                  <a:lnTo>
                    <a:pt x="189" y="715"/>
                  </a:lnTo>
                  <a:lnTo>
                    <a:pt x="189" y="714"/>
                  </a:lnTo>
                  <a:lnTo>
                    <a:pt x="191" y="712"/>
                  </a:lnTo>
                  <a:lnTo>
                    <a:pt x="189" y="711"/>
                  </a:lnTo>
                  <a:lnTo>
                    <a:pt x="189" y="709"/>
                  </a:lnTo>
                  <a:lnTo>
                    <a:pt x="189" y="708"/>
                  </a:lnTo>
                  <a:lnTo>
                    <a:pt x="189" y="705"/>
                  </a:lnTo>
                  <a:lnTo>
                    <a:pt x="189" y="703"/>
                  </a:lnTo>
                  <a:lnTo>
                    <a:pt x="188" y="700"/>
                  </a:lnTo>
                  <a:lnTo>
                    <a:pt x="188" y="699"/>
                  </a:lnTo>
                  <a:lnTo>
                    <a:pt x="189" y="697"/>
                  </a:lnTo>
                  <a:lnTo>
                    <a:pt x="188" y="697"/>
                  </a:lnTo>
                  <a:lnTo>
                    <a:pt x="188" y="694"/>
                  </a:lnTo>
                  <a:lnTo>
                    <a:pt x="188" y="693"/>
                  </a:lnTo>
                  <a:lnTo>
                    <a:pt x="188" y="690"/>
                  </a:lnTo>
                  <a:lnTo>
                    <a:pt x="188" y="688"/>
                  </a:lnTo>
                  <a:lnTo>
                    <a:pt x="188" y="686"/>
                  </a:lnTo>
                  <a:lnTo>
                    <a:pt x="188" y="685"/>
                  </a:lnTo>
                  <a:lnTo>
                    <a:pt x="188" y="683"/>
                  </a:lnTo>
                  <a:lnTo>
                    <a:pt x="188" y="682"/>
                  </a:lnTo>
                  <a:lnTo>
                    <a:pt x="186" y="680"/>
                  </a:lnTo>
                  <a:lnTo>
                    <a:pt x="186" y="679"/>
                  </a:lnTo>
                  <a:lnTo>
                    <a:pt x="186" y="676"/>
                  </a:lnTo>
                  <a:lnTo>
                    <a:pt x="186" y="674"/>
                  </a:lnTo>
                  <a:lnTo>
                    <a:pt x="186" y="673"/>
                  </a:lnTo>
                  <a:lnTo>
                    <a:pt x="186" y="671"/>
                  </a:lnTo>
                  <a:lnTo>
                    <a:pt x="186" y="670"/>
                  </a:lnTo>
                  <a:lnTo>
                    <a:pt x="186" y="668"/>
                  </a:lnTo>
                  <a:lnTo>
                    <a:pt x="186" y="665"/>
                  </a:lnTo>
                  <a:lnTo>
                    <a:pt x="185" y="664"/>
                  </a:lnTo>
                  <a:lnTo>
                    <a:pt x="185" y="661"/>
                  </a:lnTo>
                  <a:lnTo>
                    <a:pt x="185" y="659"/>
                  </a:lnTo>
                  <a:lnTo>
                    <a:pt x="185" y="657"/>
                  </a:lnTo>
                  <a:lnTo>
                    <a:pt x="185" y="656"/>
                  </a:lnTo>
                  <a:lnTo>
                    <a:pt x="185" y="654"/>
                  </a:lnTo>
                  <a:lnTo>
                    <a:pt x="185" y="651"/>
                  </a:lnTo>
                  <a:lnTo>
                    <a:pt x="183" y="651"/>
                  </a:lnTo>
                  <a:lnTo>
                    <a:pt x="183" y="648"/>
                  </a:lnTo>
                  <a:lnTo>
                    <a:pt x="183" y="647"/>
                  </a:lnTo>
                  <a:lnTo>
                    <a:pt x="183" y="644"/>
                  </a:lnTo>
                  <a:lnTo>
                    <a:pt x="183" y="641"/>
                  </a:lnTo>
                  <a:lnTo>
                    <a:pt x="183" y="639"/>
                  </a:lnTo>
                  <a:lnTo>
                    <a:pt x="183" y="638"/>
                  </a:lnTo>
                  <a:lnTo>
                    <a:pt x="183" y="636"/>
                  </a:lnTo>
                  <a:lnTo>
                    <a:pt x="182" y="635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2" y="627"/>
                  </a:lnTo>
                  <a:lnTo>
                    <a:pt x="182" y="625"/>
                  </a:lnTo>
                  <a:lnTo>
                    <a:pt x="180" y="625"/>
                  </a:lnTo>
                  <a:lnTo>
                    <a:pt x="179" y="624"/>
                  </a:lnTo>
                  <a:lnTo>
                    <a:pt x="177" y="622"/>
                  </a:lnTo>
                  <a:lnTo>
                    <a:pt x="174" y="619"/>
                  </a:lnTo>
                  <a:lnTo>
                    <a:pt x="173" y="618"/>
                  </a:lnTo>
                  <a:lnTo>
                    <a:pt x="171" y="616"/>
                  </a:lnTo>
                  <a:lnTo>
                    <a:pt x="170" y="615"/>
                  </a:lnTo>
                  <a:lnTo>
                    <a:pt x="166" y="613"/>
                  </a:lnTo>
                  <a:lnTo>
                    <a:pt x="163" y="610"/>
                  </a:lnTo>
                  <a:lnTo>
                    <a:pt x="162" y="609"/>
                  </a:lnTo>
                  <a:lnTo>
                    <a:pt x="159" y="606"/>
                  </a:lnTo>
                  <a:lnTo>
                    <a:pt x="157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3" y="599"/>
                  </a:lnTo>
                  <a:lnTo>
                    <a:pt x="151" y="598"/>
                  </a:lnTo>
                  <a:lnTo>
                    <a:pt x="150" y="596"/>
                  </a:lnTo>
                  <a:lnTo>
                    <a:pt x="148" y="595"/>
                  </a:lnTo>
                  <a:lnTo>
                    <a:pt x="150" y="575"/>
                  </a:lnTo>
                  <a:lnTo>
                    <a:pt x="151" y="555"/>
                  </a:lnTo>
                  <a:lnTo>
                    <a:pt x="153" y="535"/>
                  </a:lnTo>
                  <a:lnTo>
                    <a:pt x="153" y="516"/>
                  </a:lnTo>
                  <a:lnTo>
                    <a:pt x="154" y="496"/>
                  </a:lnTo>
                  <a:lnTo>
                    <a:pt x="156" y="476"/>
                  </a:lnTo>
                  <a:lnTo>
                    <a:pt x="157" y="456"/>
                  </a:lnTo>
                  <a:lnTo>
                    <a:pt x="157" y="436"/>
                  </a:lnTo>
                  <a:lnTo>
                    <a:pt x="159" y="427"/>
                  </a:lnTo>
                  <a:lnTo>
                    <a:pt x="159" y="416"/>
                  </a:lnTo>
                  <a:lnTo>
                    <a:pt x="160" y="401"/>
                  </a:lnTo>
                  <a:lnTo>
                    <a:pt x="160" y="400"/>
                  </a:lnTo>
                  <a:lnTo>
                    <a:pt x="154" y="398"/>
                  </a:lnTo>
                  <a:lnTo>
                    <a:pt x="147" y="395"/>
                  </a:lnTo>
                  <a:lnTo>
                    <a:pt x="144" y="395"/>
                  </a:lnTo>
                  <a:lnTo>
                    <a:pt x="139" y="393"/>
                  </a:lnTo>
                  <a:lnTo>
                    <a:pt x="136" y="392"/>
                  </a:lnTo>
                  <a:lnTo>
                    <a:pt x="141" y="392"/>
                  </a:lnTo>
                  <a:lnTo>
                    <a:pt x="154" y="393"/>
                  </a:lnTo>
                  <a:lnTo>
                    <a:pt x="159" y="393"/>
                  </a:lnTo>
                  <a:lnTo>
                    <a:pt x="173" y="392"/>
                  </a:lnTo>
                  <a:lnTo>
                    <a:pt x="174" y="392"/>
                  </a:lnTo>
                  <a:lnTo>
                    <a:pt x="179" y="392"/>
                  </a:lnTo>
                  <a:lnTo>
                    <a:pt x="186" y="393"/>
                  </a:lnTo>
                  <a:lnTo>
                    <a:pt x="192" y="395"/>
                  </a:lnTo>
                  <a:lnTo>
                    <a:pt x="199" y="398"/>
                  </a:lnTo>
                  <a:lnTo>
                    <a:pt x="200" y="398"/>
                  </a:lnTo>
                  <a:lnTo>
                    <a:pt x="203" y="401"/>
                  </a:lnTo>
                  <a:lnTo>
                    <a:pt x="205" y="401"/>
                  </a:lnTo>
                  <a:lnTo>
                    <a:pt x="208" y="403"/>
                  </a:lnTo>
                  <a:lnTo>
                    <a:pt x="211" y="403"/>
                  </a:lnTo>
                  <a:lnTo>
                    <a:pt x="217" y="403"/>
                  </a:lnTo>
                  <a:lnTo>
                    <a:pt x="221" y="401"/>
                  </a:lnTo>
                  <a:lnTo>
                    <a:pt x="229" y="401"/>
                  </a:lnTo>
                  <a:lnTo>
                    <a:pt x="235" y="401"/>
                  </a:lnTo>
                  <a:lnTo>
                    <a:pt x="238" y="401"/>
                  </a:lnTo>
                  <a:lnTo>
                    <a:pt x="243" y="401"/>
                  </a:lnTo>
                  <a:lnTo>
                    <a:pt x="250" y="401"/>
                  </a:lnTo>
                  <a:lnTo>
                    <a:pt x="253" y="401"/>
                  </a:lnTo>
                  <a:lnTo>
                    <a:pt x="255" y="401"/>
                  </a:lnTo>
                  <a:lnTo>
                    <a:pt x="257" y="403"/>
                  </a:lnTo>
                  <a:lnTo>
                    <a:pt x="257" y="401"/>
                  </a:lnTo>
                  <a:lnTo>
                    <a:pt x="258" y="401"/>
                  </a:lnTo>
                  <a:lnTo>
                    <a:pt x="260" y="401"/>
                  </a:lnTo>
                  <a:lnTo>
                    <a:pt x="261" y="401"/>
                  </a:lnTo>
                  <a:lnTo>
                    <a:pt x="263" y="400"/>
                  </a:lnTo>
                  <a:lnTo>
                    <a:pt x="264" y="400"/>
                  </a:lnTo>
                  <a:lnTo>
                    <a:pt x="266" y="400"/>
                  </a:lnTo>
                  <a:lnTo>
                    <a:pt x="267" y="398"/>
                  </a:lnTo>
                  <a:lnTo>
                    <a:pt x="269" y="395"/>
                  </a:lnTo>
                  <a:lnTo>
                    <a:pt x="270" y="393"/>
                  </a:lnTo>
                  <a:lnTo>
                    <a:pt x="272" y="393"/>
                  </a:lnTo>
                  <a:lnTo>
                    <a:pt x="273" y="390"/>
                  </a:lnTo>
                  <a:lnTo>
                    <a:pt x="275" y="390"/>
                  </a:lnTo>
                  <a:lnTo>
                    <a:pt x="275" y="389"/>
                  </a:lnTo>
                  <a:lnTo>
                    <a:pt x="278" y="389"/>
                  </a:lnTo>
                  <a:lnTo>
                    <a:pt x="286" y="389"/>
                  </a:lnTo>
                  <a:lnTo>
                    <a:pt x="292" y="387"/>
                  </a:lnTo>
                  <a:lnTo>
                    <a:pt x="301" y="389"/>
                  </a:lnTo>
                  <a:lnTo>
                    <a:pt x="305" y="389"/>
                  </a:lnTo>
                  <a:lnTo>
                    <a:pt x="314" y="389"/>
                  </a:lnTo>
                  <a:lnTo>
                    <a:pt x="321" y="389"/>
                  </a:lnTo>
                  <a:lnTo>
                    <a:pt x="327" y="389"/>
                  </a:lnTo>
                  <a:lnTo>
                    <a:pt x="342" y="387"/>
                  </a:lnTo>
                  <a:lnTo>
                    <a:pt x="350" y="387"/>
                  </a:lnTo>
                  <a:lnTo>
                    <a:pt x="362" y="386"/>
                  </a:lnTo>
                  <a:lnTo>
                    <a:pt x="363" y="386"/>
                  </a:lnTo>
                  <a:lnTo>
                    <a:pt x="379" y="384"/>
                  </a:lnTo>
                  <a:lnTo>
                    <a:pt x="380" y="384"/>
                  </a:lnTo>
                  <a:lnTo>
                    <a:pt x="383" y="386"/>
                  </a:lnTo>
                  <a:lnTo>
                    <a:pt x="405" y="392"/>
                  </a:lnTo>
                  <a:lnTo>
                    <a:pt x="408" y="392"/>
                  </a:lnTo>
                  <a:lnTo>
                    <a:pt x="412" y="393"/>
                  </a:lnTo>
                  <a:lnTo>
                    <a:pt x="417" y="395"/>
                  </a:lnTo>
                  <a:lnTo>
                    <a:pt x="444" y="404"/>
                  </a:lnTo>
                  <a:lnTo>
                    <a:pt x="446" y="406"/>
                  </a:lnTo>
                  <a:lnTo>
                    <a:pt x="484" y="418"/>
                  </a:lnTo>
                  <a:lnTo>
                    <a:pt x="485" y="418"/>
                  </a:lnTo>
                  <a:lnTo>
                    <a:pt x="487" y="418"/>
                  </a:lnTo>
                  <a:lnTo>
                    <a:pt x="490" y="419"/>
                  </a:lnTo>
                  <a:lnTo>
                    <a:pt x="501" y="422"/>
                  </a:lnTo>
                  <a:lnTo>
                    <a:pt x="507" y="424"/>
                  </a:lnTo>
                  <a:lnTo>
                    <a:pt x="507" y="425"/>
                  </a:lnTo>
                  <a:lnTo>
                    <a:pt x="508" y="425"/>
                  </a:lnTo>
                  <a:lnTo>
                    <a:pt x="543" y="436"/>
                  </a:lnTo>
                  <a:lnTo>
                    <a:pt x="582" y="448"/>
                  </a:lnTo>
                  <a:lnTo>
                    <a:pt x="583" y="450"/>
                  </a:lnTo>
                  <a:lnTo>
                    <a:pt x="597" y="453"/>
                  </a:lnTo>
                  <a:lnTo>
                    <a:pt x="604" y="454"/>
                  </a:lnTo>
                  <a:lnTo>
                    <a:pt x="621" y="458"/>
                  </a:lnTo>
                  <a:lnTo>
                    <a:pt x="623" y="458"/>
                  </a:lnTo>
                  <a:lnTo>
                    <a:pt x="626" y="459"/>
                  </a:lnTo>
                  <a:lnTo>
                    <a:pt x="643" y="467"/>
                  </a:lnTo>
                  <a:lnTo>
                    <a:pt x="649" y="470"/>
                  </a:lnTo>
                  <a:lnTo>
                    <a:pt x="661" y="476"/>
                  </a:lnTo>
                  <a:lnTo>
                    <a:pt x="679" y="485"/>
                  </a:lnTo>
                  <a:lnTo>
                    <a:pt x="699" y="494"/>
                  </a:lnTo>
                  <a:lnTo>
                    <a:pt x="717" y="503"/>
                  </a:lnTo>
                  <a:lnTo>
                    <a:pt x="736" y="512"/>
                  </a:lnTo>
                  <a:lnTo>
                    <a:pt x="755" y="512"/>
                  </a:lnTo>
                  <a:lnTo>
                    <a:pt x="758" y="512"/>
                  </a:lnTo>
                  <a:lnTo>
                    <a:pt x="778" y="514"/>
                  </a:lnTo>
                  <a:lnTo>
                    <a:pt x="780" y="514"/>
                  </a:lnTo>
                  <a:lnTo>
                    <a:pt x="783" y="514"/>
                  </a:lnTo>
                  <a:lnTo>
                    <a:pt x="803" y="514"/>
                  </a:lnTo>
                  <a:lnTo>
                    <a:pt x="824" y="514"/>
                  </a:lnTo>
                  <a:lnTo>
                    <a:pt x="832" y="514"/>
                  </a:lnTo>
                  <a:lnTo>
                    <a:pt x="847" y="516"/>
                  </a:lnTo>
                  <a:lnTo>
                    <a:pt x="868" y="516"/>
                  </a:lnTo>
                  <a:lnTo>
                    <a:pt x="891" y="516"/>
                  </a:lnTo>
                  <a:lnTo>
                    <a:pt x="913" y="517"/>
                  </a:lnTo>
                  <a:lnTo>
                    <a:pt x="935" y="517"/>
                  </a:lnTo>
                  <a:lnTo>
                    <a:pt x="957" y="517"/>
                  </a:lnTo>
                  <a:lnTo>
                    <a:pt x="969" y="519"/>
                  </a:lnTo>
                  <a:lnTo>
                    <a:pt x="980" y="519"/>
                  </a:lnTo>
                  <a:lnTo>
                    <a:pt x="990" y="509"/>
                  </a:lnTo>
                  <a:lnTo>
                    <a:pt x="1003" y="502"/>
                  </a:lnTo>
                  <a:lnTo>
                    <a:pt x="1013" y="493"/>
                  </a:lnTo>
                  <a:lnTo>
                    <a:pt x="1024" y="483"/>
                  </a:lnTo>
                  <a:lnTo>
                    <a:pt x="1036" y="476"/>
                  </a:lnTo>
                  <a:lnTo>
                    <a:pt x="1047" y="467"/>
                  </a:lnTo>
                  <a:lnTo>
                    <a:pt x="1058" y="459"/>
                  </a:lnTo>
                  <a:lnTo>
                    <a:pt x="1070" y="450"/>
                  </a:lnTo>
                  <a:lnTo>
                    <a:pt x="1080" y="442"/>
                  </a:lnTo>
                  <a:lnTo>
                    <a:pt x="1093" y="433"/>
                  </a:lnTo>
                  <a:lnTo>
                    <a:pt x="1103" y="424"/>
                  </a:lnTo>
                  <a:lnTo>
                    <a:pt x="1114" y="416"/>
                  </a:lnTo>
                  <a:lnTo>
                    <a:pt x="1126" y="407"/>
                  </a:lnTo>
                  <a:lnTo>
                    <a:pt x="1137" y="400"/>
                  </a:lnTo>
                  <a:lnTo>
                    <a:pt x="1148" y="390"/>
                  </a:lnTo>
                  <a:lnTo>
                    <a:pt x="1160" y="383"/>
                  </a:lnTo>
                  <a:lnTo>
                    <a:pt x="1170" y="374"/>
                  </a:lnTo>
                  <a:lnTo>
                    <a:pt x="1183" y="366"/>
                  </a:lnTo>
                  <a:lnTo>
                    <a:pt x="1204" y="369"/>
                  </a:lnTo>
                  <a:lnTo>
                    <a:pt x="1207" y="369"/>
                  </a:lnTo>
                  <a:lnTo>
                    <a:pt x="1225" y="372"/>
                  </a:lnTo>
                  <a:lnTo>
                    <a:pt x="1248" y="375"/>
                  </a:lnTo>
                  <a:lnTo>
                    <a:pt x="1270" y="378"/>
                  </a:lnTo>
                  <a:lnTo>
                    <a:pt x="1291" y="381"/>
                  </a:lnTo>
                  <a:lnTo>
                    <a:pt x="1312" y="384"/>
                  </a:lnTo>
                  <a:lnTo>
                    <a:pt x="1314" y="384"/>
                  </a:lnTo>
                  <a:lnTo>
                    <a:pt x="1335" y="389"/>
                  </a:lnTo>
                  <a:lnTo>
                    <a:pt x="1349" y="390"/>
                  </a:lnTo>
                  <a:lnTo>
                    <a:pt x="1363" y="393"/>
                  </a:lnTo>
                  <a:lnTo>
                    <a:pt x="1381" y="400"/>
                  </a:lnTo>
                  <a:lnTo>
                    <a:pt x="1396" y="404"/>
                  </a:lnTo>
                  <a:lnTo>
                    <a:pt x="1399" y="404"/>
                  </a:lnTo>
                  <a:lnTo>
                    <a:pt x="1418" y="401"/>
                  </a:lnTo>
                  <a:lnTo>
                    <a:pt x="1437" y="400"/>
                  </a:lnTo>
                  <a:lnTo>
                    <a:pt x="1456" y="396"/>
                  </a:lnTo>
                  <a:lnTo>
                    <a:pt x="1476" y="393"/>
                  </a:lnTo>
                  <a:lnTo>
                    <a:pt x="1494" y="390"/>
                  </a:lnTo>
                  <a:lnTo>
                    <a:pt x="1514" y="389"/>
                  </a:lnTo>
                  <a:lnTo>
                    <a:pt x="1532" y="380"/>
                  </a:lnTo>
                  <a:lnTo>
                    <a:pt x="1550" y="372"/>
                  </a:lnTo>
                  <a:lnTo>
                    <a:pt x="1570" y="363"/>
                  </a:lnTo>
                  <a:lnTo>
                    <a:pt x="1582" y="346"/>
                  </a:lnTo>
                  <a:lnTo>
                    <a:pt x="1595" y="329"/>
                  </a:lnTo>
                  <a:lnTo>
                    <a:pt x="1607" y="313"/>
                  </a:lnTo>
                  <a:lnTo>
                    <a:pt x="1619" y="296"/>
                  </a:lnTo>
                  <a:lnTo>
                    <a:pt x="1621" y="293"/>
                  </a:lnTo>
                  <a:lnTo>
                    <a:pt x="1627" y="276"/>
                  </a:lnTo>
                  <a:lnTo>
                    <a:pt x="1633" y="255"/>
                  </a:lnTo>
                  <a:lnTo>
                    <a:pt x="1640" y="233"/>
                  </a:lnTo>
                  <a:lnTo>
                    <a:pt x="1648" y="212"/>
                  </a:lnTo>
                  <a:lnTo>
                    <a:pt x="1654" y="190"/>
                  </a:lnTo>
                  <a:lnTo>
                    <a:pt x="1662" y="169"/>
                  </a:lnTo>
                  <a:lnTo>
                    <a:pt x="1662" y="166"/>
                  </a:lnTo>
                  <a:lnTo>
                    <a:pt x="1668" y="148"/>
                  </a:lnTo>
                  <a:lnTo>
                    <a:pt x="1668" y="146"/>
                  </a:lnTo>
                  <a:lnTo>
                    <a:pt x="1666" y="145"/>
                  </a:lnTo>
                  <a:lnTo>
                    <a:pt x="1665" y="143"/>
                  </a:lnTo>
                  <a:lnTo>
                    <a:pt x="1665" y="142"/>
                  </a:lnTo>
                  <a:lnTo>
                    <a:pt x="1663" y="142"/>
                  </a:lnTo>
                  <a:lnTo>
                    <a:pt x="1663" y="140"/>
                  </a:lnTo>
                  <a:lnTo>
                    <a:pt x="1663" y="139"/>
                  </a:lnTo>
                  <a:lnTo>
                    <a:pt x="1662" y="137"/>
                  </a:lnTo>
                  <a:lnTo>
                    <a:pt x="1662" y="136"/>
                  </a:lnTo>
                  <a:lnTo>
                    <a:pt x="1660" y="136"/>
                  </a:lnTo>
                  <a:lnTo>
                    <a:pt x="1660" y="134"/>
                  </a:lnTo>
                  <a:lnTo>
                    <a:pt x="1659" y="132"/>
                  </a:lnTo>
                  <a:lnTo>
                    <a:pt x="1659" y="131"/>
                  </a:lnTo>
                  <a:lnTo>
                    <a:pt x="1659" y="129"/>
                  </a:lnTo>
                  <a:lnTo>
                    <a:pt x="1657" y="129"/>
                  </a:lnTo>
                  <a:lnTo>
                    <a:pt x="1657" y="128"/>
                  </a:lnTo>
                  <a:lnTo>
                    <a:pt x="1659" y="126"/>
                  </a:lnTo>
                  <a:lnTo>
                    <a:pt x="1657" y="125"/>
                  </a:lnTo>
                  <a:lnTo>
                    <a:pt x="1657" y="123"/>
                  </a:lnTo>
                  <a:lnTo>
                    <a:pt x="1657" y="122"/>
                  </a:lnTo>
                  <a:lnTo>
                    <a:pt x="1657" y="120"/>
                  </a:lnTo>
                  <a:lnTo>
                    <a:pt x="1657" y="119"/>
                  </a:lnTo>
                  <a:lnTo>
                    <a:pt x="1657" y="117"/>
                  </a:lnTo>
                  <a:lnTo>
                    <a:pt x="1657" y="116"/>
                  </a:lnTo>
                  <a:lnTo>
                    <a:pt x="1657" y="114"/>
                  </a:lnTo>
                  <a:lnTo>
                    <a:pt x="1656" y="114"/>
                  </a:lnTo>
                  <a:lnTo>
                    <a:pt x="1656" y="113"/>
                  </a:lnTo>
                  <a:lnTo>
                    <a:pt x="1656" y="111"/>
                  </a:lnTo>
                  <a:lnTo>
                    <a:pt x="1656" y="110"/>
                  </a:lnTo>
                  <a:lnTo>
                    <a:pt x="1654" y="108"/>
                  </a:lnTo>
                  <a:lnTo>
                    <a:pt x="1654" y="107"/>
                  </a:lnTo>
                  <a:lnTo>
                    <a:pt x="1654" y="105"/>
                  </a:lnTo>
                  <a:lnTo>
                    <a:pt x="1653" y="105"/>
                  </a:lnTo>
                  <a:lnTo>
                    <a:pt x="1651" y="105"/>
                  </a:lnTo>
                  <a:lnTo>
                    <a:pt x="1650" y="103"/>
                  </a:lnTo>
                  <a:lnTo>
                    <a:pt x="1648" y="103"/>
                  </a:lnTo>
                  <a:lnTo>
                    <a:pt x="1648" y="102"/>
                  </a:lnTo>
                  <a:lnTo>
                    <a:pt x="1650" y="102"/>
                  </a:lnTo>
                  <a:lnTo>
                    <a:pt x="1650" y="100"/>
                  </a:lnTo>
                  <a:lnTo>
                    <a:pt x="1651" y="100"/>
                  </a:lnTo>
                  <a:lnTo>
                    <a:pt x="1650" y="99"/>
                  </a:lnTo>
                  <a:lnTo>
                    <a:pt x="1648" y="97"/>
                  </a:lnTo>
                  <a:lnTo>
                    <a:pt x="1646" y="97"/>
                  </a:lnTo>
                  <a:lnTo>
                    <a:pt x="1646" y="96"/>
                  </a:lnTo>
                  <a:lnTo>
                    <a:pt x="1646" y="94"/>
                  </a:lnTo>
                  <a:lnTo>
                    <a:pt x="1648" y="94"/>
                  </a:lnTo>
                  <a:lnTo>
                    <a:pt x="1648" y="93"/>
                  </a:lnTo>
                  <a:lnTo>
                    <a:pt x="1646" y="91"/>
                  </a:lnTo>
                  <a:lnTo>
                    <a:pt x="1645" y="91"/>
                  </a:lnTo>
                  <a:lnTo>
                    <a:pt x="1643" y="91"/>
                  </a:lnTo>
                  <a:lnTo>
                    <a:pt x="1643" y="90"/>
                  </a:lnTo>
                  <a:lnTo>
                    <a:pt x="1642" y="90"/>
                  </a:lnTo>
                  <a:lnTo>
                    <a:pt x="1642" y="88"/>
                  </a:lnTo>
                  <a:lnTo>
                    <a:pt x="1642" y="87"/>
                  </a:lnTo>
                  <a:lnTo>
                    <a:pt x="1642" y="85"/>
                  </a:lnTo>
                  <a:lnTo>
                    <a:pt x="1642" y="84"/>
                  </a:lnTo>
                  <a:lnTo>
                    <a:pt x="1642" y="82"/>
                  </a:lnTo>
                  <a:lnTo>
                    <a:pt x="1640" y="81"/>
                  </a:lnTo>
                  <a:lnTo>
                    <a:pt x="1640" y="79"/>
                  </a:lnTo>
                  <a:lnTo>
                    <a:pt x="1640" y="78"/>
                  </a:lnTo>
                  <a:lnTo>
                    <a:pt x="1625" y="58"/>
                  </a:lnTo>
                  <a:lnTo>
                    <a:pt x="1611" y="38"/>
                  </a:lnTo>
                  <a:lnTo>
                    <a:pt x="1595" y="13"/>
                  </a:lnTo>
                  <a:lnTo>
                    <a:pt x="1598" y="10"/>
                  </a:lnTo>
                  <a:lnTo>
                    <a:pt x="1601" y="7"/>
                  </a:lnTo>
                  <a:lnTo>
                    <a:pt x="1602" y="4"/>
                  </a:lnTo>
                  <a:lnTo>
                    <a:pt x="1604" y="3"/>
                  </a:lnTo>
                  <a:lnTo>
                    <a:pt x="1608" y="1"/>
                  </a:lnTo>
                  <a:lnTo>
                    <a:pt x="1613" y="0"/>
                  </a:lnTo>
                  <a:lnTo>
                    <a:pt x="1617" y="0"/>
                  </a:lnTo>
                  <a:lnTo>
                    <a:pt x="1622" y="1"/>
                  </a:lnTo>
                  <a:lnTo>
                    <a:pt x="1627" y="1"/>
                  </a:lnTo>
                  <a:lnTo>
                    <a:pt x="1631" y="3"/>
                  </a:lnTo>
                  <a:lnTo>
                    <a:pt x="1636" y="3"/>
                  </a:lnTo>
                  <a:lnTo>
                    <a:pt x="1639" y="4"/>
                  </a:lnTo>
                  <a:lnTo>
                    <a:pt x="1642" y="7"/>
                  </a:lnTo>
                  <a:lnTo>
                    <a:pt x="1645" y="9"/>
                  </a:lnTo>
                  <a:lnTo>
                    <a:pt x="1648" y="10"/>
                  </a:lnTo>
                  <a:lnTo>
                    <a:pt x="1651" y="12"/>
                  </a:lnTo>
                  <a:lnTo>
                    <a:pt x="1654" y="15"/>
                  </a:lnTo>
                  <a:lnTo>
                    <a:pt x="1657" y="18"/>
                  </a:lnTo>
                  <a:lnTo>
                    <a:pt x="1659" y="21"/>
                  </a:lnTo>
                  <a:lnTo>
                    <a:pt x="1662" y="24"/>
                  </a:lnTo>
                  <a:lnTo>
                    <a:pt x="1663" y="27"/>
                  </a:lnTo>
                  <a:lnTo>
                    <a:pt x="1666" y="29"/>
                  </a:lnTo>
                  <a:lnTo>
                    <a:pt x="1669" y="32"/>
                  </a:lnTo>
                  <a:lnTo>
                    <a:pt x="1672" y="33"/>
                  </a:lnTo>
                  <a:lnTo>
                    <a:pt x="1675" y="36"/>
                  </a:lnTo>
                  <a:lnTo>
                    <a:pt x="1679" y="38"/>
                  </a:lnTo>
                  <a:lnTo>
                    <a:pt x="1682" y="41"/>
                  </a:lnTo>
                  <a:lnTo>
                    <a:pt x="1685" y="42"/>
                  </a:lnTo>
                  <a:lnTo>
                    <a:pt x="1688" y="44"/>
                  </a:lnTo>
                  <a:lnTo>
                    <a:pt x="1691" y="47"/>
                  </a:lnTo>
                  <a:lnTo>
                    <a:pt x="1694" y="49"/>
                  </a:lnTo>
                  <a:lnTo>
                    <a:pt x="1697" y="50"/>
                  </a:lnTo>
                  <a:lnTo>
                    <a:pt x="1701" y="52"/>
                  </a:lnTo>
                  <a:lnTo>
                    <a:pt x="1704" y="53"/>
                  </a:lnTo>
                  <a:lnTo>
                    <a:pt x="1709" y="55"/>
                  </a:lnTo>
                  <a:lnTo>
                    <a:pt x="1712" y="56"/>
                  </a:lnTo>
                  <a:lnTo>
                    <a:pt x="1715" y="58"/>
                  </a:lnTo>
                  <a:lnTo>
                    <a:pt x="1720" y="59"/>
                  </a:lnTo>
                  <a:lnTo>
                    <a:pt x="1723" y="61"/>
                  </a:lnTo>
                  <a:lnTo>
                    <a:pt x="1727" y="61"/>
                  </a:lnTo>
                  <a:lnTo>
                    <a:pt x="1730" y="62"/>
                  </a:lnTo>
                  <a:lnTo>
                    <a:pt x="1733" y="62"/>
                  </a:lnTo>
                  <a:lnTo>
                    <a:pt x="1735" y="64"/>
                  </a:lnTo>
                  <a:lnTo>
                    <a:pt x="1740" y="65"/>
                  </a:lnTo>
                  <a:lnTo>
                    <a:pt x="1743" y="67"/>
                  </a:lnTo>
                  <a:lnTo>
                    <a:pt x="1746" y="68"/>
                  </a:lnTo>
                  <a:lnTo>
                    <a:pt x="1749" y="71"/>
                  </a:lnTo>
                  <a:lnTo>
                    <a:pt x="1750" y="74"/>
                  </a:lnTo>
                  <a:lnTo>
                    <a:pt x="1752" y="78"/>
                  </a:lnTo>
                  <a:lnTo>
                    <a:pt x="1753" y="82"/>
                  </a:lnTo>
                  <a:lnTo>
                    <a:pt x="1755" y="87"/>
                  </a:lnTo>
                  <a:lnTo>
                    <a:pt x="1756" y="90"/>
                  </a:lnTo>
                  <a:lnTo>
                    <a:pt x="1756" y="94"/>
                  </a:lnTo>
                  <a:lnTo>
                    <a:pt x="1758" y="97"/>
                  </a:lnTo>
                  <a:lnTo>
                    <a:pt x="1761" y="100"/>
                  </a:lnTo>
                  <a:lnTo>
                    <a:pt x="1762" y="105"/>
                  </a:lnTo>
                  <a:lnTo>
                    <a:pt x="1764" y="108"/>
                  </a:lnTo>
                  <a:lnTo>
                    <a:pt x="1765" y="111"/>
                  </a:lnTo>
                  <a:lnTo>
                    <a:pt x="1769" y="114"/>
                  </a:lnTo>
                  <a:lnTo>
                    <a:pt x="1769" y="119"/>
                  </a:lnTo>
                  <a:lnTo>
                    <a:pt x="1769" y="123"/>
                  </a:lnTo>
                  <a:lnTo>
                    <a:pt x="1769" y="126"/>
                  </a:lnTo>
                  <a:lnTo>
                    <a:pt x="1767" y="131"/>
                  </a:lnTo>
                  <a:lnTo>
                    <a:pt x="1767" y="136"/>
                  </a:lnTo>
                  <a:lnTo>
                    <a:pt x="1769" y="140"/>
                  </a:lnTo>
                  <a:lnTo>
                    <a:pt x="1769" y="145"/>
                  </a:lnTo>
                  <a:lnTo>
                    <a:pt x="1770" y="148"/>
                  </a:lnTo>
                  <a:lnTo>
                    <a:pt x="1773" y="151"/>
                  </a:lnTo>
                  <a:lnTo>
                    <a:pt x="1776" y="154"/>
                  </a:lnTo>
                  <a:lnTo>
                    <a:pt x="1778" y="155"/>
                  </a:lnTo>
                  <a:lnTo>
                    <a:pt x="1781" y="158"/>
                  </a:lnTo>
                  <a:lnTo>
                    <a:pt x="1784" y="161"/>
                  </a:lnTo>
                  <a:lnTo>
                    <a:pt x="1787" y="163"/>
                  </a:lnTo>
                  <a:lnTo>
                    <a:pt x="1790" y="166"/>
                  </a:lnTo>
                  <a:lnTo>
                    <a:pt x="1793" y="168"/>
                  </a:lnTo>
                  <a:lnTo>
                    <a:pt x="1794" y="171"/>
                  </a:lnTo>
                  <a:lnTo>
                    <a:pt x="1798" y="174"/>
                  </a:lnTo>
                  <a:lnTo>
                    <a:pt x="1799" y="177"/>
                  </a:lnTo>
                  <a:lnTo>
                    <a:pt x="1802" y="180"/>
                  </a:lnTo>
                  <a:lnTo>
                    <a:pt x="1805" y="181"/>
                  </a:lnTo>
                  <a:lnTo>
                    <a:pt x="1807" y="184"/>
                  </a:lnTo>
                  <a:lnTo>
                    <a:pt x="1810" y="187"/>
                  </a:lnTo>
                  <a:lnTo>
                    <a:pt x="1813" y="189"/>
                  </a:lnTo>
                  <a:lnTo>
                    <a:pt x="1816" y="190"/>
                  </a:lnTo>
                  <a:lnTo>
                    <a:pt x="1820" y="192"/>
                  </a:lnTo>
                  <a:lnTo>
                    <a:pt x="1823" y="194"/>
                  </a:lnTo>
                  <a:lnTo>
                    <a:pt x="1828" y="195"/>
                  </a:lnTo>
                  <a:lnTo>
                    <a:pt x="1831" y="197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2">
              <a:extLst>
                <a:ext uri="{FF2B5EF4-FFF2-40B4-BE49-F238E27FC236}">
                  <a16:creationId xmlns:a16="http://schemas.microsoft.com/office/drawing/2014/main" id="{FA4A15C7-1389-44BD-954C-5FDBEDD13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" y="1581"/>
              <a:ext cx="1013" cy="990"/>
            </a:xfrm>
            <a:custGeom>
              <a:avLst/>
              <a:gdLst>
                <a:gd name="T0" fmla="*/ 6 w 1013"/>
                <a:gd name="T1" fmla="*/ 526 h 990"/>
                <a:gd name="T2" fmla="*/ 619 w 1013"/>
                <a:gd name="T3" fmla="*/ 132 h 990"/>
                <a:gd name="T4" fmla="*/ 671 w 1013"/>
                <a:gd name="T5" fmla="*/ 175 h 990"/>
                <a:gd name="T6" fmla="*/ 702 w 1013"/>
                <a:gd name="T7" fmla="*/ 219 h 990"/>
                <a:gd name="T8" fmla="*/ 760 w 1013"/>
                <a:gd name="T9" fmla="*/ 142 h 990"/>
                <a:gd name="T10" fmla="*/ 777 w 1013"/>
                <a:gd name="T11" fmla="*/ 110 h 990"/>
                <a:gd name="T12" fmla="*/ 809 w 1013"/>
                <a:gd name="T13" fmla="*/ 76 h 990"/>
                <a:gd name="T14" fmla="*/ 868 w 1013"/>
                <a:gd name="T15" fmla="*/ 105 h 990"/>
                <a:gd name="T16" fmla="*/ 891 w 1013"/>
                <a:gd name="T17" fmla="*/ 145 h 990"/>
                <a:gd name="T18" fmla="*/ 931 w 1013"/>
                <a:gd name="T19" fmla="*/ 142 h 990"/>
                <a:gd name="T20" fmla="*/ 947 w 1013"/>
                <a:gd name="T21" fmla="*/ 198 h 990"/>
                <a:gd name="T22" fmla="*/ 973 w 1013"/>
                <a:gd name="T23" fmla="*/ 255 h 990"/>
                <a:gd name="T24" fmla="*/ 1004 w 1013"/>
                <a:gd name="T25" fmla="*/ 322 h 990"/>
                <a:gd name="T26" fmla="*/ 1011 w 1013"/>
                <a:gd name="T27" fmla="*/ 366 h 990"/>
                <a:gd name="T28" fmla="*/ 972 w 1013"/>
                <a:gd name="T29" fmla="*/ 371 h 990"/>
                <a:gd name="T30" fmla="*/ 934 w 1013"/>
                <a:gd name="T31" fmla="*/ 348 h 990"/>
                <a:gd name="T32" fmla="*/ 885 w 1013"/>
                <a:gd name="T33" fmla="*/ 332 h 990"/>
                <a:gd name="T34" fmla="*/ 828 w 1013"/>
                <a:gd name="T35" fmla="*/ 323 h 990"/>
                <a:gd name="T36" fmla="*/ 775 w 1013"/>
                <a:gd name="T37" fmla="*/ 343 h 990"/>
                <a:gd name="T38" fmla="*/ 677 w 1013"/>
                <a:gd name="T39" fmla="*/ 367 h 990"/>
                <a:gd name="T40" fmla="*/ 647 w 1013"/>
                <a:gd name="T41" fmla="*/ 406 h 990"/>
                <a:gd name="T42" fmla="*/ 674 w 1013"/>
                <a:gd name="T43" fmla="*/ 436 h 990"/>
                <a:gd name="T44" fmla="*/ 667 w 1013"/>
                <a:gd name="T45" fmla="*/ 473 h 990"/>
                <a:gd name="T46" fmla="*/ 694 w 1013"/>
                <a:gd name="T47" fmla="*/ 520 h 990"/>
                <a:gd name="T48" fmla="*/ 696 w 1013"/>
                <a:gd name="T49" fmla="*/ 567 h 990"/>
                <a:gd name="T50" fmla="*/ 688 w 1013"/>
                <a:gd name="T51" fmla="*/ 612 h 990"/>
                <a:gd name="T52" fmla="*/ 719 w 1013"/>
                <a:gd name="T53" fmla="*/ 633 h 990"/>
                <a:gd name="T54" fmla="*/ 755 w 1013"/>
                <a:gd name="T55" fmla="*/ 635 h 990"/>
                <a:gd name="T56" fmla="*/ 754 w 1013"/>
                <a:gd name="T57" fmla="*/ 668 h 990"/>
                <a:gd name="T58" fmla="*/ 741 w 1013"/>
                <a:gd name="T59" fmla="*/ 708 h 990"/>
                <a:gd name="T60" fmla="*/ 709 w 1013"/>
                <a:gd name="T61" fmla="*/ 740 h 990"/>
                <a:gd name="T62" fmla="*/ 676 w 1013"/>
                <a:gd name="T63" fmla="*/ 763 h 990"/>
                <a:gd name="T64" fmla="*/ 635 w 1013"/>
                <a:gd name="T65" fmla="*/ 773 h 990"/>
                <a:gd name="T66" fmla="*/ 618 w 1013"/>
                <a:gd name="T67" fmla="*/ 819 h 990"/>
                <a:gd name="T68" fmla="*/ 615 w 1013"/>
                <a:gd name="T69" fmla="*/ 863 h 990"/>
                <a:gd name="T70" fmla="*/ 590 w 1013"/>
                <a:gd name="T71" fmla="*/ 900 h 990"/>
                <a:gd name="T72" fmla="*/ 607 w 1013"/>
                <a:gd name="T73" fmla="*/ 937 h 990"/>
                <a:gd name="T74" fmla="*/ 578 w 1013"/>
                <a:gd name="T75" fmla="*/ 963 h 990"/>
                <a:gd name="T76" fmla="*/ 569 w 1013"/>
                <a:gd name="T77" fmla="*/ 978 h 990"/>
                <a:gd name="T78" fmla="*/ 531 w 1013"/>
                <a:gd name="T79" fmla="*/ 967 h 990"/>
                <a:gd name="T80" fmla="*/ 496 w 1013"/>
                <a:gd name="T81" fmla="*/ 911 h 990"/>
                <a:gd name="T82" fmla="*/ 452 w 1013"/>
                <a:gd name="T83" fmla="*/ 857 h 990"/>
                <a:gd name="T84" fmla="*/ 426 w 1013"/>
                <a:gd name="T85" fmla="*/ 783 h 990"/>
                <a:gd name="T86" fmla="*/ 360 w 1013"/>
                <a:gd name="T87" fmla="*/ 746 h 990"/>
                <a:gd name="T88" fmla="*/ 329 w 1013"/>
                <a:gd name="T89" fmla="*/ 694 h 990"/>
                <a:gd name="T90" fmla="*/ 288 w 1013"/>
                <a:gd name="T91" fmla="*/ 631 h 990"/>
                <a:gd name="T92" fmla="*/ 210 w 1013"/>
                <a:gd name="T93" fmla="*/ 561 h 990"/>
                <a:gd name="T94" fmla="*/ 139 w 1013"/>
                <a:gd name="T95" fmla="*/ 535 h 990"/>
                <a:gd name="T96" fmla="*/ 93 w 1013"/>
                <a:gd name="T97" fmla="*/ 558 h 990"/>
                <a:gd name="T98" fmla="*/ 84 w 1013"/>
                <a:gd name="T99" fmla="*/ 575 h 990"/>
                <a:gd name="T100" fmla="*/ 78 w 1013"/>
                <a:gd name="T101" fmla="*/ 598 h 990"/>
                <a:gd name="T102" fmla="*/ 49 w 1013"/>
                <a:gd name="T103" fmla="*/ 572 h 990"/>
                <a:gd name="T104" fmla="*/ 18 w 1013"/>
                <a:gd name="T105" fmla="*/ 534 h 990"/>
                <a:gd name="T106" fmla="*/ 47 w 1013"/>
                <a:gd name="T107" fmla="*/ 514 h 990"/>
                <a:gd name="T108" fmla="*/ 104 w 1013"/>
                <a:gd name="T109" fmla="*/ 503 h 990"/>
                <a:gd name="T110" fmla="*/ 163 w 1013"/>
                <a:gd name="T111" fmla="*/ 477 h 990"/>
                <a:gd name="T112" fmla="*/ 239 w 1013"/>
                <a:gd name="T113" fmla="*/ 442 h 990"/>
                <a:gd name="T114" fmla="*/ 317 w 1013"/>
                <a:gd name="T115" fmla="*/ 383 h 990"/>
                <a:gd name="T116" fmla="*/ 407 w 1013"/>
                <a:gd name="T117" fmla="*/ 280 h 990"/>
                <a:gd name="T118" fmla="*/ 490 w 1013"/>
                <a:gd name="T119" fmla="*/ 180 h 990"/>
                <a:gd name="T120" fmla="*/ 535 w 1013"/>
                <a:gd name="T121" fmla="*/ 110 h 990"/>
                <a:gd name="T122" fmla="*/ 580 w 1013"/>
                <a:gd name="T123" fmla="*/ 36 h 990"/>
                <a:gd name="T124" fmla="*/ 632 w 1013"/>
                <a:gd name="T125" fmla="*/ 3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3" h="990">
                  <a:moveTo>
                    <a:pt x="53" y="595"/>
                  </a:moveTo>
                  <a:lnTo>
                    <a:pt x="55" y="596"/>
                  </a:lnTo>
                  <a:lnTo>
                    <a:pt x="53" y="598"/>
                  </a:lnTo>
                  <a:lnTo>
                    <a:pt x="52" y="598"/>
                  </a:lnTo>
                  <a:lnTo>
                    <a:pt x="52" y="596"/>
                  </a:lnTo>
                  <a:lnTo>
                    <a:pt x="52" y="595"/>
                  </a:lnTo>
                  <a:lnTo>
                    <a:pt x="53" y="595"/>
                  </a:lnTo>
                  <a:close/>
                  <a:moveTo>
                    <a:pt x="107" y="590"/>
                  </a:moveTo>
                  <a:lnTo>
                    <a:pt x="105" y="590"/>
                  </a:lnTo>
                  <a:lnTo>
                    <a:pt x="105" y="587"/>
                  </a:lnTo>
                  <a:lnTo>
                    <a:pt x="105" y="586"/>
                  </a:lnTo>
                  <a:lnTo>
                    <a:pt x="105" y="584"/>
                  </a:lnTo>
                  <a:lnTo>
                    <a:pt x="107" y="584"/>
                  </a:lnTo>
                  <a:lnTo>
                    <a:pt x="110" y="587"/>
                  </a:lnTo>
                  <a:lnTo>
                    <a:pt x="110" y="589"/>
                  </a:lnTo>
                  <a:lnTo>
                    <a:pt x="107" y="590"/>
                  </a:lnTo>
                  <a:close/>
                  <a:moveTo>
                    <a:pt x="1" y="532"/>
                  </a:moveTo>
                  <a:lnTo>
                    <a:pt x="0" y="532"/>
                  </a:lnTo>
                  <a:lnTo>
                    <a:pt x="0" y="531"/>
                  </a:lnTo>
                  <a:lnTo>
                    <a:pt x="1" y="531"/>
                  </a:lnTo>
                  <a:lnTo>
                    <a:pt x="1" y="532"/>
                  </a:lnTo>
                  <a:close/>
                  <a:moveTo>
                    <a:pt x="4" y="529"/>
                  </a:moveTo>
                  <a:lnTo>
                    <a:pt x="3" y="528"/>
                  </a:lnTo>
                  <a:lnTo>
                    <a:pt x="4" y="526"/>
                  </a:lnTo>
                  <a:lnTo>
                    <a:pt x="6" y="526"/>
                  </a:lnTo>
                  <a:lnTo>
                    <a:pt x="6" y="528"/>
                  </a:lnTo>
                  <a:lnTo>
                    <a:pt x="4" y="529"/>
                  </a:lnTo>
                  <a:close/>
                  <a:moveTo>
                    <a:pt x="24" y="520"/>
                  </a:moveTo>
                  <a:lnTo>
                    <a:pt x="24" y="522"/>
                  </a:lnTo>
                  <a:lnTo>
                    <a:pt x="23" y="523"/>
                  </a:lnTo>
                  <a:lnTo>
                    <a:pt x="21" y="522"/>
                  </a:lnTo>
                  <a:lnTo>
                    <a:pt x="20" y="522"/>
                  </a:lnTo>
                  <a:lnTo>
                    <a:pt x="20" y="520"/>
                  </a:lnTo>
                  <a:lnTo>
                    <a:pt x="21" y="520"/>
                  </a:lnTo>
                  <a:lnTo>
                    <a:pt x="23" y="520"/>
                  </a:lnTo>
                  <a:lnTo>
                    <a:pt x="24" y="520"/>
                  </a:lnTo>
                  <a:close/>
                  <a:moveTo>
                    <a:pt x="50" y="512"/>
                  </a:moveTo>
                  <a:lnTo>
                    <a:pt x="49" y="512"/>
                  </a:lnTo>
                  <a:lnTo>
                    <a:pt x="49" y="511"/>
                  </a:lnTo>
                  <a:lnTo>
                    <a:pt x="50" y="511"/>
                  </a:lnTo>
                  <a:lnTo>
                    <a:pt x="50" y="512"/>
                  </a:lnTo>
                  <a:close/>
                  <a:moveTo>
                    <a:pt x="598" y="122"/>
                  </a:moveTo>
                  <a:lnTo>
                    <a:pt x="601" y="123"/>
                  </a:lnTo>
                  <a:lnTo>
                    <a:pt x="603" y="125"/>
                  </a:lnTo>
                  <a:lnTo>
                    <a:pt x="609" y="126"/>
                  </a:lnTo>
                  <a:lnTo>
                    <a:pt x="612" y="126"/>
                  </a:lnTo>
                  <a:lnTo>
                    <a:pt x="613" y="126"/>
                  </a:lnTo>
                  <a:lnTo>
                    <a:pt x="615" y="128"/>
                  </a:lnTo>
                  <a:lnTo>
                    <a:pt x="618" y="132"/>
                  </a:lnTo>
                  <a:lnTo>
                    <a:pt x="619" y="132"/>
                  </a:lnTo>
                  <a:lnTo>
                    <a:pt x="619" y="135"/>
                  </a:lnTo>
                  <a:lnTo>
                    <a:pt x="622" y="137"/>
                  </a:lnTo>
                  <a:lnTo>
                    <a:pt x="624" y="139"/>
                  </a:lnTo>
                  <a:lnTo>
                    <a:pt x="624" y="140"/>
                  </a:lnTo>
                  <a:lnTo>
                    <a:pt x="629" y="143"/>
                  </a:lnTo>
                  <a:lnTo>
                    <a:pt x="632" y="143"/>
                  </a:lnTo>
                  <a:lnTo>
                    <a:pt x="632" y="145"/>
                  </a:lnTo>
                  <a:lnTo>
                    <a:pt x="635" y="146"/>
                  </a:lnTo>
                  <a:lnTo>
                    <a:pt x="636" y="148"/>
                  </a:lnTo>
                  <a:lnTo>
                    <a:pt x="638" y="148"/>
                  </a:lnTo>
                  <a:lnTo>
                    <a:pt x="639" y="149"/>
                  </a:lnTo>
                  <a:lnTo>
                    <a:pt x="644" y="152"/>
                  </a:lnTo>
                  <a:lnTo>
                    <a:pt x="644" y="154"/>
                  </a:lnTo>
                  <a:lnTo>
                    <a:pt x="645" y="155"/>
                  </a:lnTo>
                  <a:lnTo>
                    <a:pt x="647" y="158"/>
                  </a:lnTo>
                  <a:lnTo>
                    <a:pt x="648" y="160"/>
                  </a:lnTo>
                  <a:lnTo>
                    <a:pt x="650" y="160"/>
                  </a:lnTo>
                  <a:lnTo>
                    <a:pt x="653" y="163"/>
                  </a:lnTo>
                  <a:lnTo>
                    <a:pt x="654" y="164"/>
                  </a:lnTo>
                  <a:lnTo>
                    <a:pt x="658" y="166"/>
                  </a:lnTo>
                  <a:lnTo>
                    <a:pt x="659" y="168"/>
                  </a:lnTo>
                  <a:lnTo>
                    <a:pt x="664" y="171"/>
                  </a:lnTo>
                  <a:lnTo>
                    <a:pt x="668" y="172"/>
                  </a:lnTo>
                  <a:lnTo>
                    <a:pt x="668" y="174"/>
                  </a:lnTo>
                  <a:lnTo>
                    <a:pt x="671" y="175"/>
                  </a:lnTo>
                  <a:lnTo>
                    <a:pt x="673" y="175"/>
                  </a:lnTo>
                  <a:lnTo>
                    <a:pt x="674" y="177"/>
                  </a:lnTo>
                  <a:lnTo>
                    <a:pt x="676" y="181"/>
                  </a:lnTo>
                  <a:lnTo>
                    <a:pt x="677" y="186"/>
                  </a:lnTo>
                  <a:lnTo>
                    <a:pt x="677" y="187"/>
                  </a:lnTo>
                  <a:lnTo>
                    <a:pt x="679" y="190"/>
                  </a:lnTo>
                  <a:lnTo>
                    <a:pt x="680" y="193"/>
                  </a:lnTo>
                  <a:lnTo>
                    <a:pt x="683" y="195"/>
                  </a:lnTo>
                  <a:lnTo>
                    <a:pt x="686" y="197"/>
                  </a:lnTo>
                  <a:lnTo>
                    <a:pt x="690" y="201"/>
                  </a:lnTo>
                  <a:lnTo>
                    <a:pt x="690" y="207"/>
                  </a:lnTo>
                  <a:lnTo>
                    <a:pt x="691" y="210"/>
                  </a:lnTo>
                  <a:lnTo>
                    <a:pt x="690" y="212"/>
                  </a:lnTo>
                  <a:lnTo>
                    <a:pt x="690" y="216"/>
                  </a:lnTo>
                  <a:lnTo>
                    <a:pt x="690" y="219"/>
                  </a:lnTo>
                  <a:lnTo>
                    <a:pt x="690" y="222"/>
                  </a:lnTo>
                  <a:lnTo>
                    <a:pt x="690" y="226"/>
                  </a:lnTo>
                  <a:lnTo>
                    <a:pt x="690" y="233"/>
                  </a:lnTo>
                  <a:lnTo>
                    <a:pt x="693" y="232"/>
                  </a:lnTo>
                  <a:lnTo>
                    <a:pt x="694" y="229"/>
                  </a:lnTo>
                  <a:lnTo>
                    <a:pt x="696" y="229"/>
                  </a:lnTo>
                  <a:lnTo>
                    <a:pt x="697" y="227"/>
                  </a:lnTo>
                  <a:lnTo>
                    <a:pt x="699" y="227"/>
                  </a:lnTo>
                  <a:lnTo>
                    <a:pt x="700" y="226"/>
                  </a:lnTo>
                  <a:lnTo>
                    <a:pt x="702" y="219"/>
                  </a:lnTo>
                  <a:lnTo>
                    <a:pt x="706" y="215"/>
                  </a:lnTo>
                  <a:lnTo>
                    <a:pt x="711" y="210"/>
                  </a:lnTo>
                  <a:lnTo>
                    <a:pt x="712" y="209"/>
                  </a:lnTo>
                  <a:lnTo>
                    <a:pt x="714" y="209"/>
                  </a:lnTo>
                  <a:lnTo>
                    <a:pt x="720" y="203"/>
                  </a:lnTo>
                  <a:lnTo>
                    <a:pt x="722" y="200"/>
                  </a:lnTo>
                  <a:lnTo>
                    <a:pt x="723" y="197"/>
                  </a:lnTo>
                  <a:lnTo>
                    <a:pt x="726" y="195"/>
                  </a:lnTo>
                  <a:lnTo>
                    <a:pt x="729" y="186"/>
                  </a:lnTo>
                  <a:lnTo>
                    <a:pt x="731" y="183"/>
                  </a:lnTo>
                  <a:lnTo>
                    <a:pt x="734" y="177"/>
                  </a:lnTo>
                  <a:lnTo>
                    <a:pt x="735" y="175"/>
                  </a:lnTo>
                  <a:lnTo>
                    <a:pt x="738" y="168"/>
                  </a:lnTo>
                  <a:lnTo>
                    <a:pt x="740" y="164"/>
                  </a:lnTo>
                  <a:lnTo>
                    <a:pt x="743" y="160"/>
                  </a:lnTo>
                  <a:lnTo>
                    <a:pt x="743" y="158"/>
                  </a:lnTo>
                  <a:lnTo>
                    <a:pt x="744" y="155"/>
                  </a:lnTo>
                  <a:lnTo>
                    <a:pt x="748" y="151"/>
                  </a:lnTo>
                  <a:lnTo>
                    <a:pt x="749" y="148"/>
                  </a:lnTo>
                  <a:lnTo>
                    <a:pt x="751" y="145"/>
                  </a:lnTo>
                  <a:lnTo>
                    <a:pt x="752" y="143"/>
                  </a:lnTo>
                  <a:lnTo>
                    <a:pt x="755" y="143"/>
                  </a:lnTo>
                  <a:lnTo>
                    <a:pt x="757" y="143"/>
                  </a:lnTo>
                  <a:lnTo>
                    <a:pt x="758" y="142"/>
                  </a:lnTo>
                  <a:lnTo>
                    <a:pt x="760" y="142"/>
                  </a:lnTo>
                  <a:lnTo>
                    <a:pt x="761" y="140"/>
                  </a:lnTo>
                  <a:lnTo>
                    <a:pt x="763" y="139"/>
                  </a:lnTo>
                  <a:lnTo>
                    <a:pt x="763" y="137"/>
                  </a:lnTo>
                  <a:lnTo>
                    <a:pt x="763" y="135"/>
                  </a:lnTo>
                  <a:lnTo>
                    <a:pt x="764" y="135"/>
                  </a:lnTo>
                  <a:lnTo>
                    <a:pt x="764" y="134"/>
                  </a:lnTo>
                  <a:lnTo>
                    <a:pt x="764" y="132"/>
                  </a:lnTo>
                  <a:lnTo>
                    <a:pt x="763" y="131"/>
                  </a:lnTo>
                  <a:lnTo>
                    <a:pt x="761" y="131"/>
                  </a:lnTo>
                  <a:lnTo>
                    <a:pt x="761" y="129"/>
                  </a:lnTo>
                  <a:lnTo>
                    <a:pt x="761" y="128"/>
                  </a:lnTo>
                  <a:lnTo>
                    <a:pt x="763" y="128"/>
                  </a:lnTo>
                  <a:lnTo>
                    <a:pt x="763" y="126"/>
                  </a:lnTo>
                  <a:lnTo>
                    <a:pt x="764" y="125"/>
                  </a:lnTo>
                  <a:lnTo>
                    <a:pt x="766" y="123"/>
                  </a:lnTo>
                  <a:lnTo>
                    <a:pt x="766" y="122"/>
                  </a:lnTo>
                  <a:lnTo>
                    <a:pt x="767" y="120"/>
                  </a:lnTo>
                  <a:lnTo>
                    <a:pt x="769" y="119"/>
                  </a:lnTo>
                  <a:lnTo>
                    <a:pt x="770" y="116"/>
                  </a:lnTo>
                  <a:lnTo>
                    <a:pt x="770" y="114"/>
                  </a:lnTo>
                  <a:lnTo>
                    <a:pt x="772" y="114"/>
                  </a:lnTo>
                  <a:lnTo>
                    <a:pt x="773" y="113"/>
                  </a:lnTo>
                  <a:lnTo>
                    <a:pt x="773" y="111"/>
                  </a:lnTo>
                  <a:lnTo>
                    <a:pt x="775" y="110"/>
                  </a:lnTo>
                  <a:lnTo>
                    <a:pt x="777" y="110"/>
                  </a:lnTo>
                  <a:lnTo>
                    <a:pt x="778" y="108"/>
                  </a:lnTo>
                  <a:lnTo>
                    <a:pt x="780" y="106"/>
                  </a:lnTo>
                  <a:lnTo>
                    <a:pt x="781" y="105"/>
                  </a:lnTo>
                  <a:lnTo>
                    <a:pt x="781" y="103"/>
                  </a:lnTo>
                  <a:lnTo>
                    <a:pt x="783" y="102"/>
                  </a:lnTo>
                  <a:lnTo>
                    <a:pt x="784" y="102"/>
                  </a:lnTo>
                  <a:lnTo>
                    <a:pt x="784" y="100"/>
                  </a:lnTo>
                  <a:lnTo>
                    <a:pt x="786" y="99"/>
                  </a:lnTo>
                  <a:lnTo>
                    <a:pt x="787" y="97"/>
                  </a:lnTo>
                  <a:lnTo>
                    <a:pt x="787" y="96"/>
                  </a:lnTo>
                  <a:lnTo>
                    <a:pt x="789" y="96"/>
                  </a:lnTo>
                  <a:lnTo>
                    <a:pt x="790" y="94"/>
                  </a:lnTo>
                  <a:lnTo>
                    <a:pt x="792" y="93"/>
                  </a:lnTo>
                  <a:lnTo>
                    <a:pt x="792" y="91"/>
                  </a:lnTo>
                  <a:lnTo>
                    <a:pt x="793" y="91"/>
                  </a:lnTo>
                  <a:lnTo>
                    <a:pt x="795" y="88"/>
                  </a:lnTo>
                  <a:lnTo>
                    <a:pt x="796" y="88"/>
                  </a:lnTo>
                  <a:lnTo>
                    <a:pt x="798" y="85"/>
                  </a:lnTo>
                  <a:lnTo>
                    <a:pt x="799" y="85"/>
                  </a:lnTo>
                  <a:lnTo>
                    <a:pt x="801" y="84"/>
                  </a:lnTo>
                  <a:lnTo>
                    <a:pt x="804" y="82"/>
                  </a:lnTo>
                  <a:lnTo>
                    <a:pt x="806" y="79"/>
                  </a:lnTo>
                  <a:lnTo>
                    <a:pt x="807" y="79"/>
                  </a:lnTo>
                  <a:lnTo>
                    <a:pt x="807" y="77"/>
                  </a:lnTo>
                  <a:lnTo>
                    <a:pt x="809" y="76"/>
                  </a:lnTo>
                  <a:lnTo>
                    <a:pt x="810" y="76"/>
                  </a:lnTo>
                  <a:lnTo>
                    <a:pt x="812" y="77"/>
                  </a:lnTo>
                  <a:lnTo>
                    <a:pt x="813" y="79"/>
                  </a:lnTo>
                  <a:lnTo>
                    <a:pt x="815" y="81"/>
                  </a:lnTo>
                  <a:lnTo>
                    <a:pt x="816" y="82"/>
                  </a:lnTo>
                  <a:lnTo>
                    <a:pt x="819" y="84"/>
                  </a:lnTo>
                  <a:lnTo>
                    <a:pt x="821" y="87"/>
                  </a:lnTo>
                  <a:lnTo>
                    <a:pt x="822" y="88"/>
                  </a:lnTo>
                  <a:lnTo>
                    <a:pt x="824" y="90"/>
                  </a:lnTo>
                  <a:lnTo>
                    <a:pt x="827" y="93"/>
                  </a:lnTo>
                  <a:lnTo>
                    <a:pt x="828" y="94"/>
                  </a:lnTo>
                  <a:lnTo>
                    <a:pt x="830" y="97"/>
                  </a:lnTo>
                  <a:lnTo>
                    <a:pt x="833" y="99"/>
                  </a:lnTo>
                  <a:lnTo>
                    <a:pt x="836" y="100"/>
                  </a:lnTo>
                  <a:lnTo>
                    <a:pt x="839" y="100"/>
                  </a:lnTo>
                  <a:lnTo>
                    <a:pt x="844" y="100"/>
                  </a:lnTo>
                  <a:lnTo>
                    <a:pt x="848" y="100"/>
                  </a:lnTo>
                  <a:lnTo>
                    <a:pt x="853" y="102"/>
                  </a:lnTo>
                  <a:lnTo>
                    <a:pt x="856" y="102"/>
                  </a:lnTo>
                  <a:lnTo>
                    <a:pt x="859" y="103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8"/>
                  </a:lnTo>
                  <a:lnTo>
                    <a:pt x="867" y="106"/>
                  </a:lnTo>
                  <a:lnTo>
                    <a:pt x="868" y="105"/>
                  </a:lnTo>
                  <a:lnTo>
                    <a:pt x="870" y="103"/>
                  </a:lnTo>
                  <a:lnTo>
                    <a:pt x="873" y="102"/>
                  </a:lnTo>
                  <a:lnTo>
                    <a:pt x="874" y="102"/>
                  </a:lnTo>
                  <a:lnTo>
                    <a:pt x="877" y="102"/>
                  </a:lnTo>
                  <a:lnTo>
                    <a:pt x="880" y="102"/>
                  </a:lnTo>
                  <a:lnTo>
                    <a:pt x="883" y="103"/>
                  </a:lnTo>
                  <a:lnTo>
                    <a:pt x="885" y="105"/>
                  </a:lnTo>
                  <a:lnTo>
                    <a:pt x="886" y="108"/>
                  </a:lnTo>
                  <a:lnTo>
                    <a:pt x="888" y="110"/>
                  </a:lnTo>
                  <a:lnTo>
                    <a:pt x="889" y="113"/>
                  </a:lnTo>
                  <a:lnTo>
                    <a:pt x="891" y="113"/>
                  </a:lnTo>
                  <a:lnTo>
                    <a:pt x="892" y="116"/>
                  </a:lnTo>
                  <a:lnTo>
                    <a:pt x="894" y="117"/>
                  </a:lnTo>
                  <a:lnTo>
                    <a:pt x="896" y="120"/>
                  </a:lnTo>
                  <a:lnTo>
                    <a:pt x="896" y="123"/>
                  </a:lnTo>
                  <a:lnTo>
                    <a:pt x="896" y="125"/>
                  </a:lnTo>
                  <a:lnTo>
                    <a:pt x="896" y="129"/>
                  </a:lnTo>
                  <a:lnTo>
                    <a:pt x="894" y="131"/>
                  </a:lnTo>
                  <a:lnTo>
                    <a:pt x="892" y="132"/>
                  </a:lnTo>
                  <a:lnTo>
                    <a:pt x="891" y="135"/>
                  </a:lnTo>
                  <a:lnTo>
                    <a:pt x="888" y="137"/>
                  </a:lnTo>
                  <a:lnTo>
                    <a:pt x="888" y="139"/>
                  </a:lnTo>
                  <a:lnTo>
                    <a:pt x="888" y="142"/>
                  </a:lnTo>
                  <a:lnTo>
                    <a:pt x="889" y="143"/>
                  </a:lnTo>
                  <a:lnTo>
                    <a:pt x="891" y="145"/>
                  </a:lnTo>
                  <a:lnTo>
                    <a:pt x="892" y="146"/>
                  </a:lnTo>
                  <a:lnTo>
                    <a:pt x="896" y="149"/>
                  </a:lnTo>
                  <a:lnTo>
                    <a:pt x="897" y="151"/>
                  </a:lnTo>
                  <a:lnTo>
                    <a:pt x="899" y="152"/>
                  </a:lnTo>
                  <a:lnTo>
                    <a:pt x="902" y="154"/>
                  </a:lnTo>
                  <a:lnTo>
                    <a:pt x="903" y="155"/>
                  </a:lnTo>
                  <a:lnTo>
                    <a:pt x="906" y="157"/>
                  </a:lnTo>
                  <a:lnTo>
                    <a:pt x="909" y="157"/>
                  </a:lnTo>
                  <a:lnTo>
                    <a:pt x="911" y="158"/>
                  </a:lnTo>
                  <a:lnTo>
                    <a:pt x="912" y="155"/>
                  </a:lnTo>
                  <a:lnTo>
                    <a:pt x="914" y="155"/>
                  </a:lnTo>
                  <a:lnTo>
                    <a:pt x="914" y="154"/>
                  </a:lnTo>
                  <a:lnTo>
                    <a:pt x="915" y="149"/>
                  </a:lnTo>
                  <a:lnTo>
                    <a:pt x="915" y="146"/>
                  </a:lnTo>
                  <a:lnTo>
                    <a:pt x="915" y="145"/>
                  </a:lnTo>
                  <a:lnTo>
                    <a:pt x="917" y="143"/>
                  </a:lnTo>
                  <a:lnTo>
                    <a:pt x="918" y="142"/>
                  </a:lnTo>
                  <a:lnTo>
                    <a:pt x="920" y="140"/>
                  </a:lnTo>
                  <a:lnTo>
                    <a:pt x="921" y="140"/>
                  </a:lnTo>
                  <a:lnTo>
                    <a:pt x="923" y="140"/>
                  </a:lnTo>
                  <a:lnTo>
                    <a:pt x="925" y="140"/>
                  </a:lnTo>
                  <a:lnTo>
                    <a:pt x="926" y="140"/>
                  </a:lnTo>
                  <a:lnTo>
                    <a:pt x="928" y="140"/>
                  </a:lnTo>
                  <a:lnTo>
                    <a:pt x="929" y="140"/>
                  </a:lnTo>
                  <a:lnTo>
                    <a:pt x="931" y="142"/>
                  </a:lnTo>
                  <a:lnTo>
                    <a:pt x="932" y="142"/>
                  </a:lnTo>
                  <a:lnTo>
                    <a:pt x="932" y="143"/>
                  </a:lnTo>
                  <a:lnTo>
                    <a:pt x="934" y="145"/>
                  </a:lnTo>
                  <a:lnTo>
                    <a:pt x="935" y="146"/>
                  </a:lnTo>
                  <a:lnTo>
                    <a:pt x="937" y="148"/>
                  </a:lnTo>
                  <a:lnTo>
                    <a:pt x="938" y="149"/>
                  </a:lnTo>
                  <a:lnTo>
                    <a:pt x="940" y="152"/>
                  </a:lnTo>
                  <a:lnTo>
                    <a:pt x="941" y="154"/>
                  </a:lnTo>
                  <a:lnTo>
                    <a:pt x="943" y="157"/>
                  </a:lnTo>
                  <a:lnTo>
                    <a:pt x="943" y="160"/>
                  </a:lnTo>
                  <a:lnTo>
                    <a:pt x="944" y="163"/>
                  </a:lnTo>
                  <a:lnTo>
                    <a:pt x="944" y="164"/>
                  </a:lnTo>
                  <a:lnTo>
                    <a:pt x="944" y="168"/>
                  </a:lnTo>
                  <a:lnTo>
                    <a:pt x="944" y="171"/>
                  </a:lnTo>
                  <a:lnTo>
                    <a:pt x="944" y="172"/>
                  </a:lnTo>
                  <a:lnTo>
                    <a:pt x="944" y="175"/>
                  </a:lnTo>
                  <a:lnTo>
                    <a:pt x="944" y="177"/>
                  </a:lnTo>
                  <a:lnTo>
                    <a:pt x="944" y="178"/>
                  </a:lnTo>
                  <a:lnTo>
                    <a:pt x="943" y="181"/>
                  </a:lnTo>
                  <a:lnTo>
                    <a:pt x="944" y="183"/>
                  </a:lnTo>
                  <a:lnTo>
                    <a:pt x="944" y="186"/>
                  </a:lnTo>
                  <a:lnTo>
                    <a:pt x="944" y="190"/>
                  </a:lnTo>
                  <a:lnTo>
                    <a:pt x="946" y="193"/>
                  </a:lnTo>
                  <a:lnTo>
                    <a:pt x="946" y="197"/>
                  </a:lnTo>
                  <a:lnTo>
                    <a:pt x="947" y="198"/>
                  </a:lnTo>
                  <a:lnTo>
                    <a:pt x="949" y="201"/>
                  </a:lnTo>
                  <a:lnTo>
                    <a:pt x="949" y="203"/>
                  </a:lnTo>
                  <a:lnTo>
                    <a:pt x="950" y="204"/>
                  </a:lnTo>
                  <a:lnTo>
                    <a:pt x="952" y="206"/>
                  </a:lnTo>
                  <a:lnTo>
                    <a:pt x="954" y="209"/>
                  </a:lnTo>
                  <a:lnTo>
                    <a:pt x="955" y="210"/>
                  </a:lnTo>
                  <a:lnTo>
                    <a:pt x="957" y="213"/>
                  </a:lnTo>
                  <a:lnTo>
                    <a:pt x="958" y="215"/>
                  </a:lnTo>
                  <a:lnTo>
                    <a:pt x="960" y="216"/>
                  </a:lnTo>
                  <a:lnTo>
                    <a:pt x="961" y="218"/>
                  </a:lnTo>
                  <a:lnTo>
                    <a:pt x="963" y="219"/>
                  </a:lnTo>
                  <a:lnTo>
                    <a:pt x="964" y="221"/>
                  </a:lnTo>
                  <a:lnTo>
                    <a:pt x="964" y="222"/>
                  </a:lnTo>
                  <a:lnTo>
                    <a:pt x="966" y="226"/>
                  </a:lnTo>
                  <a:lnTo>
                    <a:pt x="967" y="229"/>
                  </a:lnTo>
                  <a:lnTo>
                    <a:pt x="967" y="230"/>
                  </a:lnTo>
                  <a:lnTo>
                    <a:pt x="967" y="235"/>
                  </a:lnTo>
                  <a:lnTo>
                    <a:pt x="967" y="239"/>
                  </a:lnTo>
                  <a:lnTo>
                    <a:pt x="967" y="242"/>
                  </a:lnTo>
                  <a:lnTo>
                    <a:pt x="967" y="245"/>
                  </a:lnTo>
                  <a:lnTo>
                    <a:pt x="967" y="247"/>
                  </a:lnTo>
                  <a:lnTo>
                    <a:pt x="969" y="250"/>
                  </a:lnTo>
                  <a:lnTo>
                    <a:pt x="970" y="251"/>
                  </a:lnTo>
                  <a:lnTo>
                    <a:pt x="972" y="253"/>
                  </a:lnTo>
                  <a:lnTo>
                    <a:pt x="973" y="255"/>
                  </a:lnTo>
                  <a:lnTo>
                    <a:pt x="975" y="256"/>
                  </a:lnTo>
                  <a:lnTo>
                    <a:pt x="976" y="258"/>
                  </a:lnTo>
                  <a:lnTo>
                    <a:pt x="981" y="259"/>
                  </a:lnTo>
                  <a:lnTo>
                    <a:pt x="986" y="262"/>
                  </a:lnTo>
                  <a:lnTo>
                    <a:pt x="987" y="262"/>
                  </a:lnTo>
                  <a:lnTo>
                    <a:pt x="989" y="264"/>
                  </a:lnTo>
                  <a:lnTo>
                    <a:pt x="992" y="267"/>
                  </a:lnTo>
                  <a:lnTo>
                    <a:pt x="995" y="270"/>
                  </a:lnTo>
                  <a:lnTo>
                    <a:pt x="996" y="271"/>
                  </a:lnTo>
                  <a:lnTo>
                    <a:pt x="998" y="273"/>
                  </a:lnTo>
                  <a:lnTo>
                    <a:pt x="998" y="274"/>
                  </a:lnTo>
                  <a:lnTo>
                    <a:pt x="999" y="277"/>
                  </a:lnTo>
                  <a:lnTo>
                    <a:pt x="999" y="282"/>
                  </a:lnTo>
                  <a:lnTo>
                    <a:pt x="999" y="285"/>
                  </a:lnTo>
                  <a:lnTo>
                    <a:pt x="999" y="290"/>
                  </a:lnTo>
                  <a:lnTo>
                    <a:pt x="999" y="293"/>
                  </a:lnTo>
                  <a:lnTo>
                    <a:pt x="999" y="296"/>
                  </a:lnTo>
                  <a:lnTo>
                    <a:pt x="999" y="300"/>
                  </a:lnTo>
                  <a:lnTo>
                    <a:pt x="999" y="305"/>
                  </a:lnTo>
                  <a:lnTo>
                    <a:pt x="999" y="308"/>
                  </a:lnTo>
                  <a:lnTo>
                    <a:pt x="1001" y="311"/>
                  </a:lnTo>
                  <a:lnTo>
                    <a:pt x="1001" y="314"/>
                  </a:lnTo>
                  <a:lnTo>
                    <a:pt x="1002" y="317"/>
                  </a:lnTo>
                  <a:lnTo>
                    <a:pt x="1004" y="319"/>
                  </a:lnTo>
                  <a:lnTo>
                    <a:pt x="1004" y="322"/>
                  </a:lnTo>
                  <a:lnTo>
                    <a:pt x="1004" y="323"/>
                  </a:lnTo>
                  <a:lnTo>
                    <a:pt x="1005" y="326"/>
                  </a:lnTo>
                  <a:lnTo>
                    <a:pt x="1007" y="328"/>
                  </a:lnTo>
                  <a:lnTo>
                    <a:pt x="1008" y="329"/>
                  </a:lnTo>
                  <a:lnTo>
                    <a:pt x="1010" y="332"/>
                  </a:lnTo>
                  <a:lnTo>
                    <a:pt x="1010" y="334"/>
                  </a:lnTo>
                  <a:lnTo>
                    <a:pt x="1010" y="335"/>
                  </a:lnTo>
                  <a:lnTo>
                    <a:pt x="1011" y="335"/>
                  </a:lnTo>
                  <a:lnTo>
                    <a:pt x="1011" y="337"/>
                  </a:lnTo>
                  <a:lnTo>
                    <a:pt x="1011" y="340"/>
                  </a:lnTo>
                  <a:lnTo>
                    <a:pt x="1011" y="342"/>
                  </a:lnTo>
                  <a:lnTo>
                    <a:pt x="1011" y="345"/>
                  </a:lnTo>
                  <a:lnTo>
                    <a:pt x="1011" y="346"/>
                  </a:lnTo>
                  <a:lnTo>
                    <a:pt x="1011" y="349"/>
                  </a:lnTo>
                  <a:lnTo>
                    <a:pt x="1011" y="351"/>
                  </a:lnTo>
                  <a:lnTo>
                    <a:pt x="1011" y="352"/>
                  </a:lnTo>
                  <a:lnTo>
                    <a:pt x="1011" y="354"/>
                  </a:lnTo>
                  <a:lnTo>
                    <a:pt x="1013" y="355"/>
                  </a:lnTo>
                  <a:lnTo>
                    <a:pt x="1013" y="357"/>
                  </a:lnTo>
                  <a:lnTo>
                    <a:pt x="1013" y="358"/>
                  </a:lnTo>
                  <a:lnTo>
                    <a:pt x="1013" y="360"/>
                  </a:lnTo>
                  <a:lnTo>
                    <a:pt x="1013" y="361"/>
                  </a:lnTo>
                  <a:lnTo>
                    <a:pt x="1011" y="363"/>
                  </a:lnTo>
                  <a:lnTo>
                    <a:pt x="1011" y="364"/>
                  </a:lnTo>
                  <a:lnTo>
                    <a:pt x="1011" y="366"/>
                  </a:lnTo>
                  <a:lnTo>
                    <a:pt x="1011" y="367"/>
                  </a:lnTo>
                  <a:lnTo>
                    <a:pt x="1011" y="369"/>
                  </a:lnTo>
                  <a:lnTo>
                    <a:pt x="1008" y="369"/>
                  </a:lnTo>
                  <a:lnTo>
                    <a:pt x="1005" y="371"/>
                  </a:lnTo>
                  <a:lnTo>
                    <a:pt x="1004" y="371"/>
                  </a:lnTo>
                  <a:lnTo>
                    <a:pt x="1002" y="371"/>
                  </a:lnTo>
                  <a:lnTo>
                    <a:pt x="1001" y="372"/>
                  </a:lnTo>
                  <a:lnTo>
                    <a:pt x="999" y="372"/>
                  </a:lnTo>
                  <a:lnTo>
                    <a:pt x="998" y="374"/>
                  </a:lnTo>
                  <a:lnTo>
                    <a:pt x="996" y="374"/>
                  </a:lnTo>
                  <a:lnTo>
                    <a:pt x="995" y="374"/>
                  </a:lnTo>
                  <a:lnTo>
                    <a:pt x="993" y="375"/>
                  </a:lnTo>
                  <a:lnTo>
                    <a:pt x="990" y="375"/>
                  </a:lnTo>
                  <a:lnTo>
                    <a:pt x="987" y="377"/>
                  </a:lnTo>
                  <a:lnTo>
                    <a:pt x="986" y="377"/>
                  </a:lnTo>
                  <a:lnTo>
                    <a:pt x="984" y="377"/>
                  </a:lnTo>
                  <a:lnTo>
                    <a:pt x="981" y="377"/>
                  </a:lnTo>
                  <a:lnTo>
                    <a:pt x="979" y="377"/>
                  </a:lnTo>
                  <a:lnTo>
                    <a:pt x="978" y="377"/>
                  </a:lnTo>
                  <a:lnTo>
                    <a:pt x="976" y="377"/>
                  </a:lnTo>
                  <a:lnTo>
                    <a:pt x="975" y="377"/>
                  </a:lnTo>
                  <a:lnTo>
                    <a:pt x="973" y="375"/>
                  </a:lnTo>
                  <a:lnTo>
                    <a:pt x="972" y="374"/>
                  </a:lnTo>
                  <a:lnTo>
                    <a:pt x="972" y="372"/>
                  </a:lnTo>
                  <a:lnTo>
                    <a:pt x="972" y="371"/>
                  </a:lnTo>
                  <a:lnTo>
                    <a:pt x="972" y="369"/>
                  </a:lnTo>
                  <a:lnTo>
                    <a:pt x="970" y="367"/>
                  </a:lnTo>
                  <a:lnTo>
                    <a:pt x="970" y="366"/>
                  </a:lnTo>
                  <a:lnTo>
                    <a:pt x="969" y="366"/>
                  </a:lnTo>
                  <a:lnTo>
                    <a:pt x="967" y="364"/>
                  </a:lnTo>
                  <a:lnTo>
                    <a:pt x="966" y="363"/>
                  </a:lnTo>
                  <a:lnTo>
                    <a:pt x="964" y="361"/>
                  </a:lnTo>
                  <a:lnTo>
                    <a:pt x="961" y="360"/>
                  </a:lnTo>
                  <a:lnTo>
                    <a:pt x="960" y="360"/>
                  </a:lnTo>
                  <a:lnTo>
                    <a:pt x="960" y="358"/>
                  </a:lnTo>
                  <a:lnTo>
                    <a:pt x="958" y="358"/>
                  </a:lnTo>
                  <a:lnTo>
                    <a:pt x="957" y="357"/>
                  </a:lnTo>
                  <a:lnTo>
                    <a:pt x="955" y="357"/>
                  </a:lnTo>
                  <a:lnTo>
                    <a:pt x="952" y="355"/>
                  </a:lnTo>
                  <a:lnTo>
                    <a:pt x="950" y="354"/>
                  </a:lnTo>
                  <a:lnTo>
                    <a:pt x="949" y="354"/>
                  </a:lnTo>
                  <a:lnTo>
                    <a:pt x="947" y="352"/>
                  </a:lnTo>
                  <a:lnTo>
                    <a:pt x="944" y="352"/>
                  </a:lnTo>
                  <a:lnTo>
                    <a:pt x="943" y="351"/>
                  </a:lnTo>
                  <a:lnTo>
                    <a:pt x="941" y="351"/>
                  </a:lnTo>
                  <a:lnTo>
                    <a:pt x="940" y="351"/>
                  </a:lnTo>
                  <a:lnTo>
                    <a:pt x="938" y="349"/>
                  </a:lnTo>
                  <a:lnTo>
                    <a:pt x="937" y="349"/>
                  </a:lnTo>
                  <a:lnTo>
                    <a:pt x="935" y="349"/>
                  </a:lnTo>
                  <a:lnTo>
                    <a:pt x="934" y="348"/>
                  </a:lnTo>
                  <a:lnTo>
                    <a:pt x="931" y="348"/>
                  </a:lnTo>
                  <a:lnTo>
                    <a:pt x="929" y="348"/>
                  </a:lnTo>
                  <a:lnTo>
                    <a:pt x="928" y="346"/>
                  </a:lnTo>
                  <a:lnTo>
                    <a:pt x="926" y="346"/>
                  </a:lnTo>
                  <a:lnTo>
                    <a:pt x="923" y="346"/>
                  </a:lnTo>
                  <a:lnTo>
                    <a:pt x="921" y="346"/>
                  </a:lnTo>
                  <a:lnTo>
                    <a:pt x="920" y="345"/>
                  </a:lnTo>
                  <a:lnTo>
                    <a:pt x="918" y="345"/>
                  </a:lnTo>
                  <a:lnTo>
                    <a:pt x="917" y="345"/>
                  </a:lnTo>
                  <a:lnTo>
                    <a:pt x="915" y="345"/>
                  </a:lnTo>
                  <a:lnTo>
                    <a:pt x="914" y="343"/>
                  </a:lnTo>
                  <a:lnTo>
                    <a:pt x="912" y="343"/>
                  </a:lnTo>
                  <a:lnTo>
                    <a:pt x="908" y="342"/>
                  </a:lnTo>
                  <a:lnTo>
                    <a:pt x="906" y="342"/>
                  </a:lnTo>
                  <a:lnTo>
                    <a:pt x="905" y="340"/>
                  </a:lnTo>
                  <a:lnTo>
                    <a:pt x="903" y="340"/>
                  </a:lnTo>
                  <a:lnTo>
                    <a:pt x="900" y="338"/>
                  </a:lnTo>
                  <a:lnTo>
                    <a:pt x="899" y="338"/>
                  </a:lnTo>
                  <a:lnTo>
                    <a:pt x="897" y="337"/>
                  </a:lnTo>
                  <a:lnTo>
                    <a:pt x="896" y="337"/>
                  </a:lnTo>
                  <a:lnTo>
                    <a:pt x="894" y="335"/>
                  </a:lnTo>
                  <a:lnTo>
                    <a:pt x="892" y="335"/>
                  </a:lnTo>
                  <a:lnTo>
                    <a:pt x="889" y="334"/>
                  </a:lnTo>
                  <a:lnTo>
                    <a:pt x="886" y="332"/>
                  </a:lnTo>
                  <a:lnTo>
                    <a:pt x="885" y="332"/>
                  </a:lnTo>
                  <a:lnTo>
                    <a:pt x="883" y="331"/>
                  </a:lnTo>
                  <a:lnTo>
                    <a:pt x="880" y="331"/>
                  </a:lnTo>
                  <a:lnTo>
                    <a:pt x="877" y="331"/>
                  </a:lnTo>
                  <a:lnTo>
                    <a:pt x="874" y="329"/>
                  </a:lnTo>
                  <a:lnTo>
                    <a:pt x="871" y="329"/>
                  </a:lnTo>
                  <a:lnTo>
                    <a:pt x="868" y="328"/>
                  </a:lnTo>
                  <a:lnTo>
                    <a:pt x="867" y="328"/>
                  </a:lnTo>
                  <a:lnTo>
                    <a:pt x="865" y="328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7" y="326"/>
                  </a:lnTo>
                  <a:lnTo>
                    <a:pt x="856" y="326"/>
                  </a:lnTo>
                  <a:lnTo>
                    <a:pt x="854" y="326"/>
                  </a:lnTo>
                  <a:lnTo>
                    <a:pt x="854" y="325"/>
                  </a:lnTo>
                  <a:lnTo>
                    <a:pt x="851" y="325"/>
                  </a:lnTo>
                  <a:lnTo>
                    <a:pt x="848" y="326"/>
                  </a:lnTo>
                  <a:lnTo>
                    <a:pt x="845" y="325"/>
                  </a:lnTo>
                  <a:lnTo>
                    <a:pt x="842" y="325"/>
                  </a:lnTo>
                  <a:lnTo>
                    <a:pt x="841" y="325"/>
                  </a:lnTo>
                  <a:lnTo>
                    <a:pt x="839" y="325"/>
                  </a:lnTo>
                  <a:lnTo>
                    <a:pt x="838" y="325"/>
                  </a:lnTo>
                  <a:lnTo>
                    <a:pt x="834" y="325"/>
                  </a:lnTo>
                  <a:lnTo>
                    <a:pt x="833" y="325"/>
                  </a:lnTo>
                  <a:lnTo>
                    <a:pt x="830" y="323"/>
                  </a:lnTo>
                  <a:lnTo>
                    <a:pt x="828" y="323"/>
                  </a:lnTo>
                  <a:lnTo>
                    <a:pt x="825" y="323"/>
                  </a:lnTo>
                  <a:lnTo>
                    <a:pt x="824" y="323"/>
                  </a:lnTo>
                  <a:lnTo>
                    <a:pt x="822" y="323"/>
                  </a:lnTo>
                  <a:lnTo>
                    <a:pt x="821" y="323"/>
                  </a:lnTo>
                  <a:lnTo>
                    <a:pt x="819" y="323"/>
                  </a:lnTo>
                  <a:lnTo>
                    <a:pt x="818" y="323"/>
                  </a:lnTo>
                  <a:lnTo>
                    <a:pt x="816" y="323"/>
                  </a:lnTo>
                  <a:lnTo>
                    <a:pt x="813" y="325"/>
                  </a:lnTo>
                  <a:lnTo>
                    <a:pt x="809" y="325"/>
                  </a:lnTo>
                  <a:lnTo>
                    <a:pt x="807" y="325"/>
                  </a:lnTo>
                  <a:lnTo>
                    <a:pt x="804" y="326"/>
                  </a:lnTo>
                  <a:lnTo>
                    <a:pt x="801" y="328"/>
                  </a:lnTo>
                  <a:lnTo>
                    <a:pt x="798" y="329"/>
                  </a:lnTo>
                  <a:lnTo>
                    <a:pt x="795" y="329"/>
                  </a:lnTo>
                  <a:lnTo>
                    <a:pt x="793" y="331"/>
                  </a:lnTo>
                  <a:lnTo>
                    <a:pt x="792" y="331"/>
                  </a:lnTo>
                  <a:lnTo>
                    <a:pt x="790" y="332"/>
                  </a:lnTo>
                  <a:lnTo>
                    <a:pt x="789" y="332"/>
                  </a:lnTo>
                  <a:lnTo>
                    <a:pt x="787" y="334"/>
                  </a:lnTo>
                  <a:lnTo>
                    <a:pt x="784" y="335"/>
                  </a:lnTo>
                  <a:lnTo>
                    <a:pt x="781" y="337"/>
                  </a:lnTo>
                  <a:lnTo>
                    <a:pt x="780" y="338"/>
                  </a:lnTo>
                  <a:lnTo>
                    <a:pt x="778" y="340"/>
                  </a:lnTo>
                  <a:lnTo>
                    <a:pt x="777" y="342"/>
                  </a:lnTo>
                  <a:lnTo>
                    <a:pt x="775" y="343"/>
                  </a:lnTo>
                  <a:lnTo>
                    <a:pt x="773" y="343"/>
                  </a:lnTo>
                  <a:lnTo>
                    <a:pt x="770" y="343"/>
                  </a:lnTo>
                  <a:lnTo>
                    <a:pt x="769" y="343"/>
                  </a:lnTo>
                  <a:lnTo>
                    <a:pt x="766" y="345"/>
                  </a:lnTo>
                  <a:lnTo>
                    <a:pt x="763" y="345"/>
                  </a:lnTo>
                  <a:lnTo>
                    <a:pt x="761" y="345"/>
                  </a:lnTo>
                  <a:lnTo>
                    <a:pt x="758" y="346"/>
                  </a:lnTo>
                  <a:lnTo>
                    <a:pt x="754" y="348"/>
                  </a:lnTo>
                  <a:lnTo>
                    <a:pt x="749" y="349"/>
                  </a:lnTo>
                  <a:lnTo>
                    <a:pt x="746" y="351"/>
                  </a:lnTo>
                  <a:lnTo>
                    <a:pt x="741" y="352"/>
                  </a:lnTo>
                  <a:lnTo>
                    <a:pt x="735" y="354"/>
                  </a:lnTo>
                  <a:lnTo>
                    <a:pt x="731" y="355"/>
                  </a:lnTo>
                  <a:lnTo>
                    <a:pt x="728" y="355"/>
                  </a:lnTo>
                  <a:lnTo>
                    <a:pt x="726" y="357"/>
                  </a:lnTo>
                  <a:lnTo>
                    <a:pt x="719" y="358"/>
                  </a:lnTo>
                  <a:lnTo>
                    <a:pt x="714" y="360"/>
                  </a:lnTo>
                  <a:lnTo>
                    <a:pt x="709" y="361"/>
                  </a:lnTo>
                  <a:lnTo>
                    <a:pt x="706" y="363"/>
                  </a:lnTo>
                  <a:lnTo>
                    <a:pt x="702" y="363"/>
                  </a:lnTo>
                  <a:lnTo>
                    <a:pt x="699" y="363"/>
                  </a:lnTo>
                  <a:lnTo>
                    <a:pt x="694" y="364"/>
                  </a:lnTo>
                  <a:lnTo>
                    <a:pt x="688" y="366"/>
                  </a:lnTo>
                  <a:lnTo>
                    <a:pt x="683" y="367"/>
                  </a:lnTo>
                  <a:lnTo>
                    <a:pt x="677" y="367"/>
                  </a:lnTo>
                  <a:lnTo>
                    <a:pt x="673" y="369"/>
                  </a:lnTo>
                  <a:lnTo>
                    <a:pt x="670" y="371"/>
                  </a:lnTo>
                  <a:lnTo>
                    <a:pt x="667" y="371"/>
                  </a:lnTo>
                  <a:lnTo>
                    <a:pt x="664" y="372"/>
                  </a:lnTo>
                  <a:lnTo>
                    <a:pt x="662" y="374"/>
                  </a:lnTo>
                  <a:lnTo>
                    <a:pt x="661" y="374"/>
                  </a:lnTo>
                  <a:lnTo>
                    <a:pt x="659" y="375"/>
                  </a:lnTo>
                  <a:lnTo>
                    <a:pt x="656" y="377"/>
                  </a:lnTo>
                  <a:lnTo>
                    <a:pt x="654" y="378"/>
                  </a:lnTo>
                  <a:lnTo>
                    <a:pt x="653" y="380"/>
                  </a:lnTo>
                  <a:lnTo>
                    <a:pt x="651" y="380"/>
                  </a:lnTo>
                  <a:lnTo>
                    <a:pt x="648" y="383"/>
                  </a:lnTo>
                  <a:lnTo>
                    <a:pt x="645" y="386"/>
                  </a:lnTo>
                  <a:lnTo>
                    <a:pt x="642" y="389"/>
                  </a:lnTo>
                  <a:lnTo>
                    <a:pt x="641" y="390"/>
                  </a:lnTo>
                  <a:lnTo>
                    <a:pt x="638" y="393"/>
                  </a:lnTo>
                  <a:lnTo>
                    <a:pt x="636" y="395"/>
                  </a:lnTo>
                  <a:lnTo>
                    <a:pt x="638" y="396"/>
                  </a:lnTo>
                  <a:lnTo>
                    <a:pt x="639" y="398"/>
                  </a:lnTo>
                  <a:lnTo>
                    <a:pt x="641" y="400"/>
                  </a:lnTo>
                  <a:lnTo>
                    <a:pt x="642" y="401"/>
                  </a:lnTo>
                  <a:lnTo>
                    <a:pt x="644" y="403"/>
                  </a:lnTo>
                  <a:lnTo>
                    <a:pt x="645" y="404"/>
                  </a:lnTo>
                  <a:lnTo>
                    <a:pt x="647" y="404"/>
                  </a:lnTo>
                  <a:lnTo>
                    <a:pt x="647" y="406"/>
                  </a:lnTo>
                  <a:lnTo>
                    <a:pt x="648" y="406"/>
                  </a:lnTo>
                  <a:lnTo>
                    <a:pt x="650" y="407"/>
                  </a:lnTo>
                  <a:lnTo>
                    <a:pt x="650" y="409"/>
                  </a:lnTo>
                  <a:lnTo>
                    <a:pt x="651" y="410"/>
                  </a:lnTo>
                  <a:lnTo>
                    <a:pt x="653" y="412"/>
                  </a:lnTo>
                  <a:lnTo>
                    <a:pt x="654" y="412"/>
                  </a:lnTo>
                  <a:lnTo>
                    <a:pt x="654" y="415"/>
                  </a:lnTo>
                  <a:lnTo>
                    <a:pt x="656" y="416"/>
                  </a:lnTo>
                  <a:lnTo>
                    <a:pt x="656" y="418"/>
                  </a:lnTo>
                  <a:lnTo>
                    <a:pt x="656" y="419"/>
                  </a:lnTo>
                  <a:lnTo>
                    <a:pt x="658" y="421"/>
                  </a:lnTo>
                  <a:lnTo>
                    <a:pt x="659" y="422"/>
                  </a:lnTo>
                  <a:lnTo>
                    <a:pt x="659" y="424"/>
                  </a:lnTo>
                  <a:lnTo>
                    <a:pt x="661" y="425"/>
                  </a:lnTo>
                  <a:lnTo>
                    <a:pt x="661" y="427"/>
                  </a:lnTo>
                  <a:lnTo>
                    <a:pt x="662" y="427"/>
                  </a:lnTo>
                  <a:lnTo>
                    <a:pt x="665" y="429"/>
                  </a:lnTo>
                  <a:lnTo>
                    <a:pt x="667" y="430"/>
                  </a:lnTo>
                  <a:lnTo>
                    <a:pt x="667" y="432"/>
                  </a:lnTo>
                  <a:lnTo>
                    <a:pt x="668" y="432"/>
                  </a:lnTo>
                  <a:lnTo>
                    <a:pt x="670" y="433"/>
                  </a:lnTo>
                  <a:lnTo>
                    <a:pt x="671" y="433"/>
                  </a:lnTo>
                  <a:lnTo>
                    <a:pt x="671" y="435"/>
                  </a:lnTo>
                  <a:lnTo>
                    <a:pt x="673" y="436"/>
                  </a:lnTo>
                  <a:lnTo>
                    <a:pt x="674" y="436"/>
                  </a:lnTo>
                  <a:lnTo>
                    <a:pt x="674" y="438"/>
                  </a:lnTo>
                  <a:lnTo>
                    <a:pt x="676" y="439"/>
                  </a:lnTo>
                  <a:lnTo>
                    <a:pt x="677" y="441"/>
                  </a:lnTo>
                  <a:lnTo>
                    <a:pt x="677" y="442"/>
                  </a:lnTo>
                  <a:lnTo>
                    <a:pt x="679" y="442"/>
                  </a:lnTo>
                  <a:lnTo>
                    <a:pt x="679" y="444"/>
                  </a:lnTo>
                  <a:lnTo>
                    <a:pt x="679" y="445"/>
                  </a:lnTo>
                  <a:lnTo>
                    <a:pt x="680" y="448"/>
                  </a:lnTo>
                  <a:lnTo>
                    <a:pt x="680" y="450"/>
                  </a:lnTo>
                  <a:lnTo>
                    <a:pt x="680" y="451"/>
                  </a:lnTo>
                  <a:lnTo>
                    <a:pt x="680" y="453"/>
                  </a:lnTo>
                  <a:lnTo>
                    <a:pt x="682" y="454"/>
                  </a:lnTo>
                  <a:lnTo>
                    <a:pt x="682" y="456"/>
                  </a:lnTo>
                  <a:lnTo>
                    <a:pt x="682" y="459"/>
                  </a:lnTo>
                  <a:lnTo>
                    <a:pt x="680" y="461"/>
                  </a:lnTo>
                  <a:lnTo>
                    <a:pt x="679" y="462"/>
                  </a:lnTo>
                  <a:lnTo>
                    <a:pt x="677" y="462"/>
                  </a:lnTo>
                  <a:lnTo>
                    <a:pt x="676" y="464"/>
                  </a:lnTo>
                  <a:lnTo>
                    <a:pt x="674" y="465"/>
                  </a:lnTo>
                  <a:lnTo>
                    <a:pt x="673" y="467"/>
                  </a:lnTo>
                  <a:lnTo>
                    <a:pt x="671" y="468"/>
                  </a:lnTo>
                  <a:lnTo>
                    <a:pt x="670" y="468"/>
                  </a:lnTo>
                  <a:lnTo>
                    <a:pt x="668" y="470"/>
                  </a:lnTo>
                  <a:lnTo>
                    <a:pt x="668" y="471"/>
                  </a:lnTo>
                  <a:lnTo>
                    <a:pt x="667" y="473"/>
                  </a:lnTo>
                  <a:lnTo>
                    <a:pt x="665" y="474"/>
                  </a:lnTo>
                  <a:lnTo>
                    <a:pt x="665" y="476"/>
                  </a:lnTo>
                  <a:lnTo>
                    <a:pt x="664" y="477"/>
                  </a:lnTo>
                  <a:lnTo>
                    <a:pt x="664" y="479"/>
                  </a:lnTo>
                  <a:lnTo>
                    <a:pt x="664" y="480"/>
                  </a:lnTo>
                  <a:lnTo>
                    <a:pt x="667" y="485"/>
                  </a:lnTo>
                  <a:lnTo>
                    <a:pt x="668" y="485"/>
                  </a:lnTo>
                  <a:lnTo>
                    <a:pt x="670" y="487"/>
                  </a:lnTo>
                  <a:lnTo>
                    <a:pt x="671" y="488"/>
                  </a:lnTo>
                  <a:lnTo>
                    <a:pt x="673" y="490"/>
                  </a:lnTo>
                  <a:lnTo>
                    <a:pt x="674" y="491"/>
                  </a:lnTo>
                  <a:lnTo>
                    <a:pt x="677" y="491"/>
                  </a:lnTo>
                  <a:lnTo>
                    <a:pt x="679" y="493"/>
                  </a:lnTo>
                  <a:lnTo>
                    <a:pt x="680" y="494"/>
                  </a:lnTo>
                  <a:lnTo>
                    <a:pt x="682" y="494"/>
                  </a:lnTo>
                  <a:lnTo>
                    <a:pt x="683" y="496"/>
                  </a:lnTo>
                  <a:lnTo>
                    <a:pt x="688" y="505"/>
                  </a:lnTo>
                  <a:lnTo>
                    <a:pt x="690" y="506"/>
                  </a:lnTo>
                  <a:lnTo>
                    <a:pt x="691" y="508"/>
                  </a:lnTo>
                  <a:lnTo>
                    <a:pt x="693" y="509"/>
                  </a:lnTo>
                  <a:lnTo>
                    <a:pt x="694" y="512"/>
                  </a:lnTo>
                  <a:lnTo>
                    <a:pt x="694" y="516"/>
                  </a:lnTo>
                  <a:lnTo>
                    <a:pt x="694" y="517"/>
                  </a:lnTo>
                  <a:lnTo>
                    <a:pt x="694" y="519"/>
                  </a:lnTo>
                  <a:lnTo>
                    <a:pt x="694" y="520"/>
                  </a:lnTo>
                  <a:lnTo>
                    <a:pt x="696" y="523"/>
                  </a:lnTo>
                  <a:lnTo>
                    <a:pt x="696" y="525"/>
                  </a:lnTo>
                  <a:lnTo>
                    <a:pt x="696" y="528"/>
                  </a:lnTo>
                  <a:lnTo>
                    <a:pt x="696" y="529"/>
                  </a:lnTo>
                  <a:lnTo>
                    <a:pt x="696" y="531"/>
                  </a:lnTo>
                  <a:lnTo>
                    <a:pt x="696" y="532"/>
                  </a:lnTo>
                  <a:lnTo>
                    <a:pt x="696" y="534"/>
                  </a:lnTo>
                  <a:lnTo>
                    <a:pt x="697" y="534"/>
                  </a:lnTo>
                  <a:lnTo>
                    <a:pt x="696" y="537"/>
                  </a:lnTo>
                  <a:lnTo>
                    <a:pt x="696" y="538"/>
                  </a:lnTo>
                  <a:lnTo>
                    <a:pt x="696" y="540"/>
                  </a:lnTo>
                  <a:lnTo>
                    <a:pt x="696" y="543"/>
                  </a:lnTo>
                  <a:lnTo>
                    <a:pt x="696" y="545"/>
                  </a:lnTo>
                  <a:lnTo>
                    <a:pt x="696" y="546"/>
                  </a:lnTo>
                  <a:lnTo>
                    <a:pt x="696" y="549"/>
                  </a:lnTo>
                  <a:lnTo>
                    <a:pt x="696" y="551"/>
                  </a:lnTo>
                  <a:lnTo>
                    <a:pt x="696" y="552"/>
                  </a:lnTo>
                  <a:lnTo>
                    <a:pt x="696" y="555"/>
                  </a:lnTo>
                  <a:lnTo>
                    <a:pt x="696" y="557"/>
                  </a:lnTo>
                  <a:lnTo>
                    <a:pt x="696" y="560"/>
                  </a:lnTo>
                  <a:lnTo>
                    <a:pt x="696" y="561"/>
                  </a:lnTo>
                  <a:lnTo>
                    <a:pt x="696" y="563"/>
                  </a:lnTo>
                  <a:lnTo>
                    <a:pt x="696" y="564"/>
                  </a:lnTo>
                  <a:lnTo>
                    <a:pt x="696" y="566"/>
                  </a:lnTo>
                  <a:lnTo>
                    <a:pt x="696" y="567"/>
                  </a:lnTo>
                  <a:lnTo>
                    <a:pt x="696" y="569"/>
                  </a:lnTo>
                  <a:lnTo>
                    <a:pt x="696" y="572"/>
                  </a:lnTo>
                  <a:lnTo>
                    <a:pt x="696" y="574"/>
                  </a:lnTo>
                  <a:lnTo>
                    <a:pt x="696" y="575"/>
                  </a:lnTo>
                  <a:lnTo>
                    <a:pt x="694" y="577"/>
                  </a:lnTo>
                  <a:lnTo>
                    <a:pt x="694" y="578"/>
                  </a:lnTo>
                  <a:lnTo>
                    <a:pt x="693" y="580"/>
                  </a:lnTo>
                  <a:lnTo>
                    <a:pt x="691" y="583"/>
                  </a:lnTo>
                  <a:lnTo>
                    <a:pt x="690" y="584"/>
                  </a:lnTo>
                  <a:lnTo>
                    <a:pt x="690" y="586"/>
                  </a:lnTo>
                  <a:lnTo>
                    <a:pt x="688" y="587"/>
                  </a:lnTo>
                  <a:lnTo>
                    <a:pt x="686" y="589"/>
                  </a:lnTo>
                  <a:lnTo>
                    <a:pt x="685" y="590"/>
                  </a:lnTo>
                  <a:lnTo>
                    <a:pt x="685" y="592"/>
                  </a:lnTo>
                  <a:lnTo>
                    <a:pt x="685" y="593"/>
                  </a:lnTo>
                  <a:lnTo>
                    <a:pt x="683" y="596"/>
                  </a:lnTo>
                  <a:lnTo>
                    <a:pt x="683" y="598"/>
                  </a:lnTo>
                  <a:lnTo>
                    <a:pt x="683" y="599"/>
                  </a:lnTo>
                  <a:lnTo>
                    <a:pt x="683" y="601"/>
                  </a:lnTo>
                  <a:lnTo>
                    <a:pt x="683" y="604"/>
                  </a:lnTo>
                  <a:lnTo>
                    <a:pt x="683" y="606"/>
                  </a:lnTo>
                  <a:lnTo>
                    <a:pt x="683" y="607"/>
                  </a:lnTo>
                  <a:lnTo>
                    <a:pt x="685" y="610"/>
                  </a:lnTo>
                  <a:lnTo>
                    <a:pt x="686" y="610"/>
                  </a:lnTo>
                  <a:lnTo>
                    <a:pt x="688" y="612"/>
                  </a:lnTo>
                  <a:lnTo>
                    <a:pt x="690" y="613"/>
                  </a:lnTo>
                  <a:lnTo>
                    <a:pt x="691" y="613"/>
                  </a:lnTo>
                  <a:lnTo>
                    <a:pt x="693" y="615"/>
                  </a:lnTo>
                  <a:lnTo>
                    <a:pt x="694" y="615"/>
                  </a:lnTo>
                  <a:lnTo>
                    <a:pt x="696" y="616"/>
                  </a:lnTo>
                  <a:lnTo>
                    <a:pt x="696" y="618"/>
                  </a:lnTo>
                  <a:lnTo>
                    <a:pt x="697" y="619"/>
                  </a:lnTo>
                  <a:lnTo>
                    <a:pt x="699" y="619"/>
                  </a:lnTo>
                  <a:lnTo>
                    <a:pt x="700" y="621"/>
                  </a:lnTo>
                  <a:lnTo>
                    <a:pt x="700" y="622"/>
                  </a:lnTo>
                  <a:lnTo>
                    <a:pt x="702" y="622"/>
                  </a:lnTo>
                  <a:lnTo>
                    <a:pt x="702" y="624"/>
                  </a:lnTo>
                  <a:lnTo>
                    <a:pt x="703" y="624"/>
                  </a:lnTo>
                  <a:lnTo>
                    <a:pt x="705" y="625"/>
                  </a:lnTo>
                  <a:lnTo>
                    <a:pt x="706" y="625"/>
                  </a:lnTo>
                  <a:lnTo>
                    <a:pt x="706" y="627"/>
                  </a:lnTo>
                  <a:lnTo>
                    <a:pt x="708" y="628"/>
                  </a:lnTo>
                  <a:lnTo>
                    <a:pt x="709" y="628"/>
                  </a:lnTo>
                  <a:lnTo>
                    <a:pt x="711" y="630"/>
                  </a:lnTo>
                  <a:lnTo>
                    <a:pt x="711" y="631"/>
                  </a:lnTo>
                  <a:lnTo>
                    <a:pt x="712" y="631"/>
                  </a:lnTo>
                  <a:lnTo>
                    <a:pt x="714" y="633"/>
                  </a:lnTo>
                  <a:lnTo>
                    <a:pt x="715" y="633"/>
                  </a:lnTo>
                  <a:lnTo>
                    <a:pt x="717" y="633"/>
                  </a:lnTo>
                  <a:lnTo>
                    <a:pt x="719" y="633"/>
                  </a:lnTo>
                  <a:lnTo>
                    <a:pt x="720" y="635"/>
                  </a:lnTo>
                  <a:lnTo>
                    <a:pt x="722" y="635"/>
                  </a:lnTo>
                  <a:lnTo>
                    <a:pt x="723" y="635"/>
                  </a:lnTo>
                  <a:lnTo>
                    <a:pt x="725" y="635"/>
                  </a:lnTo>
                  <a:lnTo>
                    <a:pt x="726" y="635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2" y="635"/>
                  </a:lnTo>
                  <a:lnTo>
                    <a:pt x="734" y="635"/>
                  </a:lnTo>
                  <a:lnTo>
                    <a:pt x="735" y="635"/>
                  </a:lnTo>
                  <a:lnTo>
                    <a:pt x="737" y="635"/>
                  </a:lnTo>
                  <a:lnTo>
                    <a:pt x="738" y="635"/>
                  </a:lnTo>
                  <a:lnTo>
                    <a:pt x="740" y="633"/>
                  </a:lnTo>
                  <a:lnTo>
                    <a:pt x="741" y="633"/>
                  </a:lnTo>
                  <a:lnTo>
                    <a:pt x="743" y="633"/>
                  </a:lnTo>
                  <a:lnTo>
                    <a:pt x="744" y="633"/>
                  </a:lnTo>
                  <a:lnTo>
                    <a:pt x="746" y="633"/>
                  </a:lnTo>
                  <a:lnTo>
                    <a:pt x="748" y="633"/>
                  </a:lnTo>
                  <a:lnTo>
                    <a:pt x="749" y="633"/>
                  </a:lnTo>
                  <a:lnTo>
                    <a:pt x="751" y="633"/>
                  </a:lnTo>
                  <a:lnTo>
                    <a:pt x="752" y="633"/>
                  </a:lnTo>
                  <a:lnTo>
                    <a:pt x="754" y="633"/>
                  </a:lnTo>
                  <a:lnTo>
                    <a:pt x="755" y="633"/>
                  </a:lnTo>
                  <a:lnTo>
                    <a:pt x="755" y="635"/>
                  </a:lnTo>
                  <a:lnTo>
                    <a:pt x="757" y="635"/>
                  </a:lnTo>
                  <a:lnTo>
                    <a:pt x="757" y="636"/>
                  </a:lnTo>
                  <a:lnTo>
                    <a:pt x="757" y="638"/>
                  </a:lnTo>
                  <a:lnTo>
                    <a:pt x="758" y="639"/>
                  </a:lnTo>
                  <a:lnTo>
                    <a:pt x="758" y="641"/>
                  </a:lnTo>
                  <a:lnTo>
                    <a:pt x="758" y="642"/>
                  </a:lnTo>
                  <a:lnTo>
                    <a:pt x="760" y="642"/>
                  </a:lnTo>
                  <a:lnTo>
                    <a:pt x="760" y="644"/>
                  </a:lnTo>
                  <a:lnTo>
                    <a:pt x="760" y="645"/>
                  </a:lnTo>
                  <a:lnTo>
                    <a:pt x="760" y="647"/>
                  </a:lnTo>
                  <a:lnTo>
                    <a:pt x="760" y="648"/>
                  </a:lnTo>
                  <a:lnTo>
                    <a:pt x="760" y="650"/>
                  </a:lnTo>
                  <a:lnTo>
                    <a:pt x="760" y="651"/>
                  </a:lnTo>
                  <a:lnTo>
                    <a:pt x="760" y="653"/>
                  </a:lnTo>
                  <a:lnTo>
                    <a:pt x="760" y="654"/>
                  </a:lnTo>
                  <a:lnTo>
                    <a:pt x="760" y="656"/>
                  </a:lnTo>
                  <a:lnTo>
                    <a:pt x="758" y="657"/>
                  </a:lnTo>
                  <a:lnTo>
                    <a:pt x="758" y="659"/>
                  </a:lnTo>
                  <a:lnTo>
                    <a:pt x="757" y="659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5" y="664"/>
                  </a:lnTo>
                  <a:lnTo>
                    <a:pt x="754" y="665"/>
                  </a:lnTo>
                  <a:lnTo>
                    <a:pt x="754" y="667"/>
                  </a:lnTo>
                  <a:lnTo>
                    <a:pt x="754" y="668"/>
                  </a:lnTo>
                  <a:lnTo>
                    <a:pt x="754" y="670"/>
                  </a:lnTo>
                  <a:lnTo>
                    <a:pt x="754" y="671"/>
                  </a:lnTo>
                  <a:lnTo>
                    <a:pt x="752" y="673"/>
                  </a:lnTo>
                  <a:lnTo>
                    <a:pt x="752" y="674"/>
                  </a:lnTo>
                  <a:lnTo>
                    <a:pt x="752" y="676"/>
                  </a:lnTo>
                  <a:lnTo>
                    <a:pt x="752" y="677"/>
                  </a:lnTo>
                  <a:lnTo>
                    <a:pt x="751" y="680"/>
                  </a:lnTo>
                  <a:lnTo>
                    <a:pt x="751" y="682"/>
                  </a:lnTo>
                  <a:lnTo>
                    <a:pt x="751" y="683"/>
                  </a:lnTo>
                  <a:lnTo>
                    <a:pt x="751" y="686"/>
                  </a:lnTo>
                  <a:lnTo>
                    <a:pt x="751" y="688"/>
                  </a:lnTo>
                  <a:lnTo>
                    <a:pt x="749" y="688"/>
                  </a:lnTo>
                  <a:lnTo>
                    <a:pt x="749" y="689"/>
                  </a:lnTo>
                  <a:lnTo>
                    <a:pt x="749" y="691"/>
                  </a:lnTo>
                  <a:lnTo>
                    <a:pt x="748" y="693"/>
                  </a:lnTo>
                  <a:lnTo>
                    <a:pt x="748" y="694"/>
                  </a:lnTo>
                  <a:lnTo>
                    <a:pt x="748" y="696"/>
                  </a:lnTo>
                  <a:lnTo>
                    <a:pt x="746" y="697"/>
                  </a:lnTo>
                  <a:lnTo>
                    <a:pt x="746" y="699"/>
                  </a:lnTo>
                  <a:lnTo>
                    <a:pt x="744" y="700"/>
                  </a:lnTo>
                  <a:lnTo>
                    <a:pt x="744" y="702"/>
                  </a:lnTo>
                  <a:lnTo>
                    <a:pt x="744" y="703"/>
                  </a:lnTo>
                  <a:lnTo>
                    <a:pt x="743" y="705"/>
                  </a:lnTo>
                  <a:lnTo>
                    <a:pt x="743" y="706"/>
                  </a:lnTo>
                  <a:lnTo>
                    <a:pt x="741" y="708"/>
                  </a:lnTo>
                  <a:lnTo>
                    <a:pt x="740" y="709"/>
                  </a:lnTo>
                  <a:lnTo>
                    <a:pt x="740" y="711"/>
                  </a:lnTo>
                  <a:lnTo>
                    <a:pt x="738" y="711"/>
                  </a:lnTo>
                  <a:lnTo>
                    <a:pt x="737" y="712"/>
                  </a:lnTo>
                  <a:lnTo>
                    <a:pt x="737" y="714"/>
                  </a:lnTo>
                  <a:lnTo>
                    <a:pt x="737" y="715"/>
                  </a:lnTo>
                  <a:lnTo>
                    <a:pt x="735" y="715"/>
                  </a:lnTo>
                  <a:lnTo>
                    <a:pt x="735" y="717"/>
                  </a:lnTo>
                  <a:lnTo>
                    <a:pt x="734" y="718"/>
                  </a:lnTo>
                  <a:lnTo>
                    <a:pt x="732" y="720"/>
                  </a:lnTo>
                  <a:lnTo>
                    <a:pt x="731" y="722"/>
                  </a:lnTo>
                  <a:lnTo>
                    <a:pt x="729" y="723"/>
                  </a:lnTo>
                  <a:lnTo>
                    <a:pt x="728" y="725"/>
                  </a:lnTo>
                  <a:lnTo>
                    <a:pt x="726" y="726"/>
                  </a:lnTo>
                  <a:lnTo>
                    <a:pt x="725" y="726"/>
                  </a:lnTo>
                  <a:lnTo>
                    <a:pt x="723" y="728"/>
                  </a:lnTo>
                  <a:lnTo>
                    <a:pt x="722" y="729"/>
                  </a:lnTo>
                  <a:lnTo>
                    <a:pt x="720" y="731"/>
                  </a:lnTo>
                  <a:lnTo>
                    <a:pt x="719" y="731"/>
                  </a:lnTo>
                  <a:lnTo>
                    <a:pt x="717" y="732"/>
                  </a:lnTo>
                  <a:lnTo>
                    <a:pt x="715" y="734"/>
                  </a:lnTo>
                  <a:lnTo>
                    <a:pt x="714" y="735"/>
                  </a:lnTo>
                  <a:lnTo>
                    <a:pt x="712" y="737"/>
                  </a:lnTo>
                  <a:lnTo>
                    <a:pt x="711" y="738"/>
                  </a:lnTo>
                  <a:lnTo>
                    <a:pt x="709" y="740"/>
                  </a:lnTo>
                  <a:lnTo>
                    <a:pt x="708" y="740"/>
                  </a:lnTo>
                  <a:lnTo>
                    <a:pt x="706" y="741"/>
                  </a:lnTo>
                  <a:lnTo>
                    <a:pt x="705" y="743"/>
                  </a:lnTo>
                  <a:lnTo>
                    <a:pt x="703" y="744"/>
                  </a:lnTo>
                  <a:lnTo>
                    <a:pt x="702" y="744"/>
                  </a:lnTo>
                  <a:lnTo>
                    <a:pt x="700" y="746"/>
                  </a:lnTo>
                  <a:lnTo>
                    <a:pt x="699" y="746"/>
                  </a:lnTo>
                  <a:lnTo>
                    <a:pt x="697" y="746"/>
                  </a:lnTo>
                  <a:lnTo>
                    <a:pt x="696" y="747"/>
                  </a:lnTo>
                  <a:lnTo>
                    <a:pt x="694" y="747"/>
                  </a:lnTo>
                  <a:lnTo>
                    <a:pt x="693" y="747"/>
                  </a:lnTo>
                  <a:lnTo>
                    <a:pt x="691" y="747"/>
                  </a:lnTo>
                  <a:lnTo>
                    <a:pt x="691" y="749"/>
                  </a:lnTo>
                  <a:lnTo>
                    <a:pt x="690" y="749"/>
                  </a:lnTo>
                  <a:lnTo>
                    <a:pt x="688" y="751"/>
                  </a:lnTo>
                  <a:lnTo>
                    <a:pt x="686" y="751"/>
                  </a:lnTo>
                  <a:lnTo>
                    <a:pt x="685" y="752"/>
                  </a:lnTo>
                  <a:lnTo>
                    <a:pt x="683" y="754"/>
                  </a:lnTo>
                  <a:lnTo>
                    <a:pt x="682" y="755"/>
                  </a:lnTo>
                  <a:lnTo>
                    <a:pt x="680" y="755"/>
                  </a:lnTo>
                  <a:lnTo>
                    <a:pt x="680" y="757"/>
                  </a:lnTo>
                  <a:lnTo>
                    <a:pt x="679" y="758"/>
                  </a:lnTo>
                  <a:lnTo>
                    <a:pt x="677" y="760"/>
                  </a:lnTo>
                  <a:lnTo>
                    <a:pt x="676" y="761"/>
                  </a:lnTo>
                  <a:lnTo>
                    <a:pt x="676" y="763"/>
                  </a:lnTo>
                  <a:lnTo>
                    <a:pt x="674" y="763"/>
                  </a:lnTo>
                  <a:lnTo>
                    <a:pt x="673" y="764"/>
                  </a:lnTo>
                  <a:lnTo>
                    <a:pt x="671" y="764"/>
                  </a:lnTo>
                  <a:lnTo>
                    <a:pt x="671" y="766"/>
                  </a:lnTo>
                  <a:lnTo>
                    <a:pt x="670" y="766"/>
                  </a:lnTo>
                  <a:lnTo>
                    <a:pt x="668" y="766"/>
                  </a:lnTo>
                  <a:lnTo>
                    <a:pt x="667" y="766"/>
                  </a:lnTo>
                  <a:lnTo>
                    <a:pt x="665" y="766"/>
                  </a:lnTo>
                  <a:lnTo>
                    <a:pt x="664" y="766"/>
                  </a:lnTo>
                  <a:lnTo>
                    <a:pt x="661" y="766"/>
                  </a:lnTo>
                  <a:lnTo>
                    <a:pt x="659" y="766"/>
                  </a:lnTo>
                  <a:lnTo>
                    <a:pt x="658" y="766"/>
                  </a:lnTo>
                  <a:lnTo>
                    <a:pt x="656" y="766"/>
                  </a:lnTo>
                  <a:lnTo>
                    <a:pt x="653" y="767"/>
                  </a:lnTo>
                  <a:lnTo>
                    <a:pt x="650" y="767"/>
                  </a:lnTo>
                  <a:lnTo>
                    <a:pt x="648" y="766"/>
                  </a:lnTo>
                  <a:lnTo>
                    <a:pt x="647" y="767"/>
                  </a:lnTo>
                  <a:lnTo>
                    <a:pt x="645" y="766"/>
                  </a:lnTo>
                  <a:lnTo>
                    <a:pt x="644" y="767"/>
                  </a:lnTo>
                  <a:lnTo>
                    <a:pt x="642" y="767"/>
                  </a:lnTo>
                  <a:lnTo>
                    <a:pt x="641" y="769"/>
                  </a:lnTo>
                  <a:lnTo>
                    <a:pt x="639" y="769"/>
                  </a:lnTo>
                  <a:lnTo>
                    <a:pt x="638" y="770"/>
                  </a:lnTo>
                  <a:lnTo>
                    <a:pt x="636" y="772"/>
                  </a:lnTo>
                  <a:lnTo>
                    <a:pt x="635" y="773"/>
                  </a:lnTo>
                  <a:lnTo>
                    <a:pt x="633" y="775"/>
                  </a:lnTo>
                  <a:lnTo>
                    <a:pt x="632" y="776"/>
                  </a:lnTo>
                  <a:lnTo>
                    <a:pt x="630" y="778"/>
                  </a:lnTo>
                  <a:lnTo>
                    <a:pt x="629" y="780"/>
                  </a:lnTo>
                  <a:lnTo>
                    <a:pt x="629" y="781"/>
                  </a:lnTo>
                  <a:lnTo>
                    <a:pt x="627" y="783"/>
                  </a:lnTo>
                  <a:lnTo>
                    <a:pt x="625" y="784"/>
                  </a:lnTo>
                  <a:lnTo>
                    <a:pt x="624" y="786"/>
                  </a:lnTo>
                  <a:lnTo>
                    <a:pt x="622" y="787"/>
                  </a:lnTo>
                  <a:lnTo>
                    <a:pt x="621" y="789"/>
                  </a:lnTo>
                  <a:lnTo>
                    <a:pt x="621" y="792"/>
                  </a:lnTo>
                  <a:lnTo>
                    <a:pt x="621" y="793"/>
                  </a:lnTo>
                  <a:lnTo>
                    <a:pt x="621" y="796"/>
                  </a:lnTo>
                  <a:lnTo>
                    <a:pt x="621" y="798"/>
                  </a:lnTo>
                  <a:lnTo>
                    <a:pt x="621" y="799"/>
                  </a:lnTo>
                  <a:lnTo>
                    <a:pt x="621" y="802"/>
                  </a:lnTo>
                  <a:lnTo>
                    <a:pt x="621" y="804"/>
                  </a:lnTo>
                  <a:lnTo>
                    <a:pt x="619" y="805"/>
                  </a:lnTo>
                  <a:lnTo>
                    <a:pt x="619" y="807"/>
                  </a:lnTo>
                  <a:lnTo>
                    <a:pt x="619" y="810"/>
                  </a:lnTo>
                  <a:lnTo>
                    <a:pt x="619" y="812"/>
                  </a:lnTo>
                  <a:lnTo>
                    <a:pt x="619" y="813"/>
                  </a:lnTo>
                  <a:lnTo>
                    <a:pt x="619" y="815"/>
                  </a:lnTo>
                  <a:lnTo>
                    <a:pt x="619" y="816"/>
                  </a:lnTo>
                  <a:lnTo>
                    <a:pt x="618" y="819"/>
                  </a:lnTo>
                  <a:lnTo>
                    <a:pt x="618" y="821"/>
                  </a:lnTo>
                  <a:lnTo>
                    <a:pt x="618" y="822"/>
                  </a:lnTo>
                  <a:lnTo>
                    <a:pt x="618" y="825"/>
                  </a:lnTo>
                  <a:lnTo>
                    <a:pt x="618" y="827"/>
                  </a:lnTo>
                  <a:lnTo>
                    <a:pt x="618" y="828"/>
                  </a:lnTo>
                  <a:lnTo>
                    <a:pt x="618" y="831"/>
                  </a:lnTo>
                  <a:lnTo>
                    <a:pt x="618" y="833"/>
                  </a:lnTo>
                  <a:lnTo>
                    <a:pt x="618" y="834"/>
                  </a:lnTo>
                  <a:lnTo>
                    <a:pt x="618" y="838"/>
                  </a:lnTo>
                  <a:lnTo>
                    <a:pt x="619" y="839"/>
                  </a:lnTo>
                  <a:lnTo>
                    <a:pt x="619" y="841"/>
                  </a:lnTo>
                  <a:lnTo>
                    <a:pt x="619" y="842"/>
                  </a:lnTo>
                  <a:lnTo>
                    <a:pt x="619" y="844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19" y="851"/>
                  </a:lnTo>
                  <a:lnTo>
                    <a:pt x="619" y="853"/>
                  </a:lnTo>
                  <a:lnTo>
                    <a:pt x="619" y="854"/>
                  </a:lnTo>
                  <a:lnTo>
                    <a:pt x="619" y="856"/>
                  </a:lnTo>
                  <a:lnTo>
                    <a:pt x="619" y="857"/>
                  </a:lnTo>
                  <a:lnTo>
                    <a:pt x="618" y="859"/>
                  </a:lnTo>
                  <a:lnTo>
                    <a:pt x="618" y="860"/>
                  </a:lnTo>
                  <a:lnTo>
                    <a:pt x="616" y="862"/>
                  </a:lnTo>
                  <a:lnTo>
                    <a:pt x="615" y="863"/>
                  </a:lnTo>
                  <a:lnTo>
                    <a:pt x="615" y="865"/>
                  </a:lnTo>
                  <a:lnTo>
                    <a:pt x="613" y="868"/>
                  </a:lnTo>
                  <a:lnTo>
                    <a:pt x="612" y="868"/>
                  </a:lnTo>
                  <a:lnTo>
                    <a:pt x="612" y="870"/>
                  </a:lnTo>
                  <a:lnTo>
                    <a:pt x="610" y="871"/>
                  </a:lnTo>
                  <a:lnTo>
                    <a:pt x="610" y="873"/>
                  </a:lnTo>
                  <a:lnTo>
                    <a:pt x="609" y="874"/>
                  </a:lnTo>
                  <a:lnTo>
                    <a:pt x="609" y="876"/>
                  </a:lnTo>
                  <a:lnTo>
                    <a:pt x="607" y="877"/>
                  </a:lnTo>
                  <a:lnTo>
                    <a:pt x="606" y="879"/>
                  </a:lnTo>
                  <a:lnTo>
                    <a:pt x="604" y="880"/>
                  </a:lnTo>
                  <a:lnTo>
                    <a:pt x="603" y="882"/>
                  </a:lnTo>
                  <a:lnTo>
                    <a:pt x="601" y="883"/>
                  </a:lnTo>
                  <a:lnTo>
                    <a:pt x="601" y="885"/>
                  </a:lnTo>
                  <a:lnTo>
                    <a:pt x="600" y="885"/>
                  </a:lnTo>
                  <a:lnTo>
                    <a:pt x="598" y="886"/>
                  </a:lnTo>
                  <a:lnTo>
                    <a:pt x="598" y="888"/>
                  </a:lnTo>
                  <a:lnTo>
                    <a:pt x="596" y="889"/>
                  </a:lnTo>
                  <a:lnTo>
                    <a:pt x="595" y="891"/>
                  </a:lnTo>
                  <a:lnTo>
                    <a:pt x="593" y="892"/>
                  </a:lnTo>
                  <a:lnTo>
                    <a:pt x="593" y="894"/>
                  </a:lnTo>
                  <a:lnTo>
                    <a:pt x="592" y="896"/>
                  </a:lnTo>
                  <a:lnTo>
                    <a:pt x="590" y="897"/>
                  </a:lnTo>
                  <a:lnTo>
                    <a:pt x="590" y="899"/>
                  </a:lnTo>
                  <a:lnTo>
                    <a:pt x="590" y="900"/>
                  </a:lnTo>
                  <a:lnTo>
                    <a:pt x="589" y="902"/>
                  </a:lnTo>
                  <a:lnTo>
                    <a:pt x="589" y="903"/>
                  </a:lnTo>
                  <a:lnTo>
                    <a:pt x="589" y="906"/>
                  </a:lnTo>
                  <a:lnTo>
                    <a:pt x="589" y="908"/>
                  </a:lnTo>
                  <a:lnTo>
                    <a:pt x="590" y="911"/>
                  </a:lnTo>
                  <a:lnTo>
                    <a:pt x="590" y="912"/>
                  </a:lnTo>
                  <a:lnTo>
                    <a:pt x="592" y="914"/>
                  </a:lnTo>
                  <a:lnTo>
                    <a:pt x="592" y="915"/>
                  </a:lnTo>
                  <a:lnTo>
                    <a:pt x="593" y="917"/>
                  </a:lnTo>
                  <a:lnTo>
                    <a:pt x="593" y="918"/>
                  </a:lnTo>
                  <a:lnTo>
                    <a:pt x="593" y="920"/>
                  </a:lnTo>
                  <a:lnTo>
                    <a:pt x="595" y="921"/>
                  </a:lnTo>
                  <a:lnTo>
                    <a:pt x="596" y="921"/>
                  </a:lnTo>
                  <a:lnTo>
                    <a:pt x="598" y="923"/>
                  </a:lnTo>
                  <a:lnTo>
                    <a:pt x="600" y="925"/>
                  </a:lnTo>
                  <a:lnTo>
                    <a:pt x="601" y="926"/>
                  </a:lnTo>
                  <a:lnTo>
                    <a:pt x="603" y="926"/>
                  </a:lnTo>
                  <a:lnTo>
                    <a:pt x="604" y="926"/>
                  </a:lnTo>
                  <a:lnTo>
                    <a:pt x="607" y="928"/>
                  </a:lnTo>
                  <a:lnTo>
                    <a:pt x="609" y="929"/>
                  </a:lnTo>
                  <a:lnTo>
                    <a:pt x="609" y="931"/>
                  </a:lnTo>
                  <a:lnTo>
                    <a:pt x="609" y="932"/>
                  </a:lnTo>
                  <a:lnTo>
                    <a:pt x="609" y="935"/>
                  </a:lnTo>
                  <a:lnTo>
                    <a:pt x="607" y="935"/>
                  </a:lnTo>
                  <a:lnTo>
                    <a:pt x="607" y="937"/>
                  </a:lnTo>
                  <a:lnTo>
                    <a:pt x="607" y="938"/>
                  </a:lnTo>
                  <a:lnTo>
                    <a:pt x="606" y="940"/>
                  </a:lnTo>
                  <a:lnTo>
                    <a:pt x="604" y="941"/>
                  </a:lnTo>
                  <a:lnTo>
                    <a:pt x="603" y="943"/>
                  </a:lnTo>
                  <a:lnTo>
                    <a:pt x="601" y="944"/>
                  </a:lnTo>
                  <a:lnTo>
                    <a:pt x="600" y="946"/>
                  </a:lnTo>
                  <a:lnTo>
                    <a:pt x="600" y="947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5" y="947"/>
                  </a:lnTo>
                  <a:lnTo>
                    <a:pt x="593" y="947"/>
                  </a:lnTo>
                  <a:lnTo>
                    <a:pt x="593" y="949"/>
                  </a:lnTo>
                  <a:lnTo>
                    <a:pt x="592" y="950"/>
                  </a:lnTo>
                  <a:lnTo>
                    <a:pt x="592" y="952"/>
                  </a:lnTo>
                  <a:lnTo>
                    <a:pt x="590" y="954"/>
                  </a:lnTo>
                  <a:lnTo>
                    <a:pt x="589" y="955"/>
                  </a:lnTo>
                  <a:lnTo>
                    <a:pt x="587" y="955"/>
                  </a:lnTo>
                  <a:lnTo>
                    <a:pt x="586" y="955"/>
                  </a:lnTo>
                  <a:lnTo>
                    <a:pt x="584" y="957"/>
                  </a:lnTo>
                  <a:lnTo>
                    <a:pt x="583" y="957"/>
                  </a:lnTo>
                  <a:lnTo>
                    <a:pt x="581" y="958"/>
                  </a:lnTo>
                  <a:lnTo>
                    <a:pt x="581" y="960"/>
                  </a:lnTo>
                  <a:lnTo>
                    <a:pt x="580" y="961"/>
                  </a:lnTo>
                  <a:lnTo>
                    <a:pt x="578" y="963"/>
                  </a:lnTo>
                  <a:lnTo>
                    <a:pt x="578" y="964"/>
                  </a:lnTo>
                  <a:lnTo>
                    <a:pt x="578" y="966"/>
                  </a:lnTo>
                  <a:lnTo>
                    <a:pt x="580" y="966"/>
                  </a:lnTo>
                  <a:lnTo>
                    <a:pt x="581" y="967"/>
                  </a:lnTo>
                  <a:lnTo>
                    <a:pt x="583" y="969"/>
                  </a:lnTo>
                  <a:lnTo>
                    <a:pt x="584" y="969"/>
                  </a:lnTo>
                  <a:lnTo>
                    <a:pt x="584" y="970"/>
                  </a:lnTo>
                  <a:lnTo>
                    <a:pt x="584" y="972"/>
                  </a:lnTo>
                  <a:lnTo>
                    <a:pt x="586" y="973"/>
                  </a:lnTo>
                  <a:lnTo>
                    <a:pt x="586" y="975"/>
                  </a:lnTo>
                  <a:lnTo>
                    <a:pt x="586" y="976"/>
                  </a:lnTo>
                  <a:lnTo>
                    <a:pt x="586" y="978"/>
                  </a:lnTo>
                  <a:lnTo>
                    <a:pt x="584" y="978"/>
                  </a:lnTo>
                  <a:lnTo>
                    <a:pt x="583" y="978"/>
                  </a:lnTo>
                  <a:lnTo>
                    <a:pt x="583" y="976"/>
                  </a:lnTo>
                  <a:lnTo>
                    <a:pt x="581" y="976"/>
                  </a:lnTo>
                  <a:lnTo>
                    <a:pt x="580" y="976"/>
                  </a:lnTo>
                  <a:lnTo>
                    <a:pt x="578" y="976"/>
                  </a:lnTo>
                  <a:lnTo>
                    <a:pt x="578" y="978"/>
                  </a:lnTo>
                  <a:lnTo>
                    <a:pt x="577" y="978"/>
                  </a:lnTo>
                  <a:lnTo>
                    <a:pt x="575" y="979"/>
                  </a:lnTo>
                  <a:lnTo>
                    <a:pt x="574" y="979"/>
                  </a:lnTo>
                  <a:lnTo>
                    <a:pt x="572" y="979"/>
                  </a:lnTo>
                  <a:lnTo>
                    <a:pt x="571" y="979"/>
                  </a:lnTo>
                  <a:lnTo>
                    <a:pt x="569" y="978"/>
                  </a:lnTo>
                  <a:lnTo>
                    <a:pt x="567" y="976"/>
                  </a:lnTo>
                  <a:lnTo>
                    <a:pt x="566" y="978"/>
                  </a:lnTo>
                  <a:lnTo>
                    <a:pt x="564" y="978"/>
                  </a:lnTo>
                  <a:lnTo>
                    <a:pt x="563" y="978"/>
                  </a:lnTo>
                  <a:lnTo>
                    <a:pt x="552" y="990"/>
                  </a:lnTo>
                  <a:lnTo>
                    <a:pt x="549" y="984"/>
                  </a:lnTo>
                  <a:lnTo>
                    <a:pt x="548" y="983"/>
                  </a:lnTo>
                  <a:lnTo>
                    <a:pt x="545" y="981"/>
                  </a:lnTo>
                  <a:lnTo>
                    <a:pt x="538" y="978"/>
                  </a:lnTo>
                  <a:lnTo>
                    <a:pt x="537" y="976"/>
                  </a:lnTo>
                  <a:lnTo>
                    <a:pt x="537" y="973"/>
                  </a:lnTo>
                  <a:lnTo>
                    <a:pt x="538" y="972"/>
                  </a:lnTo>
                  <a:lnTo>
                    <a:pt x="540" y="972"/>
                  </a:lnTo>
                  <a:lnTo>
                    <a:pt x="542" y="972"/>
                  </a:lnTo>
                  <a:lnTo>
                    <a:pt x="542" y="970"/>
                  </a:lnTo>
                  <a:lnTo>
                    <a:pt x="540" y="970"/>
                  </a:lnTo>
                  <a:lnTo>
                    <a:pt x="540" y="972"/>
                  </a:lnTo>
                  <a:lnTo>
                    <a:pt x="537" y="972"/>
                  </a:lnTo>
                  <a:lnTo>
                    <a:pt x="534" y="970"/>
                  </a:lnTo>
                  <a:lnTo>
                    <a:pt x="532" y="969"/>
                  </a:lnTo>
                  <a:lnTo>
                    <a:pt x="532" y="967"/>
                  </a:lnTo>
                  <a:lnTo>
                    <a:pt x="534" y="966"/>
                  </a:lnTo>
                  <a:lnTo>
                    <a:pt x="535" y="966"/>
                  </a:lnTo>
                  <a:lnTo>
                    <a:pt x="534" y="964"/>
                  </a:lnTo>
                  <a:lnTo>
                    <a:pt x="531" y="967"/>
                  </a:lnTo>
                  <a:lnTo>
                    <a:pt x="529" y="967"/>
                  </a:lnTo>
                  <a:lnTo>
                    <a:pt x="528" y="967"/>
                  </a:lnTo>
                  <a:lnTo>
                    <a:pt x="523" y="966"/>
                  </a:lnTo>
                  <a:lnTo>
                    <a:pt x="516" y="960"/>
                  </a:lnTo>
                  <a:lnTo>
                    <a:pt x="514" y="958"/>
                  </a:lnTo>
                  <a:lnTo>
                    <a:pt x="514" y="955"/>
                  </a:lnTo>
                  <a:lnTo>
                    <a:pt x="513" y="955"/>
                  </a:lnTo>
                  <a:lnTo>
                    <a:pt x="513" y="950"/>
                  </a:lnTo>
                  <a:lnTo>
                    <a:pt x="508" y="947"/>
                  </a:lnTo>
                  <a:lnTo>
                    <a:pt x="502" y="944"/>
                  </a:lnTo>
                  <a:lnTo>
                    <a:pt x="502" y="946"/>
                  </a:lnTo>
                  <a:lnTo>
                    <a:pt x="500" y="944"/>
                  </a:lnTo>
                  <a:lnTo>
                    <a:pt x="502" y="943"/>
                  </a:lnTo>
                  <a:lnTo>
                    <a:pt x="502" y="938"/>
                  </a:lnTo>
                  <a:lnTo>
                    <a:pt x="499" y="932"/>
                  </a:lnTo>
                  <a:lnTo>
                    <a:pt x="499" y="928"/>
                  </a:lnTo>
                  <a:lnTo>
                    <a:pt x="499" y="921"/>
                  </a:lnTo>
                  <a:lnTo>
                    <a:pt x="499" y="920"/>
                  </a:lnTo>
                  <a:lnTo>
                    <a:pt x="499" y="918"/>
                  </a:lnTo>
                  <a:lnTo>
                    <a:pt x="497" y="917"/>
                  </a:lnTo>
                  <a:lnTo>
                    <a:pt x="497" y="914"/>
                  </a:lnTo>
                  <a:lnTo>
                    <a:pt x="497" y="911"/>
                  </a:lnTo>
                  <a:lnTo>
                    <a:pt x="496" y="908"/>
                  </a:lnTo>
                  <a:lnTo>
                    <a:pt x="496" y="909"/>
                  </a:lnTo>
                  <a:lnTo>
                    <a:pt x="496" y="911"/>
                  </a:lnTo>
                  <a:lnTo>
                    <a:pt x="497" y="914"/>
                  </a:lnTo>
                  <a:lnTo>
                    <a:pt x="496" y="914"/>
                  </a:lnTo>
                  <a:lnTo>
                    <a:pt x="494" y="912"/>
                  </a:lnTo>
                  <a:lnTo>
                    <a:pt x="494" y="909"/>
                  </a:lnTo>
                  <a:lnTo>
                    <a:pt x="491" y="903"/>
                  </a:lnTo>
                  <a:lnTo>
                    <a:pt x="488" y="900"/>
                  </a:lnTo>
                  <a:lnTo>
                    <a:pt x="488" y="899"/>
                  </a:lnTo>
                  <a:lnTo>
                    <a:pt x="485" y="896"/>
                  </a:lnTo>
                  <a:lnTo>
                    <a:pt x="482" y="894"/>
                  </a:lnTo>
                  <a:lnTo>
                    <a:pt x="479" y="889"/>
                  </a:lnTo>
                  <a:lnTo>
                    <a:pt x="471" y="882"/>
                  </a:lnTo>
                  <a:lnTo>
                    <a:pt x="470" y="877"/>
                  </a:lnTo>
                  <a:lnTo>
                    <a:pt x="464" y="873"/>
                  </a:lnTo>
                  <a:lnTo>
                    <a:pt x="462" y="873"/>
                  </a:lnTo>
                  <a:lnTo>
                    <a:pt x="461" y="870"/>
                  </a:lnTo>
                  <a:lnTo>
                    <a:pt x="458" y="870"/>
                  </a:lnTo>
                  <a:lnTo>
                    <a:pt x="458" y="871"/>
                  </a:lnTo>
                  <a:lnTo>
                    <a:pt x="455" y="871"/>
                  </a:lnTo>
                  <a:lnTo>
                    <a:pt x="455" y="870"/>
                  </a:lnTo>
                  <a:lnTo>
                    <a:pt x="455" y="868"/>
                  </a:lnTo>
                  <a:lnTo>
                    <a:pt x="453" y="867"/>
                  </a:lnTo>
                  <a:lnTo>
                    <a:pt x="453" y="865"/>
                  </a:lnTo>
                  <a:lnTo>
                    <a:pt x="453" y="862"/>
                  </a:lnTo>
                  <a:lnTo>
                    <a:pt x="452" y="859"/>
                  </a:lnTo>
                  <a:lnTo>
                    <a:pt x="452" y="857"/>
                  </a:lnTo>
                  <a:lnTo>
                    <a:pt x="452" y="854"/>
                  </a:lnTo>
                  <a:lnTo>
                    <a:pt x="452" y="848"/>
                  </a:lnTo>
                  <a:lnTo>
                    <a:pt x="453" y="848"/>
                  </a:lnTo>
                  <a:lnTo>
                    <a:pt x="453" y="845"/>
                  </a:lnTo>
                  <a:lnTo>
                    <a:pt x="453" y="838"/>
                  </a:lnTo>
                  <a:lnTo>
                    <a:pt x="455" y="836"/>
                  </a:lnTo>
                  <a:lnTo>
                    <a:pt x="455" y="828"/>
                  </a:lnTo>
                  <a:lnTo>
                    <a:pt x="453" y="827"/>
                  </a:lnTo>
                  <a:lnTo>
                    <a:pt x="453" y="824"/>
                  </a:lnTo>
                  <a:lnTo>
                    <a:pt x="452" y="822"/>
                  </a:lnTo>
                  <a:lnTo>
                    <a:pt x="448" y="818"/>
                  </a:lnTo>
                  <a:lnTo>
                    <a:pt x="442" y="813"/>
                  </a:lnTo>
                  <a:lnTo>
                    <a:pt x="442" y="809"/>
                  </a:lnTo>
                  <a:lnTo>
                    <a:pt x="442" y="807"/>
                  </a:lnTo>
                  <a:lnTo>
                    <a:pt x="442" y="805"/>
                  </a:lnTo>
                  <a:lnTo>
                    <a:pt x="441" y="802"/>
                  </a:lnTo>
                  <a:lnTo>
                    <a:pt x="439" y="802"/>
                  </a:lnTo>
                  <a:lnTo>
                    <a:pt x="439" y="799"/>
                  </a:lnTo>
                  <a:lnTo>
                    <a:pt x="438" y="799"/>
                  </a:lnTo>
                  <a:lnTo>
                    <a:pt x="436" y="798"/>
                  </a:lnTo>
                  <a:lnTo>
                    <a:pt x="433" y="795"/>
                  </a:lnTo>
                  <a:lnTo>
                    <a:pt x="432" y="793"/>
                  </a:lnTo>
                  <a:lnTo>
                    <a:pt x="429" y="787"/>
                  </a:lnTo>
                  <a:lnTo>
                    <a:pt x="426" y="784"/>
                  </a:lnTo>
                  <a:lnTo>
                    <a:pt x="426" y="783"/>
                  </a:lnTo>
                  <a:lnTo>
                    <a:pt x="423" y="783"/>
                  </a:lnTo>
                  <a:lnTo>
                    <a:pt x="418" y="778"/>
                  </a:lnTo>
                  <a:lnTo>
                    <a:pt x="416" y="775"/>
                  </a:lnTo>
                  <a:lnTo>
                    <a:pt x="413" y="776"/>
                  </a:lnTo>
                  <a:lnTo>
                    <a:pt x="406" y="769"/>
                  </a:lnTo>
                  <a:lnTo>
                    <a:pt x="406" y="767"/>
                  </a:lnTo>
                  <a:lnTo>
                    <a:pt x="404" y="766"/>
                  </a:lnTo>
                  <a:lnTo>
                    <a:pt x="400" y="761"/>
                  </a:lnTo>
                  <a:lnTo>
                    <a:pt x="395" y="758"/>
                  </a:lnTo>
                  <a:lnTo>
                    <a:pt x="394" y="758"/>
                  </a:lnTo>
                  <a:lnTo>
                    <a:pt x="392" y="760"/>
                  </a:lnTo>
                  <a:lnTo>
                    <a:pt x="390" y="760"/>
                  </a:lnTo>
                  <a:lnTo>
                    <a:pt x="387" y="757"/>
                  </a:lnTo>
                  <a:lnTo>
                    <a:pt x="384" y="757"/>
                  </a:lnTo>
                  <a:lnTo>
                    <a:pt x="380" y="752"/>
                  </a:lnTo>
                  <a:lnTo>
                    <a:pt x="377" y="754"/>
                  </a:lnTo>
                  <a:lnTo>
                    <a:pt x="375" y="754"/>
                  </a:lnTo>
                  <a:lnTo>
                    <a:pt x="374" y="752"/>
                  </a:lnTo>
                  <a:lnTo>
                    <a:pt x="371" y="751"/>
                  </a:lnTo>
                  <a:lnTo>
                    <a:pt x="369" y="751"/>
                  </a:lnTo>
                  <a:lnTo>
                    <a:pt x="366" y="751"/>
                  </a:lnTo>
                  <a:lnTo>
                    <a:pt x="365" y="751"/>
                  </a:lnTo>
                  <a:lnTo>
                    <a:pt x="362" y="749"/>
                  </a:lnTo>
                  <a:lnTo>
                    <a:pt x="360" y="747"/>
                  </a:lnTo>
                  <a:lnTo>
                    <a:pt x="360" y="746"/>
                  </a:lnTo>
                  <a:lnTo>
                    <a:pt x="360" y="744"/>
                  </a:lnTo>
                  <a:lnTo>
                    <a:pt x="360" y="743"/>
                  </a:lnTo>
                  <a:lnTo>
                    <a:pt x="358" y="743"/>
                  </a:lnTo>
                  <a:lnTo>
                    <a:pt x="358" y="740"/>
                  </a:lnTo>
                  <a:lnTo>
                    <a:pt x="357" y="737"/>
                  </a:lnTo>
                  <a:lnTo>
                    <a:pt x="357" y="735"/>
                  </a:lnTo>
                  <a:lnTo>
                    <a:pt x="352" y="732"/>
                  </a:lnTo>
                  <a:lnTo>
                    <a:pt x="351" y="732"/>
                  </a:lnTo>
                  <a:lnTo>
                    <a:pt x="349" y="732"/>
                  </a:lnTo>
                  <a:lnTo>
                    <a:pt x="348" y="731"/>
                  </a:lnTo>
                  <a:lnTo>
                    <a:pt x="348" y="729"/>
                  </a:lnTo>
                  <a:lnTo>
                    <a:pt x="343" y="726"/>
                  </a:lnTo>
                  <a:lnTo>
                    <a:pt x="343" y="723"/>
                  </a:lnTo>
                  <a:lnTo>
                    <a:pt x="339" y="718"/>
                  </a:lnTo>
                  <a:lnTo>
                    <a:pt x="337" y="715"/>
                  </a:lnTo>
                  <a:lnTo>
                    <a:pt x="337" y="714"/>
                  </a:lnTo>
                  <a:lnTo>
                    <a:pt x="336" y="709"/>
                  </a:lnTo>
                  <a:lnTo>
                    <a:pt x="336" y="708"/>
                  </a:lnTo>
                  <a:lnTo>
                    <a:pt x="334" y="706"/>
                  </a:lnTo>
                  <a:lnTo>
                    <a:pt x="334" y="705"/>
                  </a:lnTo>
                  <a:lnTo>
                    <a:pt x="334" y="703"/>
                  </a:lnTo>
                  <a:lnTo>
                    <a:pt x="334" y="702"/>
                  </a:lnTo>
                  <a:lnTo>
                    <a:pt x="331" y="699"/>
                  </a:lnTo>
                  <a:lnTo>
                    <a:pt x="331" y="697"/>
                  </a:lnTo>
                  <a:lnTo>
                    <a:pt x="329" y="694"/>
                  </a:lnTo>
                  <a:lnTo>
                    <a:pt x="328" y="689"/>
                  </a:lnTo>
                  <a:lnTo>
                    <a:pt x="326" y="685"/>
                  </a:lnTo>
                  <a:lnTo>
                    <a:pt x="325" y="683"/>
                  </a:lnTo>
                  <a:lnTo>
                    <a:pt x="325" y="682"/>
                  </a:lnTo>
                  <a:lnTo>
                    <a:pt x="323" y="680"/>
                  </a:lnTo>
                  <a:lnTo>
                    <a:pt x="323" y="679"/>
                  </a:lnTo>
                  <a:lnTo>
                    <a:pt x="320" y="676"/>
                  </a:lnTo>
                  <a:lnTo>
                    <a:pt x="320" y="674"/>
                  </a:lnTo>
                  <a:lnTo>
                    <a:pt x="317" y="671"/>
                  </a:lnTo>
                  <a:lnTo>
                    <a:pt x="311" y="668"/>
                  </a:lnTo>
                  <a:lnTo>
                    <a:pt x="310" y="667"/>
                  </a:lnTo>
                  <a:lnTo>
                    <a:pt x="305" y="664"/>
                  </a:lnTo>
                  <a:lnTo>
                    <a:pt x="304" y="664"/>
                  </a:lnTo>
                  <a:lnTo>
                    <a:pt x="302" y="659"/>
                  </a:lnTo>
                  <a:lnTo>
                    <a:pt x="299" y="656"/>
                  </a:lnTo>
                  <a:lnTo>
                    <a:pt x="297" y="653"/>
                  </a:lnTo>
                  <a:lnTo>
                    <a:pt x="296" y="650"/>
                  </a:lnTo>
                  <a:lnTo>
                    <a:pt x="296" y="648"/>
                  </a:lnTo>
                  <a:lnTo>
                    <a:pt x="294" y="647"/>
                  </a:lnTo>
                  <a:lnTo>
                    <a:pt x="293" y="644"/>
                  </a:lnTo>
                  <a:lnTo>
                    <a:pt x="293" y="641"/>
                  </a:lnTo>
                  <a:lnTo>
                    <a:pt x="293" y="639"/>
                  </a:lnTo>
                  <a:lnTo>
                    <a:pt x="291" y="638"/>
                  </a:lnTo>
                  <a:lnTo>
                    <a:pt x="291" y="636"/>
                  </a:lnTo>
                  <a:lnTo>
                    <a:pt x="288" y="631"/>
                  </a:lnTo>
                  <a:lnTo>
                    <a:pt x="287" y="630"/>
                  </a:lnTo>
                  <a:lnTo>
                    <a:pt x="285" y="627"/>
                  </a:lnTo>
                  <a:lnTo>
                    <a:pt x="285" y="625"/>
                  </a:lnTo>
                  <a:lnTo>
                    <a:pt x="284" y="624"/>
                  </a:lnTo>
                  <a:lnTo>
                    <a:pt x="281" y="621"/>
                  </a:lnTo>
                  <a:lnTo>
                    <a:pt x="281" y="619"/>
                  </a:lnTo>
                  <a:lnTo>
                    <a:pt x="278" y="616"/>
                  </a:lnTo>
                  <a:lnTo>
                    <a:pt x="273" y="612"/>
                  </a:lnTo>
                  <a:lnTo>
                    <a:pt x="273" y="610"/>
                  </a:lnTo>
                  <a:lnTo>
                    <a:pt x="265" y="603"/>
                  </a:lnTo>
                  <a:lnTo>
                    <a:pt x="261" y="598"/>
                  </a:lnTo>
                  <a:lnTo>
                    <a:pt x="258" y="595"/>
                  </a:lnTo>
                  <a:lnTo>
                    <a:pt x="253" y="590"/>
                  </a:lnTo>
                  <a:lnTo>
                    <a:pt x="252" y="590"/>
                  </a:lnTo>
                  <a:lnTo>
                    <a:pt x="250" y="587"/>
                  </a:lnTo>
                  <a:lnTo>
                    <a:pt x="249" y="587"/>
                  </a:lnTo>
                  <a:lnTo>
                    <a:pt x="241" y="580"/>
                  </a:lnTo>
                  <a:lnTo>
                    <a:pt x="239" y="580"/>
                  </a:lnTo>
                  <a:lnTo>
                    <a:pt x="236" y="578"/>
                  </a:lnTo>
                  <a:lnTo>
                    <a:pt x="235" y="577"/>
                  </a:lnTo>
                  <a:lnTo>
                    <a:pt x="229" y="574"/>
                  </a:lnTo>
                  <a:lnTo>
                    <a:pt x="221" y="566"/>
                  </a:lnTo>
                  <a:lnTo>
                    <a:pt x="220" y="564"/>
                  </a:lnTo>
                  <a:lnTo>
                    <a:pt x="217" y="564"/>
                  </a:lnTo>
                  <a:lnTo>
                    <a:pt x="210" y="561"/>
                  </a:lnTo>
                  <a:lnTo>
                    <a:pt x="207" y="560"/>
                  </a:lnTo>
                  <a:lnTo>
                    <a:pt x="206" y="558"/>
                  </a:lnTo>
                  <a:lnTo>
                    <a:pt x="204" y="558"/>
                  </a:lnTo>
                  <a:lnTo>
                    <a:pt x="201" y="558"/>
                  </a:lnTo>
                  <a:lnTo>
                    <a:pt x="201" y="557"/>
                  </a:lnTo>
                  <a:lnTo>
                    <a:pt x="200" y="557"/>
                  </a:lnTo>
                  <a:lnTo>
                    <a:pt x="197" y="555"/>
                  </a:lnTo>
                  <a:lnTo>
                    <a:pt x="194" y="555"/>
                  </a:lnTo>
                  <a:lnTo>
                    <a:pt x="192" y="557"/>
                  </a:lnTo>
                  <a:lnTo>
                    <a:pt x="189" y="557"/>
                  </a:lnTo>
                  <a:lnTo>
                    <a:pt x="186" y="555"/>
                  </a:lnTo>
                  <a:lnTo>
                    <a:pt x="183" y="554"/>
                  </a:lnTo>
                  <a:lnTo>
                    <a:pt x="181" y="554"/>
                  </a:lnTo>
                  <a:lnTo>
                    <a:pt x="181" y="552"/>
                  </a:lnTo>
                  <a:lnTo>
                    <a:pt x="180" y="552"/>
                  </a:lnTo>
                  <a:lnTo>
                    <a:pt x="177" y="551"/>
                  </a:lnTo>
                  <a:lnTo>
                    <a:pt x="175" y="551"/>
                  </a:lnTo>
                  <a:lnTo>
                    <a:pt x="172" y="549"/>
                  </a:lnTo>
                  <a:lnTo>
                    <a:pt x="163" y="545"/>
                  </a:lnTo>
                  <a:lnTo>
                    <a:pt x="162" y="545"/>
                  </a:lnTo>
                  <a:lnTo>
                    <a:pt x="152" y="540"/>
                  </a:lnTo>
                  <a:lnTo>
                    <a:pt x="146" y="537"/>
                  </a:lnTo>
                  <a:lnTo>
                    <a:pt x="142" y="537"/>
                  </a:lnTo>
                  <a:lnTo>
                    <a:pt x="142" y="535"/>
                  </a:lnTo>
                  <a:lnTo>
                    <a:pt x="139" y="535"/>
                  </a:lnTo>
                  <a:lnTo>
                    <a:pt x="136" y="535"/>
                  </a:lnTo>
                  <a:lnTo>
                    <a:pt x="131" y="535"/>
                  </a:lnTo>
                  <a:lnTo>
                    <a:pt x="131" y="534"/>
                  </a:lnTo>
                  <a:lnTo>
                    <a:pt x="117" y="534"/>
                  </a:lnTo>
                  <a:lnTo>
                    <a:pt x="117" y="535"/>
                  </a:lnTo>
                  <a:lnTo>
                    <a:pt x="111" y="535"/>
                  </a:lnTo>
                  <a:lnTo>
                    <a:pt x="110" y="535"/>
                  </a:lnTo>
                  <a:lnTo>
                    <a:pt x="107" y="535"/>
                  </a:lnTo>
                  <a:lnTo>
                    <a:pt x="107" y="537"/>
                  </a:lnTo>
                  <a:lnTo>
                    <a:pt x="104" y="537"/>
                  </a:lnTo>
                  <a:lnTo>
                    <a:pt x="101" y="537"/>
                  </a:lnTo>
                  <a:lnTo>
                    <a:pt x="101" y="538"/>
                  </a:lnTo>
                  <a:lnTo>
                    <a:pt x="96" y="538"/>
                  </a:lnTo>
                  <a:lnTo>
                    <a:pt x="93" y="540"/>
                  </a:lnTo>
                  <a:lnTo>
                    <a:pt x="91" y="541"/>
                  </a:lnTo>
                  <a:lnTo>
                    <a:pt x="85" y="546"/>
                  </a:lnTo>
                  <a:lnTo>
                    <a:pt x="84" y="549"/>
                  </a:lnTo>
                  <a:lnTo>
                    <a:pt x="84" y="551"/>
                  </a:lnTo>
                  <a:lnTo>
                    <a:pt x="84" y="552"/>
                  </a:lnTo>
                  <a:lnTo>
                    <a:pt x="84" y="554"/>
                  </a:lnTo>
                  <a:lnTo>
                    <a:pt x="84" y="555"/>
                  </a:lnTo>
                  <a:lnTo>
                    <a:pt x="87" y="558"/>
                  </a:lnTo>
                  <a:lnTo>
                    <a:pt x="88" y="557"/>
                  </a:lnTo>
                  <a:lnTo>
                    <a:pt x="91" y="558"/>
                  </a:lnTo>
                  <a:lnTo>
                    <a:pt x="93" y="558"/>
                  </a:lnTo>
                  <a:lnTo>
                    <a:pt x="94" y="560"/>
                  </a:lnTo>
                  <a:lnTo>
                    <a:pt x="94" y="563"/>
                  </a:lnTo>
                  <a:lnTo>
                    <a:pt x="91" y="564"/>
                  </a:lnTo>
                  <a:lnTo>
                    <a:pt x="90" y="566"/>
                  </a:lnTo>
                  <a:lnTo>
                    <a:pt x="88" y="567"/>
                  </a:lnTo>
                  <a:lnTo>
                    <a:pt x="87" y="569"/>
                  </a:lnTo>
                  <a:lnTo>
                    <a:pt x="88" y="570"/>
                  </a:lnTo>
                  <a:lnTo>
                    <a:pt x="90" y="570"/>
                  </a:lnTo>
                  <a:lnTo>
                    <a:pt x="91" y="572"/>
                  </a:lnTo>
                  <a:lnTo>
                    <a:pt x="91" y="574"/>
                  </a:lnTo>
                  <a:lnTo>
                    <a:pt x="93" y="575"/>
                  </a:lnTo>
                  <a:lnTo>
                    <a:pt x="93" y="577"/>
                  </a:lnTo>
                  <a:lnTo>
                    <a:pt x="91" y="578"/>
                  </a:lnTo>
                  <a:lnTo>
                    <a:pt x="90" y="578"/>
                  </a:lnTo>
                  <a:lnTo>
                    <a:pt x="90" y="575"/>
                  </a:lnTo>
                  <a:lnTo>
                    <a:pt x="88" y="574"/>
                  </a:lnTo>
                  <a:lnTo>
                    <a:pt x="88" y="575"/>
                  </a:lnTo>
                  <a:lnTo>
                    <a:pt x="85" y="572"/>
                  </a:lnTo>
                  <a:lnTo>
                    <a:pt x="85" y="574"/>
                  </a:lnTo>
                  <a:lnTo>
                    <a:pt x="84" y="572"/>
                  </a:lnTo>
                  <a:lnTo>
                    <a:pt x="82" y="574"/>
                  </a:lnTo>
                  <a:lnTo>
                    <a:pt x="82" y="572"/>
                  </a:lnTo>
                  <a:lnTo>
                    <a:pt x="81" y="574"/>
                  </a:lnTo>
                  <a:lnTo>
                    <a:pt x="81" y="575"/>
                  </a:lnTo>
                  <a:lnTo>
                    <a:pt x="84" y="575"/>
                  </a:lnTo>
                  <a:lnTo>
                    <a:pt x="82" y="577"/>
                  </a:lnTo>
                  <a:lnTo>
                    <a:pt x="84" y="578"/>
                  </a:lnTo>
                  <a:lnTo>
                    <a:pt x="84" y="580"/>
                  </a:lnTo>
                  <a:lnTo>
                    <a:pt x="85" y="580"/>
                  </a:lnTo>
                  <a:lnTo>
                    <a:pt x="87" y="580"/>
                  </a:lnTo>
                  <a:lnTo>
                    <a:pt x="87" y="581"/>
                  </a:lnTo>
                  <a:lnTo>
                    <a:pt x="88" y="581"/>
                  </a:lnTo>
                  <a:lnTo>
                    <a:pt x="88" y="580"/>
                  </a:lnTo>
                  <a:lnTo>
                    <a:pt x="88" y="581"/>
                  </a:lnTo>
                  <a:lnTo>
                    <a:pt x="91" y="580"/>
                  </a:lnTo>
                  <a:lnTo>
                    <a:pt x="93" y="581"/>
                  </a:lnTo>
                  <a:lnTo>
                    <a:pt x="93" y="583"/>
                  </a:lnTo>
                  <a:lnTo>
                    <a:pt x="91" y="586"/>
                  </a:lnTo>
                  <a:lnTo>
                    <a:pt x="88" y="587"/>
                  </a:lnTo>
                  <a:lnTo>
                    <a:pt x="84" y="590"/>
                  </a:lnTo>
                  <a:lnTo>
                    <a:pt x="82" y="592"/>
                  </a:lnTo>
                  <a:lnTo>
                    <a:pt x="82" y="595"/>
                  </a:lnTo>
                  <a:lnTo>
                    <a:pt x="84" y="598"/>
                  </a:lnTo>
                  <a:lnTo>
                    <a:pt x="84" y="601"/>
                  </a:lnTo>
                  <a:lnTo>
                    <a:pt x="84" y="603"/>
                  </a:lnTo>
                  <a:lnTo>
                    <a:pt x="82" y="603"/>
                  </a:lnTo>
                  <a:lnTo>
                    <a:pt x="81" y="603"/>
                  </a:lnTo>
                  <a:lnTo>
                    <a:pt x="79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5" y="595"/>
                  </a:lnTo>
                  <a:lnTo>
                    <a:pt x="73" y="595"/>
                  </a:lnTo>
                  <a:lnTo>
                    <a:pt x="73" y="592"/>
                  </a:lnTo>
                  <a:lnTo>
                    <a:pt x="73" y="590"/>
                  </a:lnTo>
                  <a:lnTo>
                    <a:pt x="72" y="589"/>
                  </a:lnTo>
                  <a:lnTo>
                    <a:pt x="72" y="587"/>
                  </a:lnTo>
                  <a:lnTo>
                    <a:pt x="69" y="584"/>
                  </a:lnTo>
                  <a:lnTo>
                    <a:pt x="67" y="584"/>
                  </a:lnTo>
                  <a:lnTo>
                    <a:pt x="64" y="584"/>
                  </a:lnTo>
                  <a:lnTo>
                    <a:pt x="62" y="583"/>
                  </a:lnTo>
                  <a:lnTo>
                    <a:pt x="61" y="581"/>
                  </a:lnTo>
                  <a:lnTo>
                    <a:pt x="59" y="581"/>
                  </a:lnTo>
                  <a:lnTo>
                    <a:pt x="59" y="583"/>
                  </a:lnTo>
                  <a:lnTo>
                    <a:pt x="56" y="583"/>
                  </a:lnTo>
                  <a:lnTo>
                    <a:pt x="56" y="581"/>
                  </a:lnTo>
                  <a:lnTo>
                    <a:pt x="55" y="583"/>
                  </a:lnTo>
                  <a:lnTo>
                    <a:pt x="53" y="583"/>
                  </a:lnTo>
                  <a:lnTo>
                    <a:pt x="52" y="581"/>
                  </a:lnTo>
                  <a:lnTo>
                    <a:pt x="52" y="580"/>
                  </a:lnTo>
                  <a:lnTo>
                    <a:pt x="53" y="578"/>
                  </a:lnTo>
                  <a:lnTo>
                    <a:pt x="53" y="577"/>
                  </a:lnTo>
                  <a:lnTo>
                    <a:pt x="53" y="575"/>
                  </a:lnTo>
                  <a:lnTo>
                    <a:pt x="53" y="574"/>
                  </a:lnTo>
                  <a:lnTo>
                    <a:pt x="50" y="574"/>
                  </a:lnTo>
                  <a:lnTo>
                    <a:pt x="49" y="572"/>
                  </a:lnTo>
                  <a:lnTo>
                    <a:pt x="50" y="570"/>
                  </a:lnTo>
                  <a:lnTo>
                    <a:pt x="49" y="569"/>
                  </a:lnTo>
                  <a:lnTo>
                    <a:pt x="47" y="569"/>
                  </a:lnTo>
                  <a:lnTo>
                    <a:pt x="50" y="566"/>
                  </a:lnTo>
                  <a:lnTo>
                    <a:pt x="49" y="564"/>
                  </a:lnTo>
                  <a:lnTo>
                    <a:pt x="47" y="564"/>
                  </a:lnTo>
                  <a:lnTo>
                    <a:pt x="46" y="564"/>
                  </a:lnTo>
                  <a:lnTo>
                    <a:pt x="46" y="563"/>
                  </a:lnTo>
                  <a:lnTo>
                    <a:pt x="44" y="561"/>
                  </a:lnTo>
                  <a:lnTo>
                    <a:pt x="43" y="561"/>
                  </a:lnTo>
                  <a:lnTo>
                    <a:pt x="41" y="560"/>
                  </a:lnTo>
                  <a:lnTo>
                    <a:pt x="43" y="560"/>
                  </a:lnTo>
                  <a:lnTo>
                    <a:pt x="41" y="558"/>
                  </a:lnTo>
                  <a:lnTo>
                    <a:pt x="38" y="555"/>
                  </a:lnTo>
                  <a:lnTo>
                    <a:pt x="38" y="554"/>
                  </a:lnTo>
                  <a:lnTo>
                    <a:pt x="37" y="551"/>
                  </a:lnTo>
                  <a:lnTo>
                    <a:pt x="35" y="552"/>
                  </a:lnTo>
                  <a:lnTo>
                    <a:pt x="33" y="552"/>
                  </a:lnTo>
                  <a:lnTo>
                    <a:pt x="32" y="551"/>
                  </a:lnTo>
                  <a:lnTo>
                    <a:pt x="29" y="551"/>
                  </a:lnTo>
                  <a:lnTo>
                    <a:pt x="27" y="549"/>
                  </a:lnTo>
                  <a:lnTo>
                    <a:pt x="29" y="545"/>
                  </a:lnTo>
                  <a:lnTo>
                    <a:pt x="27" y="543"/>
                  </a:lnTo>
                  <a:lnTo>
                    <a:pt x="20" y="535"/>
                  </a:lnTo>
                  <a:lnTo>
                    <a:pt x="18" y="534"/>
                  </a:lnTo>
                  <a:lnTo>
                    <a:pt x="17" y="534"/>
                  </a:lnTo>
                  <a:lnTo>
                    <a:pt x="9" y="534"/>
                  </a:lnTo>
                  <a:lnTo>
                    <a:pt x="11" y="531"/>
                  </a:lnTo>
                  <a:lnTo>
                    <a:pt x="11" y="529"/>
                  </a:lnTo>
                  <a:lnTo>
                    <a:pt x="11" y="528"/>
                  </a:lnTo>
                  <a:lnTo>
                    <a:pt x="12" y="526"/>
                  </a:lnTo>
                  <a:lnTo>
                    <a:pt x="14" y="526"/>
                  </a:lnTo>
                  <a:lnTo>
                    <a:pt x="15" y="526"/>
                  </a:lnTo>
                  <a:lnTo>
                    <a:pt x="17" y="528"/>
                  </a:lnTo>
                  <a:lnTo>
                    <a:pt x="18" y="528"/>
                  </a:lnTo>
                  <a:lnTo>
                    <a:pt x="20" y="526"/>
                  </a:lnTo>
                  <a:lnTo>
                    <a:pt x="20" y="525"/>
                  </a:lnTo>
                  <a:lnTo>
                    <a:pt x="23" y="526"/>
                  </a:lnTo>
                  <a:lnTo>
                    <a:pt x="26" y="522"/>
                  </a:lnTo>
                  <a:lnTo>
                    <a:pt x="29" y="522"/>
                  </a:lnTo>
                  <a:lnTo>
                    <a:pt x="30" y="522"/>
                  </a:lnTo>
                  <a:lnTo>
                    <a:pt x="32" y="520"/>
                  </a:lnTo>
                  <a:lnTo>
                    <a:pt x="33" y="520"/>
                  </a:lnTo>
                  <a:lnTo>
                    <a:pt x="33" y="522"/>
                  </a:lnTo>
                  <a:lnTo>
                    <a:pt x="37" y="522"/>
                  </a:lnTo>
                  <a:lnTo>
                    <a:pt x="38" y="520"/>
                  </a:lnTo>
                  <a:lnTo>
                    <a:pt x="41" y="519"/>
                  </a:lnTo>
                  <a:lnTo>
                    <a:pt x="41" y="517"/>
                  </a:lnTo>
                  <a:lnTo>
                    <a:pt x="46" y="514"/>
                  </a:lnTo>
                  <a:lnTo>
                    <a:pt x="47" y="514"/>
                  </a:lnTo>
                  <a:lnTo>
                    <a:pt x="49" y="516"/>
                  </a:lnTo>
                  <a:lnTo>
                    <a:pt x="52" y="516"/>
                  </a:lnTo>
                  <a:lnTo>
                    <a:pt x="53" y="516"/>
                  </a:lnTo>
                  <a:lnTo>
                    <a:pt x="55" y="517"/>
                  </a:lnTo>
                  <a:lnTo>
                    <a:pt x="56" y="517"/>
                  </a:lnTo>
                  <a:lnTo>
                    <a:pt x="59" y="517"/>
                  </a:lnTo>
                  <a:lnTo>
                    <a:pt x="61" y="516"/>
                  </a:lnTo>
                  <a:lnTo>
                    <a:pt x="62" y="516"/>
                  </a:lnTo>
                  <a:lnTo>
                    <a:pt x="64" y="516"/>
                  </a:lnTo>
                  <a:lnTo>
                    <a:pt x="67" y="514"/>
                  </a:lnTo>
                  <a:lnTo>
                    <a:pt x="72" y="512"/>
                  </a:lnTo>
                  <a:lnTo>
                    <a:pt x="73" y="512"/>
                  </a:lnTo>
                  <a:lnTo>
                    <a:pt x="75" y="512"/>
                  </a:lnTo>
                  <a:lnTo>
                    <a:pt x="76" y="511"/>
                  </a:lnTo>
                  <a:lnTo>
                    <a:pt x="79" y="511"/>
                  </a:lnTo>
                  <a:lnTo>
                    <a:pt x="82" y="509"/>
                  </a:lnTo>
                  <a:lnTo>
                    <a:pt x="85" y="508"/>
                  </a:lnTo>
                  <a:lnTo>
                    <a:pt x="90" y="506"/>
                  </a:lnTo>
                  <a:lnTo>
                    <a:pt x="91" y="506"/>
                  </a:lnTo>
                  <a:lnTo>
                    <a:pt x="94" y="505"/>
                  </a:lnTo>
                  <a:lnTo>
                    <a:pt x="96" y="505"/>
                  </a:lnTo>
                  <a:lnTo>
                    <a:pt x="98" y="503"/>
                  </a:lnTo>
                  <a:lnTo>
                    <a:pt x="99" y="503"/>
                  </a:lnTo>
                  <a:lnTo>
                    <a:pt x="102" y="503"/>
                  </a:lnTo>
                  <a:lnTo>
                    <a:pt x="104" y="503"/>
                  </a:lnTo>
                  <a:lnTo>
                    <a:pt x="105" y="502"/>
                  </a:lnTo>
                  <a:lnTo>
                    <a:pt x="108" y="502"/>
                  </a:lnTo>
                  <a:lnTo>
                    <a:pt x="110" y="500"/>
                  </a:lnTo>
                  <a:lnTo>
                    <a:pt x="111" y="500"/>
                  </a:lnTo>
                  <a:lnTo>
                    <a:pt x="114" y="499"/>
                  </a:lnTo>
                  <a:lnTo>
                    <a:pt x="117" y="497"/>
                  </a:lnTo>
                  <a:lnTo>
                    <a:pt x="119" y="497"/>
                  </a:lnTo>
                  <a:lnTo>
                    <a:pt x="120" y="497"/>
                  </a:lnTo>
                  <a:lnTo>
                    <a:pt x="122" y="494"/>
                  </a:lnTo>
                  <a:lnTo>
                    <a:pt x="125" y="493"/>
                  </a:lnTo>
                  <a:lnTo>
                    <a:pt x="127" y="491"/>
                  </a:lnTo>
                  <a:lnTo>
                    <a:pt x="130" y="490"/>
                  </a:lnTo>
                  <a:lnTo>
                    <a:pt x="131" y="490"/>
                  </a:lnTo>
                  <a:lnTo>
                    <a:pt x="133" y="488"/>
                  </a:lnTo>
                  <a:lnTo>
                    <a:pt x="136" y="488"/>
                  </a:lnTo>
                  <a:lnTo>
                    <a:pt x="137" y="487"/>
                  </a:lnTo>
                  <a:lnTo>
                    <a:pt x="139" y="487"/>
                  </a:lnTo>
                  <a:lnTo>
                    <a:pt x="143" y="485"/>
                  </a:lnTo>
                  <a:lnTo>
                    <a:pt x="152" y="480"/>
                  </a:lnTo>
                  <a:lnTo>
                    <a:pt x="154" y="480"/>
                  </a:lnTo>
                  <a:lnTo>
                    <a:pt x="157" y="479"/>
                  </a:lnTo>
                  <a:lnTo>
                    <a:pt x="159" y="479"/>
                  </a:lnTo>
                  <a:lnTo>
                    <a:pt x="160" y="477"/>
                  </a:lnTo>
                  <a:lnTo>
                    <a:pt x="162" y="477"/>
                  </a:lnTo>
                  <a:lnTo>
                    <a:pt x="163" y="477"/>
                  </a:lnTo>
                  <a:lnTo>
                    <a:pt x="172" y="473"/>
                  </a:lnTo>
                  <a:lnTo>
                    <a:pt x="174" y="471"/>
                  </a:lnTo>
                  <a:lnTo>
                    <a:pt x="175" y="471"/>
                  </a:lnTo>
                  <a:lnTo>
                    <a:pt x="177" y="470"/>
                  </a:lnTo>
                  <a:lnTo>
                    <a:pt x="180" y="470"/>
                  </a:lnTo>
                  <a:lnTo>
                    <a:pt x="181" y="468"/>
                  </a:lnTo>
                  <a:lnTo>
                    <a:pt x="185" y="468"/>
                  </a:lnTo>
                  <a:lnTo>
                    <a:pt x="191" y="465"/>
                  </a:lnTo>
                  <a:lnTo>
                    <a:pt x="192" y="465"/>
                  </a:lnTo>
                  <a:lnTo>
                    <a:pt x="200" y="461"/>
                  </a:lnTo>
                  <a:lnTo>
                    <a:pt x="201" y="461"/>
                  </a:lnTo>
                  <a:lnTo>
                    <a:pt x="210" y="454"/>
                  </a:lnTo>
                  <a:lnTo>
                    <a:pt x="212" y="454"/>
                  </a:lnTo>
                  <a:lnTo>
                    <a:pt x="214" y="454"/>
                  </a:lnTo>
                  <a:lnTo>
                    <a:pt x="215" y="454"/>
                  </a:lnTo>
                  <a:lnTo>
                    <a:pt x="217" y="453"/>
                  </a:lnTo>
                  <a:lnTo>
                    <a:pt x="218" y="453"/>
                  </a:lnTo>
                  <a:lnTo>
                    <a:pt x="220" y="451"/>
                  </a:lnTo>
                  <a:lnTo>
                    <a:pt x="221" y="451"/>
                  </a:lnTo>
                  <a:lnTo>
                    <a:pt x="223" y="450"/>
                  </a:lnTo>
                  <a:lnTo>
                    <a:pt x="224" y="450"/>
                  </a:lnTo>
                  <a:lnTo>
                    <a:pt x="230" y="448"/>
                  </a:lnTo>
                  <a:lnTo>
                    <a:pt x="230" y="447"/>
                  </a:lnTo>
                  <a:lnTo>
                    <a:pt x="235" y="445"/>
                  </a:lnTo>
                  <a:lnTo>
                    <a:pt x="239" y="442"/>
                  </a:lnTo>
                  <a:lnTo>
                    <a:pt x="246" y="438"/>
                  </a:lnTo>
                  <a:lnTo>
                    <a:pt x="249" y="438"/>
                  </a:lnTo>
                  <a:lnTo>
                    <a:pt x="255" y="435"/>
                  </a:lnTo>
                  <a:lnTo>
                    <a:pt x="258" y="435"/>
                  </a:lnTo>
                  <a:lnTo>
                    <a:pt x="259" y="433"/>
                  </a:lnTo>
                  <a:lnTo>
                    <a:pt x="268" y="429"/>
                  </a:lnTo>
                  <a:lnTo>
                    <a:pt x="271" y="427"/>
                  </a:lnTo>
                  <a:lnTo>
                    <a:pt x="279" y="422"/>
                  </a:lnTo>
                  <a:lnTo>
                    <a:pt x="282" y="421"/>
                  </a:lnTo>
                  <a:lnTo>
                    <a:pt x="288" y="416"/>
                  </a:lnTo>
                  <a:lnTo>
                    <a:pt x="291" y="416"/>
                  </a:lnTo>
                  <a:lnTo>
                    <a:pt x="299" y="413"/>
                  </a:lnTo>
                  <a:lnTo>
                    <a:pt x="302" y="409"/>
                  </a:lnTo>
                  <a:lnTo>
                    <a:pt x="305" y="407"/>
                  </a:lnTo>
                  <a:lnTo>
                    <a:pt x="307" y="407"/>
                  </a:lnTo>
                  <a:lnTo>
                    <a:pt x="308" y="406"/>
                  </a:lnTo>
                  <a:lnTo>
                    <a:pt x="311" y="403"/>
                  </a:lnTo>
                  <a:lnTo>
                    <a:pt x="311" y="401"/>
                  </a:lnTo>
                  <a:lnTo>
                    <a:pt x="311" y="398"/>
                  </a:lnTo>
                  <a:lnTo>
                    <a:pt x="313" y="395"/>
                  </a:lnTo>
                  <a:lnTo>
                    <a:pt x="314" y="392"/>
                  </a:lnTo>
                  <a:lnTo>
                    <a:pt x="314" y="387"/>
                  </a:lnTo>
                  <a:lnTo>
                    <a:pt x="316" y="386"/>
                  </a:lnTo>
                  <a:lnTo>
                    <a:pt x="317" y="384"/>
                  </a:lnTo>
                  <a:lnTo>
                    <a:pt x="317" y="383"/>
                  </a:lnTo>
                  <a:lnTo>
                    <a:pt x="319" y="383"/>
                  </a:lnTo>
                  <a:lnTo>
                    <a:pt x="322" y="378"/>
                  </a:lnTo>
                  <a:lnTo>
                    <a:pt x="323" y="377"/>
                  </a:lnTo>
                  <a:lnTo>
                    <a:pt x="325" y="374"/>
                  </a:lnTo>
                  <a:lnTo>
                    <a:pt x="331" y="367"/>
                  </a:lnTo>
                  <a:lnTo>
                    <a:pt x="334" y="363"/>
                  </a:lnTo>
                  <a:lnTo>
                    <a:pt x="336" y="360"/>
                  </a:lnTo>
                  <a:lnTo>
                    <a:pt x="346" y="351"/>
                  </a:lnTo>
                  <a:lnTo>
                    <a:pt x="346" y="348"/>
                  </a:lnTo>
                  <a:lnTo>
                    <a:pt x="349" y="346"/>
                  </a:lnTo>
                  <a:lnTo>
                    <a:pt x="354" y="342"/>
                  </a:lnTo>
                  <a:lnTo>
                    <a:pt x="355" y="338"/>
                  </a:lnTo>
                  <a:lnTo>
                    <a:pt x="360" y="334"/>
                  </a:lnTo>
                  <a:lnTo>
                    <a:pt x="369" y="325"/>
                  </a:lnTo>
                  <a:lnTo>
                    <a:pt x="369" y="323"/>
                  </a:lnTo>
                  <a:lnTo>
                    <a:pt x="372" y="319"/>
                  </a:lnTo>
                  <a:lnTo>
                    <a:pt x="377" y="316"/>
                  </a:lnTo>
                  <a:lnTo>
                    <a:pt x="377" y="314"/>
                  </a:lnTo>
                  <a:lnTo>
                    <a:pt x="384" y="306"/>
                  </a:lnTo>
                  <a:lnTo>
                    <a:pt x="384" y="305"/>
                  </a:lnTo>
                  <a:lnTo>
                    <a:pt x="392" y="299"/>
                  </a:lnTo>
                  <a:lnTo>
                    <a:pt x="392" y="296"/>
                  </a:lnTo>
                  <a:lnTo>
                    <a:pt x="398" y="290"/>
                  </a:lnTo>
                  <a:lnTo>
                    <a:pt x="404" y="284"/>
                  </a:lnTo>
                  <a:lnTo>
                    <a:pt x="407" y="280"/>
                  </a:lnTo>
                  <a:lnTo>
                    <a:pt x="407" y="279"/>
                  </a:lnTo>
                  <a:lnTo>
                    <a:pt x="412" y="274"/>
                  </a:lnTo>
                  <a:lnTo>
                    <a:pt x="419" y="267"/>
                  </a:lnTo>
                  <a:lnTo>
                    <a:pt x="421" y="264"/>
                  </a:lnTo>
                  <a:lnTo>
                    <a:pt x="426" y="258"/>
                  </a:lnTo>
                  <a:lnTo>
                    <a:pt x="433" y="248"/>
                  </a:lnTo>
                  <a:lnTo>
                    <a:pt x="435" y="247"/>
                  </a:lnTo>
                  <a:lnTo>
                    <a:pt x="441" y="241"/>
                  </a:lnTo>
                  <a:lnTo>
                    <a:pt x="447" y="233"/>
                  </a:lnTo>
                  <a:lnTo>
                    <a:pt x="448" y="230"/>
                  </a:lnTo>
                  <a:lnTo>
                    <a:pt x="455" y="224"/>
                  </a:lnTo>
                  <a:lnTo>
                    <a:pt x="455" y="222"/>
                  </a:lnTo>
                  <a:lnTo>
                    <a:pt x="459" y="216"/>
                  </a:lnTo>
                  <a:lnTo>
                    <a:pt x="462" y="212"/>
                  </a:lnTo>
                  <a:lnTo>
                    <a:pt x="462" y="210"/>
                  </a:lnTo>
                  <a:lnTo>
                    <a:pt x="468" y="206"/>
                  </a:lnTo>
                  <a:lnTo>
                    <a:pt x="470" y="203"/>
                  </a:lnTo>
                  <a:lnTo>
                    <a:pt x="470" y="201"/>
                  </a:lnTo>
                  <a:lnTo>
                    <a:pt x="473" y="198"/>
                  </a:lnTo>
                  <a:lnTo>
                    <a:pt x="473" y="197"/>
                  </a:lnTo>
                  <a:lnTo>
                    <a:pt x="482" y="189"/>
                  </a:lnTo>
                  <a:lnTo>
                    <a:pt x="482" y="187"/>
                  </a:lnTo>
                  <a:lnTo>
                    <a:pt x="487" y="183"/>
                  </a:lnTo>
                  <a:lnTo>
                    <a:pt x="487" y="181"/>
                  </a:lnTo>
                  <a:lnTo>
                    <a:pt x="490" y="180"/>
                  </a:lnTo>
                  <a:lnTo>
                    <a:pt x="490" y="178"/>
                  </a:lnTo>
                  <a:lnTo>
                    <a:pt x="494" y="172"/>
                  </a:lnTo>
                  <a:lnTo>
                    <a:pt x="494" y="171"/>
                  </a:lnTo>
                  <a:lnTo>
                    <a:pt x="497" y="168"/>
                  </a:lnTo>
                  <a:lnTo>
                    <a:pt x="497" y="166"/>
                  </a:lnTo>
                  <a:lnTo>
                    <a:pt x="500" y="163"/>
                  </a:lnTo>
                  <a:lnTo>
                    <a:pt x="500" y="161"/>
                  </a:lnTo>
                  <a:lnTo>
                    <a:pt x="502" y="160"/>
                  </a:lnTo>
                  <a:lnTo>
                    <a:pt x="508" y="154"/>
                  </a:lnTo>
                  <a:lnTo>
                    <a:pt x="510" y="151"/>
                  </a:lnTo>
                  <a:lnTo>
                    <a:pt x="513" y="146"/>
                  </a:lnTo>
                  <a:lnTo>
                    <a:pt x="514" y="143"/>
                  </a:lnTo>
                  <a:lnTo>
                    <a:pt x="516" y="142"/>
                  </a:lnTo>
                  <a:lnTo>
                    <a:pt x="517" y="139"/>
                  </a:lnTo>
                  <a:lnTo>
                    <a:pt x="519" y="137"/>
                  </a:lnTo>
                  <a:lnTo>
                    <a:pt x="520" y="132"/>
                  </a:lnTo>
                  <a:lnTo>
                    <a:pt x="522" y="131"/>
                  </a:lnTo>
                  <a:lnTo>
                    <a:pt x="523" y="129"/>
                  </a:lnTo>
                  <a:lnTo>
                    <a:pt x="525" y="126"/>
                  </a:lnTo>
                  <a:lnTo>
                    <a:pt x="526" y="125"/>
                  </a:lnTo>
                  <a:lnTo>
                    <a:pt x="528" y="122"/>
                  </a:lnTo>
                  <a:lnTo>
                    <a:pt x="529" y="119"/>
                  </a:lnTo>
                  <a:lnTo>
                    <a:pt x="532" y="116"/>
                  </a:lnTo>
                  <a:lnTo>
                    <a:pt x="534" y="113"/>
                  </a:lnTo>
                  <a:lnTo>
                    <a:pt x="535" y="110"/>
                  </a:lnTo>
                  <a:lnTo>
                    <a:pt x="537" y="105"/>
                  </a:lnTo>
                  <a:lnTo>
                    <a:pt x="540" y="102"/>
                  </a:lnTo>
                  <a:lnTo>
                    <a:pt x="545" y="93"/>
                  </a:lnTo>
                  <a:lnTo>
                    <a:pt x="546" y="90"/>
                  </a:lnTo>
                  <a:lnTo>
                    <a:pt x="548" y="88"/>
                  </a:lnTo>
                  <a:lnTo>
                    <a:pt x="552" y="84"/>
                  </a:lnTo>
                  <a:lnTo>
                    <a:pt x="552" y="82"/>
                  </a:lnTo>
                  <a:lnTo>
                    <a:pt x="558" y="73"/>
                  </a:lnTo>
                  <a:lnTo>
                    <a:pt x="561" y="68"/>
                  </a:lnTo>
                  <a:lnTo>
                    <a:pt x="561" y="67"/>
                  </a:lnTo>
                  <a:lnTo>
                    <a:pt x="563" y="65"/>
                  </a:lnTo>
                  <a:lnTo>
                    <a:pt x="564" y="62"/>
                  </a:lnTo>
                  <a:lnTo>
                    <a:pt x="566" y="61"/>
                  </a:lnTo>
                  <a:lnTo>
                    <a:pt x="569" y="56"/>
                  </a:lnTo>
                  <a:lnTo>
                    <a:pt x="569" y="55"/>
                  </a:lnTo>
                  <a:lnTo>
                    <a:pt x="571" y="55"/>
                  </a:lnTo>
                  <a:lnTo>
                    <a:pt x="571" y="53"/>
                  </a:lnTo>
                  <a:lnTo>
                    <a:pt x="572" y="52"/>
                  </a:lnTo>
                  <a:lnTo>
                    <a:pt x="572" y="47"/>
                  </a:lnTo>
                  <a:lnTo>
                    <a:pt x="575" y="44"/>
                  </a:lnTo>
                  <a:lnTo>
                    <a:pt x="577" y="42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80" y="36"/>
                  </a:lnTo>
                  <a:lnTo>
                    <a:pt x="581" y="33"/>
                  </a:lnTo>
                  <a:lnTo>
                    <a:pt x="584" y="29"/>
                  </a:lnTo>
                  <a:lnTo>
                    <a:pt x="584" y="27"/>
                  </a:lnTo>
                  <a:lnTo>
                    <a:pt x="587" y="24"/>
                  </a:lnTo>
                  <a:lnTo>
                    <a:pt x="590" y="19"/>
                  </a:lnTo>
                  <a:lnTo>
                    <a:pt x="592" y="18"/>
                  </a:lnTo>
                  <a:lnTo>
                    <a:pt x="592" y="16"/>
                  </a:lnTo>
                  <a:lnTo>
                    <a:pt x="593" y="13"/>
                  </a:lnTo>
                  <a:lnTo>
                    <a:pt x="595" y="12"/>
                  </a:lnTo>
                  <a:lnTo>
                    <a:pt x="598" y="7"/>
                  </a:lnTo>
                  <a:lnTo>
                    <a:pt x="600" y="4"/>
                  </a:lnTo>
                  <a:lnTo>
                    <a:pt x="603" y="1"/>
                  </a:lnTo>
                  <a:lnTo>
                    <a:pt x="603" y="0"/>
                  </a:lnTo>
                  <a:lnTo>
                    <a:pt x="618" y="7"/>
                  </a:lnTo>
                  <a:lnTo>
                    <a:pt x="624" y="10"/>
                  </a:lnTo>
                  <a:lnTo>
                    <a:pt x="629" y="13"/>
                  </a:lnTo>
                  <a:lnTo>
                    <a:pt x="632" y="18"/>
                  </a:lnTo>
                  <a:lnTo>
                    <a:pt x="633" y="19"/>
                  </a:lnTo>
                  <a:lnTo>
                    <a:pt x="633" y="21"/>
                  </a:lnTo>
                  <a:lnTo>
                    <a:pt x="633" y="24"/>
                  </a:lnTo>
                  <a:lnTo>
                    <a:pt x="633" y="26"/>
                  </a:lnTo>
                  <a:lnTo>
                    <a:pt x="635" y="27"/>
                  </a:lnTo>
                  <a:lnTo>
                    <a:pt x="633" y="29"/>
                  </a:lnTo>
                  <a:lnTo>
                    <a:pt x="633" y="30"/>
                  </a:lnTo>
                  <a:lnTo>
                    <a:pt x="632" y="33"/>
                  </a:lnTo>
                  <a:lnTo>
                    <a:pt x="627" y="39"/>
                  </a:lnTo>
                  <a:lnTo>
                    <a:pt x="625" y="41"/>
                  </a:lnTo>
                  <a:lnTo>
                    <a:pt x="622" y="44"/>
                  </a:lnTo>
                  <a:lnTo>
                    <a:pt x="619" y="48"/>
                  </a:lnTo>
                  <a:lnTo>
                    <a:pt x="616" y="53"/>
                  </a:lnTo>
                  <a:lnTo>
                    <a:pt x="613" y="56"/>
                  </a:lnTo>
                  <a:lnTo>
                    <a:pt x="612" y="61"/>
                  </a:lnTo>
                  <a:lnTo>
                    <a:pt x="610" y="65"/>
                  </a:lnTo>
                  <a:lnTo>
                    <a:pt x="609" y="68"/>
                  </a:lnTo>
                  <a:lnTo>
                    <a:pt x="607" y="71"/>
                  </a:lnTo>
                  <a:lnTo>
                    <a:pt x="607" y="73"/>
                  </a:lnTo>
                  <a:lnTo>
                    <a:pt x="606" y="77"/>
                  </a:lnTo>
                  <a:lnTo>
                    <a:pt x="604" y="79"/>
                  </a:lnTo>
                  <a:lnTo>
                    <a:pt x="604" y="81"/>
                  </a:lnTo>
                  <a:lnTo>
                    <a:pt x="601" y="90"/>
                  </a:lnTo>
                  <a:lnTo>
                    <a:pt x="601" y="91"/>
                  </a:lnTo>
                  <a:lnTo>
                    <a:pt x="598" y="96"/>
                  </a:lnTo>
                  <a:lnTo>
                    <a:pt x="596" y="102"/>
                  </a:lnTo>
                  <a:lnTo>
                    <a:pt x="595" y="108"/>
                  </a:lnTo>
                  <a:lnTo>
                    <a:pt x="593" y="113"/>
                  </a:lnTo>
                  <a:lnTo>
                    <a:pt x="593" y="117"/>
                  </a:lnTo>
                  <a:lnTo>
                    <a:pt x="595" y="120"/>
                  </a:lnTo>
                  <a:lnTo>
                    <a:pt x="596" y="122"/>
                  </a:lnTo>
                  <a:lnTo>
                    <a:pt x="598" y="12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6EDCEDF0-83A8-4004-8A43-92480168B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" y="2176"/>
              <a:ext cx="3" cy="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1 h 3"/>
                <a:gd name="T4" fmla="*/ 1 w 3"/>
                <a:gd name="T5" fmla="*/ 3 h 3"/>
                <a:gd name="T6" fmla="*/ 0 w 3"/>
                <a:gd name="T7" fmla="*/ 3 h 3"/>
                <a:gd name="T8" fmla="*/ 0 w 3"/>
                <a:gd name="T9" fmla="*/ 1 h 3"/>
                <a:gd name="T10" fmla="*/ 0 w 3"/>
                <a:gd name="T11" fmla="*/ 0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id="{C437D0E6-9663-4117-9D48-6D091BBD1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" y="2165"/>
              <a:ext cx="5" cy="6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6 h 6"/>
                <a:gd name="T4" fmla="*/ 0 w 5"/>
                <a:gd name="T5" fmla="*/ 3 h 6"/>
                <a:gd name="T6" fmla="*/ 0 w 5"/>
                <a:gd name="T7" fmla="*/ 2 h 6"/>
                <a:gd name="T8" fmla="*/ 0 w 5"/>
                <a:gd name="T9" fmla="*/ 0 h 6"/>
                <a:gd name="T10" fmla="*/ 2 w 5"/>
                <a:gd name="T11" fmla="*/ 0 h 6"/>
                <a:gd name="T12" fmla="*/ 5 w 5"/>
                <a:gd name="T13" fmla="*/ 3 h 6"/>
                <a:gd name="T14" fmla="*/ 5 w 5"/>
                <a:gd name="T15" fmla="*/ 5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15">
              <a:extLst>
                <a:ext uri="{FF2B5EF4-FFF2-40B4-BE49-F238E27FC236}">
                  <a16:creationId xmlns:a16="http://schemas.microsoft.com/office/drawing/2014/main" id="{10393717-3455-4FB1-833F-3A0B75F16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" y="2112"/>
              <a:ext cx="1" cy="1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C8149BA1-F6EE-41B1-85E7-524A060C7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" y="21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1 w 3"/>
                <a:gd name="T5" fmla="*/ 0 h 3"/>
                <a:gd name="T6" fmla="*/ 3 w 3"/>
                <a:gd name="T7" fmla="*/ 0 h 3"/>
                <a:gd name="T8" fmla="*/ 3 w 3"/>
                <a:gd name="T9" fmla="*/ 2 h 3"/>
                <a:gd name="T10" fmla="*/ 1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id="{9A68DB01-1521-422F-9F2A-DB49917F1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" y="2101"/>
              <a:ext cx="4" cy="3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3 w 4"/>
                <a:gd name="T5" fmla="*/ 3 h 3"/>
                <a:gd name="T6" fmla="*/ 1 w 4"/>
                <a:gd name="T7" fmla="*/ 2 h 3"/>
                <a:gd name="T8" fmla="*/ 0 w 4"/>
                <a:gd name="T9" fmla="*/ 2 h 3"/>
                <a:gd name="T10" fmla="*/ 0 w 4"/>
                <a:gd name="T11" fmla="*/ 0 h 3"/>
                <a:gd name="T12" fmla="*/ 1 w 4"/>
                <a:gd name="T13" fmla="*/ 0 h 3"/>
                <a:gd name="T14" fmla="*/ 3 w 4"/>
                <a:gd name="T15" fmla="*/ 0 h 3"/>
                <a:gd name="T16" fmla="*/ 4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3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18">
              <a:extLst>
                <a:ext uri="{FF2B5EF4-FFF2-40B4-BE49-F238E27FC236}">
                  <a16:creationId xmlns:a16="http://schemas.microsoft.com/office/drawing/2014/main" id="{9659EE27-4AE9-46A4-A16D-8B08A6E9A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" y="2092"/>
              <a:ext cx="1" cy="1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1B79B2DD-C185-4C0C-AD25-FB64AB59A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" y="1657"/>
              <a:ext cx="571" cy="914"/>
            </a:xfrm>
            <a:custGeom>
              <a:avLst/>
              <a:gdLst>
                <a:gd name="T0" fmla="*/ 193 w 571"/>
                <a:gd name="T1" fmla="*/ 70 h 914"/>
                <a:gd name="T2" fmla="*/ 229 w 571"/>
                <a:gd name="T3" fmla="*/ 99 h 914"/>
                <a:gd name="T4" fmla="*/ 248 w 571"/>
                <a:gd name="T5" fmla="*/ 150 h 914"/>
                <a:gd name="T6" fmla="*/ 287 w 571"/>
                <a:gd name="T7" fmla="*/ 110 h 914"/>
                <a:gd name="T8" fmla="*/ 319 w 571"/>
                <a:gd name="T9" fmla="*/ 64 h 914"/>
                <a:gd name="T10" fmla="*/ 327 w 571"/>
                <a:gd name="T11" fmla="*/ 43 h 914"/>
                <a:gd name="T12" fmla="*/ 345 w 571"/>
                <a:gd name="T13" fmla="*/ 20 h 914"/>
                <a:gd name="T14" fmla="*/ 370 w 571"/>
                <a:gd name="T15" fmla="*/ 1 h 914"/>
                <a:gd name="T16" fmla="*/ 414 w 571"/>
                <a:gd name="T17" fmla="*/ 26 h 914"/>
                <a:gd name="T18" fmla="*/ 449 w 571"/>
                <a:gd name="T19" fmla="*/ 37 h 914"/>
                <a:gd name="T20" fmla="*/ 455 w 571"/>
                <a:gd name="T21" fmla="*/ 75 h 914"/>
                <a:gd name="T22" fmla="*/ 481 w 571"/>
                <a:gd name="T23" fmla="*/ 64 h 914"/>
                <a:gd name="T24" fmla="*/ 502 w 571"/>
                <a:gd name="T25" fmla="*/ 88 h 914"/>
                <a:gd name="T26" fmla="*/ 510 w 571"/>
                <a:gd name="T27" fmla="*/ 130 h 914"/>
                <a:gd name="T28" fmla="*/ 525 w 571"/>
                <a:gd name="T29" fmla="*/ 171 h 914"/>
                <a:gd name="T30" fmla="*/ 557 w 571"/>
                <a:gd name="T31" fmla="*/ 206 h 914"/>
                <a:gd name="T32" fmla="*/ 568 w 571"/>
                <a:gd name="T33" fmla="*/ 256 h 914"/>
                <a:gd name="T34" fmla="*/ 571 w 571"/>
                <a:gd name="T35" fmla="*/ 285 h 914"/>
                <a:gd name="T36" fmla="*/ 545 w 571"/>
                <a:gd name="T37" fmla="*/ 301 h 914"/>
                <a:gd name="T38" fmla="*/ 524 w 571"/>
                <a:gd name="T39" fmla="*/ 287 h 914"/>
                <a:gd name="T40" fmla="*/ 495 w 571"/>
                <a:gd name="T41" fmla="*/ 273 h 914"/>
                <a:gd name="T42" fmla="*/ 463 w 571"/>
                <a:gd name="T43" fmla="*/ 264 h 914"/>
                <a:gd name="T44" fmla="*/ 425 w 571"/>
                <a:gd name="T45" fmla="*/ 252 h 914"/>
                <a:gd name="T46" fmla="*/ 388 w 571"/>
                <a:gd name="T47" fmla="*/ 247 h 914"/>
                <a:gd name="T48" fmla="*/ 350 w 571"/>
                <a:gd name="T49" fmla="*/ 255 h 914"/>
                <a:gd name="T50" fmla="*/ 312 w 571"/>
                <a:gd name="T51" fmla="*/ 272 h 914"/>
                <a:gd name="T52" fmla="*/ 235 w 571"/>
                <a:gd name="T53" fmla="*/ 291 h 914"/>
                <a:gd name="T54" fmla="*/ 194 w 571"/>
                <a:gd name="T55" fmla="*/ 319 h 914"/>
                <a:gd name="T56" fmla="*/ 214 w 571"/>
                <a:gd name="T57" fmla="*/ 342 h 914"/>
                <a:gd name="T58" fmla="*/ 232 w 571"/>
                <a:gd name="T59" fmla="*/ 362 h 914"/>
                <a:gd name="T60" fmla="*/ 234 w 571"/>
                <a:gd name="T61" fmla="*/ 388 h 914"/>
                <a:gd name="T62" fmla="*/ 231 w 571"/>
                <a:gd name="T63" fmla="*/ 414 h 914"/>
                <a:gd name="T64" fmla="*/ 254 w 571"/>
                <a:gd name="T65" fmla="*/ 449 h 914"/>
                <a:gd name="T66" fmla="*/ 254 w 571"/>
                <a:gd name="T67" fmla="*/ 481 h 914"/>
                <a:gd name="T68" fmla="*/ 246 w 571"/>
                <a:gd name="T69" fmla="*/ 511 h 914"/>
                <a:gd name="T70" fmla="*/ 251 w 571"/>
                <a:gd name="T71" fmla="*/ 539 h 914"/>
                <a:gd name="T72" fmla="*/ 269 w 571"/>
                <a:gd name="T73" fmla="*/ 555 h 914"/>
                <a:gd name="T74" fmla="*/ 295 w 571"/>
                <a:gd name="T75" fmla="*/ 559 h 914"/>
                <a:gd name="T76" fmla="*/ 316 w 571"/>
                <a:gd name="T77" fmla="*/ 563 h 914"/>
                <a:gd name="T78" fmla="*/ 315 w 571"/>
                <a:gd name="T79" fmla="*/ 586 h 914"/>
                <a:gd name="T80" fmla="*/ 307 w 571"/>
                <a:gd name="T81" fmla="*/ 613 h 914"/>
                <a:gd name="T82" fmla="*/ 295 w 571"/>
                <a:gd name="T83" fmla="*/ 638 h 914"/>
                <a:gd name="T84" fmla="*/ 272 w 571"/>
                <a:gd name="T85" fmla="*/ 659 h 914"/>
                <a:gd name="T86" fmla="*/ 248 w 571"/>
                <a:gd name="T87" fmla="*/ 673 h 914"/>
                <a:gd name="T88" fmla="*/ 226 w 571"/>
                <a:gd name="T89" fmla="*/ 690 h 914"/>
                <a:gd name="T90" fmla="*/ 196 w 571"/>
                <a:gd name="T91" fmla="*/ 694 h 914"/>
                <a:gd name="T92" fmla="*/ 179 w 571"/>
                <a:gd name="T93" fmla="*/ 723 h 914"/>
                <a:gd name="T94" fmla="*/ 176 w 571"/>
                <a:gd name="T95" fmla="*/ 757 h 914"/>
                <a:gd name="T96" fmla="*/ 174 w 571"/>
                <a:gd name="T97" fmla="*/ 786 h 914"/>
                <a:gd name="T98" fmla="*/ 156 w 571"/>
                <a:gd name="T99" fmla="*/ 810 h 914"/>
                <a:gd name="T100" fmla="*/ 150 w 571"/>
                <a:gd name="T101" fmla="*/ 839 h 914"/>
                <a:gd name="T102" fmla="*/ 165 w 571"/>
                <a:gd name="T103" fmla="*/ 861 h 914"/>
                <a:gd name="T104" fmla="*/ 147 w 571"/>
                <a:gd name="T105" fmla="*/ 879 h 914"/>
                <a:gd name="T106" fmla="*/ 144 w 571"/>
                <a:gd name="T107" fmla="*/ 897 h 914"/>
                <a:gd name="T108" fmla="*/ 125 w 571"/>
                <a:gd name="T109" fmla="*/ 900 h 914"/>
                <a:gd name="T110" fmla="*/ 95 w 571"/>
                <a:gd name="T111" fmla="*/ 896 h 914"/>
                <a:gd name="T112" fmla="*/ 60 w 571"/>
                <a:gd name="T113" fmla="*/ 868 h 914"/>
                <a:gd name="T114" fmla="*/ 54 w 571"/>
                <a:gd name="T115" fmla="*/ 838 h 914"/>
                <a:gd name="T116" fmla="*/ 13 w 571"/>
                <a:gd name="T117" fmla="*/ 794 h 914"/>
                <a:gd name="T118" fmla="*/ 6 w 571"/>
                <a:gd name="T119" fmla="*/ 74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1" h="914">
                  <a:moveTo>
                    <a:pt x="156" y="46"/>
                  </a:moveTo>
                  <a:lnTo>
                    <a:pt x="159" y="47"/>
                  </a:lnTo>
                  <a:lnTo>
                    <a:pt x="161" y="49"/>
                  </a:lnTo>
                  <a:lnTo>
                    <a:pt x="167" y="50"/>
                  </a:lnTo>
                  <a:lnTo>
                    <a:pt x="170" y="50"/>
                  </a:lnTo>
                  <a:lnTo>
                    <a:pt x="171" y="50"/>
                  </a:lnTo>
                  <a:lnTo>
                    <a:pt x="173" y="52"/>
                  </a:lnTo>
                  <a:lnTo>
                    <a:pt x="176" y="56"/>
                  </a:lnTo>
                  <a:lnTo>
                    <a:pt x="177" y="56"/>
                  </a:lnTo>
                  <a:lnTo>
                    <a:pt x="177" y="59"/>
                  </a:lnTo>
                  <a:lnTo>
                    <a:pt x="180" y="61"/>
                  </a:lnTo>
                  <a:lnTo>
                    <a:pt x="182" y="63"/>
                  </a:lnTo>
                  <a:lnTo>
                    <a:pt x="182" y="64"/>
                  </a:lnTo>
                  <a:lnTo>
                    <a:pt x="187" y="67"/>
                  </a:lnTo>
                  <a:lnTo>
                    <a:pt x="190" y="67"/>
                  </a:lnTo>
                  <a:lnTo>
                    <a:pt x="190" y="69"/>
                  </a:lnTo>
                  <a:lnTo>
                    <a:pt x="193" y="70"/>
                  </a:lnTo>
                  <a:lnTo>
                    <a:pt x="194" y="72"/>
                  </a:lnTo>
                  <a:lnTo>
                    <a:pt x="196" y="72"/>
                  </a:lnTo>
                  <a:lnTo>
                    <a:pt x="197" y="73"/>
                  </a:lnTo>
                  <a:lnTo>
                    <a:pt x="202" y="76"/>
                  </a:lnTo>
                  <a:lnTo>
                    <a:pt x="202" y="78"/>
                  </a:lnTo>
                  <a:lnTo>
                    <a:pt x="203" y="79"/>
                  </a:lnTo>
                  <a:lnTo>
                    <a:pt x="205" y="82"/>
                  </a:lnTo>
                  <a:lnTo>
                    <a:pt x="206" y="84"/>
                  </a:lnTo>
                  <a:lnTo>
                    <a:pt x="208" y="84"/>
                  </a:lnTo>
                  <a:lnTo>
                    <a:pt x="211" y="87"/>
                  </a:lnTo>
                  <a:lnTo>
                    <a:pt x="212" y="88"/>
                  </a:lnTo>
                  <a:lnTo>
                    <a:pt x="216" y="90"/>
                  </a:lnTo>
                  <a:lnTo>
                    <a:pt x="217" y="92"/>
                  </a:lnTo>
                  <a:lnTo>
                    <a:pt x="222" y="95"/>
                  </a:lnTo>
                  <a:lnTo>
                    <a:pt x="226" y="96"/>
                  </a:lnTo>
                  <a:lnTo>
                    <a:pt x="226" y="98"/>
                  </a:lnTo>
                  <a:lnTo>
                    <a:pt x="229" y="99"/>
                  </a:lnTo>
                  <a:lnTo>
                    <a:pt x="231" y="99"/>
                  </a:lnTo>
                  <a:lnTo>
                    <a:pt x="232" y="101"/>
                  </a:lnTo>
                  <a:lnTo>
                    <a:pt x="234" y="105"/>
                  </a:lnTo>
                  <a:lnTo>
                    <a:pt x="235" y="110"/>
                  </a:lnTo>
                  <a:lnTo>
                    <a:pt x="235" y="111"/>
                  </a:lnTo>
                  <a:lnTo>
                    <a:pt x="237" y="114"/>
                  </a:lnTo>
                  <a:lnTo>
                    <a:pt x="238" y="117"/>
                  </a:lnTo>
                  <a:lnTo>
                    <a:pt x="241" y="119"/>
                  </a:lnTo>
                  <a:lnTo>
                    <a:pt x="244" y="121"/>
                  </a:lnTo>
                  <a:lnTo>
                    <a:pt x="248" y="125"/>
                  </a:lnTo>
                  <a:lnTo>
                    <a:pt x="248" y="131"/>
                  </a:lnTo>
                  <a:lnTo>
                    <a:pt x="249" y="134"/>
                  </a:lnTo>
                  <a:lnTo>
                    <a:pt x="248" y="136"/>
                  </a:lnTo>
                  <a:lnTo>
                    <a:pt x="248" y="140"/>
                  </a:lnTo>
                  <a:lnTo>
                    <a:pt x="248" y="143"/>
                  </a:lnTo>
                  <a:lnTo>
                    <a:pt x="248" y="146"/>
                  </a:lnTo>
                  <a:lnTo>
                    <a:pt x="248" y="150"/>
                  </a:lnTo>
                  <a:lnTo>
                    <a:pt x="248" y="157"/>
                  </a:lnTo>
                  <a:lnTo>
                    <a:pt x="251" y="156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5" y="151"/>
                  </a:lnTo>
                  <a:lnTo>
                    <a:pt x="257" y="151"/>
                  </a:lnTo>
                  <a:lnTo>
                    <a:pt x="258" y="150"/>
                  </a:lnTo>
                  <a:lnTo>
                    <a:pt x="260" y="143"/>
                  </a:lnTo>
                  <a:lnTo>
                    <a:pt x="264" y="139"/>
                  </a:lnTo>
                  <a:lnTo>
                    <a:pt x="269" y="134"/>
                  </a:lnTo>
                  <a:lnTo>
                    <a:pt x="270" y="133"/>
                  </a:lnTo>
                  <a:lnTo>
                    <a:pt x="272" y="133"/>
                  </a:lnTo>
                  <a:lnTo>
                    <a:pt x="278" y="127"/>
                  </a:lnTo>
                  <a:lnTo>
                    <a:pt x="280" y="124"/>
                  </a:lnTo>
                  <a:lnTo>
                    <a:pt x="281" y="121"/>
                  </a:lnTo>
                  <a:lnTo>
                    <a:pt x="284" y="119"/>
                  </a:lnTo>
                  <a:lnTo>
                    <a:pt x="287" y="110"/>
                  </a:lnTo>
                  <a:lnTo>
                    <a:pt x="289" y="107"/>
                  </a:lnTo>
                  <a:lnTo>
                    <a:pt x="292" y="101"/>
                  </a:lnTo>
                  <a:lnTo>
                    <a:pt x="293" y="99"/>
                  </a:lnTo>
                  <a:lnTo>
                    <a:pt x="296" y="92"/>
                  </a:lnTo>
                  <a:lnTo>
                    <a:pt x="298" y="88"/>
                  </a:lnTo>
                  <a:lnTo>
                    <a:pt x="301" y="84"/>
                  </a:lnTo>
                  <a:lnTo>
                    <a:pt x="301" y="82"/>
                  </a:lnTo>
                  <a:lnTo>
                    <a:pt x="302" y="79"/>
                  </a:lnTo>
                  <a:lnTo>
                    <a:pt x="306" y="75"/>
                  </a:lnTo>
                  <a:lnTo>
                    <a:pt x="307" y="72"/>
                  </a:lnTo>
                  <a:lnTo>
                    <a:pt x="309" y="69"/>
                  </a:lnTo>
                  <a:lnTo>
                    <a:pt x="310" y="67"/>
                  </a:lnTo>
                  <a:lnTo>
                    <a:pt x="313" y="67"/>
                  </a:lnTo>
                  <a:lnTo>
                    <a:pt x="315" y="67"/>
                  </a:lnTo>
                  <a:lnTo>
                    <a:pt x="316" y="66"/>
                  </a:lnTo>
                  <a:lnTo>
                    <a:pt x="318" y="66"/>
                  </a:lnTo>
                  <a:lnTo>
                    <a:pt x="319" y="64"/>
                  </a:lnTo>
                  <a:lnTo>
                    <a:pt x="321" y="63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2" y="56"/>
                  </a:lnTo>
                  <a:lnTo>
                    <a:pt x="321" y="55"/>
                  </a:lnTo>
                  <a:lnTo>
                    <a:pt x="319" y="55"/>
                  </a:lnTo>
                  <a:lnTo>
                    <a:pt x="319" y="53"/>
                  </a:lnTo>
                  <a:lnTo>
                    <a:pt x="319" y="52"/>
                  </a:lnTo>
                  <a:lnTo>
                    <a:pt x="321" y="52"/>
                  </a:lnTo>
                  <a:lnTo>
                    <a:pt x="321" y="50"/>
                  </a:lnTo>
                  <a:lnTo>
                    <a:pt x="322" y="49"/>
                  </a:lnTo>
                  <a:lnTo>
                    <a:pt x="324" y="47"/>
                  </a:lnTo>
                  <a:lnTo>
                    <a:pt x="324" y="46"/>
                  </a:lnTo>
                  <a:lnTo>
                    <a:pt x="325" y="44"/>
                  </a:lnTo>
                  <a:lnTo>
                    <a:pt x="327" y="43"/>
                  </a:lnTo>
                  <a:lnTo>
                    <a:pt x="328" y="40"/>
                  </a:lnTo>
                  <a:lnTo>
                    <a:pt x="328" y="38"/>
                  </a:lnTo>
                  <a:lnTo>
                    <a:pt x="330" y="38"/>
                  </a:lnTo>
                  <a:lnTo>
                    <a:pt x="331" y="37"/>
                  </a:lnTo>
                  <a:lnTo>
                    <a:pt x="331" y="35"/>
                  </a:lnTo>
                  <a:lnTo>
                    <a:pt x="333" y="34"/>
                  </a:lnTo>
                  <a:lnTo>
                    <a:pt x="335" y="34"/>
                  </a:lnTo>
                  <a:lnTo>
                    <a:pt x="336" y="32"/>
                  </a:lnTo>
                  <a:lnTo>
                    <a:pt x="338" y="30"/>
                  </a:lnTo>
                  <a:lnTo>
                    <a:pt x="339" y="29"/>
                  </a:lnTo>
                  <a:lnTo>
                    <a:pt x="339" y="27"/>
                  </a:lnTo>
                  <a:lnTo>
                    <a:pt x="341" y="26"/>
                  </a:lnTo>
                  <a:lnTo>
                    <a:pt x="342" y="26"/>
                  </a:lnTo>
                  <a:lnTo>
                    <a:pt x="342" y="24"/>
                  </a:lnTo>
                  <a:lnTo>
                    <a:pt x="344" y="23"/>
                  </a:lnTo>
                  <a:lnTo>
                    <a:pt x="345" y="21"/>
                  </a:lnTo>
                  <a:lnTo>
                    <a:pt x="345" y="20"/>
                  </a:lnTo>
                  <a:lnTo>
                    <a:pt x="347" y="20"/>
                  </a:lnTo>
                  <a:lnTo>
                    <a:pt x="348" y="18"/>
                  </a:lnTo>
                  <a:lnTo>
                    <a:pt x="350" y="17"/>
                  </a:lnTo>
                  <a:lnTo>
                    <a:pt x="350" y="15"/>
                  </a:lnTo>
                  <a:lnTo>
                    <a:pt x="351" y="15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6" y="9"/>
                  </a:lnTo>
                  <a:lnTo>
                    <a:pt x="357" y="9"/>
                  </a:lnTo>
                  <a:lnTo>
                    <a:pt x="359" y="8"/>
                  </a:lnTo>
                  <a:lnTo>
                    <a:pt x="362" y="6"/>
                  </a:lnTo>
                  <a:lnTo>
                    <a:pt x="364" y="3"/>
                  </a:lnTo>
                  <a:lnTo>
                    <a:pt x="365" y="3"/>
                  </a:lnTo>
                  <a:lnTo>
                    <a:pt x="365" y="1"/>
                  </a:lnTo>
                  <a:lnTo>
                    <a:pt x="367" y="0"/>
                  </a:lnTo>
                  <a:lnTo>
                    <a:pt x="368" y="0"/>
                  </a:lnTo>
                  <a:lnTo>
                    <a:pt x="370" y="1"/>
                  </a:lnTo>
                  <a:lnTo>
                    <a:pt x="371" y="3"/>
                  </a:lnTo>
                  <a:lnTo>
                    <a:pt x="373" y="5"/>
                  </a:lnTo>
                  <a:lnTo>
                    <a:pt x="374" y="6"/>
                  </a:lnTo>
                  <a:lnTo>
                    <a:pt x="377" y="8"/>
                  </a:lnTo>
                  <a:lnTo>
                    <a:pt x="379" y="11"/>
                  </a:lnTo>
                  <a:lnTo>
                    <a:pt x="380" y="12"/>
                  </a:lnTo>
                  <a:lnTo>
                    <a:pt x="382" y="14"/>
                  </a:lnTo>
                  <a:lnTo>
                    <a:pt x="385" y="17"/>
                  </a:lnTo>
                  <a:lnTo>
                    <a:pt x="386" y="18"/>
                  </a:lnTo>
                  <a:lnTo>
                    <a:pt x="388" y="21"/>
                  </a:lnTo>
                  <a:lnTo>
                    <a:pt x="391" y="23"/>
                  </a:lnTo>
                  <a:lnTo>
                    <a:pt x="394" y="24"/>
                  </a:lnTo>
                  <a:lnTo>
                    <a:pt x="397" y="24"/>
                  </a:lnTo>
                  <a:lnTo>
                    <a:pt x="402" y="24"/>
                  </a:lnTo>
                  <a:lnTo>
                    <a:pt x="406" y="24"/>
                  </a:lnTo>
                  <a:lnTo>
                    <a:pt x="411" y="26"/>
                  </a:lnTo>
                  <a:lnTo>
                    <a:pt x="414" y="26"/>
                  </a:lnTo>
                  <a:lnTo>
                    <a:pt x="417" y="27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2"/>
                  </a:lnTo>
                  <a:lnTo>
                    <a:pt x="425" y="30"/>
                  </a:lnTo>
                  <a:lnTo>
                    <a:pt x="426" y="29"/>
                  </a:lnTo>
                  <a:lnTo>
                    <a:pt x="428" y="27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5" y="26"/>
                  </a:lnTo>
                  <a:lnTo>
                    <a:pt x="438" y="26"/>
                  </a:lnTo>
                  <a:lnTo>
                    <a:pt x="441" y="27"/>
                  </a:lnTo>
                  <a:lnTo>
                    <a:pt x="443" y="29"/>
                  </a:lnTo>
                  <a:lnTo>
                    <a:pt x="444" y="32"/>
                  </a:lnTo>
                  <a:lnTo>
                    <a:pt x="446" y="34"/>
                  </a:lnTo>
                  <a:lnTo>
                    <a:pt x="447" y="37"/>
                  </a:lnTo>
                  <a:lnTo>
                    <a:pt x="449" y="37"/>
                  </a:lnTo>
                  <a:lnTo>
                    <a:pt x="450" y="40"/>
                  </a:lnTo>
                  <a:lnTo>
                    <a:pt x="452" y="41"/>
                  </a:lnTo>
                  <a:lnTo>
                    <a:pt x="454" y="44"/>
                  </a:lnTo>
                  <a:lnTo>
                    <a:pt x="454" y="47"/>
                  </a:lnTo>
                  <a:lnTo>
                    <a:pt x="454" y="49"/>
                  </a:lnTo>
                  <a:lnTo>
                    <a:pt x="454" y="53"/>
                  </a:lnTo>
                  <a:lnTo>
                    <a:pt x="452" y="55"/>
                  </a:lnTo>
                  <a:lnTo>
                    <a:pt x="450" y="56"/>
                  </a:lnTo>
                  <a:lnTo>
                    <a:pt x="449" y="59"/>
                  </a:lnTo>
                  <a:lnTo>
                    <a:pt x="446" y="61"/>
                  </a:lnTo>
                  <a:lnTo>
                    <a:pt x="446" y="63"/>
                  </a:lnTo>
                  <a:lnTo>
                    <a:pt x="446" y="66"/>
                  </a:lnTo>
                  <a:lnTo>
                    <a:pt x="447" y="67"/>
                  </a:lnTo>
                  <a:lnTo>
                    <a:pt x="449" y="69"/>
                  </a:lnTo>
                  <a:lnTo>
                    <a:pt x="450" y="70"/>
                  </a:lnTo>
                  <a:lnTo>
                    <a:pt x="454" y="73"/>
                  </a:lnTo>
                  <a:lnTo>
                    <a:pt x="455" y="75"/>
                  </a:lnTo>
                  <a:lnTo>
                    <a:pt x="457" y="76"/>
                  </a:lnTo>
                  <a:lnTo>
                    <a:pt x="460" y="78"/>
                  </a:lnTo>
                  <a:lnTo>
                    <a:pt x="461" y="79"/>
                  </a:lnTo>
                  <a:lnTo>
                    <a:pt x="464" y="81"/>
                  </a:lnTo>
                  <a:lnTo>
                    <a:pt x="467" y="81"/>
                  </a:lnTo>
                  <a:lnTo>
                    <a:pt x="469" y="82"/>
                  </a:lnTo>
                  <a:lnTo>
                    <a:pt x="470" y="79"/>
                  </a:lnTo>
                  <a:lnTo>
                    <a:pt x="472" y="79"/>
                  </a:lnTo>
                  <a:lnTo>
                    <a:pt x="472" y="78"/>
                  </a:lnTo>
                  <a:lnTo>
                    <a:pt x="473" y="73"/>
                  </a:lnTo>
                  <a:lnTo>
                    <a:pt x="473" y="70"/>
                  </a:lnTo>
                  <a:lnTo>
                    <a:pt x="473" y="69"/>
                  </a:lnTo>
                  <a:lnTo>
                    <a:pt x="475" y="67"/>
                  </a:lnTo>
                  <a:lnTo>
                    <a:pt x="476" y="66"/>
                  </a:lnTo>
                  <a:lnTo>
                    <a:pt x="478" y="64"/>
                  </a:lnTo>
                  <a:lnTo>
                    <a:pt x="479" y="64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4" y="64"/>
                  </a:lnTo>
                  <a:lnTo>
                    <a:pt x="486" y="64"/>
                  </a:lnTo>
                  <a:lnTo>
                    <a:pt x="487" y="64"/>
                  </a:lnTo>
                  <a:lnTo>
                    <a:pt x="489" y="66"/>
                  </a:lnTo>
                  <a:lnTo>
                    <a:pt x="490" y="66"/>
                  </a:lnTo>
                  <a:lnTo>
                    <a:pt x="490" y="67"/>
                  </a:lnTo>
                  <a:lnTo>
                    <a:pt x="492" y="69"/>
                  </a:lnTo>
                  <a:lnTo>
                    <a:pt x="493" y="70"/>
                  </a:lnTo>
                  <a:lnTo>
                    <a:pt x="495" y="72"/>
                  </a:lnTo>
                  <a:lnTo>
                    <a:pt x="496" y="73"/>
                  </a:lnTo>
                  <a:lnTo>
                    <a:pt x="498" y="76"/>
                  </a:lnTo>
                  <a:lnTo>
                    <a:pt x="499" y="78"/>
                  </a:lnTo>
                  <a:lnTo>
                    <a:pt x="501" y="81"/>
                  </a:lnTo>
                  <a:lnTo>
                    <a:pt x="501" y="84"/>
                  </a:lnTo>
                  <a:lnTo>
                    <a:pt x="502" y="87"/>
                  </a:lnTo>
                  <a:lnTo>
                    <a:pt x="502" y="88"/>
                  </a:lnTo>
                  <a:lnTo>
                    <a:pt x="502" y="92"/>
                  </a:lnTo>
                  <a:lnTo>
                    <a:pt x="502" y="95"/>
                  </a:lnTo>
                  <a:lnTo>
                    <a:pt x="502" y="96"/>
                  </a:lnTo>
                  <a:lnTo>
                    <a:pt x="502" y="99"/>
                  </a:lnTo>
                  <a:lnTo>
                    <a:pt x="502" y="101"/>
                  </a:lnTo>
                  <a:lnTo>
                    <a:pt x="502" y="102"/>
                  </a:lnTo>
                  <a:lnTo>
                    <a:pt x="501" y="105"/>
                  </a:lnTo>
                  <a:lnTo>
                    <a:pt x="502" y="107"/>
                  </a:lnTo>
                  <a:lnTo>
                    <a:pt x="502" y="110"/>
                  </a:lnTo>
                  <a:lnTo>
                    <a:pt x="502" y="114"/>
                  </a:lnTo>
                  <a:lnTo>
                    <a:pt x="504" y="117"/>
                  </a:lnTo>
                  <a:lnTo>
                    <a:pt x="504" y="121"/>
                  </a:lnTo>
                  <a:lnTo>
                    <a:pt x="505" y="122"/>
                  </a:lnTo>
                  <a:lnTo>
                    <a:pt x="507" y="125"/>
                  </a:lnTo>
                  <a:lnTo>
                    <a:pt x="507" y="127"/>
                  </a:lnTo>
                  <a:lnTo>
                    <a:pt x="508" y="128"/>
                  </a:lnTo>
                  <a:lnTo>
                    <a:pt x="510" y="130"/>
                  </a:lnTo>
                  <a:lnTo>
                    <a:pt x="512" y="133"/>
                  </a:lnTo>
                  <a:lnTo>
                    <a:pt x="513" y="134"/>
                  </a:lnTo>
                  <a:lnTo>
                    <a:pt x="515" y="137"/>
                  </a:lnTo>
                  <a:lnTo>
                    <a:pt x="516" y="139"/>
                  </a:lnTo>
                  <a:lnTo>
                    <a:pt x="518" y="140"/>
                  </a:lnTo>
                  <a:lnTo>
                    <a:pt x="519" y="142"/>
                  </a:lnTo>
                  <a:lnTo>
                    <a:pt x="521" y="143"/>
                  </a:lnTo>
                  <a:lnTo>
                    <a:pt x="522" y="145"/>
                  </a:lnTo>
                  <a:lnTo>
                    <a:pt x="522" y="146"/>
                  </a:lnTo>
                  <a:lnTo>
                    <a:pt x="524" y="150"/>
                  </a:lnTo>
                  <a:lnTo>
                    <a:pt x="525" y="153"/>
                  </a:lnTo>
                  <a:lnTo>
                    <a:pt x="525" y="154"/>
                  </a:lnTo>
                  <a:lnTo>
                    <a:pt x="525" y="159"/>
                  </a:lnTo>
                  <a:lnTo>
                    <a:pt x="525" y="163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1"/>
                  </a:lnTo>
                  <a:lnTo>
                    <a:pt x="527" y="174"/>
                  </a:lnTo>
                  <a:lnTo>
                    <a:pt x="528" y="175"/>
                  </a:lnTo>
                  <a:lnTo>
                    <a:pt x="530" y="177"/>
                  </a:lnTo>
                  <a:lnTo>
                    <a:pt x="531" y="179"/>
                  </a:lnTo>
                  <a:lnTo>
                    <a:pt x="533" y="180"/>
                  </a:lnTo>
                  <a:lnTo>
                    <a:pt x="534" y="182"/>
                  </a:lnTo>
                  <a:lnTo>
                    <a:pt x="539" y="183"/>
                  </a:lnTo>
                  <a:lnTo>
                    <a:pt x="544" y="186"/>
                  </a:lnTo>
                  <a:lnTo>
                    <a:pt x="545" y="186"/>
                  </a:lnTo>
                  <a:lnTo>
                    <a:pt x="547" y="188"/>
                  </a:lnTo>
                  <a:lnTo>
                    <a:pt x="550" y="191"/>
                  </a:lnTo>
                  <a:lnTo>
                    <a:pt x="553" y="194"/>
                  </a:lnTo>
                  <a:lnTo>
                    <a:pt x="554" y="195"/>
                  </a:lnTo>
                  <a:lnTo>
                    <a:pt x="556" y="197"/>
                  </a:lnTo>
                  <a:lnTo>
                    <a:pt x="556" y="198"/>
                  </a:lnTo>
                  <a:lnTo>
                    <a:pt x="557" y="201"/>
                  </a:lnTo>
                  <a:lnTo>
                    <a:pt x="557" y="206"/>
                  </a:lnTo>
                  <a:lnTo>
                    <a:pt x="557" y="209"/>
                  </a:lnTo>
                  <a:lnTo>
                    <a:pt x="557" y="214"/>
                  </a:lnTo>
                  <a:lnTo>
                    <a:pt x="557" y="217"/>
                  </a:lnTo>
                  <a:lnTo>
                    <a:pt x="557" y="220"/>
                  </a:lnTo>
                  <a:lnTo>
                    <a:pt x="557" y="224"/>
                  </a:lnTo>
                  <a:lnTo>
                    <a:pt x="557" y="229"/>
                  </a:lnTo>
                  <a:lnTo>
                    <a:pt x="557" y="232"/>
                  </a:lnTo>
                  <a:lnTo>
                    <a:pt x="559" y="235"/>
                  </a:lnTo>
                  <a:lnTo>
                    <a:pt x="559" y="238"/>
                  </a:lnTo>
                  <a:lnTo>
                    <a:pt x="560" y="241"/>
                  </a:lnTo>
                  <a:lnTo>
                    <a:pt x="562" y="243"/>
                  </a:lnTo>
                  <a:lnTo>
                    <a:pt x="562" y="246"/>
                  </a:lnTo>
                  <a:lnTo>
                    <a:pt x="562" y="247"/>
                  </a:lnTo>
                  <a:lnTo>
                    <a:pt x="563" y="250"/>
                  </a:lnTo>
                  <a:lnTo>
                    <a:pt x="565" y="252"/>
                  </a:lnTo>
                  <a:lnTo>
                    <a:pt x="566" y="253"/>
                  </a:lnTo>
                  <a:lnTo>
                    <a:pt x="568" y="256"/>
                  </a:lnTo>
                  <a:lnTo>
                    <a:pt x="568" y="258"/>
                  </a:lnTo>
                  <a:lnTo>
                    <a:pt x="568" y="259"/>
                  </a:lnTo>
                  <a:lnTo>
                    <a:pt x="569" y="259"/>
                  </a:lnTo>
                  <a:lnTo>
                    <a:pt x="569" y="261"/>
                  </a:lnTo>
                  <a:lnTo>
                    <a:pt x="569" y="264"/>
                  </a:lnTo>
                  <a:lnTo>
                    <a:pt x="569" y="266"/>
                  </a:lnTo>
                  <a:lnTo>
                    <a:pt x="569" y="269"/>
                  </a:lnTo>
                  <a:lnTo>
                    <a:pt x="569" y="270"/>
                  </a:lnTo>
                  <a:lnTo>
                    <a:pt x="569" y="273"/>
                  </a:lnTo>
                  <a:lnTo>
                    <a:pt x="569" y="275"/>
                  </a:lnTo>
                  <a:lnTo>
                    <a:pt x="569" y="276"/>
                  </a:lnTo>
                  <a:lnTo>
                    <a:pt x="569" y="278"/>
                  </a:lnTo>
                  <a:lnTo>
                    <a:pt x="571" y="279"/>
                  </a:lnTo>
                  <a:lnTo>
                    <a:pt x="571" y="281"/>
                  </a:lnTo>
                  <a:lnTo>
                    <a:pt x="571" y="282"/>
                  </a:lnTo>
                  <a:lnTo>
                    <a:pt x="571" y="284"/>
                  </a:lnTo>
                  <a:lnTo>
                    <a:pt x="571" y="285"/>
                  </a:lnTo>
                  <a:lnTo>
                    <a:pt x="569" y="287"/>
                  </a:lnTo>
                  <a:lnTo>
                    <a:pt x="569" y="288"/>
                  </a:lnTo>
                  <a:lnTo>
                    <a:pt x="569" y="290"/>
                  </a:lnTo>
                  <a:lnTo>
                    <a:pt x="569" y="291"/>
                  </a:lnTo>
                  <a:lnTo>
                    <a:pt x="569" y="293"/>
                  </a:lnTo>
                  <a:lnTo>
                    <a:pt x="566" y="293"/>
                  </a:lnTo>
                  <a:lnTo>
                    <a:pt x="563" y="295"/>
                  </a:lnTo>
                  <a:lnTo>
                    <a:pt x="562" y="295"/>
                  </a:lnTo>
                  <a:lnTo>
                    <a:pt x="560" y="295"/>
                  </a:lnTo>
                  <a:lnTo>
                    <a:pt x="559" y="296"/>
                  </a:lnTo>
                  <a:lnTo>
                    <a:pt x="557" y="296"/>
                  </a:lnTo>
                  <a:lnTo>
                    <a:pt x="556" y="298"/>
                  </a:lnTo>
                  <a:lnTo>
                    <a:pt x="554" y="298"/>
                  </a:lnTo>
                  <a:lnTo>
                    <a:pt x="553" y="298"/>
                  </a:lnTo>
                  <a:lnTo>
                    <a:pt x="551" y="299"/>
                  </a:lnTo>
                  <a:lnTo>
                    <a:pt x="548" y="299"/>
                  </a:lnTo>
                  <a:lnTo>
                    <a:pt x="545" y="301"/>
                  </a:lnTo>
                  <a:lnTo>
                    <a:pt x="544" y="301"/>
                  </a:lnTo>
                  <a:lnTo>
                    <a:pt x="542" y="301"/>
                  </a:lnTo>
                  <a:lnTo>
                    <a:pt x="539" y="301"/>
                  </a:lnTo>
                  <a:lnTo>
                    <a:pt x="537" y="301"/>
                  </a:lnTo>
                  <a:lnTo>
                    <a:pt x="536" y="301"/>
                  </a:lnTo>
                  <a:lnTo>
                    <a:pt x="534" y="301"/>
                  </a:lnTo>
                  <a:lnTo>
                    <a:pt x="533" y="301"/>
                  </a:lnTo>
                  <a:lnTo>
                    <a:pt x="531" y="299"/>
                  </a:lnTo>
                  <a:lnTo>
                    <a:pt x="530" y="298"/>
                  </a:lnTo>
                  <a:lnTo>
                    <a:pt x="530" y="296"/>
                  </a:lnTo>
                  <a:lnTo>
                    <a:pt x="530" y="295"/>
                  </a:lnTo>
                  <a:lnTo>
                    <a:pt x="530" y="293"/>
                  </a:lnTo>
                  <a:lnTo>
                    <a:pt x="528" y="291"/>
                  </a:lnTo>
                  <a:lnTo>
                    <a:pt x="528" y="290"/>
                  </a:lnTo>
                  <a:lnTo>
                    <a:pt x="527" y="290"/>
                  </a:lnTo>
                  <a:lnTo>
                    <a:pt x="525" y="288"/>
                  </a:lnTo>
                  <a:lnTo>
                    <a:pt x="524" y="287"/>
                  </a:lnTo>
                  <a:lnTo>
                    <a:pt x="522" y="285"/>
                  </a:lnTo>
                  <a:lnTo>
                    <a:pt x="519" y="284"/>
                  </a:lnTo>
                  <a:lnTo>
                    <a:pt x="518" y="284"/>
                  </a:lnTo>
                  <a:lnTo>
                    <a:pt x="518" y="282"/>
                  </a:lnTo>
                  <a:lnTo>
                    <a:pt x="516" y="282"/>
                  </a:lnTo>
                  <a:lnTo>
                    <a:pt x="515" y="281"/>
                  </a:lnTo>
                  <a:lnTo>
                    <a:pt x="513" y="281"/>
                  </a:lnTo>
                  <a:lnTo>
                    <a:pt x="510" y="279"/>
                  </a:lnTo>
                  <a:lnTo>
                    <a:pt x="508" y="278"/>
                  </a:lnTo>
                  <a:lnTo>
                    <a:pt x="507" y="278"/>
                  </a:lnTo>
                  <a:lnTo>
                    <a:pt x="505" y="276"/>
                  </a:lnTo>
                  <a:lnTo>
                    <a:pt x="502" y="276"/>
                  </a:lnTo>
                  <a:lnTo>
                    <a:pt x="501" y="275"/>
                  </a:lnTo>
                  <a:lnTo>
                    <a:pt x="499" y="275"/>
                  </a:lnTo>
                  <a:lnTo>
                    <a:pt x="498" y="275"/>
                  </a:lnTo>
                  <a:lnTo>
                    <a:pt x="496" y="273"/>
                  </a:lnTo>
                  <a:lnTo>
                    <a:pt x="495" y="273"/>
                  </a:lnTo>
                  <a:lnTo>
                    <a:pt x="493" y="273"/>
                  </a:lnTo>
                  <a:lnTo>
                    <a:pt x="492" y="272"/>
                  </a:lnTo>
                  <a:lnTo>
                    <a:pt x="489" y="272"/>
                  </a:lnTo>
                  <a:lnTo>
                    <a:pt x="487" y="272"/>
                  </a:lnTo>
                  <a:lnTo>
                    <a:pt x="486" y="270"/>
                  </a:lnTo>
                  <a:lnTo>
                    <a:pt x="484" y="270"/>
                  </a:lnTo>
                  <a:lnTo>
                    <a:pt x="481" y="270"/>
                  </a:lnTo>
                  <a:lnTo>
                    <a:pt x="479" y="270"/>
                  </a:lnTo>
                  <a:lnTo>
                    <a:pt x="478" y="269"/>
                  </a:lnTo>
                  <a:lnTo>
                    <a:pt x="476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2" y="267"/>
                  </a:lnTo>
                  <a:lnTo>
                    <a:pt x="470" y="267"/>
                  </a:lnTo>
                  <a:lnTo>
                    <a:pt x="466" y="266"/>
                  </a:lnTo>
                  <a:lnTo>
                    <a:pt x="464" y="266"/>
                  </a:lnTo>
                  <a:lnTo>
                    <a:pt x="463" y="264"/>
                  </a:lnTo>
                  <a:lnTo>
                    <a:pt x="461" y="264"/>
                  </a:lnTo>
                  <a:lnTo>
                    <a:pt x="458" y="262"/>
                  </a:lnTo>
                  <a:lnTo>
                    <a:pt x="457" y="262"/>
                  </a:lnTo>
                  <a:lnTo>
                    <a:pt x="455" y="261"/>
                  </a:lnTo>
                  <a:lnTo>
                    <a:pt x="454" y="261"/>
                  </a:lnTo>
                  <a:lnTo>
                    <a:pt x="452" y="259"/>
                  </a:lnTo>
                  <a:lnTo>
                    <a:pt x="450" y="259"/>
                  </a:lnTo>
                  <a:lnTo>
                    <a:pt x="447" y="258"/>
                  </a:lnTo>
                  <a:lnTo>
                    <a:pt x="444" y="256"/>
                  </a:lnTo>
                  <a:lnTo>
                    <a:pt x="443" y="256"/>
                  </a:lnTo>
                  <a:lnTo>
                    <a:pt x="441" y="255"/>
                  </a:lnTo>
                  <a:lnTo>
                    <a:pt x="438" y="255"/>
                  </a:lnTo>
                  <a:lnTo>
                    <a:pt x="435" y="255"/>
                  </a:lnTo>
                  <a:lnTo>
                    <a:pt x="432" y="253"/>
                  </a:lnTo>
                  <a:lnTo>
                    <a:pt x="429" y="253"/>
                  </a:lnTo>
                  <a:lnTo>
                    <a:pt x="426" y="252"/>
                  </a:lnTo>
                  <a:lnTo>
                    <a:pt x="425" y="252"/>
                  </a:lnTo>
                  <a:lnTo>
                    <a:pt x="423" y="252"/>
                  </a:lnTo>
                  <a:lnTo>
                    <a:pt x="421" y="250"/>
                  </a:lnTo>
                  <a:lnTo>
                    <a:pt x="417" y="250"/>
                  </a:lnTo>
                  <a:lnTo>
                    <a:pt x="415" y="250"/>
                  </a:lnTo>
                  <a:lnTo>
                    <a:pt x="414" y="250"/>
                  </a:lnTo>
                  <a:lnTo>
                    <a:pt x="412" y="250"/>
                  </a:lnTo>
                  <a:lnTo>
                    <a:pt x="412" y="249"/>
                  </a:lnTo>
                  <a:lnTo>
                    <a:pt x="409" y="249"/>
                  </a:lnTo>
                  <a:lnTo>
                    <a:pt x="406" y="250"/>
                  </a:lnTo>
                  <a:lnTo>
                    <a:pt x="403" y="249"/>
                  </a:lnTo>
                  <a:lnTo>
                    <a:pt x="400" y="249"/>
                  </a:lnTo>
                  <a:lnTo>
                    <a:pt x="399" y="249"/>
                  </a:lnTo>
                  <a:lnTo>
                    <a:pt x="397" y="249"/>
                  </a:lnTo>
                  <a:lnTo>
                    <a:pt x="396" y="249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8" y="247"/>
                  </a:lnTo>
                  <a:lnTo>
                    <a:pt x="386" y="247"/>
                  </a:lnTo>
                  <a:lnTo>
                    <a:pt x="383" y="247"/>
                  </a:lnTo>
                  <a:lnTo>
                    <a:pt x="382" y="247"/>
                  </a:lnTo>
                  <a:lnTo>
                    <a:pt x="380" y="247"/>
                  </a:lnTo>
                  <a:lnTo>
                    <a:pt x="379" y="247"/>
                  </a:lnTo>
                  <a:lnTo>
                    <a:pt x="377" y="247"/>
                  </a:lnTo>
                  <a:lnTo>
                    <a:pt x="376" y="247"/>
                  </a:lnTo>
                  <a:lnTo>
                    <a:pt x="374" y="247"/>
                  </a:lnTo>
                  <a:lnTo>
                    <a:pt x="371" y="249"/>
                  </a:lnTo>
                  <a:lnTo>
                    <a:pt x="367" y="249"/>
                  </a:lnTo>
                  <a:lnTo>
                    <a:pt x="365" y="249"/>
                  </a:lnTo>
                  <a:lnTo>
                    <a:pt x="362" y="250"/>
                  </a:lnTo>
                  <a:lnTo>
                    <a:pt x="359" y="252"/>
                  </a:lnTo>
                  <a:lnTo>
                    <a:pt x="356" y="253"/>
                  </a:lnTo>
                  <a:lnTo>
                    <a:pt x="353" y="253"/>
                  </a:lnTo>
                  <a:lnTo>
                    <a:pt x="351" y="255"/>
                  </a:lnTo>
                  <a:lnTo>
                    <a:pt x="350" y="255"/>
                  </a:lnTo>
                  <a:lnTo>
                    <a:pt x="348" y="256"/>
                  </a:lnTo>
                  <a:lnTo>
                    <a:pt x="347" y="256"/>
                  </a:lnTo>
                  <a:lnTo>
                    <a:pt x="345" y="258"/>
                  </a:lnTo>
                  <a:lnTo>
                    <a:pt x="342" y="259"/>
                  </a:lnTo>
                  <a:lnTo>
                    <a:pt x="339" y="261"/>
                  </a:lnTo>
                  <a:lnTo>
                    <a:pt x="338" y="262"/>
                  </a:lnTo>
                  <a:lnTo>
                    <a:pt x="336" y="264"/>
                  </a:lnTo>
                  <a:lnTo>
                    <a:pt x="335" y="266"/>
                  </a:lnTo>
                  <a:lnTo>
                    <a:pt x="333" y="267"/>
                  </a:lnTo>
                  <a:lnTo>
                    <a:pt x="331" y="267"/>
                  </a:lnTo>
                  <a:lnTo>
                    <a:pt x="328" y="267"/>
                  </a:lnTo>
                  <a:lnTo>
                    <a:pt x="327" y="267"/>
                  </a:lnTo>
                  <a:lnTo>
                    <a:pt x="324" y="269"/>
                  </a:lnTo>
                  <a:lnTo>
                    <a:pt x="321" y="269"/>
                  </a:lnTo>
                  <a:lnTo>
                    <a:pt x="319" y="269"/>
                  </a:lnTo>
                  <a:lnTo>
                    <a:pt x="316" y="270"/>
                  </a:lnTo>
                  <a:lnTo>
                    <a:pt x="312" y="272"/>
                  </a:lnTo>
                  <a:lnTo>
                    <a:pt x="307" y="273"/>
                  </a:lnTo>
                  <a:lnTo>
                    <a:pt x="304" y="275"/>
                  </a:lnTo>
                  <a:lnTo>
                    <a:pt x="299" y="276"/>
                  </a:lnTo>
                  <a:lnTo>
                    <a:pt x="293" y="278"/>
                  </a:lnTo>
                  <a:lnTo>
                    <a:pt x="289" y="279"/>
                  </a:lnTo>
                  <a:lnTo>
                    <a:pt x="286" y="279"/>
                  </a:lnTo>
                  <a:lnTo>
                    <a:pt x="284" y="281"/>
                  </a:lnTo>
                  <a:lnTo>
                    <a:pt x="277" y="282"/>
                  </a:lnTo>
                  <a:lnTo>
                    <a:pt x="272" y="284"/>
                  </a:lnTo>
                  <a:lnTo>
                    <a:pt x="267" y="285"/>
                  </a:lnTo>
                  <a:lnTo>
                    <a:pt x="264" y="287"/>
                  </a:lnTo>
                  <a:lnTo>
                    <a:pt x="260" y="287"/>
                  </a:lnTo>
                  <a:lnTo>
                    <a:pt x="257" y="287"/>
                  </a:lnTo>
                  <a:lnTo>
                    <a:pt x="252" y="288"/>
                  </a:lnTo>
                  <a:lnTo>
                    <a:pt x="246" y="290"/>
                  </a:lnTo>
                  <a:lnTo>
                    <a:pt x="241" y="291"/>
                  </a:lnTo>
                  <a:lnTo>
                    <a:pt x="235" y="291"/>
                  </a:lnTo>
                  <a:lnTo>
                    <a:pt x="231" y="293"/>
                  </a:lnTo>
                  <a:lnTo>
                    <a:pt x="228" y="295"/>
                  </a:lnTo>
                  <a:lnTo>
                    <a:pt x="225" y="295"/>
                  </a:lnTo>
                  <a:lnTo>
                    <a:pt x="222" y="296"/>
                  </a:lnTo>
                  <a:lnTo>
                    <a:pt x="220" y="298"/>
                  </a:lnTo>
                  <a:lnTo>
                    <a:pt x="219" y="298"/>
                  </a:lnTo>
                  <a:lnTo>
                    <a:pt x="217" y="299"/>
                  </a:lnTo>
                  <a:lnTo>
                    <a:pt x="214" y="301"/>
                  </a:lnTo>
                  <a:lnTo>
                    <a:pt x="212" y="302"/>
                  </a:lnTo>
                  <a:lnTo>
                    <a:pt x="211" y="304"/>
                  </a:lnTo>
                  <a:lnTo>
                    <a:pt x="209" y="304"/>
                  </a:lnTo>
                  <a:lnTo>
                    <a:pt x="206" y="307"/>
                  </a:lnTo>
                  <a:lnTo>
                    <a:pt x="203" y="310"/>
                  </a:lnTo>
                  <a:lnTo>
                    <a:pt x="200" y="313"/>
                  </a:lnTo>
                  <a:lnTo>
                    <a:pt x="199" y="314"/>
                  </a:lnTo>
                  <a:lnTo>
                    <a:pt x="196" y="317"/>
                  </a:lnTo>
                  <a:lnTo>
                    <a:pt x="194" y="319"/>
                  </a:lnTo>
                  <a:lnTo>
                    <a:pt x="196" y="320"/>
                  </a:lnTo>
                  <a:lnTo>
                    <a:pt x="197" y="322"/>
                  </a:lnTo>
                  <a:lnTo>
                    <a:pt x="199" y="324"/>
                  </a:lnTo>
                  <a:lnTo>
                    <a:pt x="200" y="325"/>
                  </a:lnTo>
                  <a:lnTo>
                    <a:pt x="202" y="327"/>
                  </a:lnTo>
                  <a:lnTo>
                    <a:pt x="203" y="328"/>
                  </a:lnTo>
                  <a:lnTo>
                    <a:pt x="205" y="328"/>
                  </a:lnTo>
                  <a:lnTo>
                    <a:pt x="205" y="330"/>
                  </a:lnTo>
                  <a:lnTo>
                    <a:pt x="206" y="330"/>
                  </a:lnTo>
                  <a:lnTo>
                    <a:pt x="208" y="331"/>
                  </a:lnTo>
                  <a:lnTo>
                    <a:pt x="208" y="333"/>
                  </a:lnTo>
                  <a:lnTo>
                    <a:pt x="209" y="334"/>
                  </a:lnTo>
                  <a:lnTo>
                    <a:pt x="211" y="336"/>
                  </a:lnTo>
                  <a:lnTo>
                    <a:pt x="212" y="336"/>
                  </a:lnTo>
                  <a:lnTo>
                    <a:pt x="212" y="339"/>
                  </a:lnTo>
                  <a:lnTo>
                    <a:pt x="214" y="340"/>
                  </a:lnTo>
                  <a:lnTo>
                    <a:pt x="214" y="342"/>
                  </a:lnTo>
                  <a:lnTo>
                    <a:pt x="214" y="343"/>
                  </a:lnTo>
                  <a:lnTo>
                    <a:pt x="216" y="345"/>
                  </a:lnTo>
                  <a:lnTo>
                    <a:pt x="217" y="346"/>
                  </a:lnTo>
                  <a:lnTo>
                    <a:pt x="217" y="348"/>
                  </a:lnTo>
                  <a:lnTo>
                    <a:pt x="219" y="349"/>
                  </a:lnTo>
                  <a:lnTo>
                    <a:pt x="219" y="351"/>
                  </a:lnTo>
                  <a:lnTo>
                    <a:pt x="220" y="351"/>
                  </a:lnTo>
                  <a:lnTo>
                    <a:pt x="223" y="353"/>
                  </a:lnTo>
                  <a:lnTo>
                    <a:pt x="225" y="354"/>
                  </a:lnTo>
                  <a:lnTo>
                    <a:pt x="225" y="356"/>
                  </a:lnTo>
                  <a:lnTo>
                    <a:pt x="226" y="356"/>
                  </a:lnTo>
                  <a:lnTo>
                    <a:pt x="228" y="357"/>
                  </a:lnTo>
                  <a:lnTo>
                    <a:pt x="229" y="357"/>
                  </a:lnTo>
                  <a:lnTo>
                    <a:pt x="229" y="359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2" y="362"/>
                  </a:lnTo>
                  <a:lnTo>
                    <a:pt x="234" y="363"/>
                  </a:lnTo>
                  <a:lnTo>
                    <a:pt x="235" y="365"/>
                  </a:lnTo>
                  <a:lnTo>
                    <a:pt x="235" y="366"/>
                  </a:lnTo>
                  <a:lnTo>
                    <a:pt x="237" y="366"/>
                  </a:lnTo>
                  <a:lnTo>
                    <a:pt x="237" y="368"/>
                  </a:lnTo>
                  <a:lnTo>
                    <a:pt x="237" y="369"/>
                  </a:lnTo>
                  <a:lnTo>
                    <a:pt x="238" y="372"/>
                  </a:lnTo>
                  <a:lnTo>
                    <a:pt x="238" y="374"/>
                  </a:lnTo>
                  <a:lnTo>
                    <a:pt x="238" y="375"/>
                  </a:lnTo>
                  <a:lnTo>
                    <a:pt x="238" y="377"/>
                  </a:lnTo>
                  <a:lnTo>
                    <a:pt x="240" y="378"/>
                  </a:lnTo>
                  <a:lnTo>
                    <a:pt x="240" y="380"/>
                  </a:lnTo>
                  <a:lnTo>
                    <a:pt x="240" y="383"/>
                  </a:lnTo>
                  <a:lnTo>
                    <a:pt x="238" y="385"/>
                  </a:lnTo>
                  <a:lnTo>
                    <a:pt x="237" y="386"/>
                  </a:lnTo>
                  <a:lnTo>
                    <a:pt x="235" y="386"/>
                  </a:lnTo>
                  <a:lnTo>
                    <a:pt x="234" y="388"/>
                  </a:lnTo>
                  <a:lnTo>
                    <a:pt x="232" y="389"/>
                  </a:lnTo>
                  <a:lnTo>
                    <a:pt x="231" y="391"/>
                  </a:lnTo>
                  <a:lnTo>
                    <a:pt x="229" y="392"/>
                  </a:lnTo>
                  <a:lnTo>
                    <a:pt x="228" y="392"/>
                  </a:lnTo>
                  <a:lnTo>
                    <a:pt x="226" y="394"/>
                  </a:lnTo>
                  <a:lnTo>
                    <a:pt x="226" y="395"/>
                  </a:lnTo>
                  <a:lnTo>
                    <a:pt x="225" y="397"/>
                  </a:lnTo>
                  <a:lnTo>
                    <a:pt x="223" y="398"/>
                  </a:lnTo>
                  <a:lnTo>
                    <a:pt x="223" y="400"/>
                  </a:lnTo>
                  <a:lnTo>
                    <a:pt x="222" y="401"/>
                  </a:lnTo>
                  <a:lnTo>
                    <a:pt x="222" y="403"/>
                  </a:lnTo>
                  <a:lnTo>
                    <a:pt x="222" y="404"/>
                  </a:lnTo>
                  <a:lnTo>
                    <a:pt x="225" y="409"/>
                  </a:lnTo>
                  <a:lnTo>
                    <a:pt x="226" y="409"/>
                  </a:lnTo>
                  <a:lnTo>
                    <a:pt x="228" y="411"/>
                  </a:lnTo>
                  <a:lnTo>
                    <a:pt x="229" y="412"/>
                  </a:lnTo>
                  <a:lnTo>
                    <a:pt x="231" y="414"/>
                  </a:lnTo>
                  <a:lnTo>
                    <a:pt x="232" y="415"/>
                  </a:lnTo>
                  <a:lnTo>
                    <a:pt x="235" y="415"/>
                  </a:lnTo>
                  <a:lnTo>
                    <a:pt x="237" y="417"/>
                  </a:lnTo>
                  <a:lnTo>
                    <a:pt x="238" y="418"/>
                  </a:lnTo>
                  <a:lnTo>
                    <a:pt x="240" y="418"/>
                  </a:lnTo>
                  <a:lnTo>
                    <a:pt x="241" y="420"/>
                  </a:lnTo>
                  <a:lnTo>
                    <a:pt x="246" y="429"/>
                  </a:lnTo>
                  <a:lnTo>
                    <a:pt x="248" y="430"/>
                  </a:lnTo>
                  <a:lnTo>
                    <a:pt x="249" y="432"/>
                  </a:lnTo>
                  <a:lnTo>
                    <a:pt x="251" y="433"/>
                  </a:lnTo>
                  <a:lnTo>
                    <a:pt x="252" y="436"/>
                  </a:lnTo>
                  <a:lnTo>
                    <a:pt x="252" y="440"/>
                  </a:lnTo>
                  <a:lnTo>
                    <a:pt x="252" y="441"/>
                  </a:lnTo>
                  <a:lnTo>
                    <a:pt x="252" y="443"/>
                  </a:lnTo>
                  <a:lnTo>
                    <a:pt x="252" y="444"/>
                  </a:lnTo>
                  <a:lnTo>
                    <a:pt x="254" y="447"/>
                  </a:lnTo>
                  <a:lnTo>
                    <a:pt x="254" y="449"/>
                  </a:lnTo>
                  <a:lnTo>
                    <a:pt x="254" y="452"/>
                  </a:lnTo>
                  <a:lnTo>
                    <a:pt x="254" y="453"/>
                  </a:lnTo>
                  <a:lnTo>
                    <a:pt x="254" y="455"/>
                  </a:lnTo>
                  <a:lnTo>
                    <a:pt x="254" y="456"/>
                  </a:lnTo>
                  <a:lnTo>
                    <a:pt x="254" y="458"/>
                  </a:lnTo>
                  <a:lnTo>
                    <a:pt x="255" y="458"/>
                  </a:lnTo>
                  <a:lnTo>
                    <a:pt x="254" y="461"/>
                  </a:lnTo>
                  <a:lnTo>
                    <a:pt x="254" y="462"/>
                  </a:lnTo>
                  <a:lnTo>
                    <a:pt x="254" y="464"/>
                  </a:lnTo>
                  <a:lnTo>
                    <a:pt x="254" y="467"/>
                  </a:lnTo>
                  <a:lnTo>
                    <a:pt x="254" y="469"/>
                  </a:lnTo>
                  <a:lnTo>
                    <a:pt x="254" y="470"/>
                  </a:lnTo>
                  <a:lnTo>
                    <a:pt x="254" y="473"/>
                  </a:lnTo>
                  <a:lnTo>
                    <a:pt x="254" y="475"/>
                  </a:lnTo>
                  <a:lnTo>
                    <a:pt x="254" y="476"/>
                  </a:lnTo>
                  <a:lnTo>
                    <a:pt x="254" y="479"/>
                  </a:lnTo>
                  <a:lnTo>
                    <a:pt x="254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4" y="487"/>
                  </a:lnTo>
                  <a:lnTo>
                    <a:pt x="254" y="488"/>
                  </a:lnTo>
                  <a:lnTo>
                    <a:pt x="254" y="490"/>
                  </a:lnTo>
                  <a:lnTo>
                    <a:pt x="254" y="491"/>
                  </a:lnTo>
                  <a:lnTo>
                    <a:pt x="254" y="493"/>
                  </a:lnTo>
                  <a:lnTo>
                    <a:pt x="254" y="496"/>
                  </a:lnTo>
                  <a:lnTo>
                    <a:pt x="254" y="498"/>
                  </a:lnTo>
                  <a:lnTo>
                    <a:pt x="254" y="499"/>
                  </a:lnTo>
                  <a:lnTo>
                    <a:pt x="252" y="501"/>
                  </a:lnTo>
                  <a:lnTo>
                    <a:pt x="252" y="502"/>
                  </a:lnTo>
                  <a:lnTo>
                    <a:pt x="251" y="504"/>
                  </a:lnTo>
                  <a:lnTo>
                    <a:pt x="249" y="507"/>
                  </a:lnTo>
                  <a:lnTo>
                    <a:pt x="248" y="508"/>
                  </a:lnTo>
                  <a:lnTo>
                    <a:pt x="248" y="510"/>
                  </a:lnTo>
                  <a:lnTo>
                    <a:pt x="246" y="511"/>
                  </a:lnTo>
                  <a:lnTo>
                    <a:pt x="244" y="513"/>
                  </a:lnTo>
                  <a:lnTo>
                    <a:pt x="243" y="514"/>
                  </a:lnTo>
                  <a:lnTo>
                    <a:pt x="243" y="516"/>
                  </a:lnTo>
                  <a:lnTo>
                    <a:pt x="243" y="517"/>
                  </a:lnTo>
                  <a:lnTo>
                    <a:pt x="241" y="520"/>
                  </a:lnTo>
                  <a:lnTo>
                    <a:pt x="241" y="522"/>
                  </a:lnTo>
                  <a:lnTo>
                    <a:pt x="241" y="523"/>
                  </a:lnTo>
                  <a:lnTo>
                    <a:pt x="241" y="525"/>
                  </a:lnTo>
                  <a:lnTo>
                    <a:pt x="241" y="528"/>
                  </a:lnTo>
                  <a:lnTo>
                    <a:pt x="241" y="530"/>
                  </a:lnTo>
                  <a:lnTo>
                    <a:pt x="241" y="531"/>
                  </a:lnTo>
                  <a:lnTo>
                    <a:pt x="243" y="534"/>
                  </a:lnTo>
                  <a:lnTo>
                    <a:pt x="244" y="534"/>
                  </a:lnTo>
                  <a:lnTo>
                    <a:pt x="246" y="536"/>
                  </a:lnTo>
                  <a:lnTo>
                    <a:pt x="248" y="537"/>
                  </a:lnTo>
                  <a:lnTo>
                    <a:pt x="249" y="537"/>
                  </a:lnTo>
                  <a:lnTo>
                    <a:pt x="251" y="539"/>
                  </a:lnTo>
                  <a:lnTo>
                    <a:pt x="252" y="539"/>
                  </a:lnTo>
                  <a:lnTo>
                    <a:pt x="254" y="540"/>
                  </a:lnTo>
                  <a:lnTo>
                    <a:pt x="254" y="542"/>
                  </a:lnTo>
                  <a:lnTo>
                    <a:pt x="255" y="543"/>
                  </a:lnTo>
                  <a:lnTo>
                    <a:pt x="257" y="543"/>
                  </a:lnTo>
                  <a:lnTo>
                    <a:pt x="258" y="545"/>
                  </a:lnTo>
                  <a:lnTo>
                    <a:pt x="258" y="546"/>
                  </a:lnTo>
                  <a:lnTo>
                    <a:pt x="260" y="546"/>
                  </a:lnTo>
                  <a:lnTo>
                    <a:pt x="260" y="548"/>
                  </a:lnTo>
                  <a:lnTo>
                    <a:pt x="261" y="548"/>
                  </a:lnTo>
                  <a:lnTo>
                    <a:pt x="263" y="549"/>
                  </a:lnTo>
                  <a:lnTo>
                    <a:pt x="264" y="549"/>
                  </a:lnTo>
                  <a:lnTo>
                    <a:pt x="264" y="551"/>
                  </a:lnTo>
                  <a:lnTo>
                    <a:pt x="266" y="552"/>
                  </a:lnTo>
                  <a:lnTo>
                    <a:pt x="267" y="552"/>
                  </a:lnTo>
                  <a:lnTo>
                    <a:pt x="269" y="554"/>
                  </a:lnTo>
                  <a:lnTo>
                    <a:pt x="269" y="555"/>
                  </a:lnTo>
                  <a:lnTo>
                    <a:pt x="270" y="555"/>
                  </a:lnTo>
                  <a:lnTo>
                    <a:pt x="272" y="557"/>
                  </a:lnTo>
                  <a:lnTo>
                    <a:pt x="273" y="557"/>
                  </a:lnTo>
                  <a:lnTo>
                    <a:pt x="275" y="557"/>
                  </a:lnTo>
                  <a:lnTo>
                    <a:pt x="277" y="557"/>
                  </a:lnTo>
                  <a:lnTo>
                    <a:pt x="278" y="559"/>
                  </a:lnTo>
                  <a:lnTo>
                    <a:pt x="280" y="559"/>
                  </a:lnTo>
                  <a:lnTo>
                    <a:pt x="281" y="559"/>
                  </a:lnTo>
                  <a:lnTo>
                    <a:pt x="283" y="559"/>
                  </a:lnTo>
                  <a:lnTo>
                    <a:pt x="284" y="559"/>
                  </a:lnTo>
                  <a:lnTo>
                    <a:pt x="286" y="559"/>
                  </a:lnTo>
                  <a:lnTo>
                    <a:pt x="287" y="559"/>
                  </a:lnTo>
                  <a:lnTo>
                    <a:pt x="289" y="559"/>
                  </a:lnTo>
                  <a:lnTo>
                    <a:pt x="290" y="559"/>
                  </a:lnTo>
                  <a:lnTo>
                    <a:pt x="292" y="559"/>
                  </a:lnTo>
                  <a:lnTo>
                    <a:pt x="293" y="559"/>
                  </a:lnTo>
                  <a:lnTo>
                    <a:pt x="295" y="559"/>
                  </a:lnTo>
                  <a:lnTo>
                    <a:pt x="296" y="559"/>
                  </a:lnTo>
                  <a:lnTo>
                    <a:pt x="298" y="557"/>
                  </a:lnTo>
                  <a:lnTo>
                    <a:pt x="299" y="557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4" y="557"/>
                  </a:lnTo>
                  <a:lnTo>
                    <a:pt x="306" y="557"/>
                  </a:lnTo>
                  <a:lnTo>
                    <a:pt x="307" y="557"/>
                  </a:lnTo>
                  <a:lnTo>
                    <a:pt x="309" y="557"/>
                  </a:lnTo>
                  <a:lnTo>
                    <a:pt x="310" y="557"/>
                  </a:lnTo>
                  <a:lnTo>
                    <a:pt x="312" y="557"/>
                  </a:lnTo>
                  <a:lnTo>
                    <a:pt x="313" y="557"/>
                  </a:lnTo>
                  <a:lnTo>
                    <a:pt x="313" y="559"/>
                  </a:lnTo>
                  <a:lnTo>
                    <a:pt x="315" y="559"/>
                  </a:lnTo>
                  <a:lnTo>
                    <a:pt x="315" y="560"/>
                  </a:lnTo>
                  <a:lnTo>
                    <a:pt x="315" y="562"/>
                  </a:lnTo>
                  <a:lnTo>
                    <a:pt x="316" y="563"/>
                  </a:lnTo>
                  <a:lnTo>
                    <a:pt x="316" y="565"/>
                  </a:lnTo>
                  <a:lnTo>
                    <a:pt x="316" y="566"/>
                  </a:lnTo>
                  <a:lnTo>
                    <a:pt x="318" y="566"/>
                  </a:lnTo>
                  <a:lnTo>
                    <a:pt x="318" y="568"/>
                  </a:lnTo>
                  <a:lnTo>
                    <a:pt x="318" y="569"/>
                  </a:lnTo>
                  <a:lnTo>
                    <a:pt x="318" y="571"/>
                  </a:lnTo>
                  <a:lnTo>
                    <a:pt x="318" y="572"/>
                  </a:lnTo>
                  <a:lnTo>
                    <a:pt x="318" y="574"/>
                  </a:lnTo>
                  <a:lnTo>
                    <a:pt x="318" y="575"/>
                  </a:lnTo>
                  <a:lnTo>
                    <a:pt x="318" y="577"/>
                  </a:lnTo>
                  <a:lnTo>
                    <a:pt x="318" y="578"/>
                  </a:lnTo>
                  <a:lnTo>
                    <a:pt x="318" y="580"/>
                  </a:lnTo>
                  <a:lnTo>
                    <a:pt x="316" y="581"/>
                  </a:lnTo>
                  <a:lnTo>
                    <a:pt x="316" y="583"/>
                  </a:lnTo>
                  <a:lnTo>
                    <a:pt x="315" y="583"/>
                  </a:lnTo>
                  <a:lnTo>
                    <a:pt x="315" y="584"/>
                  </a:lnTo>
                  <a:lnTo>
                    <a:pt x="315" y="586"/>
                  </a:lnTo>
                  <a:lnTo>
                    <a:pt x="313" y="588"/>
                  </a:lnTo>
                  <a:lnTo>
                    <a:pt x="312" y="589"/>
                  </a:lnTo>
                  <a:lnTo>
                    <a:pt x="312" y="591"/>
                  </a:lnTo>
                  <a:lnTo>
                    <a:pt x="312" y="592"/>
                  </a:lnTo>
                  <a:lnTo>
                    <a:pt x="312" y="594"/>
                  </a:lnTo>
                  <a:lnTo>
                    <a:pt x="312" y="595"/>
                  </a:lnTo>
                  <a:lnTo>
                    <a:pt x="310" y="597"/>
                  </a:lnTo>
                  <a:lnTo>
                    <a:pt x="310" y="598"/>
                  </a:lnTo>
                  <a:lnTo>
                    <a:pt x="310" y="600"/>
                  </a:lnTo>
                  <a:lnTo>
                    <a:pt x="310" y="601"/>
                  </a:lnTo>
                  <a:lnTo>
                    <a:pt x="309" y="604"/>
                  </a:lnTo>
                  <a:lnTo>
                    <a:pt x="309" y="606"/>
                  </a:lnTo>
                  <a:lnTo>
                    <a:pt x="309" y="607"/>
                  </a:lnTo>
                  <a:lnTo>
                    <a:pt x="309" y="610"/>
                  </a:lnTo>
                  <a:lnTo>
                    <a:pt x="309" y="612"/>
                  </a:lnTo>
                  <a:lnTo>
                    <a:pt x="307" y="612"/>
                  </a:lnTo>
                  <a:lnTo>
                    <a:pt x="307" y="613"/>
                  </a:lnTo>
                  <a:lnTo>
                    <a:pt x="307" y="615"/>
                  </a:lnTo>
                  <a:lnTo>
                    <a:pt x="306" y="617"/>
                  </a:lnTo>
                  <a:lnTo>
                    <a:pt x="306" y="618"/>
                  </a:lnTo>
                  <a:lnTo>
                    <a:pt x="306" y="620"/>
                  </a:lnTo>
                  <a:lnTo>
                    <a:pt x="304" y="621"/>
                  </a:lnTo>
                  <a:lnTo>
                    <a:pt x="304" y="623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7"/>
                  </a:lnTo>
                  <a:lnTo>
                    <a:pt x="301" y="629"/>
                  </a:lnTo>
                  <a:lnTo>
                    <a:pt x="301" y="630"/>
                  </a:lnTo>
                  <a:lnTo>
                    <a:pt x="299" y="632"/>
                  </a:lnTo>
                  <a:lnTo>
                    <a:pt x="298" y="633"/>
                  </a:lnTo>
                  <a:lnTo>
                    <a:pt x="298" y="635"/>
                  </a:lnTo>
                  <a:lnTo>
                    <a:pt x="296" y="635"/>
                  </a:lnTo>
                  <a:lnTo>
                    <a:pt x="295" y="636"/>
                  </a:lnTo>
                  <a:lnTo>
                    <a:pt x="295" y="638"/>
                  </a:lnTo>
                  <a:lnTo>
                    <a:pt x="295" y="639"/>
                  </a:lnTo>
                  <a:lnTo>
                    <a:pt x="293" y="639"/>
                  </a:lnTo>
                  <a:lnTo>
                    <a:pt x="293" y="641"/>
                  </a:lnTo>
                  <a:lnTo>
                    <a:pt x="292" y="642"/>
                  </a:lnTo>
                  <a:lnTo>
                    <a:pt x="290" y="644"/>
                  </a:lnTo>
                  <a:lnTo>
                    <a:pt x="289" y="646"/>
                  </a:lnTo>
                  <a:lnTo>
                    <a:pt x="287" y="647"/>
                  </a:lnTo>
                  <a:lnTo>
                    <a:pt x="286" y="649"/>
                  </a:lnTo>
                  <a:lnTo>
                    <a:pt x="284" y="650"/>
                  </a:lnTo>
                  <a:lnTo>
                    <a:pt x="283" y="650"/>
                  </a:lnTo>
                  <a:lnTo>
                    <a:pt x="281" y="652"/>
                  </a:lnTo>
                  <a:lnTo>
                    <a:pt x="280" y="653"/>
                  </a:lnTo>
                  <a:lnTo>
                    <a:pt x="278" y="655"/>
                  </a:lnTo>
                  <a:lnTo>
                    <a:pt x="277" y="655"/>
                  </a:lnTo>
                  <a:lnTo>
                    <a:pt x="275" y="656"/>
                  </a:lnTo>
                  <a:lnTo>
                    <a:pt x="273" y="658"/>
                  </a:lnTo>
                  <a:lnTo>
                    <a:pt x="272" y="659"/>
                  </a:lnTo>
                  <a:lnTo>
                    <a:pt x="270" y="661"/>
                  </a:lnTo>
                  <a:lnTo>
                    <a:pt x="269" y="662"/>
                  </a:lnTo>
                  <a:lnTo>
                    <a:pt x="267" y="664"/>
                  </a:lnTo>
                  <a:lnTo>
                    <a:pt x="266" y="664"/>
                  </a:lnTo>
                  <a:lnTo>
                    <a:pt x="264" y="665"/>
                  </a:lnTo>
                  <a:lnTo>
                    <a:pt x="263" y="667"/>
                  </a:lnTo>
                  <a:lnTo>
                    <a:pt x="261" y="668"/>
                  </a:lnTo>
                  <a:lnTo>
                    <a:pt x="260" y="668"/>
                  </a:lnTo>
                  <a:lnTo>
                    <a:pt x="258" y="670"/>
                  </a:lnTo>
                  <a:lnTo>
                    <a:pt x="257" y="670"/>
                  </a:lnTo>
                  <a:lnTo>
                    <a:pt x="255" y="670"/>
                  </a:lnTo>
                  <a:lnTo>
                    <a:pt x="254" y="671"/>
                  </a:lnTo>
                  <a:lnTo>
                    <a:pt x="252" y="671"/>
                  </a:lnTo>
                  <a:lnTo>
                    <a:pt x="251" y="671"/>
                  </a:lnTo>
                  <a:lnTo>
                    <a:pt x="249" y="671"/>
                  </a:lnTo>
                  <a:lnTo>
                    <a:pt x="249" y="673"/>
                  </a:lnTo>
                  <a:lnTo>
                    <a:pt x="248" y="673"/>
                  </a:lnTo>
                  <a:lnTo>
                    <a:pt x="246" y="675"/>
                  </a:lnTo>
                  <a:lnTo>
                    <a:pt x="244" y="675"/>
                  </a:lnTo>
                  <a:lnTo>
                    <a:pt x="243" y="676"/>
                  </a:lnTo>
                  <a:lnTo>
                    <a:pt x="241" y="678"/>
                  </a:lnTo>
                  <a:lnTo>
                    <a:pt x="240" y="679"/>
                  </a:lnTo>
                  <a:lnTo>
                    <a:pt x="238" y="679"/>
                  </a:lnTo>
                  <a:lnTo>
                    <a:pt x="238" y="681"/>
                  </a:lnTo>
                  <a:lnTo>
                    <a:pt x="237" y="682"/>
                  </a:lnTo>
                  <a:lnTo>
                    <a:pt x="235" y="684"/>
                  </a:lnTo>
                  <a:lnTo>
                    <a:pt x="234" y="685"/>
                  </a:lnTo>
                  <a:lnTo>
                    <a:pt x="234" y="687"/>
                  </a:lnTo>
                  <a:lnTo>
                    <a:pt x="232" y="687"/>
                  </a:lnTo>
                  <a:lnTo>
                    <a:pt x="231" y="688"/>
                  </a:lnTo>
                  <a:lnTo>
                    <a:pt x="229" y="688"/>
                  </a:lnTo>
                  <a:lnTo>
                    <a:pt x="229" y="690"/>
                  </a:lnTo>
                  <a:lnTo>
                    <a:pt x="228" y="690"/>
                  </a:lnTo>
                  <a:lnTo>
                    <a:pt x="226" y="690"/>
                  </a:lnTo>
                  <a:lnTo>
                    <a:pt x="225" y="690"/>
                  </a:lnTo>
                  <a:lnTo>
                    <a:pt x="223" y="690"/>
                  </a:lnTo>
                  <a:lnTo>
                    <a:pt x="222" y="690"/>
                  </a:lnTo>
                  <a:lnTo>
                    <a:pt x="219" y="690"/>
                  </a:lnTo>
                  <a:lnTo>
                    <a:pt x="217" y="690"/>
                  </a:lnTo>
                  <a:lnTo>
                    <a:pt x="216" y="690"/>
                  </a:lnTo>
                  <a:lnTo>
                    <a:pt x="214" y="690"/>
                  </a:lnTo>
                  <a:lnTo>
                    <a:pt x="211" y="691"/>
                  </a:lnTo>
                  <a:lnTo>
                    <a:pt x="208" y="691"/>
                  </a:lnTo>
                  <a:lnTo>
                    <a:pt x="206" y="690"/>
                  </a:lnTo>
                  <a:lnTo>
                    <a:pt x="205" y="691"/>
                  </a:lnTo>
                  <a:lnTo>
                    <a:pt x="203" y="690"/>
                  </a:lnTo>
                  <a:lnTo>
                    <a:pt x="202" y="691"/>
                  </a:lnTo>
                  <a:lnTo>
                    <a:pt x="200" y="691"/>
                  </a:lnTo>
                  <a:lnTo>
                    <a:pt x="199" y="693"/>
                  </a:lnTo>
                  <a:lnTo>
                    <a:pt x="197" y="693"/>
                  </a:lnTo>
                  <a:lnTo>
                    <a:pt x="196" y="694"/>
                  </a:lnTo>
                  <a:lnTo>
                    <a:pt x="194" y="696"/>
                  </a:lnTo>
                  <a:lnTo>
                    <a:pt x="193" y="697"/>
                  </a:lnTo>
                  <a:lnTo>
                    <a:pt x="191" y="699"/>
                  </a:lnTo>
                  <a:lnTo>
                    <a:pt x="190" y="700"/>
                  </a:lnTo>
                  <a:lnTo>
                    <a:pt x="188" y="702"/>
                  </a:lnTo>
                  <a:lnTo>
                    <a:pt x="187" y="704"/>
                  </a:lnTo>
                  <a:lnTo>
                    <a:pt x="187" y="705"/>
                  </a:lnTo>
                  <a:lnTo>
                    <a:pt x="185" y="707"/>
                  </a:lnTo>
                  <a:lnTo>
                    <a:pt x="183" y="708"/>
                  </a:lnTo>
                  <a:lnTo>
                    <a:pt x="182" y="710"/>
                  </a:lnTo>
                  <a:lnTo>
                    <a:pt x="180" y="711"/>
                  </a:lnTo>
                  <a:lnTo>
                    <a:pt x="179" y="713"/>
                  </a:lnTo>
                  <a:lnTo>
                    <a:pt x="179" y="716"/>
                  </a:lnTo>
                  <a:lnTo>
                    <a:pt x="179" y="717"/>
                  </a:lnTo>
                  <a:lnTo>
                    <a:pt x="179" y="720"/>
                  </a:lnTo>
                  <a:lnTo>
                    <a:pt x="179" y="722"/>
                  </a:lnTo>
                  <a:lnTo>
                    <a:pt x="179" y="723"/>
                  </a:lnTo>
                  <a:lnTo>
                    <a:pt x="179" y="726"/>
                  </a:lnTo>
                  <a:lnTo>
                    <a:pt x="179" y="728"/>
                  </a:lnTo>
                  <a:lnTo>
                    <a:pt x="177" y="729"/>
                  </a:lnTo>
                  <a:lnTo>
                    <a:pt x="177" y="731"/>
                  </a:lnTo>
                  <a:lnTo>
                    <a:pt x="177" y="734"/>
                  </a:lnTo>
                  <a:lnTo>
                    <a:pt x="177" y="736"/>
                  </a:lnTo>
                  <a:lnTo>
                    <a:pt x="177" y="737"/>
                  </a:lnTo>
                  <a:lnTo>
                    <a:pt x="177" y="739"/>
                  </a:lnTo>
                  <a:lnTo>
                    <a:pt x="177" y="740"/>
                  </a:lnTo>
                  <a:lnTo>
                    <a:pt x="176" y="743"/>
                  </a:lnTo>
                  <a:lnTo>
                    <a:pt x="176" y="745"/>
                  </a:lnTo>
                  <a:lnTo>
                    <a:pt x="176" y="746"/>
                  </a:lnTo>
                  <a:lnTo>
                    <a:pt x="176" y="749"/>
                  </a:lnTo>
                  <a:lnTo>
                    <a:pt x="176" y="751"/>
                  </a:lnTo>
                  <a:lnTo>
                    <a:pt x="176" y="752"/>
                  </a:lnTo>
                  <a:lnTo>
                    <a:pt x="176" y="755"/>
                  </a:lnTo>
                  <a:lnTo>
                    <a:pt x="176" y="757"/>
                  </a:lnTo>
                  <a:lnTo>
                    <a:pt x="176" y="758"/>
                  </a:lnTo>
                  <a:lnTo>
                    <a:pt x="176" y="762"/>
                  </a:lnTo>
                  <a:lnTo>
                    <a:pt x="177" y="763"/>
                  </a:lnTo>
                  <a:lnTo>
                    <a:pt x="177" y="765"/>
                  </a:lnTo>
                  <a:lnTo>
                    <a:pt x="177" y="766"/>
                  </a:lnTo>
                  <a:lnTo>
                    <a:pt x="177" y="768"/>
                  </a:lnTo>
                  <a:lnTo>
                    <a:pt x="177" y="769"/>
                  </a:lnTo>
                  <a:lnTo>
                    <a:pt x="177" y="771"/>
                  </a:lnTo>
                  <a:lnTo>
                    <a:pt x="177" y="774"/>
                  </a:lnTo>
                  <a:lnTo>
                    <a:pt x="177" y="775"/>
                  </a:lnTo>
                  <a:lnTo>
                    <a:pt x="177" y="777"/>
                  </a:lnTo>
                  <a:lnTo>
                    <a:pt x="177" y="778"/>
                  </a:lnTo>
                  <a:lnTo>
                    <a:pt x="177" y="780"/>
                  </a:lnTo>
                  <a:lnTo>
                    <a:pt x="177" y="781"/>
                  </a:lnTo>
                  <a:lnTo>
                    <a:pt x="176" y="783"/>
                  </a:lnTo>
                  <a:lnTo>
                    <a:pt x="176" y="784"/>
                  </a:lnTo>
                  <a:lnTo>
                    <a:pt x="174" y="786"/>
                  </a:lnTo>
                  <a:lnTo>
                    <a:pt x="173" y="787"/>
                  </a:lnTo>
                  <a:lnTo>
                    <a:pt x="173" y="789"/>
                  </a:lnTo>
                  <a:lnTo>
                    <a:pt x="171" y="792"/>
                  </a:lnTo>
                  <a:lnTo>
                    <a:pt x="170" y="792"/>
                  </a:lnTo>
                  <a:lnTo>
                    <a:pt x="170" y="794"/>
                  </a:lnTo>
                  <a:lnTo>
                    <a:pt x="168" y="795"/>
                  </a:lnTo>
                  <a:lnTo>
                    <a:pt x="168" y="797"/>
                  </a:lnTo>
                  <a:lnTo>
                    <a:pt x="167" y="798"/>
                  </a:lnTo>
                  <a:lnTo>
                    <a:pt x="167" y="800"/>
                  </a:lnTo>
                  <a:lnTo>
                    <a:pt x="165" y="801"/>
                  </a:lnTo>
                  <a:lnTo>
                    <a:pt x="164" y="803"/>
                  </a:lnTo>
                  <a:lnTo>
                    <a:pt x="162" y="804"/>
                  </a:lnTo>
                  <a:lnTo>
                    <a:pt x="161" y="806"/>
                  </a:lnTo>
                  <a:lnTo>
                    <a:pt x="159" y="807"/>
                  </a:lnTo>
                  <a:lnTo>
                    <a:pt x="159" y="809"/>
                  </a:lnTo>
                  <a:lnTo>
                    <a:pt x="158" y="809"/>
                  </a:lnTo>
                  <a:lnTo>
                    <a:pt x="156" y="810"/>
                  </a:lnTo>
                  <a:lnTo>
                    <a:pt x="156" y="812"/>
                  </a:lnTo>
                  <a:lnTo>
                    <a:pt x="154" y="813"/>
                  </a:lnTo>
                  <a:lnTo>
                    <a:pt x="153" y="815"/>
                  </a:lnTo>
                  <a:lnTo>
                    <a:pt x="151" y="816"/>
                  </a:lnTo>
                  <a:lnTo>
                    <a:pt x="151" y="818"/>
                  </a:lnTo>
                  <a:lnTo>
                    <a:pt x="150" y="820"/>
                  </a:lnTo>
                  <a:lnTo>
                    <a:pt x="148" y="821"/>
                  </a:lnTo>
                  <a:lnTo>
                    <a:pt x="148" y="823"/>
                  </a:lnTo>
                  <a:lnTo>
                    <a:pt x="148" y="824"/>
                  </a:lnTo>
                  <a:lnTo>
                    <a:pt x="147" y="826"/>
                  </a:lnTo>
                  <a:lnTo>
                    <a:pt x="147" y="827"/>
                  </a:lnTo>
                  <a:lnTo>
                    <a:pt x="147" y="830"/>
                  </a:lnTo>
                  <a:lnTo>
                    <a:pt x="147" y="832"/>
                  </a:lnTo>
                  <a:lnTo>
                    <a:pt x="148" y="835"/>
                  </a:lnTo>
                  <a:lnTo>
                    <a:pt x="148" y="836"/>
                  </a:lnTo>
                  <a:lnTo>
                    <a:pt x="150" y="838"/>
                  </a:lnTo>
                  <a:lnTo>
                    <a:pt x="150" y="839"/>
                  </a:lnTo>
                  <a:lnTo>
                    <a:pt x="151" y="841"/>
                  </a:lnTo>
                  <a:lnTo>
                    <a:pt x="151" y="842"/>
                  </a:lnTo>
                  <a:lnTo>
                    <a:pt x="151" y="844"/>
                  </a:lnTo>
                  <a:lnTo>
                    <a:pt x="153" y="845"/>
                  </a:lnTo>
                  <a:lnTo>
                    <a:pt x="154" y="845"/>
                  </a:lnTo>
                  <a:lnTo>
                    <a:pt x="156" y="847"/>
                  </a:lnTo>
                  <a:lnTo>
                    <a:pt x="158" y="849"/>
                  </a:lnTo>
                  <a:lnTo>
                    <a:pt x="159" y="850"/>
                  </a:lnTo>
                  <a:lnTo>
                    <a:pt x="161" y="850"/>
                  </a:lnTo>
                  <a:lnTo>
                    <a:pt x="162" y="850"/>
                  </a:lnTo>
                  <a:lnTo>
                    <a:pt x="165" y="852"/>
                  </a:lnTo>
                  <a:lnTo>
                    <a:pt x="167" y="853"/>
                  </a:lnTo>
                  <a:lnTo>
                    <a:pt x="167" y="855"/>
                  </a:lnTo>
                  <a:lnTo>
                    <a:pt x="167" y="856"/>
                  </a:lnTo>
                  <a:lnTo>
                    <a:pt x="167" y="859"/>
                  </a:lnTo>
                  <a:lnTo>
                    <a:pt x="165" y="859"/>
                  </a:lnTo>
                  <a:lnTo>
                    <a:pt x="165" y="861"/>
                  </a:lnTo>
                  <a:lnTo>
                    <a:pt x="165" y="862"/>
                  </a:lnTo>
                  <a:lnTo>
                    <a:pt x="164" y="864"/>
                  </a:lnTo>
                  <a:lnTo>
                    <a:pt x="162" y="865"/>
                  </a:lnTo>
                  <a:lnTo>
                    <a:pt x="161" y="867"/>
                  </a:lnTo>
                  <a:lnTo>
                    <a:pt x="159" y="868"/>
                  </a:lnTo>
                  <a:lnTo>
                    <a:pt x="158" y="870"/>
                  </a:lnTo>
                  <a:lnTo>
                    <a:pt x="158" y="871"/>
                  </a:lnTo>
                  <a:lnTo>
                    <a:pt x="156" y="870"/>
                  </a:lnTo>
                  <a:lnTo>
                    <a:pt x="154" y="870"/>
                  </a:lnTo>
                  <a:lnTo>
                    <a:pt x="153" y="870"/>
                  </a:lnTo>
                  <a:lnTo>
                    <a:pt x="153" y="871"/>
                  </a:lnTo>
                  <a:lnTo>
                    <a:pt x="151" y="871"/>
                  </a:lnTo>
                  <a:lnTo>
                    <a:pt x="151" y="873"/>
                  </a:lnTo>
                  <a:lnTo>
                    <a:pt x="150" y="874"/>
                  </a:lnTo>
                  <a:lnTo>
                    <a:pt x="150" y="876"/>
                  </a:lnTo>
                  <a:lnTo>
                    <a:pt x="148" y="878"/>
                  </a:lnTo>
                  <a:lnTo>
                    <a:pt x="147" y="879"/>
                  </a:lnTo>
                  <a:lnTo>
                    <a:pt x="145" y="879"/>
                  </a:lnTo>
                  <a:lnTo>
                    <a:pt x="144" y="879"/>
                  </a:lnTo>
                  <a:lnTo>
                    <a:pt x="142" y="881"/>
                  </a:lnTo>
                  <a:lnTo>
                    <a:pt x="141" y="881"/>
                  </a:lnTo>
                  <a:lnTo>
                    <a:pt x="139" y="882"/>
                  </a:lnTo>
                  <a:lnTo>
                    <a:pt x="139" y="884"/>
                  </a:lnTo>
                  <a:lnTo>
                    <a:pt x="138" y="885"/>
                  </a:lnTo>
                  <a:lnTo>
                    <a:pt x="136" y="887"/>
                  </a:lnTo>
                  <a:lnTo>
                    <a:pt x="136" y="888"/>
                  </a:lnTo>
                  <a:lnTo>
                    <a:pt x="136" y="890"/>
                  </a:lnTo>
                  <a:lnTo>
                    <a:pt x="138" y="890"/>
                  </a:lnTo>
                  <a:lnTo>
                    <a:pt x="139" y="891"/>
                  </a:lnTo>
                  <a:lnTo>
                    <a:pt x="141" y="893"/>
                  </a:lnTo>
                  <a:lnTo>
                    <a:pt x="142" y="893"/>
                  </a:lnTo>
                  <a:lnTo>
                    <a:pt x="142" y="894"/>
                  </a:lnTo>
                  <a:lnTo>
                    <a:pt x="142" y="896"/>
                  </a:lnTo>
                  <a:lnTo>
                    <a:pt x="144" y="897"/>
                  </a:lnTo>
                  <a:lnTo>
                    <a:pt x="144" y="899"/>
                  </a:lnTo>
                  <a:lnTo>
                    <a:pt x="144" y="900"/>
                  </a:lnTo>
                  <a:lnTo>
                    <a:pt x="144" y="902"/>
                  </a:lnTo>
                  <a:lnTo>
                    <a:pt x="142" y="902"/>
                  </a:lnTo>
                  <a:lnTo>
                    <a:pt x="141" y="902"/>
                  </a:lnTo>
                  <a:lnTo>
                    <a:pt x="141" y="900"/>
                  </a:lnTo>
                  <a:lnTo>
                    <a:pt x="139" y="900"/>
                  </a:lnTo>
                  <a:lnTo>
                    <a:pt x="138" y="900"/>
                  </a:lnTo>
                  <a:lnTo>
                    <a:pt x="136" y="900"/>
                  </a:lnTo>
                  <a:lnTo>
                    <a:pt x="136" y="902"/>
                  </a:lnTo>
                  <a:lnTo>
                    <a:pt x="135" y="902"/>
                  </a:lnTo>
                  <a:lnTo>
                    <a:pt x="133" y="903"/>
                  </a:lnTo>
                  <a:lnTo>
                    <a:pt x="132" y="903"/>
                  </a:lnTo>
                  <a:lnTo>
                    <a:pt x="130" y="903"/>
                  </a:lnTo>
                  <a:lnTo>
                    <a:pt x="129" y="903"/>
                  </a:lnTo>
                  <a:lnTo>
                    <a:pt x="127" y="902"/>
                  </a:lnTo>
                  <a:lnTo>
                    <a:pt x="125" y="900"/>
                  </a:lnTo>
                  <a:lnTo>
                    <a:pt x="124" y="902"/>
                  </a:lnTo>
                  <a:lnTo>
                    <a:pt x="122" y="902"/>
                  </a:lnTo>
                  <a:lnTo>
                    <a:pt x="121" y="902"/>
                  </a:lnTo>
                  <a:lnTo>
                    <a:pt x="110" y="914"/>
                  </a:lnTo>
                  <a:lnTo>
                    <a:pt x="107" y="908"/>
                  </a:lnTo>
                  <a:lnTo>
                    <a:pt x="106" y="907"/>
                  </a:lnTo>
                  <a:lnTo>
                    <a:pt x="103" y="905"/>
                  </a:lnTo>
                  <a:lnTo>
                    <a:pt x="96" y="902"/>
                  </a:lnTo>
                  <a:lnTo>
                    <a:pt x="95" y="900"/>
                  </a:lnTo>
                  <a:lnTo>
                    <a:pt x="95" y="897"/>
                  </a:lnTo>
                  <a:lnTo>
                    <a:pt x="96" y="896"/>
                  </a:lnTo>
                  <a:lnTo>
                    <a:pt x="98" y="896"/>
                  </a:lnTo>
                  <a:lnTo>
                    <a:pt x="100" y="896"/>
                  </a:lnTo>
                  <a:lnTo>
                    <a:pt x="100" y="894"/>
                  </a:lnTo>
                  <a:lnTo>
                    <a:pt x="98" y="894"/>
                  </a:lnTo>
                  <a:lnTo>
                    <a:pt x="98" y="896"/>
                  </a:lnTo>
                  <a:lnTo>
                    <a:pt x="95" y="896"/>
                  </a:lnTo>
                  <a:lnTo>
                    <a:pt x="92" y="894"/>
                  </a:lnTo>
                  <a:lnTo>
                    <a:pt x="90" y="893"/>
                  </a:lnTo>
                  <a:lnTo>
                    <a:pt x="90" y="891"/>
                  </a:lnTo>
                  <a:lnTo>
                    <a:pt x="92" y="890"/>
                  </a:lnTo>
                  <a:lnTo>
                    <a:pt x="93" y="890"/>
                  </a:lnTo>
                  <a:lnTo>
                    <a:pt x="92" y="888"/>
                  </a:lnTo>
                  <a:lnTo>
                    <a:pt x="89" y="891"/>
                  </a:lnTo>
                  <a:lnTo>
                    <a:pt x="87" y="891"/>
                  </a:lnTo>
                  <a:lnTo>
                    <a:pt x="86" y="891"/>
                  </a:lnTo>
                  <a:lnTo>
                    <a:pt x="81" y="890"/>
                  </a:lnTo>
                  <a:lnTo>
                    <a:pt x="74" y="884"/>
                  </a:lnTo>
                  <a:lnTo>
                    <a:pt x="72" y="882"/>
                  </a:lnTo>
                  <a:lnTo>
                    <a:pt x="72" y="879"/>
                  </a:lnTo>
                  <a:lnTo>
                    <a:pt x="71" y="879"/>
                  </a:lnTo>
                  <a:lnTo>
                    <a:pt x="71" y="874"/>
                  </a:lnTo>
                  <a:lnTo>
                    <a:pt x="66" y="871"/>
                  </a:lnTo>
                  <a:lnTo>
                    <a:pt x="60" y="868"/>
                  </a:lnTo>
                  <a:lnTo>
                    <a:pt x="60" y="870"/>
                  </a:lnTo>
                  <a:lnTo>
                    <a:pt x="58" y="868"/>
                  </a:lnTo>
                  <a:lnTo>
                    <a:pt x="60" y="867"/>
                  </a:lnTo>
                  <a:lnTo>
                    <a:pt x="60" y="862"/>
                  </a:lnTo>
                  <a:lnTo>
                    <a:pt x="57" y="856"/>
                  </a:lnTo>
                  <a:lnTo>
                    <a:pt x="57" y="852"/>
                  </a:lnTo>
                  <a:lnTo>
                    <a:pt x="57" y="845"/>
                  </a:lnTo>
                  <a:lnTo>
                    <a:pt x="57" y="844"/>
                  </a:lnTo>
                  <a:lnTo>
                    <a:pt x="57" y="842"/>
                  </a:lnTo>
                  <a:lnTo>
                    <a:pt x="55" y="841"/>
                  </a:lnTo>
                  <a:lnTo>
                    <a:pt x="55" y="838"/>
                  </a:lnTo>
                  <a:lnTo>
                    <a:pt x="55" y="835"/>
                  </a:lnTo>
                  <a:lnTo>
                    <a:pt x="54" y="832"/>
                  </a:lnTo>
                  <a:lnTo>
                    <a:pt x="54" y="833"/>
                  </a:lnTo>
                  <a:lnTo>
                    <a:pt x="54" y="835"/>
                  </a:lnTo>
                  <a:lnTo>
                    <a:pt x="55" y="838"/>
                  </a:lnTo>
                  <a:lnTo>
                    <a:pt x="54" y="838"/>
                  </a:lnTo>
                  <a:lnTo>
                    <a:pt x="52" y="836"/>
                  </a:lnTo>
                  <a:lnTo>
                    <a:pt x="52" y="833"/>
                  </a:lnTo>
                  <a:lnTo>
                    <a:pt x="49" y="827"/>
                  </a:lnTo>
                  <a:lnTo>
                    <a:pt x="46" y="824"/>
                  </a:lnTo>
                  <a:lnTo>
                    <a:pt x="46" y="823"/>
                  </a:lnTo>
                  <a:lnTo>
                    <a:pt x="43" y="820"/>
                  </a:lnTo>
                  <a:lnTo>
                    <a:pt x="40" y="818"/>
                  </a:lnTo>
                  <a:lnTo>
                    <a:pt x="37" y="813"/>
                  </a:lnTo>
                  <a:lnTo>
                    <a:pt x="29" y="806"/>
                  </a:lnTo>
                  <a:lnTo>
                    <a:pt x="28" y="801"/>
                  </a:lnTo>
                  <a:lnTo>
                    <a:pt x="22" y="797"/>
                  </a:lnTo>
                  <a:lnTo>
                    <a:pt x="20" y="797"/>
                  </a:lnTo>
                  <a:lnTo>
                    <a:pt x="19" y="794"/>
                  </a:lnTo>
                  <a:lnTo>
                    <a:pt x="16" y="794"/>
                  </a:lnTo>
                  <a:lnTo>
                    <a:pt x="16" y="795"/>
                  </a:lnTo>
                  <a:lnTo>
                    <a:pt x="13" y="795"/>
                  </a:lnTo>
                  <a:lnTo>
                    <a:pt x="13" y="794"/>
                  </a:lnTo>
                  <a:lnTo>
                    <a:pt x="13" y="792"/>
                  </a:lnTo>
                  <a:lnTo>
                    <a:pt x="11" y="791"/>
                  </a:lnTo>
                  <a:lnTo>
                    <a:pt x="11" y="789"/>
                  </a:lnTo>
                  <a:lnTo>
                    <a:pt x="11" y="786"/>
                  </a:lnTo>
                  <a:lnTo>
                    <a:pt x="10" y="783"/>
                  </a:lnTo>
                  <a:lnTo>
                    <a:pt x="10" y="781"/>
                  </a:lnTo>
                  <a:lnTo>
                    <a:pt x="10" y="778"/>
                  </a:lnTo>
                  <a:lnTo>
                    <a:pt x="10" y="772"/>
                  </a:lnTo>
                  <a:lnTo>
                    <a:pt x="11" y="772"/>
                  </a:lnTo>
                  <a:lnTo>
                    <a:pt x="11" y="769"/>
                  </a:lnTo>
                  <a:lnTo>
                    <a:pt x="11" y="762"/>
                  </a:lnTo>
                  <a:lnTo>
                    <a:pt x="13" y="760"/>
                  </a:lnTo>
                  <a:lnTo>
                    <a:pt x="13" y="752"/>
                  </a:lnTo>
                  <a:lnTo>
                    <a:pt x="11" y="751"/>
                  </a:lnTo>
                  <a:lnTo>
                    <a:pt x="11" y="748"/>
                  </a:lnTo>
                  <a:lnTo>
                    <a:pt x="10" y="746"/>
                  </a:lnTo>
                  <a:lnTo>
                    <a:pt x="6" y="742"/>
                  </a:lnTo>
                  <a:lnTo>
                    <a:pt x="0" y="737"/>
                  </a:lnTo>
                  <a:lnTo>
                    <a:pt x="0" y="733"/>
                  </a:lnTo>
                  <a:lnTo>
                    <a:pt x="0" y="731"/>
                  </a:lnTo>
                  <a:lnTo>
                    <a:pt x="0" y="729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id="{EA22B334-5D7F-44B7-839C-07A07F165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1581"/>
              <a:ext cx="626" cy="805"/>
            </a:xfrm>
            <a:custGeom>
              <a:avLst/>
              <a:gdLst>
                <a:gd name="T0" fmla="*/ 420 w 626"/>
                <a:gd name="T1" fmla="*/ 787 h 805"/>
                <a:gd name="T2" fmla="*/ 395 w 626"/>
                <a:gd name="T3" fmla="*/ 766 h 805"/>
                <a:gd name="T4" fmla="*/ 368 w 626"/>
                <a:gd name="T5" fmla="*/ 754 h 805"/>
                <a:gd name="T6" fmla="*/ 351 w 626"/>
                <a:gd name="T7" fmla="*/ 746 h 805"/>
                <a:gd name="T8" fmla="*/ 340 w 626"/>
                <a:gd name="T9" fmla="*/ 732 h 805"/>
                <a:gd name="T10" fmla="*/ 327 w 626"/>
                <a:gd name="T11" fmla="*/ 708 h 805"/>
                <a:gd name="T12" fmla="*/ 317 w 626"/>
                <a:gd name="T13" fmla="*/ 685 h 805"/>
                <a:gd name="T14" fmla="*/ 301 w 626"/>
                <a:gd name="T15" fmla="*/ 667 h 805"/>
                <a:gd name="T16" fmla="*/ 284 w 626"/>
                <a:gd name="T17" fmla="*/ 644 h 805"/>
                <a:gd name="T18" fmla="*/ 275 w 626"/>
                <a:gd name="T19" fmla="*/ 624 h 805"/>
                <a:gd name="T20" fmla="*/ 244 w 626"/>
                <a:gd name="T21" fmla="*/ 590 h 805"/>
                <a:gd name="T22" fmla="*/ 212 w 626"/>
                <a:gd name="T23" fmla="*/ 566 h 805"/>
                <a:gd name="T24" fmla="*/ 191 w 626"/>
                <a:gd name="T25" fmla="*/ 557 h 805"/>
                <a:gd name="T26" fmla="*/ 171 w 626"/>
                <a:gd name="T27" fmla="*/ 552 h 805"/>
                <a:gd name="T28" fmla="*/ 133 w 626"/>
                <a:gd name="T29" fmla="*/ 535 h 805"/>
                <a:gd name="T30" fmla="*/ 98 w 626"/>
                <a:gd name="T31" fmla="*/ 535 h 805"/>
                <a:gd name="T32" fmla="*/ 75 w 626"/>
                <a:gd name="T33" fmla="*/ 549 h 805"/>
                <a:gd name="T34" fmla="*/ 85 w 626"/>
                <a:gd name="T35" fmla="*/ 560 h 805"/>
                <a:gd name="T36" fmla="*/ 82 w 626"/>
                <a:gd name="T37" fmla="*/ 574 h 805"/>
                <a:gd name="T38" fmla="*/ 76 w 626"/>
                <a:gd name="T39" fmla="*/ 574 h 805"/>
                <a:gd name="T40" fmla="*/ 75 w 626"/>
                <a:gd name="T41" fmla="*/ 580 h 805"/>
                <a:gd name="T42" fmla="*/ 84 w 626"/>
                <a:gd name="T43" fmla="*/ 583 h 805"/>
                <a:gd name="T44" fmla="*/ 73 w 626"/>
                <a:gd name="T45" fmla="*/ 603 h 805"/>
                <a:gd name="T46" fmla="*/ 63 w 626"/>
                <a:gd name="T47" fmla="*/ 589 h 805"/>
                <a:gd name="T48" fmla="*/ 47 w 626"/>
                <a:gd name="T49" fmla="*/ 583 h 805"/>
                <a:gd name="T50" fmla="*/ 44 w 626"/>
                <a:gd name="T51" fmla="*/ 574 h 805"/>
                <a:gd name="T52" fmla="*/ 37 w 626"/>
                <a:gd name="T53" fmla="*/ 564 h 805"/>
                <a:gd name="T54" fmla="*/ 28 w 626"/>
                <a:gd name="T55" fmla="*/ 551 h 805"/>
                <a:gd name="T56" fmla="*/ 9 w 626"/>
                <a:gd name="T57" fmla="*/ 534 h 805"/>
                <a:gd name="T58" fmla="*/ 8 w 626"/>
                <a:gd name="T59" fmla="*/ 528 h 805"/>
                <a:gd name="T60" fmla="*/ 24 w 626"/>
                <a:gd name="T61" fmla="*/ 520 h 805"/>
                <a:gd name="T62" fmla="*/ 43 w 626"/>
                <a:gd name="T63" fmla="*/ 516 h 805"/>
                <a:gd name="T64" fmla="*/ 63 w 626"/>
                <a:gd name="T65" fmla="*/ 512 h 805"/>
                <a:gd name="T66" fmla="*/ 85 w 626"/>
                <a:gd name="T67" fmla="*/ 505 h 805"/>
                <a:gd name="T68" fmla="*/ 102 w 626"/>
                <a:gd name="T69" fmla="*/ 500 h 805"/>
                <a:gd name="T70" fmla="*/ 122 w 626"/>
                <a:gd name="T71" fmla="*/ 490 h 805"/>
                <a:gd name="T72" fmla="*/ 150 w 626"/>
                <a:gd name="T73" fmla="*/ 479 h 805"/>
                <a:gd name="T74" fmla="*/ 172 w 626"/>
                <a:gd name="T75" fmla="*/ 468 h 805"/>
                <a:gd name="T76" fmla="*/ 206 w 626"/>
                <a:gd name="T77" fmla="*/ 454 h 805"/>
                <a:gd name="T78" fmla="*/ 226 w 626"/>
                <a:gd name="T79" fmla="*/ 445 h 805"/>
                <a:gd name="T80" fmla="*/ 270 w 626"/>
                <a:gd name="T81" fmla="*/ 422 h 805"/>
                <a:gd name="T82" fmla="*/ 302 w 626"/>
                <a:gd name="T83" fmla="*/ 403 h 805"/>
                <a:gd name="T84" fmla="*/ 310 w 626"/>
                <a:gd name="T85" fmla="*/ 383 h 805"/>
                <a:gd name="T86" fmla="*/ 340 w 626"/>
                <a:gd name="T87" fmla="*/ 346 h 805"/>
                <a:gd name="T88" fmla="*/ 375 w 626"/>
                <a:gd name="T89" fmla="*/ 306 h 805"/>
                <a:gd name="T90" fmla="*/ 410 w 626"/>
                <a:gd name="T91" fmla="*/ 267 h 805"/>
                <a:gd name="T92" fmla="*/ 446 w 626"/>
                <a:gd name="T93" fmla="*/ 222 h 805"/>
                <a:gd name="T94" fmla="*/ 473 w 626"/>
                <a:gd name="T95" fmla="*/ 189 h 805"/>
                <a:gd name="T96" fmla="*/ 488 w 626"/>
                <a:gd name="T97" fmla="*/ 166 h 805"/>
                <a:gd name="T98" fmla="*/ 508 w 626"/>
                <a:gd name="T99" fmla="*/ 139 h 805"/>
                <a:gd name="T100" fmla="*/ 523 w 626"/>
                <a:gd name="T101" fmla="*/ 116 h 805"/>
                <a:gd name="T102" fmla="*/ 543 w 626"/>
                <a:gd name="T103" fmla="*/ 82 h 805"/>
                <a:gd name="T104" fmla="*/ 562 w 626"/>
                <a:gd name="T105" fmla="*/ 55 h 805"/>
                <a:gd name="T106" fmla="*/ 571 w 626"/>
                <a:gd name="T107" fmla="*/ 36 h 805"/>
                <a:gd name="T108" fmla="*/ 586 w 626"/>
                <a:gd name="T109" fmla="*/ 12 h 805"/>
                <a:gd name="T110" fmla="*/ 624 w 626"/>
                <a:gd name="T111" fmla="*/ 19 h 805"/>
                <a:gd name="T112" fmla="*/ 616 w 626"/>
                <a:gd name="T113" fmla="*/ 41 h 805"/>
                <a:gd name="T114" fmla="*/ 598 w 626"/>
                <a:gd name="T115" fmla="*/ 73 h 805"/>
                <a:gd name="T116" fmla="*/ 584 w 626"/>
                <a:gd name="T117" fmla="*/ 113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6" h="805">
                  <a:moveTo>
                    <a:pt x="433" y="805"/>
                  </a:moveTo>
                  <a:lnTo>
                    <a:pt x="432" y="802"/>
                  </a:lnTo>
                  <a:lnTo>
                    <a:pt x="430" y="802"/>
                  </a:lnTo>
                  <a:lnTo>
                    <a:pt x="430" y="799"/>
                  </a:lnTo>
                  <a:lnTo>
                    <a:pt x="429" y="799"/>
                  </a:lnTo>
                  <a:lnTo>
                    <a:pt x="427" y="798"/>
                  </a:lnTo>
                  <a:lnTo>
                    <a:pt x="424" y="795"/>
                  </a:lnTo>
                  <a:lnTo>
                    <a:pt x="423" y="793"/>
                  </a:lnTo>
                  <a:lnTo>
                    <a:pt x="420" y="787"/>
                  </a:lnTo>
                  <a:lnTo>
                    <a:pt x="417" y="784"/>
                  </a:lnTo>
                  <a:lnTo>
                    <a:pt x="417" y="783"/>
                  </a:lnTo>
                  <a:lnTo>
                    <a:pt x="414" y="783"/>
                  </a:lnTo>
                  <a:lnTo>
                    <a:pt x="409" y="778"/>
                  </a:lnTo>
                  <a:lnTo>
                    <a:pt x="407" y="775"/>
                  </a:lnTo>
                  <a:lnTo>
                    <a:pt x="404" y="776"/>
                  </a:lnTo>
                  <a:lnTo>
                    <a:pt x="397" y="769"/>
                  </a:lnTo>
                  <a:lnTo>
                    <a:pt x="397" y="767"/>
                  </a:lnTo>
                  <a:lnTo>
                    <a:pt x="395" y="766"/>
                  </a:lnTo>
                  <a:lnTo>
                    <a:pt x="391" y="761"/>
                  </a:lnTo>
                  <a:lnTo>
                    <a:pt x="386" y="758"/>
                  </a:lnTo>
                  <a:lnTo>
                    <a:pt x="385" y="758"/>
                  </a:lnTo>
                  <a:lnTo>
                    <a:pt x="383" y="760"/>
                  </a:lnTo>
                  <a:lnTo>
                    <a:pt x="381" y="760"/>
                  </a:lnTo>
                  <a:lnTo>
                    <a:pt x="378" y="757"/>
                  </a:lnTo>
                  <a:lnTo>
                    <a:pt x="375" y="757"/>
                  </a:lnTo>
                  <a:lnTo>
                    <a:pt x="371" y="752"/>
                  </a:lnTo>
                  <a:lnTo>
                    <a:pt x="368" y="754"/>
                  </a:lnTo>
                  <a:lnTo>
                    <a:pt x="366" y="754"/>
                  </a:lnTo>
                  <a:lnTo>
                    <a:pt x="365" y="752"/>
                  </a:lnTo>
                  <a:lnTo>
                    <a:pt x="362" y="751"/>
                  </a:lnTo>
                  <a:lnTo>
                    <a:pt x="360" y="751"/>
                  </a:lnTo>
                  <a:lnTo>
                    <a:pt x="357" y="751"/>
                  </a:lnTo>
                  <a:lnTo>
                    <a:pt x="356" y="751"/>
                  </a:lnTo>
                  <a:lnTo>
                    <a:pt x="353" y="749"/>
                  </a:lnTo>
                  <a:lnTo>
                    <a:pt x="351" y="747"/>
                  </a:lnTo>
                  <a:lnTo>
                    <a:pt x="351" y="746"/>
                  </a:lnTo>
                  <a:lnTo>
                    <a:pt x="351" y="744"/>
                  </a:lnTo>
                  <a:lnTo>
                    <a:pt x="351" y="743"/>
                  </a:lnTo>
                  <a:lnTo>
                    <a:pt x="349" y="743"/>
                  </a:lnTo>
                  <a:lnTo>
                    <a:pt x="349" y="740"/>
                  </a:lnTo>
                  <a:lnTo>
                    <a:pt x="348" y="737"/>
                  </a:lnTo>
                  <a:lnTo>
                    <a:pt x="348" y="735"/>
                  </a:lnTo>
                  <a:lnTo>
                    <a:pt x="343" y="732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39" y="731"/>
                  </a:lnTo>
                  <a:lnTo>
                    <a:pt x="339" y="729"/>
                  </a:lnTo>
                  <a:lnTo>
                    <a:pt x="334" y="726"/>
                  </a:lnTo>
                  <a:lnTo>
                    <a:pt x="334" y="723"/>
                  </a:lnTo>
                  <a:lnTo>
                    <a:pt x="330" y="718"/>
                  </a:lnTo>
                  <a:lnTo>
                    <a:pt x="328" y="715"/>
                  </a:lnTo>
                  <a:lnTo>
                    <a:pt x="328" y="714"/>
                  </a:lnTo>
                  <a:lnTo>
                    <a:pt x="327" y="709"/>
                  </a:lnTo>
                  <a:lnTo>
                    <a:pt x="327" y="708"/>
                  </a:lnTo>
                  <a:lnTo>
                    <a:pt x="325" y="706"/>
                  </a:lnTo>
                  <a:lnTo>
                    <a:pt x="325" y="705"/>
                  </a:lnTo>
                  <a:lnTo>
                    <a:pt x="325" y="703"/>
                  </a:lnTo>
                  <a:lnTo>
                    <a:pt x="325" y="702"/>
                  </a:lnTo>
                  <a:lnTo>
                    <a:pt x="322" y="699"/>
                  </a:lnTo>
                  <a:lnTo>
                    <a:pt x="322" y="697"/>
                  </a:lnTo>
                  <a:lnTo>
                    <a:pt x="320" y="694"/>
                  </a:lnTo>
                  <a:lnTo>
                    <a:pt x="319" y="689"/>
                  </a:lnTo>
                  <a:lnTo>
                    <a:pt x="317" y="685"/>
                  </a:lnTo>
                  <a:lnTo>
                    <a:pt x="316" y="683"/>
                  </a:lnTo>
                  <a:lnTo>
                    <a:pt x="316" y="682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1" y="676"/>
                  </a:lnTo>
                  <a:lnTo>
                    <a:pt x="311" y="674"/>
                  </a:lnTo>
                  <a:lnTo>
                    <a:pt x="308" y="671"/>
                  </a:lnTo>
                  <a:lnTo>
                    <a:pt x="302" y="668"/>
                  </a:lnTo>
                  <a:lnTo>
                    <a:pt x="301" y="667"/>
                  </a:lnTo>
                  <a:lnTo>
                    <a:pt x="296" y="664"/>
                  </a:lnTo>
                  <a:lnTo>
                    <a:pt x="295" y="664"/>
                  </a:lnTo>
                  <a:lnTo>
                    <a:pt x="293" y="659"/>
                  </a:lnTo>
                  <a:lnTo>
                    <a:pt x="290" y="656"/>
                  </a:lnTo>
                  <a:lnTo>
                    <a:pt x="288" y="653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5" y="647"/>
                  </a:lnTo>
                  <a:lnTo>
                    <a:pt x="284" y="644"/>
                  </a:lnTo>
                  <a:lnTo>
                    <a:pt x="284" y="641"/>
                  </a:lnTo>
                  <a:lnTo>
                    <a:pt x="284" y="639"/>
                  </a:lnTo>
                  <a:lnTo>
                    <a:pt x="282" y="638"/>
                  </a:lnTo>
                  <a:lnTo>
                    <a:pt x="282" y="636"/>
                  </a:lnTo>
                  <a:lnTo>
                    <a:pt x="279" y="631"/>
                  </a:lnTo>
                  <a:lnTo>
                    <a:pt x="278" y="630"/>
                  </a:lnTo>
                  <a:lnTo>
                    <a:pt x="276" y="627"/>
                  </a:lnTo>
                  <a:lnTo>
                    <a:pt x="276" y="625"/>
                  </a:lnTo>
                  <a:lnTo>
                    <a:pt x="275" y="624"/>
                  </a:lnTo>
                  <a:lnTo>
                    <a:pt x="272" y="621"/>
                  </a:lnTo>
                  <a:lnTo>
                    <a:pt x="272" y="619"/>
                  </a:lnTo>
                  <a:lnTo>
                    <a:pt x="269" y="616"/>
                  </a:lnTo>
                  <a:lnTo>
                    <a:pt x="264" y="612"/>
                  </a:lnTo>
                  <a:lnTo>
                    <a:pt x="264" y="610"/>
                  </a:lnTo>
                  <a:lnTo>
                    <a:pt x="256" y="603"/>
                  </a:lnTo>
                  <a:lnTo>
                    <a:pt x="252" y="598"/>
                  </a:lnTo>
                  <a:lnTo>
                    <a:pt x="249" y="595"/>
                  </a:lnTo>
                  <a:lnTo>
                    <a:pt x="244" y="590"/>
                  </a:lnTo>
                  <a:lnTo>
                    <a:pt x="243" y="590"/>
                  </a:lnTo>
                  <a:lnTo>
                    <a:pt x="241" y="587"/>
                  </a:lnTo>
                  <a:lnTo>
                    <a:pt x="240" y="587"/>
                  </a:lnTo>
                  <a:lnTo>
                    <a:pt x="232" y="580"/>
                  </a:lnTo>
                  <a:lnTo>
                    <a:pt x="230" y="580"/>
                  </a:lnTo>
                  <a:lnTo>
                    <a:pt x="227" y="578"/>
                  </a:lnTo>
                  <a:lnTo>
                    <a:pt x="226" y="577"/>
                  </a:lnTo>
                  <a:lnTo>
                    <a:pt x="220" y="574"/>
                  </a:lnTo>
                  <a:lnTo>
                    <a:pt x="212" y="566"/>
                  </a:lnTo>
                  <a:lnTo>
                    <a:pt x="211" y="564"/>
                  </a:lnTo>
                  <a:lnTo>
                    <a:pt x="208" y="564"/>
                  </a:lnTo>
                  <a:lnTo>
                    <a:pt x="201" y="561"/>
                  </a:lnTo>
                  <a:lnTo>
                    <a:pt x="198" y="560"/>
                  </a:lnTo>
                  <a:lnTo>
                    <a:pt x="197" y="558"/>
                  </a:lnTo>
                  <a:lnTo>
                    <a:pt x="195" y="558"/>
                  </a:lnTo>
                  <a:lnTo>
                    <a:pt x="192" y="558"/>
                  </a:lnTo>
                  <a:lnTo>
                    <a:pt x="192" y="557"/>
                  </a:lnTo>
                  <a:lnTo>
                    <a:pt x="191" y="557"/>
                  </a:lnTo>
                  <a:lnTo>
                    <a:pt x="188" y="555"/>
                  </a:lnTo>
                  <a:lnTo>
                    <a:pt x="185" y="555"/>
                  </a:lnTo>
                  <a:lnTo>
                    <a:pt x="183" y="557"/>
                  </a:lnTo>
                  <a:lnTo>
                    <a:pt x="180" y="557"/>
                  </a:lnTo>
                  <a:lnTo>
                    <a:pt x="177" y="555"/>
                  </a:lnTo>
                  <a:lnTo>
                    <a:pt x="174" y="554"/>
                  </a:lnTo>
                  <a:lnTo>
                    <a:pt x="172" y="554"/>
                  </a:lnTo>
                  <a:lnTo>
                    <a:pt x="172" y="552"/>
                  </a:lnTo>
                  <a:lnTo>
                    <a:pt x="171" y="552"/>
                  </a:lnTo>
                  <a:lnTo>
                    <a:pt x="168" y="551"/>
                  </a:lnTo>
                  <a:lnTo>
                    <a:pt x="166" y="551"/>
                  </a:lnTo>
                  <a:lnTo>
                    <a:pt x="163" y="549"/>
                  </a:lnTo>
                  <a:lnTo>
                    <a:pt x="154" y="545"/>
                  </a:lnTo>
                  <a:lnTo>
                    <a:pt x="153" y="545"/>
                  </a:lnTo>
                  <a:lnTo>
                    <a:pt x="143" y="540"/>
                  </a:lnTo>
                  <a:lnTo>
                    <a:pt x="137" y="537"/>
                  </a:lnTo>
                  <a:lnTo>
                    <a:pt x="133" y="537"/>
                  </a:lnTo>
                  <a:lnTo>
                    <a:pt x="133" y="535"/>
                  </a:lnTo>
                  <a:lnTo>
                    <a:pt x="130" y="535"/>
                  </a:lnTo>
                  <a:lnTo>
                    <a:pt x="127" y="535"/>
                  </a:lnTo>
                  <a:lnTo>
                    <a:pt x="122" y="535"/>
                  </a:lnTo>
                  <a:lnTo>
                    <a:pt x="122" y="534"/>
                  </a:lnTo>
                  <a:lnTo>
                    <a:pt x="108" y="534"/>
                  </a:lnTo>
                  <a:lnTo>
                    <a:pt x="108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8" y="535"/>
                  </a:lnTo>
                  <a:lnTo>
                    <a:pt x="98" y="537"/>
                  </a:lnTo>
                  <a:lnTo>
                    <a:pt x="95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87" y="538"/>
                  </a:lnTo>
                  <a:lnTo>
                    <a:pt x="84" y="540"/>
                  </a:lnTo>
                  <a:lnTo>
                    <a:pt x="82" y="541"/>
                  </a:lnTo>
                  <a:lnTo>
                    <a:pt x="76" y="546"/>
                  </a:lnTo>
                  <a:lnTo>
                    <a:pt x="75" y="549"/>
                  </a:lnTo>
                  <a:lnTo>
                    <a:pt x="75" y="551"/>
                  </a:lnTo>
                  <a:lnTo>
                    <a:pt x="75" y="552"/>
                  </a:lnTo>
                  <a:lnTo>
                    <a:pt x="75" y="554"/>
                  </a:lnTo>
                  <a:lnTo>
                    <a:pt x="75" y="555"/>
                  </a:lnTo>
                  <a:lnTo>
                    <a:pt x="78" y="558"/>
                  </a:lnTo>
                  <a:lnTo>
                    <a:pt x="79" y="557"/>
                  </a:lnTo>
                  <a:lnTo>
                    <a:pt x="82" y="558"/>
                  </a:lnTo>
                  <a:lnTo>
                    <a:pt x="84" y="558"/>
                  </a:lnTo>
                  <a:lnTo>
                    <a:pt x="85" y="560"/>
                  </a:lnTo>
                  <a:lnTo>
                    <a:pt x="85" y="563"/>
                  </a:lnTo>
                  <a:lnTo>
                    <a:pt x="82" y="564"/>
                  </a:lnTo>
                  <a:lnTo>
                    <a:pt x="81" y="566"/>
                  </a:lnTo>
                  <a:lnTo>
                    <a:pt x="79" y="567"/>
                  </a:lnTo>
                  <a:lnTo>
                    <a:pt x="78" y="569"/>
                  </a:lnTo>
                  <a:lnTo>
                    <a:pt x="79" y="570"/>
                  </a:lnTo>
                  <a:lnTo>
                    <a:pt x="81" y="570"/>
                  </a:lnTo>
                  <a:lnTo>
                    <a:pt x="82" y="572"/>
                  </a:lnTo>
                  <a:lnTo>
                    <a:pt x="82" y="574"/>
                  </a:lnTo>
                  <a:lnTo>
                    <a:pt x="84" y="575"/>
                  </a:lnTo>
                  <a:lnTo>
                    <a:pt x="84" y="577"/>
                  </a:lnTo>
                  <a:lnTo>
                    <a:pt x="82" y="578"/>
                  </a:lnTo>
                  <a:lnTo>
                    <a:pt x="81" y="578"/>
                  </a:lnTo>
                  <a:lnTo>
                    <a:pt x="81" y="575"/>
                  </a:lnTo>
                  <a:lnTo>
                    <a:pt x="79" y="574"/>
                  </a:lnTo>
                  <a:lnTo>
                    <a:pt x="79" y="575"/>
                  </a:lnTo>
                  <a:lnTo>
                    <a:pt x="76" y="572"/>
                  </a:lnTo>
                  <a:lnTo>
                    <a:pt x="76" y="574"/>
                  </a:lnTo>
                  <a:lnTo>
                    <a:pt x="75" y="572"/>
                  </a:lnTo>
                  <a:lnTo>
                    <a:pt x="73" y="574"/>
                  </a:lnTo>
                  <a:lnTo>
                    <a:pt x="73" y="572"/>
                  </a:lnTo>
                  <a:lnTo>
                    <a:pt x="72" y="574"/>
                  </a:lnTo>
                  <a:lnTo>
                    <a:pt x="72" y="575"/>
                  </a:lnTo>
                  <a:lnTo>
                    <a:pt x="75" y="575"/>
                  </a:lnTo>
                  <a:lnTo>
                    <a:pt x="73" y="577"/>
                  </a:lnTo>
                  <a:lnTo>
                    <a:pt x="75" y="578"/>
                  </a:lnTo>
                  <a:lnTo>
                    <a:pt x="75" y="580"/>
                  </a:lnTo>
                  <a:lnTo>
                    <a:pt x="76" y="580"/>
                  </a:lnTo>
                  <a:lnTo>
                    <a:pt x="78" y="580"/>
                  </a:lnTo>
                  <a:lnTo>
                    <a:pt x="78" y="581"/>
                  </a:lnTo>
                  <a:lnTo>
                    <a:pt x="79" y="581"/>
                  </a:lnTo>
                  <a:lnTo>
                    <a:pt x="79" y="580"/>
                  </a:lnTo>
                  <a:lnTo>
                    <a:pt x="79" y="581"/>
                  </a:lnTo>
                  <a:lnTo>
                    <a:pt x="82" y="580"/>
                  </a:lnTo>
                  <a:lnTo>
                    <a:pt x="84" y="581"/>
                  </a:lnTo>
                  <a:lnTo>
                    <a:pt x="84" y="583"/>
                  </a:lnTo>
                  <a:lnTo>
                    <a:pt x="82" y="586"/>
                  </a:lnTo>
                  <a:lnTo>
                    <a:pt x="79" y="587"/>
                  </a:lnTo>
                  <a:lnTo>
                    <a:pt x="75" y="590"/>
                  </a:lnTo>
                  <a:lnTo>
                    <a:pt x="73" y="592"/>
                  </a:lnTo>
                  <a:lnTo>
                    <a:pt x="73" y="595"/>
                  </a:lnTo>
                  <a:lnTo>
                    <a:pt x="75" y="598"/>
                  </a:lnTo>
                  <a:lnTo>
                    <a:pt x="75" y="601"/>
                  </a:lnTo>
                  <a:lnTo>
                    <a:pt x="75" y="603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0" y="601"/>
                  </a:lnTo>
                  <a:lnTo>
                    <a:pt x="69" y="599"/>
                  </a:lnTo>
                  <a:lnTo>
                    <a:pt x="69" y="598"/>
                  </a:lnTo>
                  <a:lnTo>
                    <a:pt x="66" y="595"/>
                  </a:lnTo>
                  <a:lnTo>
                    <a:pt x="64" y="595"/>
                  </a:lnTo>
                  <a:lnTo>
                    <a:pt x="64" y="592"/>
                  </a:lnTo>
                  <a:lnTo>
                    <a:pt x="64" y="590"/>
                  </a:lnTo>
                  <a:lnTo>
                    <a:pt x="63" y="589"/>
                  </a:lnTo>
                  <a:lnTo>
                    <a:pt x="63" y="587"/>
                  </a:lnTo>
                  <a:lnTo>
                    <a:pt x="60" y="584"/>
                  </a:lnTo>
                  <a:lnTo>
                    <a:pt x="58" y="584"/>
                  </a:lnTo>
                  <a:lnTo>
                    <a:pt x="55" y="584"/>
                  </a:lnTo>
                  <a:lnTo>
                    <a:pt x="53" y="583"/>
                  </a:lnTo>
                  <a:lnTo>
                    <a:pt x="52" y="581"/>
                  </a:lnTo>
                  <a:lnTo>
                    <a:pt x="50" y="581"/>
                  </a:lnTo>
                  <a:lnTo>
                    <a:pt x="50" y="583"/>
                  </a:lnTo>
                  <a:lnTo>
                    <a:pt x="47" y="583"/>
                  </a:lnTo>
                  <a:lnTo>
                    <a:pt x="47" y="581"/>
                  </a:lnTo>
                  <a:lnTo>
                    <a:pt x="46" y="583"/>
                  </a:lnTo>
                  <a:lnTo>
                    <a:pt x="44" y="583"/>
                  </a:lnTo>
                  <a:lnTo>
                    <a:pt x="43" y="581"/>
                  </a:lnTo>
                  <a:lnTo>
                    <a:pt x="43" y="580"/>
                  </a:lnTo>
                  <a:lnTo>
                    <a:pt x="44" y="578"/>
                  </a:lnTo>
                  <a:lnTo>
                    <a:pt x="44" y="577"/>
                  </a:lnTo>
                  <a:lnTo>
                    <a:pt x="44" y="575"/>
                  </a:lnTo>
                  <a:lnTo>
                    <a:pt x="44" y="574"/>
                  </a:lnTo>
                  <a:lnTo>
                    <a:pt x="41" y="574"/>
                  </a:lnTo>
                  <a:lnTo>
                    <a:pt x="40" y="572"/>
                  </a:lnTo>
                  <a:lnTo>
                    <a:pt x="41" y="570"/>
                  </a:lnTo>
                  <a:lnTo>
                    <a:pt x="40" y="569"/>
                  </a:lnTo>
                  <a:lnTo>
                    <a:pt x="38" y="569"/>
                  </a:lnTo>
                  <a:lnTo>
                    <a:pt x="41" y="566"/>
                  </a:lnTo>
                  <a:lnTo>
                    <a:pt x="40" y="564"/>
                  </a:lnTo>
                  <a:lnTo>
                    <a:pt x="38" y="564"/>
                  </a:lnTo>
                  <a:lnTo>
                    <a:pt x="37" y="564"/>
                  </a:lnTo>
                  <a:lnTo>
                    <a:pt x="37" y="563"/>
                  </a:lnTo>
                  <a:lnTo>
                    <a:pt x="35" y="561"/>
                  </a:lnTo>
                  <a:lnTo>
                    <a:pt x="34" y="561"/>
                  </a:lnTo>
                  <a:lnTo>
                    <a:pt x="32" y="560"/>
                  </a:lnTo>
                  <a:lnTo>
                    <a:pt x="34" y="560"/>
                  </a:lnTo>
                  <a:lnTo>
                    <a:pt x="32" y="558"/>
                  </a:lnTo>
                  <a:lnTo>
                    <a:pt x="29" y="555"/>
                  </a:lnTo>
                  <a:lnTo>
                    <a:pt x="29" y="554"/>
                  </a:lnTo>
                  <a:lnTo>
                    <a:pt x="28" y="551"/>
                  </a:lnTo>
                  <a:lnTo>
                    <a:pt x="26" y="552"/>
                  </a:lnTo>
                  <a:lnTo>
                    <a:pt x="24" y="552"/>
                  </a:lnTo>
                  <a:lnTo>
                    <a:pt x="23" y="551"/>
                  </a:lnTo>
                  <a:lnTo>
                    <a:pt x="20" y="551"/>
                  </a:lnTo>
                  <a:lnTo>
                    <a:pt x="18" y="549"/>
                  </a:lnTo>
                  <a:lnTo>
                    <a:pt x="20" y="545"/>
                  </a:lnTo>
                  <a:lnTo>
                    <a:pt x="18" y="543"/>
                  </a:lnTo>
                  <a:lnTo>
                    <a:pt x="11" y="535"/>
                  </a:lnTo>
                  <a:lnTo>
                    <a:pt x="9" y="534"/>
                  </a:lnTo>
                  <a:lnTo>
                    <a:pt x="8" y="534"/>
                  </a:lnTo>
                  <a:lnTo>
                    <a:pt x="0" y="534"/>
                  </a:lnTo>
                  <a:lnTo>
                    <a:pt x="2" y="531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3" y="526"/>
                  </a:lnTo>
                  <a:lnTo>
                    <a:pt x="5" y="526"/>
                  </a:lnTo>
                  <a:lnTo>
                    <a:pt x="6" y="526"/>
                  </a:lnTo>
                  <a:lnTo>
                    <a:pt x="8" y="528"/>
                  </a:lnTo>
                  <a:lnTo>
                    <a:pt x="9" y="528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4" y="526"/>
                  </a:lnTo>
                  <a:lnTo>
                    <a:pt x="17" y="522"/>
                  </a:lnTo>
                  <a:lnTo>
                    <a:pt x="20" y="522"/>
                  </a:lnTo>
                  <a:lnTo>
                    <a:pt x="21" y="522"/>
                  </a:lnTo>
                  <a:lnTo>
                    <a:pt x="23" y="520"/>
                  </a:lnTo>
                  <a:lnTo>
                    <a:pt x="24" y="520"/>
                  </a:lnTo>
                  <a:lnTo>
                    <a:pt x="24" y="522"/>
                  </a:lnTo>
                  <a:lnTo>
                    <a:pt x="28" y="522"/>
                  </a:lnTo>
                  <a:lnTo>
                    <a:pt x="29" y="520"/>
                  </a:lnTo>
                  <a:lnTo>
                    <a:pt x="32" y="519"/>
                  </a:lnTo>
                  <a:lnTo>
                    <a:pt x="32" y="517"/>
                  </a:lnTo>
                  <a:lnTo>
                    <a:pt x="37" y="514"/>
                  </a:lnTo>
                  <a:lnTo>
                    <a:pt x="38" y="514"/>
                  </a:lnTo>
                  <a:lnTo>
                    <a:pt x="40" y="516"/>
                  </a:lnTo>
                  <a:lnTo>
                    <a:pt x="43" y="516"/>
                  </a:lnTo>
                  <a:lnTo>
                    <a:pt x="44" y="516"/>
                  </a:lnTo>
                  <a:lnTo>
                    <a:pt x="46" y="517"/>
                  </a:lnTo>
                  <a:lnTo>
                    <a:pt x="47" y="517"/>
                  </a:lnTo>
                  <a:lnTo>
                    <a:pt x="50" y="517"/>
                  </a:lnTo>
                  <a:lnTo>
                    <a:pt x="52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8" y="514"/>
                  </a:lnTo>
                  <a:lnTo>
                    <a:pt x="63" y="512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7" y="511"/>
                  </a:lnTo>
                  <a:lnTo>
                    <a:pt x="70" y="511"/>
                  </a:lnTo>
                  <a:lnTo>
                    <a:pt x="73" y="509"/>
                  </a:lnTo>
                  <a:lnTo>
                    <a:pt x="76" y="508"/>
                  </a:lnTo>
                  <a:lnTo>
                    <a:pt x="81" y="506"/>
                  </a:lnTo>
                  <a:lnTo>
                    <a:pt x="82" y="506"/>
                  </a:lnTo>
                  <a:lnTo>
                    <a:pt x="85" y="505"/>
                  </a:lnTo>
                  <a:lnTo>
                    <a:pt x="87" y="505"/>
                  </a:lnTo>
                  <a:lnTo>
                    <a:pt x="89" y="503"/>
                  </a:lnTo>
                  <a:lnTo>
                    <a:pt x="90" y="503"/>
                  </a:lnTo>
                  <a:lnTo>
                    <a:pt x="93" y="503"/>
                  </a:lnTo>
                  <a:lnTo>
                    <a:pt x="95" y="503"/>
                  </a:lnTo>
                  <a:lnTo>
                    <a:pt x="96" y="502"/>
                  </a:lnTo>
                  <a:lnTo>
                    <a:pt x="99" y="502"/>
                  </a:lnTo>
                  <a:lnTo>
                    <a:pt x="101" y="500"/>
                  </a:lnTo>
                  <a:lnTo>
                    <a:pt x="102" y="500"/>
                  </a:lnTo>
                  <a:lnTo>
                    <a:pt x="105" y="499"/>
                  </a:lnTo>
                  <a:lnTo>
                    <a:pt x="108" y="497"/>
                  </a:lnTo>
                  <a:lnTo>
                    <a:pt x="110" y="497"/>
                  </a:lnTo>
                  <a:lnTo>
                    <a:pt x="111" y="497"/>
                  </a:lnTo>
                  <a:lnTo>
                    <a:pt x="113" y="494"/>
                  </a:lnTo>
                  <a:lnTo>
                    <a:pt x="116" y="493"/>
                  </a:lnTo>
                  <a:lnTo>
                    <a:pt x="118" y="491"/>
                  </a:lnTo>
                  <a:lnTo>
                    <a:pt x="121" y="490"/>
                  </a:lnTo>
                  <a:lnTo>
                    <a:pt x="122" y="490"/>
                  </a:lnTo>
                  <a:lnTo>
                    <a:pt x="124" y="488"/>
                  </a:lnTo>
                  <a:lnTo>
                    <a:pt x="127" y="488"/>
                  </a:lnTo>
                  <a:lnTo>
                    <a:pt x="128" y="487"/>
                  </a:lnTo>
                  <a:lnTo>
                    <a:pt x="130" y="487"/>
                  </a:lnTo>
                  <a:lnTo>
                    <a:pt x="134" y="485"/>
                  </a:lnTo>
                  <a:lnTo>
                    <a:pt x="143" y="480"/>
                  </a:lnTo>
                  <a:lnTo>
                    <a:pt x="145" y="480"/>
                  </a:lnTo>
                  <a:lnTo>
                    <a:pt x="148" y="479"/>
                  </a:lnTo>
                  <a:lnTo>
                    <a:pt x="150" y="479"/>
                  </a:lnTo>
                  <a:lnTo>
                    <a:pt x="151" y="477"/>
                  </a:lnTo>
                  <a:lnTo>
                    <a:pt x="153" y="477"/>
                  </a:lnTo>
                  <a:lnTo>
                    <a:pt x="154" y="477"/>
                  </a:lnTo>
                  <a:lnTo>
                    <a:pt x="163" y="473"/>
                  </a:lnTo>
                  <a:lnTo>
                    <a:pt x="165" y="471"/>
                  </a:lnTo>
                  <a:lnTo>
                    <a:pt x="166" y="471"/>
                  </a:lnTo>
                  <a:lnTo>
                    <a:pt x="168" y="470"/>
                  </a:lnTo>
                  <a:lnTo>
                    <a:pt x="171" y="470"/>
                  </a:lnTo>
                  <a:lnTo>
                    <a:pt x="172" y="468"/>
                  </a:lnTo>
                  <a:lnTo>
                    <a:pt x="176" y="468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91" y="461"/>
                  </a:lnTo>
                  <a:lnTo>
                    <a:pt x="192" y="461"/>
                  </a:lnTo>
                  <a:lnTo>
                    <a:pt x="201" y="454"/>
                  </a:lnTo>
                  <a:lnTo>
                    <a:pt x="203" y="454"/>
                  </a:lnTo>
                  <a:lnTo>
                    <a:pt x="205" y="454"/>
                  </a:lnTo>
                  <a:lnTo>
                    <a:pt x="206" y="454"/>
                  </a:lnTo>
                  <a:lnTo>
                    <a:pt x="208" y="453"/>
                  </a:lnTo>
                  <a:lnTo>
                    <a:pt x="209" y="453"/>
                  </a:lnTo>
                  <a:lnTo>
                    <a:pt x="211" y="451"/>
                  </a:lnTo>
                  <a:lnTo>
                    <a:pt x="212" y="451"/>
                  </a:lnTo>
                  <a:lnTo>
                    <a:pt x="214" y="450"/>
                  </a:lnTo>
                  <a:lnTo>
                    <a:pt x="215" y="450"/>
                  </a:lnTo>
                  <a:lnTo>
                    <a:pt x="221" y="448"/>
                  </a:lnTo>
                  <a:lnTo>
                    <a:pt x="221" y="447"/>
                  </a:lnTo>
                  <a:lnTo>
                    <a:pt x="226" y="445"/>
                  </a:lnTo>
                  <a:lnTo>
                    <a:pt x="230" y="442"/>
                  </a:lnTo>
                  <a:lnTo>
                    <a:pt x="237" y="438"/>
                  </a:lnTo>
                  <a:lnTo>
                    <a:pt x="240" y="438"/>
                  </a:lnTo>
                  <a:lnTo>
                    <a:pt x="246" y="435"/>
                  </a:lnTo>
                  <a:lnTo>
                    <a:pt x="249" y="435"/>
                  </a:lnTo>
                  <a:lnTo>
                    <a:pt x="250" y="433"/>
                  </a:lnTo>
                  <a:lnTo>
                    <a:pt x="259" y="429"/>
                  </a:lnTo>
                  <a:lnTo>
                    <a:pt x="262" y="427"/>
                  </a:lnTo>
                  <a:lnTo>
                    <a:pt x="270" y="422"/>
                  </a:lnTo>
                  <a:lnTo>
                    <a:pt x="273" y="421"/>
                  </a:lnTo>
                  <a:lnTo>
                    <a:pt x="279" y="416"/>
                  </a:lnTo>
                  <a:lnTo>
                    <a:pt x="282" y="416"/>
                  </a:lnTo>
                  <a:lnTo>
                    <a:pt x="290" y="413"/>
                  </a:lnTo>
                  <a:lnTo>
                    <a:pt x="293" y="409"/>
                  </a:lnTo>
                  <a:lnTo>
                    <a:pt x="296" y="407"/>
                  </a:lnTo>
                  <a:lnTo>
                    <a:pt x="298" y="407"/>
                  </a:lnTo>
                  <a:lnTo>
                    <a:pt x="299" y="406"/>
                  </a:lnTo>
                  <a:lnTo>
                    <a:pt x="302" y="403"/>
                  </a:lnTo>
                  <a:lnTo>
                    <a:pt x="302" y="401"/>
                  </a:lnTo>
                  <a:lnTo>
                    <a:pt x="302" y="398"/>
                  </a:lnTo>
                  <a:lnTo>
                    <a:pt x="304" y="395"/>
                  </a:lnTo>
                  <a:lnTo>
                    <a:pt x="305" y="392"/>
                  </a:lnTo>
                  <a:lnTo>
                    <a:pt x="305" y="387"/>
                  </a:lnTo>
                  <a:lnTo>
                    <a:pt x="307" y="386"/>
                  </a:lnTo>
                  <a:lnTo>
                    <a:pt x="308" y="384"/>
                  </a:lnTo>
                  <a:lnTo>
                    <a:pt x="308" y="383"/>
                  </a:lnTo>
                  <a:lnTo>
                    <a:pt x="310" y="383"/>
                  </a:lnTo>
                  <a:lnTo>
                    <a:pt x="313" y="378"/>
                  </a:lnTo>
                  <a:lnTo>
                    <a:pt x="314" y="377"/>
                  </a:lnTo>
                  <a:lnTo>
                    <a:pt x="316" y="374"/>
                  </a:lnTo>
                  <a:lnTo>
                    <a:pt x="322" y="367"/>
                  </a:lnTo>
                  <a:lnTo>
                    <a:pt x="325" y="363"/>
                  </a:lnTo>
                  <a:lnTo>
                    <a:pt x="327" y="360"/>
                  </a:lnTo>
                  <a:lnTo>
                    <a:pt x="337" y="351"/>
                  </a:lnTo>
                  <a:lnTo>
                    <a:pt x="337" y="348"/>
                  </a:lnTo>
                  <a:lnTo>
                    <a:pt x="340" y="346"/>
                  </a:lnTo>
                  <a:lnTo>
                    <a:pt x="345" y="342"/>
                  </a:lnTo>
                  <a:lnTo>
                    <a:pt x="346" y="338"/>
                  </a:lnTo>
                  <a:lnTo>
                    <a:pt x="351" y="334"/>
                  </a:lnTo>
                  <a:lnTo>
                    <a:pt x="360" y="325"/>
                  </a:lnTo>
                  <a:lnTo>
                    <a:pt x="360" y="323"/>
                  </a:lnTo>
                  <a:lnTo>
                    <a:pt x="363" y="319"/>
                  </a:lnTo>
                  <a:lnTo>
                    <a:pt x="368" y="316"/>
                  </a:lnTo>
                  <a:lnTo>
                    <a:pt x="368" y="314"/>
                  </a:lnTo>
                  <a:lnTo>
                    <a:pt x="375" y="306"/>
                  </a:lnTo>
                  <a:lnTo>
                    <a:pt x="375" y="305"/>
                  </a:lnTo>
                  <a:lnTo>
                    <a:pt x="383" y="299"/>
                  </a:lnTo>
                  <a:lnTo>
                    <a:pt x="383" y="296"/>
                  </a:lnTo>
                  <a:lnTo>
                    <a:pt x="389" y="290"/>
                  </a:lnTo>
                  <a:lnTo>
                    <a:pt x="395" y="284"/>
                  </a:lnTo>
                  <a:lnTo>
                    <a:pt x="398" y="280"/>
                  </a:lnTo>
                  <a:lnTo>
                    <a:pt x="398" y="279"/>
                  </a:lnTo>
                  <a:lnTo>
                    <a:pt x="403" y="274"/>
                  </a:lnTo>
                  <a:lnTo>
                    <a:pt x="410" y="267"/>
                  </a:lnTo>
                  <a:lnTo>
                    <a:pt x="412" y="264"/>
                  </a:lnTo>
                  <a:lnTo>
                    <a:pt x="417" y="258"/>
                  </a:lnTo>
                  <a:lnTo>
                    <a:pt x="424" y="248"/>
                  </a:lnTo>
                  <a:lnTo>
                    <a:pt x="426" y="247"/>
                  </a:lnTo>
                  <a:lnTo>
                    <a:pt x="432" y="241"/>
                  </a:lnTo>
                  <a:lnTo>
                    <a:pt x="438" y="233"/>
                  </a:lnTo>
                  <a:lnTo>
                    <a:pt x="439" y="230"/>
                  </a:lnTo>
                  <a:lnTo>
                    <a:pt x="446" y="224"/>
                  </a:lnTo>
                  <a:lnTo>
                    <a:pt x="446" y="222"/>
                  </a:lnTo>
                  <a:lnTo>
                    <a:pt x="450" y="216"/>
                  </a:lnTo>
                  <a:lnTo>
                    <a:pt x="453" y="212"/>
                  </a:lnTo>
                  <a:lnTo>
                    <a:pt x="453" y="210"/>
                  </a:lnTo>
                  <a:lnTo>
                    <a:pt x="459" y="206"/>
                  </a:lnTo>
                  <a:lnTo>
                    <a:pt x="461" y="203"/>
                  </a:lnTo>
                  <a:lnTo>
                    <a:pt x="461" y="201"/>
                  </a:lnTo>
                  <a:lnTo>
                    <a:pt x="464" y="198"/>
                  </a:lnTo>
                  <a:lnTo>
                    <a:pt x="464" y="197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8" y="183"/>
                  </a:lnTo>
                  <a:lnTo>
                    <a:pt x="478" y="181"/>
                  </a:lnTo>
                  <a:lnTo>
                    <a:pt x="481" y="180"/>
                  </a:lnTo>
                  <a:lnTo>
                    <a:pt x="481" y="178"/>
                  </a:lnTo>
                  <a:lnTo>
                    <a:pt x="485" y="172"/>
                  </a:lnTo>
                  <a:lnTo>
                    <a:pt x="485" y="171"/>
                  </a:lnTo>
                  <a:lnTo>
                    <a:pt x="488" y="168"/>
                  </a:lnTo>
                  <a:lnTo>
                    <a:pt x="488" y="166"/>
                  </a:lnTo>
                  <a:lnTo>
                    <a:pt x="491" y="163"/>
                  </a:lnTo>
                  <a:lnTo>
                    <a:pt x="491" y="161"/>
                  </a:lnTo>
                  <a:lnTo>
                    <a:pt x="493" y="160"/>
                  </a:lnTo>
                  <a:lnTo>
                    <a:pt x="499" y="154"/>
                  </a:lnTo>
                  <a:lnTo>
                    <a:pt x="501" y="151"/>
                  </a:lnTo>
                  <a:lnTo>
                    <a:pt x="504" y="146"/>
                  </a:lnTo>
                  <a:lnTo>
                    <a:pt x="505" y="143"/>
                  </a:lnTo>
                  <a:lnTo>
                    <a:pt x="507" y="142"/>
                  </a:lnTo>
                  <a:lnTo>
                    <a:pt x="508" y="139"/>
                  </a:lnTo>
                  <a:lnTo>
                    <a:pt x="510" y="137"/>
                  </a:lnTo>
                  <a:lnTo>
                    <a:pt x="511" y="132"/>
                  </a:lnTo>
                  <a:lnTo>
                    <a:pt x="513" y="131"/>
                  </a:lnTo>
                  <a:lnTo>
                    <a:pt x="514" y="129"/>
                  </a:lnTo>
                  <a:lnTo>
                    <a:pt x="516" y="126"/>
                  </a:lnTo>
                  <a:lnTo>
                    <a:pt x="517" y="125"/>
                  </a:lnTo>
                  <a:lnTo>
                    <a:pt x="519" y="122"/>
                  </a:lnTo>
                  <a:lnTo>
                    <a:pt x="520" y="119"/>
                  </a:lnTo>
                  <a:lnTo>
                    <a:pt x="523" y="116"/>
                  </a:lnTo>
                  <a:lnTo>
                    <a:pt x="525" y="113"/>
                  </a:lnTo>
                  <a:lnTo>
                    <a:pt x="526" y="110"/>
                  </a:lnTo>
                  <a:lnTo>
                    <a:pt x="528" y="105"/>
                  </a:lnTo>
                  <a:lnTo>
                    <a:pt x="531" y="102"/>
                  </a:lnTo>
                  <a:lnTo>
                    <a:pt x="536" y="93"/>
                  </a:lnTo>
                  <a:lnTo>
                    <a:pt x="537" y="90"/>
                  </a:lnTo>
                  <a:lnTo>
                    <a:pt x="539" y="88"/>
                  </a:lnTo>
                  <a:lnTo>
                    <a:pt x="543" y="84"/>
                  </a:lnTo>
                  <a:lnTo>
                    <a:pt x="543" y="82"/>
                  </a:lnTo>
                  <a:lnTo>
                    <a:pt x="549" y="73"/>
                  </a:lnTo>
                  <a:lnTo>
                    <a:pt x="552" y="68"/>
                  </a:lnTo>
                  <a:lnTo>
                    <a:pt x="552" y="67"/>
                  </a:lnTo>
                  <a:lnTo>
                    <a:pt x="554" y="65"/>
                  </a:lnTo>
                  <a:lnTo>
                    <a:pt x="555" y="62"/>
                  </a:lnTo>
                  <a:lnTo>
                    <a:pt x="557" y="61"/>
                  </a:lnTo>
                  <a:lnTo>
                    <a:pt x="560" y="56"/>
                  </a:lnTo>
                  <a:lnTo>
                    <a:pt x="560" y="55"/>
                  </a:lnTo>
                  <a:lnTo>
                    <a:pt x="562" y="55"/>
                  </a:lnTo>
                  <a:lnTo>
                    <a:pt x="562" y="53"/>
                  </a:lnTo>
                  <a:lnTo>
                    <a:pt x="563" y="52"/>
                  </a:lnTo>
                  <a:lnTo>
                    <a:pt x="563" y="47"/>
                  </a:lnTo>
                  <a:lnTo>
                    <a:pt x="566" y="44"/>
                  </a:lnTo>
                  <a:lnTo>
                    <a:pt x="568" y="42"/>
                  </a:lnTo>
                  <a:lnTo>
                    <a:pt x="568" y="41"/>
                  </a:lnTo>
                  <a:lnTo>
                    <a:pt x="569" y="39"/>
                  </a:lnTo>
                  <a:lnTo>
                    <a:pt x="569" y="38"/>
                  </a:lnTo>
                  <a:lnTo>
                    <a:pt x="571" y="36"/>
                  </a:lnTo>
                  <a:lnTo>
                    <a:pt x="572" y="33"/>
                  </a:lnTo>
                  <a:lnTo>
                    <a:pt x="575" y="29"/>
                  </a:lnTo>
                  <a:lnTo>
                    <a:pt x="575" y="27"/>
                  </a:lnTo>
                  <a:lnTo>
                    <a:pt x="578" y="24"/>
                  </a:lnTo>
                  <a:lnTo>
                    <a:pt x="581" y="19"/>
                  </a:lnTo>
                  <a:lnTo>
                    <a:pt x="583" y="18"/>
                  </a:lnTo>
                  <a:lnTo>
                    <a:pt x="583" y="16"/>
                  </a:lnTo>
                  <a:lnTo>
                    <a:pt x="584" y="13"/>
                  </a:lnTo>
                  <a:lnTo>
                    <a:pt x="586" y="12"/>
                  </a:lnTo>
                  <a:lnTo>
                    <a:pt x="589" y="7"/>
                  </a:lnTo>
                  <a:lnTo>
                    <a:pt x="591" y="4"/>
                  </a:lnTo>
                  <a:lnTo>
                    <a:pt x="594" y="1"/>
                  </a:lnTo>
                  <a:lnTo>
                    <a:pt x="594" y="0"/>
                  </a:lnTo>
                  <a:lnTo>
                    <a:pt x="609" y="7"/>
                  </a:lnTo>
                  <a:lnTo>
                    <a:pt x="615" y="10"/>
                  </a:lnTo>
                  <a:lnTo>
                    <a:pt x="620" y="13"/>
                  </a:lnTo>
                  <a:lnTo>
                    <a:pt x="623" y="18"/>
                  </a:lnTo>
                  <a:lnTo>
                    <a:pt x="624" y="19"/>
                  </a:lnTo>
                  <a:lnTo>
                    <a:pt x="624" y="21"/>
                  </a:lnTo>
                  <a:lnTo>
                    <a:pt x="624" y="24"/>
                  </a:lnTo>
                  <a:lnTo>
                    <a:pt x="624" y="26"/>
                  </a:lnTo>
                  <a:lnTo>
                    <a:pt x="626" y="27"/>
                  </a:lnTo>
                  <a:lnTo>
                    <a:pt x="624" y="29"/>
                  </a:lnTo>
                  <a:lnTo>
                    <a:pt x="624" y="30"/>
                  </a:lnTo>
                  <a:lnTo>
                    <a:pt x="623" y="33"/>
                  </a:lnTo>
                  <a:lnTo>
                    <a:pt x="618" y="39"/>
                  </a:lnTo>
                  <a:lnTo>
                    <a:pt x="616" y="41"/>
                  </a:lnTo>
                  <a:lnTo>
                    <a:pt x="613" y="44"/>
                  </a:lnTo>
                  <a:lnTo>
                    <a:pt x="610" y="48"/>
                  </a:lnTo>
                  <a:lnTo>
                    <a:pt x="607" y="53"/>
                  </a:lnTo>
                  <a:lnTo>
                    <a:pt x="604" y="56"/>
                  </a:lnTo>
                  <a:lnTo>
                    <a:pt x="603" y="61"/>
                  </a:lnTo>
                  <a:lnTo>
                    <a:pt x="601" y="65"/>
                  </a:lnTo>
                  <a:lnTo>
                    <a:pt x="600" y="68"/>
                  </a:lnTo>
                  <a:lnTo>
                    <a:pt x="598" y="71"/>
                  </a:lnTo>
                  <a:lnTo>
                    <a:pt x="598" y="73"/>
                  </a:lnTo>
                  <a:lnTo>
                    <a:pt x="597" y="77"/>
                  </a:lnTo>
                  <a:lnTo>
                    <a:pt x="595" y="79"/>
                  </a:lnTo>
                  <a:lnTo>
                    <a:pt x="595" y="81"/>
                  </a:lnTo>
                  <a:lnTo>
                    <a:pt x="592" y="90"/>
                  </a:lnTo>
                  <a:lnTo>
                    <a:pt x="592" y="91"/>
                  </a:lnTo>
                  <a:lnTo>
                    <a:pt x="589" y="96"/>
                  </a:lnTo>
                  <a:lnTo>
                    <a:pt x="587" y="102"/>
                  </a:lnTo>
                  <a:lnTo>
                    <a:pt x="586" y="108"/>
                  </a:lnTo>
                  <a:lnTo>
                    <a:pt x="584" y="113"/>
                  </a:lnTo>
                  <a:lnTo>
                    <a:pt x="584" y="117"/>
                  </a:lnTo>
                  <a:lnTo>
                    <a:pt x="586" y="120"/>
                  </a:lnTo>
                  <a:lnTo>
                    <a:pt x="587" y="122"/>
                  </a:lnTo>
                  <a:lnTo>
                    <a:pt x="589" y="12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44840C56-952A-46DA-9292-7B657EC44016}"/>
              </a:ext>
            </a:extLst>
          </p:cNvPr>
          <p:cNvSpPr txBox="1"/>
          <p:nvPr/>
        </p:nvSpPr>
        <p:spPr>
          <a:xfrm>
            <a:off x="1077912" y="3538471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Ouest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32 %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4D7779D-061A-4F19-9552-C1335A883333}"/>
              </a:ext>
            </a:extLst>
          </p:cNvPr>
          <p:cNvSpPr txBox="1"/>
          <p:nvPr/>
        </p:nvSpPr>
        <p:spPr>
          <a:xfrm>
            <a:off x="2497260" y="410931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Centre</a:t>
            </a:r>
          </a:p>
          <a:p>
            <a:pPr algn="ctr"/>
            <a:r>
              <a:rPr lang="en-US" b="1" dirty="0"/>
              <a:t>58 %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A95D8AFB-B946-4109-BA21-5A9BE90DA5BD}"/>
              </a:ext>
            </a:extLst>
          </p:cNvPr>
          <p:cNvSpPr txBox="1"/>
          <p:nvPr/>
        </p:nvSpPr>
        <p:spPr>
          <a:xfrm>
            <a:off x="4001294" y="279968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Nord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41 %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F36D545-1B65-45BC-986C-13BC3C13D7BA}"/>
              </a:ext>
            </a:extLst>
          </p:cNvPr>
          <p:cNvSpPr txBox="1"/>
          <p:nvPr/>
        </p:nvSpPr>
        <p:spPr>
          <a:xfrm>
            <a:off x="5677937" y="462582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Sud</a:t>
            </a:r>
          </a:p>
          <a:p>
            <a:pPr algn="ctr"/>
            <a:r>
              <a:rPr lang="en-US" b="1" dirty="0"/>
              <a:t>49 %</a:t>
            </a:r>
          </a:p>
        </p:txBody>
      </p:sp>
    </p:spTree>
    <p:extLst>
      <p:ext uri="{BB962C8B-B14F-4D97-AF65-F5344CB8AC3E}">
        <p14:creationId xmlns:p14="http://schemas.microsoft.com/office/powerpoint/2010/main" val="3076436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Tendances de l’utilisation des MII par les enfants et les femmes enceintes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1295863"/>
              </p:ext>
            </p:extLst>
          </p:nvPr>
        </p:nvGraphicFramePr>
        <p:xfrm>
          <a:off x="461963" y="1789114"/>
          <a:ext cx="8256587" cy="4258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52267" y="2214288"/>
            <a:ext cx="195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3"/>
                </a:solidFill>
              </a:rPr>
              <a:t>Femmes enceintes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47836" y="3683785"/>
            <a:ext cx="2082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4"/>
                </a:solidFill>
              </a:rPr>
              <a:t>Enfants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120810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 et de femmes enceintes de 15-49 ans ayant dormi sous une MII la nuit avant l’interview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18256" y="625179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* En 2016, la définition d’une MII incluait les moustiquaires qui avaient été trempées dans de l’insecticide au cours des 12 derniers mois. </a:t>
            </a:r>
          </a:p>
        </p:txBody>
      </p:sp>
    </p:spTree>
    <p:extLst>
      <p:ext uri="{BB962C8B-B14F-4D97-AF65-F5344CB8AC3E}">
        <p14:creationId xmlns:p14="http://schemas.microsoft.com/office/powerpoint/2010/main" val="980022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des MII existantes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4043844"/>
              </p:ext>
            </p:extLst>
          </p:nvPr>
        </p:nvGraphicFramePr>
        <p:xfrm>
          <a:off x="461963" y="1606550"/>
          <a:ext cx="8256587" cy="5043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MII dans les ménages qui ont été utilisées par au moins un membre du ménage la nuit précédant l’interview</a:t>
            </a:r>
          </a:p>
        </p:txBody>
      </p:sp>
    </p:spTree>
    <p:extLst>
      <p:ext uri="{BB962C8B-B14F-4D97-AF65-F5344CB8AC3E}">
        <p14:creationId xmlns:p14="http://schemas.microsoft.com/office/powerpoint/2010/main" val="1739535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Raison principale de non utilisation des moustiquaires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6217704"/>
              </p:ext>
            </p:extLst>
          </p:nvPr>
        </p:nvGraphicFramePr>
        <p:xfrm>
          <a:off x="0" y="1890932"/>
          <a:ext cx="9143999" cy="4967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44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ménages qui possèdent au moins une moustiquaire, répartition (en %) de la population de fait des ménages qui n’a pas dormi sous une moustiquaire, par raison déclarée</a:t>
            </a:r>
          </a:p>
        </p:txBody>
      </p:sp>
    </p:spTree>
    <p:extLst>
      <p:ext uri="{BB962C8B-B14F-4D97-AF65-F5344CB8AC3E}">
        <p14:creationId xmlns:p14="http://schemas.microsoft.com/office/powerpoint/2010/main" val="4035573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6266"/>
            <a:ext cx="4418729" cy="293798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noProof="0" dirty="0"/>
              <a:t>Moustiquaires imprégnées d’insecticide </a:t>
            </a:r>
          </a:p>
          <a:p>
            <a:pPr>
              <a:buClr>
                <a:schemeClr val="tx1"/>
              </a:buClr>
            </a:pPr>
            <a:r>
              <a:rPr lang="fr-FR" sz="3400" b="1" noProof="0" dirty="0">
                <a:solidFill>
                  <a:schemeClr val="accent5"/>
                </a:solidFill>
              </a:rPr>
              <a:t>Paludisme chez les femmes enceintes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9D0D5B-1D86-4DCC-A0C3-CCD052EE5583}"/>
              </a:ext>
            </a:extLst>
          </p:cNvPr>
          <p:cNvSpPr txBox="1"/>
          <p:nvPr/>
        </p:nvSpPr>
        <p:spPr>
          <a:xfrm>
            <a:off x="4418729" y="5542223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2012 Diana </a:t>
            </a:r>
            <a:r>
              <a:rPr lang="fr-FR" sz="1200" dirty="0" err="1"/>
              <a:t>Mrazikova</a:t>
            </a:r>
            <a:r>
              <a:rPr lang="fr-FR" sz="1200" dirty="0"/>
              <a:t>, Networks </a:t>
            </a:r>
            <a:r>
              <a:rPr lang="fr-FR" sz="1200" dirty="0" err="1"/>
              <a:t>Senegal</a:t>
            </a:r>
            <a:r>
              <a:rPr lang="fr-FR" sz="1200" dirty="0"/>
              <a:t>, PMI Flickr</a:t>
            </a:r>
          </a:p>
        </p:txBody>
      </p:sp>
      <p:pic>
        <p:nvPicPr>
          <p:cNvPr id="6" name="Picture 5" descr="A person in a blue dress&#10;&#10;Description automatically generated with medium confidence">
            <a:extLst>
              <a:ext uri="{FF2B5EF4-FFF2-40B4-BE49-F238E27FC236}">
                <a16:creationId xmlns:a16="http://schemas.microsoft.com/office/drawing/2014/main" id="{DFF9D848-0D59-49B0-981B-5505507D7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91" y="948974"/>
            <a:ext cx="2476276" cy="447084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7494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1394269"/>
              </p:ext>
            </p:extLst>
          </p:nvPr>
        </p:nvGraphicFramePr>
        <p:xfrm>
          <a:off x="0" y="1789113"/>
          <a:ext cx="9143999" cy="5068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-3477"/>
            <a:ext cx="9144000" cy="1231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Traitement préventif intermittent pendant la grossesse (</a:t>
            </a:r>
            <a:r>
              <a:rPr lang="fr-FR" dirty="0" err="1"/>
              <a:t>TPIg</a:t>
            </a:r>
            <a:r>
              <a:rPr lang="fr-FR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284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ayant eu une naissance vivante au cours des 2 années précédant l’enquête qui, pendant la dernière grossesse, ont reçu :</a:t>
            </a:r>
          </a:p>
        </p:txBody>
      </p:sp>
    </p:spTree>
    <p:extLst>
      <p:ext uri="{BB962C8B-B14F-4D97-AF65-F5344CB8AC3E}">
        <p14:creationId xmlns:p14="http://schemas.microsoft.com/office/powerpoint/2010/main" val="2769653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Tendances du </a:t>
            </a:r>
            <a:r>
              <a:rPr lang="fr-FR" dirty="0" err="1"/>
              <a:t>TPIg</a:t>
            </a:r>
            <a:endParaRPr lang="fr-FR" noProof="0" dirty="0"/>
          </a:p>
        </p:txBody>
      </p:sp>
      <p:sp>
        <p:nvSpPr>
          <p:cNvPr id="4" name="TextBox 3"/>
          <p:cNvSpPr txBox="1"/>
          <p:nvPr/>
        </p:nvSpPr>
        <p:spPr>
          <a:xfrm>
            <a:off x="-1" y="110693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</a:t>
            </a:r>
            <a:r>
              <a:rPr lang="fr-FR" i="1"/>
              <a:t>15-49 ans ayant </a:t>
            </a:r>
            <a:r>
              <a:rPr lang="fr-FR" i="1" dirty="0"/>
              <a:t>eu une naissance vivante au cours des 2 années précédant l’enquête qui, pendant la dernière grossesse, </a:t>
            </a:r>
            <a:r>
              <a:rPr lang="fr-FR" i="1"/>
              <a:t>ont reçu :</a:t>
            </a:r>
            <a:endParaRPr lang="en-US" i="1" dirty="0"/>
          </a:p>
        </p:txBody>
      </p:sp>
      <p:graphicFrame>
        <p:nvGraphicFramePr>
          <p:cNvPr id="1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9713687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701856" y="295018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TPIg2+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70483" y="4516438"/>
            <a:ext cx="2082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TPIg3+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56083" y="2338833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5"/>
                </a:solidFill>
              </a:rPr>
              <a:t>TPIg1+</a:t>
            </a:r>
          </a:p>
        </p:txBody>
      </p:sp>
    </p:spTree>
    <p:extLst>
      <p:ext uri="{BB962C8B-B14F-4D97-AF65-F5344CB8AC3E}">
        <p14:creationId xmlns:p14="http://schemas.microsoft.com/office/powerpoint/2010/main" val="1677335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75 % </a:t>
            </a:r>
            <a:r>
              <a:rPr lang="fr-FR" dirty="0"/>
              <a:t>de ménages possèdent au moins 1 MII.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58 % </a:t>
            </a:r>
            <a:r>
              <a:rPr lang="fr-FR" dirty="0"/>
              <a:t>de la population des ménages a accès à une MII.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46 % </a:t>
            </a:r>
            <a:r>
              <a:rPr lang="fr-FR" dirty="0"/>
              <a:t>de la </a:t>
            </a:r>
            <a:r>
              <a:rPr lang="fr-FR" b="1" dirty="0">
                <a:solidFill>
                  <a:schemeClr val="accent5"/>
                </a:solidFill>
              </a:rPr>
              <a:t>population</a:t>
            </a:r>
            <a:r>
              <a:rPr lang="fr-FR" dirty="0"/>
              <a:t> des ménages, </a:t>
            </a:r>
            <a:r>
              <a:rPr lang="fr-FR" b="1" dirty="0">
                <a:solidFill>
                  <a:schemeClr val="accent5"/>
                </a:solidFill>
              </a:rPr>
              <a:t>47 % </a:t>
            </a:r>
            <a:r>
              <a:rPr lang="fr-FR" dirty="0"/>
              <a:t>des</a:t>
            </a:r>
            <a:r>
              <a:rPr lang="fr-FR" b="1" dirty="0">
                <a:solidFill>
                  <a:schemeClr val="accent5"/>
                </a:solidFill>
              </a:rPr>
              <a:t> enfants </a:t>
            </a:r>
            <a:r>
              <a:rPr lang="fr-FR" dirty="0"/>
              <a:t>de moins de 5 ans, et  </a:t>
            </a:r>
            <a:r>
              <a:rPr lang="fr-FR" b="1" dirty="0">
                <a:solidFill>
                  <a:schemeClr val="accent5"/>
                </a:solidFill>
              </a:rPr>
              <a:t>53 % </a:t>
            </a:r>
            <a:r>
              <a:rPr lang="fr-FR" dirty="0"/>
              <a:t>des </a:t>
            </a:r>
            <a:r>
              <a:rPr lang="fr-FR" b="1" dirty="0">
                <a:solidFill>
                  <a:schemeClr val="accent5"/>
                </a:solidFill>
              </a:rPr>
              <a:t>femmes enceintes ont dormis sous une MII </a:t>
            </a:r>
            <a:r>
              <a:rPr lang="fr-FR" dirty="0"/>
              <a:t>la nuit précédant l’interview.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38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dirty="0"/>
              <a:t>de femmes ont pris</a:t>
            </a:r>
            <a:r>
              <a:rPr lang="fr-FR" noProof="0" dirty="0"/>
              <a:t> </a:t>
            </a:r>
            <a:r>
              <a:rPr lang="fr-FR" b="1" noProof="0" dirty="0">
                <a:solidFill>
                  <a:schemeClr val="accent5"/>
                </a:solidFill>
              </a:rPr>
              <a:t>3+ doses de SP/</a:t>
            </a:r>
            <a:r>
              <a:rPr lang="fr-FR" b="1" noProof="0" dirty="0" err="1">
                <a:solidFill>
                  <a:schemeClr val="accent5"/>
                </a:solidFill>
              </a:rPr>
              <a:t>Fansidar</a:t>
            </a:r>
            <a:r>
              <a:rPr lang="fr-FR" b="1" noProof="0" dirty="0">
                <a:solidFill>
                  <a:schemeClr val="accent5"/>
                </a:solidFill>
              </a:rPr>
              <a:t> </a:t>
            </a:r>
            <a:r>
              <a:rPr lang="fr-FR" noProof="0" dirty="0"/>
              <a:t>et en ont reçu au moins 1 pendant une visite prénatale.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9209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6266"/>
            <a:ext cx="4418729" cy="293798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 noProof="0" dirty="0">
                <a:solidFill>
                  <a:schemeClr val="accent5"/>
                </a:solidFill>
              </a:rPr>
              <a:t>Moustiquaires imprégnées d’insecticide </a:t>
            </a:r>
          </a:p>
          <a:p>
            <a:pPr>
              <a:buClr>
                <a:schemeClr val="tx1"/>
              </a:buClr>
            </a:pPr>
            <a:r>
              <a:rPr lang="fr-FR" sz="3400" noProof="0" dirty="0"/>
              <a:t>Paludisme chez les femmes enceintes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7EE198-A7B0-4ECB-8DBD-2A8EE912A18C}"/>
              </a:ext>
            </a:extLst>
          </p:cNvPr>
          <p:cNvSpPr txBox="1"/>
          <p:nvPr/>
        </p:nvSpPr>
        <p:spPr>
          <a:xfrm>
            <a:off x="4418729" y="5542223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2012 Diana </a:t>
            </a:r>
            <a:r>
              <a:rPr lang="fr-FR" sz="1200" dirty="0" err="1"/>
              <a:t>Mrazikova</a:t>
            </a:r>
            <a:r>
              <a:rPr lang="fr-FR" sz="1200" dirty="0"/>
              <a:t>, Networks </a:t>
            </a:r>
            <a:r>
              <a:rPr lang="fr-FR" sz="1200" dirty="0" err="1"/>
              <a:t>Senegal</a:t>
            </a:r>
            <a:r>
              <a:rPr lang="fr-FR" sz="1200" dirty="0"/>
              <a:t>, PMI Flickr</a:t>
            </a:r>
          </a:p>
        </p:txBody>
      </p:sp>
      <p:pic>
        <p:nvPicPr>
          <p:cNvPr id="6" name="Picture 5" descr="A person in a blue dress&#10;&#10;Description automatically generated with medium confidence">
            <a:extLst>
              <a:ext uri="{FF2B5EF4-FFF2-40B4-BE49-F238E27FC236}">
                <a16:creationId xmlns:a16="http://schemas.microsoft.com/office/drawing/2014/main" id="{18B25611-B717-4065-9773-46E70F6F2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91" y="948974"/>
            <a:ext cx="2476276" cy="447084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2836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Possession de moustiquaires selon le milieu de résidence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moustiquaire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234019"/>
              </p:ext>
            </p:extLst>
          </p:nvPr>
        </p:nvGraphicFramePr>
        <p:xfrm>
          <a:off x="461963" y="1606550"/>
          <a:ext cx="8256587" cy="453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256" y="606353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* Une MII est une moustiquaire qui a été imprégnée industriellement par le fabricant et qui ne nécessite pas de traitement supplémentaire. Dans le EDS-C 2015 et EDS-C 2016 ce genre de moustiquaire était connu comme moustiquaire imprégnée d'insecticide à longue durée d'action (MIILDA). </a:t>
            </a:r>
          </a:p>
        </p:txBody>
      </p:sp>
    </p:spTree>
    <p:extLst>
      <p:ext uri="{BB962C8B-B14F-4D97-AF65-F5344CB8AC3E}">
        <p14:creationId xmlns:p14="http://schemas.microsoft.com/office/powerpoint/2010/main" val="1471711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Possession de MII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3329415"/>
              </p:ext>
            </p:extLst>
          </p:nvPr>
        </p:nvGraphicFramePr>
        <p:xfrm>
          <a:off x="461963" y="1606551"/>
          <a:ext cx="8256587" cy="4326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MII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1963" y="6039535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Ménages les plus </a:t>
            </a:r>
            <a:r>
              <a:rPr lang="en-US" dirty="0" err="1"/>
              <a:t>pauvres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380514" y="6039534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3997230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Possession de MII selon la grande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MII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66857" y="1872343"/>
            <a:ext cx="1774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Sénégal</a:t>
            </a:r>
            <a:endParaRPr lang="en-US" sz="3200" b="1" dirty="0"/>
          </a:p>
          <a:p>
            <a:pPr algn="ctr"/>
            <a:r>
              <a:rPr lang="en-US" sz="3200" b="1" dirty="0"/>
              <a:t>75 %</a:t>
            </a:r>
          </a:p>
        </p:txBody>
      </p:sp>
      <p:grpSp>
        <p:nvGrpSpPr>
          <p:cNvPr id="6" name="Group 64">
            <a:extLst>
              <a:ext uri="{FF2B5EF4-FFF2-40B4-BE49-F238E27FC236}">
                <a16:creationId xmlns:a16="http://schemas.microsoft.com/office/drawing/2014/main" id="{CC8361C7-D89A-43EB-B846-4FD2AD7BF06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9006" y="1563810"/>
            <a:ext cx="7265988" cy="5159375"/>
            <a:chOff x="592" y="670"/>
            <a:chExt cx="4577" cy="3250"/>
          </a:xfrm>
        </p:grpSpPr>
        <p:sp>
          <p:nvSpPr>
            <p:cNvPr id="7" name="Freeform 65">
              <a:extLst>
                <a:ext uri="{FF2B5EF4-FFF2-40B4-BE49-F238E27FC236}">
                  <a16:creationId xmlns:a16="http://schemas.microsoft.com/office/drawing/2014/main" id="{546E27B0-21C9-42B1-A49D-BF0380CE78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" y="1884"/>
              <a:ext cx="1640" cy="1082"/>
            </a:xfrm>
            <a:custGeom>
              <a:avLst/>
              <a:gdLst>
                <a:gd name="T0" fmla="*/ 104 w 1640"/>
                <a:gd name="T1" fmla="*/ 1041 h 1082"/>
                <a:gd name="T2" fmla="*/ 121 w 1640"/>
                <a:gd name="T3" fmla="*/ 1017 h 1082"/>
                <a:gd name="T4" fmla="*/ 106 w 1640"/>
                <a:gd name="T5" fmla="*/ 931 h 1082"/>
                <a:gd name="T6" fmla="*/ 118 w 1640"/>
                <a:gd name="T7" fmla="*/ 916 h 1082"/>
                <a:gd name="T8" fmla="*/ 154 w 1640"/>
                <a:gd name="T9" fmla="*/ 910 h 1082"/>
                <a:gd name="T10" fmla="*/ 737 w 1640"/>
                <a:gd name="T11" fmla="*/ 61 h 1082"/>
                <a:gd name="T12" fmla="*/ 797 w 1640"/>
                <a:gd name="T13" fmla="*/ 110 h 1082"/>
                <a:gd name="T14" fmla="*/ 836 w 1640"/>
                <a:gd name="T15" fmla="*/ 136 h 1082"/>
                <a:gd name="T16" fmla="*/ 903 w 1640"/>
                <a:gd name="T17" fmla="*/ 153 h 1082"/>
                <a:gd name="T18" fmla="*/ 969 w 1640"/>
                <a:gd name="T19" fmla="*/ 158 h 1082"/>
                <a:gd name="T20" fmla="*/ 1004 w 1640"/>
                <a:gd name="T21" fmla="*/ 203 h 1082"/>
                <a:gd name="T22" fmla="*/ 1453 w 1640"/>
                <a:gd name="T23" fmla="*/ 304 h 1082"/>
                <a:gd name="T24" fmla="*/ 1608 w 1640"/>
                <a:gd name="T25" fmla="*/ 361 h 1082"/>
                <a:gd name="T26" fmla="*/ 1630 w 1640"/>
                <a:gd name="T27" fmla="*/ 593 h 1082"/>
                <a:gd name="T28" fmla="*/ 1636 w 1640"/>
                <a:gd name="T29" fmla="*/ 658 h 1082"/>
                <a:gd name="T30" fmla="*/ 1633 w 1640"/>
                <a:gd name="T31" fmla="*/ 718 h 1082"/>
                <a:gd name="T32" fmla="*/ 1639 w 1640"/>
                <a:gd name="T33" fmla="*/ 783 h 1082"/>
                <a:gd name="T34" fmla="*/ 1584 w 1640"/>
                <a:gd name="T35" fmla="*/ 850 h 1082"/>
                <a:gd name="T36" fmla="*/ 1497 w 1640"/>
                <a:gd name="T37" fmla="*/ 918 h 1082"/>
                <a:gd name="T38" fmla="*/ 1399 w 1640"/>
                <a:gd name="T39" fmla="*/ 925 h 1082"/>
                <a:gd name="T40" fmla="*/ 1143 w 1640"/>
                <a:gd name="T41" fmla="*/ 963 h 1082"/>
                <a:gd name="T42" fmla="*/ 1030 w 1640"/>
                <a:gd name="T43" fmla="*/ 962 h 1082"/>
                <a:gd name="T44" fmla="*/ 971 w 1640"/>
                <a:gd name="T45" fmla="*/ 1075 h 1082"/>
                <a:gd name="T46" fmla="*/ 592 w 1640"/>
                <a:gd name="T47" fmla="*/ 1081 h 1082"/>
                <a:gd name="T48" fmla="*/ 215 w 1640"/>
                <a:gd name="T49" fmla="*/ 1082 h 1082"/>
                <a:gd name="T50" fmla="*/ 167 w 1640"/>
                <a:gd name="T51" fmla="*/ 1053 h 1082"/>
                <a:gd name="T52" fmla="*/ 136 w 1640"/>
                <a:gd name="T53" fmla="*/ 1023 h 1082"/>
                <a:gd name="T54" fmla="*/ 136 w 1640"/>
                <a:gd name="T55" fmla="*/ 977 h 1082"/>
                <a:gd name="T56" fmla="*/ 173 w 1640"/>
                <a:gd name="T57" fmla="*/ 905 h 1082"/>
                <a:gd name="T58" fmla="*/ 202 w 1640"/>
                <a:gd name="T59" fmla="*/ 892 h 1082"/>
                <a:gd name="T60" fmla="*/ 183 w 1640"/>
                <a:gd name="T61" fmla="*/ 867 h 1082"/>
                <a:gd name="T62" fmla="*/ 118 w 1640"/>
                <a:gd name="T63" fmla="*/ 908 h 1082"/>
                <a:gd name="T64" fmla="*/ 89 w 1640"/>
                <a:gd name="T65" fmla="*/ 936 h 1082"/>
                <a:gd name="T66" fmla="*/ 51 w 1640"/>
                <a:gd name="T67" fmla="*/ 896 h 1082"/>
                <a:gd name="T68" fmla="*/ 46 w 1640"/>
                <a:gd name="T69" fmla="*/ 852 h 1082"/>
                <a:gd name="T70" fmla="*/ 73 w 1640"/>
                <a:gd name="T71" fmla="*/ 776 h 1082"/>
                <a:gd name="T72" fmla="*/ 73 w 1640"/>
                <a:gd name="T73" fmla="*/ 750 h 1082"/>
                <a:gd name="T74" fmla="*/ 28 w 1640"/>
                <a:gd name="T75" fmla="*/ 815 h 1082"/>
                <a:gd name="T76" fmla="*/ 26 w 1640"/>
                <a:gd name="T77" fmla="*/ 890 h 1082"/>
                <a:gd name="T78" fmla="*/ 19 w 1640"/>
                <a:gd name="T79" fmla="*/ 751 h 1082"/>
                <a:gd name="T80" fmla="*/ 23 w 1640"/>
                <a:gd name="T81" fmla="*/ 676 h 1082"/>
                <a:gd name="T82" fmla="*/ 41 w 1640"/>
                <a:gd name="T83" fmla="*/ 644 h 1082"/>
                <a:gd name="T84" fmla="*/ 37 w 1640"/>
                <a:gd name="T85" fmla="*/ 603 h 1082"/>
                <a:gd name="T86" fmla="*/ 67 w 1640"/>
                <a:gd name="T87" fmla="*/ 551 h 1082"/>
                <a:gd name="T88" fmla="*/ 69 w 1640"/>
                <a:gd name="T89" fmla="*/ 486 h 1082"/>
                <a:gd name="T90" fmla="*/ 122 w 1640"/>
                <a:gd name="T91" fmla="*/ 460 h 1082"/>
                <a:gd name="T92" fmla="*/ 170 w 1640"/>
                <a:gd name="T93" fmla="*/ 426 h 1082"/>
                <a:gd name="T94" fmla="*/ 199 w 1640"/>
                <a:gd name="T95" fmla="*/ 379 h 1082"/>
                <a:gd name="T96" fmla="*/ 203 w 1640"/>
                <a:gd name="T97" fmla="*/ 330 h 1082"/>
                <a:gd name="T98" fmla="*/ 154 w 1640"/>
                <a:gd name="T99" fmla="*/ 322 h 1082"/>
                <a:gd name="T100" fmla="*/ 142 w 1640"/>
                <a:gd name="T101" fmla="*/ 275 h 1082"/>
                <a:gd name="T102" fmla="*/ 142 w 1640"/>
                <a:gd name="T103" fmla="*/ 213 h 1082"/>
                <a:gd name="T104" fmla="*/ 130 w 1640"/>
                <a:gd name="T105" fmla="*/ 153 h 1082"/>
                <a:gd name="T106" fmla="*/ 99 w 1640"/>
                <a:gd name="T107" fmla="*/ 107 h 1082"/>
                <a:gd name="T108" fmla="*/ 150 w 1640"/>
                <a:gd name="T109" fmla="*/ 60 h 1082"/>
                <a:gd name="T110" fmla="*/ 252 w 1640"/>
                <a:gd name="T111" fmla="*/ 23 h 1082"/>
                <a:gd name="T112" fmla="*/ 328 w 1640"/>
                <a:gd name="T113" fmla="*/ 28 h 1082"/>
                <a:gd name="T114" fmla="*/ 392 w 1640"/>
                <a:gd name="T115" fmla="*/ 49 h 1082"/>
                <a:gd name="T116" fmla="*/ 446 w 1640"/>
                <a:gd name="T117" fmla="*/ 71 h 1082"/>
                <a:gd name="T118" fmla="*/ 517 w 1640"/>
                <a:gd name="T119" fmla="*/ 71 h 1082"/>
                <a:gd name="T120" fmla="*/ 589 w 1640"/>
                <a:gd name="T121" fmla="*/ 72 h 1082"/>
                <a:gd name="T122" fmla="*/ 659 w 1640"/>
                <a:gd name="T123" fmla="*/ 52 h 1082"/>
                <a:gd name="T124" fmla="*/ 737 w 1640"/>
                <a:gd name="T125" fmla="*/ 40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0" h="1082">
                  <a:moveTo>
                    <a:pt x="171" y="1055"/>
                  </a:moveTo>
                  <a:lnTo>
                    <a:pt x="170" y="1055"/>
                  </a:lnTo>
                  <a:lnTo>
                    <a:pt x="171" y="1055"/>
                  </a:lnTo>
                  <a:lnTo>
                    <a:pt x="173" y="1055"/>
                  </a:lnTo>
                  <a:lnTo>
                    <a:pt x="171" y="1055"/>
                  </a:lnTo>
                  <a:close/>
                  <a:moveTo>
                    <a:pt x="118" y="1032"/>
                  </a:moveTo>
                  <a:lnTo>
                    <a:pt x="118" y="1034"/>
                  </a:lnTo>
                  <a:lnTo>
                    <a:pt x="121" y="1034"/>
                  </a:lnTo>
                  <a:lnTo>
                    <a:pt x="121" y="1032"/>
                  </a:lnTo>
                  <a:lnTo>
                    <a:pt x="122" y="1034"/>
                  </a:lnTo>
                  <a:lnTo>
                    <a:pt x="122" y="1035"/>
                  </a:lnTo>
                  <a:lnTo>
                    <a:pt x="121" y="1035"/>
                  </a:lnTo>
                  <a:lnTo>
                    <a:pt x="118" y="1037"/>
                  </a:lnTo>
                  <a:lnTo>
                    <a:pt x="116" y="1035"/>
                  </a:lnTo>
                  <a:lnTo>
                    <a:pt x="116" y="1034"/>
                  </a:lnTo>
                  <a:lnTo>
                    <a:pt x="116" y="1032"/>
                  </a:lnTo>
                  <a:lnTo>
                    <a:pt x="118" y="1032"/>
                  </a:lnTo>
                  <a:close/>
                  <a:moveTo>
                    <a:pt x="96" y="1034"/>
                  </a:moveTo>
                  <a:lnTo>
                    <a:pt x="98" y="1035"/>
                  </a:lnTo>
                  <a:lnTo>
                    <a:pt x="101" y="1035"/>
                  </a:lnTo>
                  <a:lnTo>
                    <a:pt x="101" y="1038"/>
                  </a:lnTo>
                  <a:lnTo>
                    <a:pt x="102" y="1040"/>
                  </a:lnTo>
                  <a:lnTo>
                    <a:pt x="106" y="1040"/>
                  </a:lnTo>
                  <a:lnTo>
                    <a:pt x="107" y="1043"/>
                  </a:lnTo>
                  <a:lnTo>
                    <a:pt x="109" y="1044"/>
                  </a:lnTo>
                  <a:lnTo>
                    <a:pt x="110" y="1046"/>
                  </a:lnTo>
                  <a:lnTo>
                    <a:pt x="112" y="1046"/>
                  </a:lnTo>
                  <a:lnTo>
                    <a:pt x="115" y="1044"/>
                  </a:lnTo>
                  <a:lnTo>
                    <a:pt x="116" y="1044"/>
                  </a:lnTo>
                  <a:lnTo>
                    <a:pt x="116" y="1046"/>
                  </a:lnTo>
                  <a:lnTo>
                    <a:pt x="115" y="1047"/>
                  </a:lnTo>
                  <a:lnTo>
                    <a:pt x="112" y="1047"/>
                  </a:lnTo>
                  <a:lnTo>
                    <a:pt x="107" y="1046"/>
                  </a:lnTo>
                  <a:lnTo>
                    <a:pt x="104" y="1041"/>
                  </a:lnTo>
                  <a:lnTo>
                    <a:pt x="99" y="1040"/>
                  </a:lnTo>
                  <a:lnTo>
                    <a:pt x="95" y="1035"/>
                  </a:lnTo>
                  <a:lnTo>
                    <a:pt x="95" y="1034"/>
                  </a:lnTo>
                  <a:lnTo>
                    <a:pt x="93" y="1034"/>
                  </a:lnTo>
                  <a:lnTo>
                    <a:pt x="93" y="1029"/>
                  </a:lnTo>
                  <a:lnTo>
                    <a:pt x="95" y="1029"/>
                  </a:lnTo>
                  <a:lnTo>
                    <a:pt x="95" y="1027"/>
                  </a:lnTo>
                  <a:lnTo>
                    <a:pt x="96" y="1029"/>
                  </a:lnTo>
                  <a:lnTo>
                    <a:pt x="96" y="1031"/>
                  </a:lnTo>
                  <a:lnTo>
                    <a:pt x="96" y="1034"/>
                  </a:lnTo>
                  <a:close/>
                  <a:moveTo>
                    <a:pt x="107" y="1017"/>
                  </a:moveTo>
                  <a:lnTo>
                    <a:pt x="104" y="1018"/>
                  </a:lnTo>
                  <a:lnTo>
                    <a:pt x="101" y="1017"/>
                  </a:lnTo>
                  <a:lnTo>
                    <a:pt x="102" y="1017"/>
                  </a:lnTo>
                  <a:lnTo>
                    <a:pt x="106" y="1017"/>
                  </a:lnTo>
                  <a:lnTo>
                    <a:pt x="106" y="1015"/>
                  </a:lnTo>
                  <a:lnTo>
                    <a:pt x="107" y="1017"/>
                  </a:lnTo>
                  <a:close/>
                  <a:moveTo>
                    <a:pt x="122" y="1027"/>
                  </a:moveTo>
                  <a:lnTo>
                    <a:pt x="119" y="1031"/>
                  </a:lnTo>
                  <a:lnTo>
                    <a:pt x="118" y="1031"/>
                  </a:lnTo>
                  <a:lnTo>
                    <a:pt x="116" y="1029"/>
                  </a:lnTo>
                  <a:lnTo>
                    <a:pt x="116" y="1027"/>
                  </a:lnTo>
                  <a:lnTo>
                    <a:pt x="118" y="1026"/>
                  </a:lnTo>
                  <a:lnTo>
                    <a:pt x="118" y="1021"/>
                  </a:lnTo>
                  <a:lnTo>
                    <a:pt x="119" y="1021"/>
                  </a:lnTo>
                  <a:lnTo>
                    <a:pt x="119" y="1017"/>
                  </a:lnTo>
                  <a:lnTo>
                    <a:pt x="119" y="1014"/>
                  </a:lnTo>
                  <a:lnTo>
                    <a:pt x="119" y="1012"/>
                  </a:lnTo>
                  <a:lnTo>
                    <a:pt x="119" y="1008"/>
                  </a:lnTo>
                  <a:lnTo>
                    <a:pt x="121" y="1006"/>
                  </a:lnTo>
                  <a:lnTo>
                    <a:pt x="121" y="1008"/>
                  </a:lnTo>
                  <a:lnTo>
                    <a:pt x="121" y="1011"/>
                  </a:lnTo>
                  <a:lnTo>
                    <a:pt x="121" y="1012"/>
                  </a:lnTo>
                  <a:lnTo>
                    <a:pt x="121" y="1017"/>
                  </a:lnTo>
                  <a:lnTo>
                    <a:pt x="124" y="1020"/>
                  </a:lnTo>
                  <a:lnTo>
                    <a:pt x="124" y="1021"/>
                  </a:lnTo>
                  <a:lnTo>
                    <a:pt x="124" y="1023"/>
                  </a:lnTo>
                  <a:lnTo>
                    <a:pt x="122" y="1026"/>
                  </a:lnTo>
                  <a:lnTo>
                    <a:pt x="122" y="1027"/>
                  </a:lnTo>
                  <a:close/>
                  <a:moveTo>
                    <a:pt x="92" y="1006"/>
                  </a:moveTo>
                  <a:lnTo>
                    <a:pt x="89" y="1006"/>
                  </a:lnTo>
                  <a:lnTo>
                    <a:pt x="87" y="1006"/>
                  </a:lnTo>
                  <a:lnTo>
                    <a:pt x="89" y="1006"/>
                  </a:lnTo>
                  <a:lnTo>
                    <a:pt x="90" y="1005"/>
                  </a:lnTo>
                  <a:lnTo>
                    <a:pt x="93" y="1005"/>
                  </a:lnTo>
                  <a:lnTo>
                    <a:pt x="92" y="1006"/>
                  </a:lnTo>
                  <a:close/>
                  <a:moveTo>
                    <a:pt x="109" y="944"/>
                  </a:moveTo>
                  <a:lnTo>
                    <a:pt x="104" y="948"/>
                  </a:lnTo>
                  <a:lnTo>
                    <a:pt x="102" y="947"/>
                  </a:lnTo>
                  <a:lnTo>
                    <a:pt x="104" y="945"/>
                  </a:lnTo>
                  <a:lnTo>
                    <a:pt x="107" y="942"/>
                  </a:lnTo>
                  <a:lnTo>
                    <a:pt x="107" y="940"/>
                  </a:lnTo>
                  <a:lnTo>
                    <a:pt x="109" y="940"/>
                  </a:lnTo>
                  <a:lnTo>
                    <a:pt x="107" y="939"/>
                  </a:lnTo>
                  <a:lnTo>
                    <a:pt x="109" y="939"/>
                  </a:lnTo>
                  <a:lnTo>
                    <a:pt x="112" y="936"/>
                  </a:lnTo>
                  <a:lnTo>
                    <a:pt x="113" y="937"/>
                  </a:lnTo>
                  <a:lnTo>
                    <a:pt x="113" y="939"/>
                  </a:lnTo>
                  <a:lnTo>
                    <a:pt x="109" y="944"/>
                  </a:lnTo>
                  <a:close/>
                  <a:moveTo>
                    <a:pt x="102" y="945"/>
                  </a:moveTo>
                  <a:lnTo>
                    <a:pt x="101" y="945"/>
                  </a:lnTo>
                  <a:lnTo>
                    <a:pt x="99" y="944"/>
                  </a:lnTo>
                  <a:lnTo>
                    <a:pt x="101" y="942"/>
                  </a:lnTo>
                  <a:lnTo>
                    <a:pt x="101" y="940"/>
                  </a:lnTo>
                  <a:lnTo>
                    <a:pt x="102" y="937"/>
                  </a:lnTo>
                  <a:lnTo>
                    <a:pt x="104" y="934"/>
                  </a:lnTo>
                  <a:lnTo>
                    <a:pt x="104" y="933"/>
                  </a:lnTo>
                  <a:lnTo>
                    <a:pt x="106" y="931"/>
                  </a:lnTo>
                  <a:lnTo>
                    <a:pt x="107" y="933"/>
                  </a:lnTo>
                  <a:lnTo>
                    <a:pt x="107" y="934"/>
                  </a:lnTo>
                  <a:lnTo>
                    <a:pt x="109" y="934"/>
                  </a:lnTo>
                  <a:lnTo>
                    <a:pt x="109" y="936"/>
                  </a:lnTo>
                  <a:lnTo>
                    <a:pt x="107" y="937"/>
                  </a:lnTo>
                  <a:lnTo>
                    <a:pt x="106" y="940"/>
                  </a:lnTo>
                  <a:lnTo>
                    <a:pt x="102" y="945"/>
                  </a:lnTo>
                  <a:close/>
                  <a:moveTo>
                    <a:pt x="96" y="928"/>
                  </a:moveTo>
                  <a:lnTo>
                    <a:pt x="93" y="931"/>
                  </a:lnTo>
                  <a:lnTo>
                    <a:pt x="92" y="931"/>
                  </a:lnTo>
                  <a:lnTo>
                    <a:pt x="92" y="930"/>
                  </a:lnTo>
                  <a:lnTo>
                    <a:pt x="92" y="927"/>
                  </a:lnTo>
                  <a:lnTo>
                    <a:pt x="93" y="925"/>
                  </a:lnTo>
                  <a:lnTo>
                    <a:pt x="95" y="925"/>
                  </a:lnTo>
                  <a:lnTo>
                    <a:pt x="96" y="928"/>
                  </a:lnTo>
                  <a:close/>
                  <a:moveTo>
                    <a:pt x="110" y="933"/>
                  </a:moveTo>
                  <a:lnTo>
                    <a:pt x="109" y="933"/>
                  </a:lnTo>
                  <a:lnTo>
                    <a:pt x="106" y="930"/>
                  </a:lnTo>
                  <a:lnTo>
                    <a:pt x="106" y="928"/>
                  </a:lnTo>
                  <a:lnTo>
                    <a:pt x="113" y="921"/>
                  </a:lnTo>
                  <a:lnTo>
                    <a:pt x="115" y="919"/>
                  </a:lnTo>
                  <a:lnTo>
                    <a:pt x="116" y="919"/>
                  </a:lnTo>
                  <a:lnTo>
                    <a:pt x="116" y="921"/>
                  </a:lnTo>
                  <a:lnTo>
                    <a:pt x="116" y="922"/>
                  </a:lnTo>
                  <a:lnTo>
                    <a:pt x="116" y="924"/>
                  </a:lnTo>
                  <a:lnTo>
                    <a:pt x="113" y="930"/>
                  </a:lnTo>
                  <a:lnTo>
                    <a:pt x="110" y="933"/>
                  </a:lnTo>
                  <a:close/>
                  <a:moveTo>
                    <a:pt x="119" y="922"/>
                  </a:moveTo>
                  <a:lnTo>
                    <a:pt x="118" y="925"/>
                  </a:lnTo>
                  <a:lnTo>
                    <a:pt x="116" y="924"/>
                  </a:lnTo>
                  <a:lnTo>
                    <a:pt x="118" y="922"/>
                  </a:lnTo>
                  <a:lnTo>
                    <a:pt x="118" y="921"/>
                  </a:lnTo>
                  <a:lnTo>
                    <a:pt x="116" y="918"/>
                  </a:lnTo>
                  <a:lnTo>
                    <a:pt x="118" y="916"/>
                  </a:lnTo>
                  <a:lnTo>
                    <a:pt x="121" y="916"/>
                  </a:lnTo>
                  <a:lnTo>
                    <a:pt x="122" y="919"/>
                  </a:lnTo>
                  <a:lnTo>
                    <a:pt x="121" y="921"/>
                  </a:lnTo>
                  <a:lnTo>
                    <a:pt x="119" y="922"/>
                  </a:lnTo>
                  <a:close/>
                  <a:moveTo>
                    <a:pt x="139" y="927"/>
                  </a:moveTo>
                  <a:lnTo>
                    <a:pt x="136" y="928"/>
                  </a:lnTo>
                  <a:lnTo>
                    <a:pt x="131" y="933"/>
                  </a:lnTo>
                  <a:lnTo>
                    <a:pt x="130" y="933"/>
                  </a:lnTo>
                  <a:lnTo>
                    <a:pt x="127" y="936"/>
                  </a:lnTo>
                  <a:lnTo>
                    <a:pt x="125" y="936"/>
                  </a:lnTo>
                  <a:lnTo>
                    <a:pt x="122" y="936"/>
                  </a:lnTo>
                  <a:lnTo>
                    <a:pt x="121" y="936"/>
                  </a:lnTo>
                  <a:lnTo>
                    <a:pt x="118" y="937"/>
                  </a:lnTo>
                  <a:lnTo>
                    <a:pt x="116" y="937"/>
                  </a:lnTo>
                  <a:lnTo>
                    <a:pt x="113" y="934"/>
                  </a:lnTo>
                  <a:lnTo>
                    <a:pt x="113" y="931"/>
                  </a:lnTo>
                  <a:lnTo>
                    <a:pt x="115" y="931"/>
                  </a:lnTo>
                  <a:lnTo>
                    <a:pt x="115" y="928"/>
                  </a:lnTo>
                  <a:lnTo>
                    <a:pt x="116" y="925"/>
                  </a:lnTo>
                  <a:lnTo>
                    <a:pt x="119" y="925"/>
                  </a:lnTo>
                  <a:lnTo>
                    <a:pt x="121" y="924"/>
                  </a:lnTo>
                  <a:lnTo>
                    <a:pt x="122" y="919"/>
                  </a:lnTo>
                  <a:lnTo>
                    <a:pt x="124" y="918"/>
                  </a:lnTo>
                  <a:lnTo>
                    <a:pt x="124" y="915"/>
                  </a:lnTo>
                  <a:lnTo>
                    <a:pt x="127" y="911"/>
                  </a:lnTo>
                  <a:lnTo>
                    <a:pt x="130" y="910"/>
                  </a:lnTo>
                  <a:lnTo>
                    <a:pt x="131" y="910"/>
                  </a:lnTo>
                  <a:lnTo>
                    <a:pt x="134" y="908"/>
                  </a:lnTo>
                  <a:lnTo>
                    <a:pt x="138" y="908"/>
                  </a:lnTo>
                  <a:lnTo>
                    <a:pt x="139" y="907"/>
                  </a:lnTo>
                  <a:lnTo>
                    <a:pt x="141" y="907"/>
                  </a:lnTo>
                  <a:lnTo>
                    <a:pt x="144" y="905"/>
                  </a:lnTo>
                  <a:lnTo>
                    <a:pt x="151" y="905"/>
                  </a:lnTo>
                  <a:lnTo>
                    <a:pt x="154" y="910"/>
                  </a:lnTo>
                  <a:lnTo>
                    <a:pt x="154" y="913"/>
                  </a:lnTo>
                  <a:lnTo>
                    <a:pt x="154" y="915"/>
                  </a:lnTo>
                  <a:lnTo>
                    <a:pt x="150" y="919"/>
                  </a:lnTo>
                  <a:lnTo>
                    <a:pt x="148" y="919"/>
                  </a:lnTo>
                  <a:lnTo>
                    <a:pt x="144" y="924"/>
                  </a:lnTo>
                  <a:lnTo>
                    <a:pt x="142" y="925"/>
                  </a:lnTo>
                  <a:lnTo>
                    <a:pt x="139" y="927"/>
                  </a:lnTo>
                  <a:close/>
                  <a:moveTo>
                    <a:pt x="48" y="896"/>
                  </a:moveTo>
                  <a:lnTo>
                    <a:pt x="48" y="898"/>
                  </a:lnTo>
                  <a:lnTo>
                    <a:pt x="46" y="895"/>
                  </a:lnTo>
                  <a:lnTo>
                    <a:pt x="44" y="890"/>
                  </a:lnTo>
                  <a:lnTo>
                    <a:pt x="43" y="889"/>
                  </a:lnTo>
                  <a:lnTo>
                    <a:pt x="43" y="886"/>
                  </a:lnTo>
                  <a:lnTo>
                    <a:pt x="44" y="884"/>
                  </a:lnTo>
                  <a:lnTo>
                    <a:pt x="46" y="886"/>
                  </a:lnTo>
                  <a:lnTo>
                    <a:pt x="46" y="890"/>
                  </a:lnTo>
                  <a:lnTo>
                    <a:pt x="46" y="892"/>
                  </a:lnTo>
                  <a:lnTo>
                    <a:pt x="46" y="895"/>
                  </a:lnTo>
                  <a:lnTo>
                    <a:pt x="48" y="896"/>
                  </a:lnTo>
                  <a:close/>
                  <a:moveTo>
                    <a:pt x="43" y="847"/>
                  </a:moveTo>
                  <a:lnTo>
                    <a:pt x="43" y="849"/>
                  </a:lnTo>
                  <a:lnTo>
                    <a:pt x="41" y="849"/>
                  </a:lnTo>
                  <a:lnTo>
                    <a:pt x="41" y="847"/>
                  </a:lnTo>
                  <a:lnTo>
                    <a:pt x="43" y="847"/>
                  </a:lnTo>
                  <a:close/>
                  <a:moveTo>
                    <a:pt x="38" y="838"/>
                  </a:moveTo>
                  <a:lnTo>
                    <a:pt x="37" y="841"/>
                  </a:lnTo>
                  <a:lnTo>
                    <a:pt x="35" y="841"/>
                  </a:lnTo>
                  <a:lnTo>
                    <a:pt x="35" y="840"/>
                  </a:lnTo>
                  <a:lnTo>
                    <a:pt x="37" y="838"/>
                  </a:lnTo>
                  <a:lnTo>
                    <a:pt x="37" y="835"/>
                  </a:lnTo>
                  <a:lnTo>
                    <a:pt x="38" y="835"/>
                  </a:lnTo>
                  <a:lnTo>
                    <a:pt x="38" y="838"/>
                  </a:lnTo>
                  <a:close/>
                  <a:moveTo>
                    <a:pt x="737" y="54"/>
                  </a:moveTo>
                  <a:lnTo>
                    <a:pt x="737" y="61"/>
                  </a:lnTo>
                  <a:lnTo>
                    <a:pt x="737" y="63"/>
                  </a:lnTo>
                  <a:lnTo>
                    <a:pt x="739" y="64"/>
                  </a:lnTo>
                  <a:lnTo>
                    <a:pt x="740" y="66"/>
                  </a:lnTo>
                  <a:lnTo>
                    <a:pt x="742" y="68"/>
                  </a:lnTo>
                  <a:lnTo>
                    <a:pt x="745" y="68"/>
                  </a:lnTo>
                  <a:lnTo>
                    <a:pt x="746" y="68"/>
                  </a:lnTo>
                  <a:lnTo>
                    <a:pt x="749" y="69"/>
                  </a:lnTo>
                  <a:lnTo>
                    <a:pt x="749" y="71"/>
                  </a:lnTo>
                  <a:lnTo>
                    <a:pt x="751" y="72"/>
                  </a:lnTo>
                  <a:lnTo>
                    <a:pt x="752" y="74"/>
                  </a:lnTo>
                  <a:lnTo>
                    <a:pt x="754" y="77"/>
                  </a:lnTo>
                  <a:lnTo>
                    <a:pt x="755" y="77"/>
                  </a:lnTo>
                  <a:lnTo>
                    <a:pt x="757" y="78"/>
                  </a:lnTo>
                  <a:lnTo>
                    <a:pt x="757" y="80"/>
                  </a:lnTo>
                  <a:lnTo>
                    <a:pt x="759" y="83"/>
                  </a:lnTo>
                  <a:lnTo>
                    <a:pt x="759" y="84"/>
                  </a:lnTo>
                  <a:lnTo>
                    <a:pt x="759" y="86"/>
                  </a:lnTo>
                  <a:lnTo>
                    <a:pt x="760" y="89"/>
                  </a:lnTo>
                  <a:lnTo>
                    <a:pt x="760" y="90"/>
                  </a:lnTo>
                  <a:lnTo>
                    <a:pt x="762" y="92"/>
                  </a:lnTo>
                  <a:lnTo>
                    <a:pt x="763" y="95"/>
                  </a:lnTo>
                  <a:lnTo>
                    <a:pt x="765" y="97"/>
                  </a:lnTo>
                  <a:lnTo>
                    <a:pt x="766" y="100"/>
                  </a:lnTo>
                  <a:lnTo>
                    <a:pt x="768" y="101"/>
                  </a:lnTo>
                  <a:lnTo>
                    <a:pt x="768" y="104"/>
                  </a:lnTo>
                  <a:lnTo>
                    <a:pt x="769" y="106"/>
                  </a:lnTo>
                  <a:lnTo>
                    <a:pt x="772" y="110"/>
                  </a:lnTo>
                  <a:lnTo>
                    <a:pt x="775" y="112"/>
                  </a:lnTo>
                  <a:lnTo>
                    <a:pt x="780" y="113"/>
                  </a:lnTo>
                  <a:lnTo>
                    <a:pt x="783" y="115"/>
                  </a:lnTo>
                  <a:lnTo>
                    <a:pt x="786" y="113"/>
                  </a:lnTo>
                  <a:lnTo>
                    <a:pt x="789" y="113"/>
                  </a:lnTo>
                  <a:lnTo>
                    <a:pt x="792" y="113"/>
                  </a:lnTo>
                  <a:lnTo>
                    <a:pt x="797" y="110"/>
                  </a:lnTo>
                  <a:lnTo>
                    <a:pt x="801" y="109"/>
                  </a:lnTo>
                  <a:lnTo>
                    <a:pt x="804" y="106"/>
                  </a:lnTo>
                  <a:lnTo>
                    <a:pt x="809" y="103"/>
                  </a:lnTo>
                  <a:lnTo>
                    <a:pt x="813" y="97"/>
                  </a:lnTo>
                  <a:lnTo>
                    <a:pt x="817" y="89"/>
                  </a:lnTo>
                  <a:lnTo>
                    <a:pt x="823" y="81"/>
                  </a:lnTo>
                  <a:lnTo>
                    <a:pt x="829" y="78"/>
                  </a:lnTo>
                  <a:lnTo>
                    <a:pt x="833" y="80"/>
                  </a:lnTo>
                  <a:lnTo>
                    <a:pt x="838" y="81"/>
                  </a:lnTo>
                  <a:lnTo>
                    <a:pt x="841" y="90"/>
                  </a:lnTo>
                  <a:lnTo>
                    <a:pt x="846" y="98"/>
                  </a:lnTo>
                  <a:lnTo>
                    <a:pt x="850" y="101"/>
                  </a:lnTo>
                  <a:lnTo>
                    <a:pt x="855" y="106"/>
                  </a:lnTo>
                  <a:lnTo>
                    <a:pt x="858" y="110"/>
                  </a:lnTo>
                  <a:lnTo>
                    <a:pt x="861" y="115"/>
                  </a:lnTo>
                  <a:lnTo>
                    <a:pt x="861" y="121"/>
                  </a:lnTo>
                  <a:lnTo>
                    <a:pt x="856" y="129"/>
                  </a:lnTo>
                  <a:lnTo>
                    <a:pt x="849" y="129"/>
                  </a:lnTo>
                  <a:lnTo>
                    <a:pt x="841" y="126"/>
                  </a:lnTo>
                  <a:lnTo>
                    <a:pt x="832" y="122"/>
                  </a:lnTo>
                  <a:lnTo>
                    <a:pt x="823" y="127"/>
                  </a:lnTo>
                  <a:lnTo>
                    <a:pt x="820" y="133"/>
                  </a:lnTo>
                  <a:lnTo>
                    <a:pt x="820" y="141"/>
                  </a:lnTo>
                  <a:lnTo>
                    <a:pt x="824" y="144"/>
                  </a:lnTo>
                  <a:lnTo>
                    <a:pt x="830" y="147"/>
                  </a:lnTo>
                  <a:lnTo>
                    <a:pt x="830" y="144"/>
                  </a:lnTo>
                  <a:lnTo>
                    <a:pt x="832" y="142"/>
                  </a:lnTo>
                  <a:lnTo>
                    <a:pt x="832" y="141"/>
                  </a:lnTo>
                  <a:lnTo>
                    <a:pt x="832" y="139"/>
                  </a:lnTo>
                  <a:lnTo>
                    <a:pt x="833" y="138"/>
                  </a:lnTo>
                  <a:lnTo>
                    <a:pt x="833" y="136"/>
                  </a:lnTo>
                  <a:lnTo>
                    <a:pt x="833" y="135"/>
                  </a:lnTo>
                  <a:lnTo>
                    <a:pt x="835" y="135"/>
                  </a:lnTo>
                  <a:lnTo>
                    <a:pt x="836" y="136"/>
                  </a:lnTo>
                  <a:lnTo>
                    <a:pt x="838" y="136"/>
                  </a:lnTo>
                  <a:lnTo>
                    <a:pt x="839" y="136"/>
                  </a:lnTo>
                  <a:lnTo>
                    <a:pt x="841" y="136"/>
                  </a:lnTo>
                  <a:lnTo>
                    <a:pt x="842" y="136"/>
                  </a:lnTo>
                  <a:lnTo>
                    <a:pt x="844" y="136"/>
                  </a:lnTo>
                  <a:lnTo>
                    <a:pt x="846" y="136"/>
                  </a:lnTo>
                  <a:lnTo>
                    <a:pt x="847" y="136"/>
                  </a:lnTo>
                  <a:lnTo>
                    <a:pt x="850" y="136"/>
                  </a:lnTo>
                  <a:lnTo>
                    <a:pt x="852" y="136"/>
                  </a:lnTo>
                  <a:lnTo>
                    <a:pt x="853" y="136"/>
                  </a:lnTo>
                  <a:lnTo>
                    <a:pt x="855" y="136"/>
                  </a:lnTo>
                  <a:lnTo>
                    <a:pt x="856" y="136"/>
                  </a:lnTo>
                  <a:lnTo>
                    <a:pt x="859" y="136"/>
                  </a:lnTo>
                  <a:lnTo>
                    <a:pt x="861" y="138"/>
                  </a:lnTo>
                  <a:lnTo>
                    <a:pt x="864" y="138"/>
                  </a:lnTo>
                  <a:lnTo>
                    <a:pt x="867" y="138"/>
                  </a:lnTo>
                  <a:lnTo>
                    <a:pt x="868" y="138"/>
                  </a:lnTo>
                  <a:lnTo>
                    <a:pt x="871" y="139"/>
                  </a:lnTo>
                  <a:lnTo>
                    <a:pt x="873" y="139"/>
                  </a:lnTo>
                  <a:lnTo>
                    <a:pt x="876" y="139"/>
                  </a:lnTo>
                  <a:lnTo>
                    <a:pt x="878" y="139"/>
                  </a:lnTo>
                  <a:lnTo>
                    <a:pt x="879" y="139"/>
                  </a:lnTo>
                  <a:lnTo>
                    <a:pt x="881" y="141"/>
                  </a:lnTo>
                  <a:lnTo>
                    <a:pt x="882" y="141"/>
                  </a:lnTo>
                  <a:lnTo>
                    <a:pt x="885" y="142"/>
                  </a:lnTo>
                  <a:lnTo>
                    <a:pt x="887" y="142"/>
                  </a:lnTo>
                  <a:lnTo>
                    <a:pt x="888" y="144"/>
                  </a:lnTo>
                  <a:lnTo>
                    <a:pt x="890" y="145"/>
                  </a:lnTo>
                  <a:lnTo>
                    <a:pt x="891" y="145"/>
                  </a:lnTo>
                  <a:lnTo>
                    <a:pt x="894" y="147"/>
                  </a:lnTo>
                  <a:lnTo>
                    <a:pt x="897" y="150"/>
                  </a:lnTo>
                  <a:lnTo>
                    <a:pt x="899" y="151"/>
                  </a:lnTo>
                  <a:lnTo>
                    <a:pt x="900" y="151"/>
                  </a:lnTo>
                  <a:lnTo>
                    <a:pt x="903" y="153"/>
                  </a:lnTo>
                  <a:lnTo>
                    <a:pt x="903" y="155"/>
                  </a:lnTo>
                  <a:lnTo>
                    <a:pt x="905" y="155"/>
                  </a:lnTo>
                  <a:lnTo>
                    <a:pt x="907" y="156"/>
                  </a:lnTo>
                  <a:lnTo>
                    <a:pt x="910" y="158"/>
                  </a:lnTo>
                  <a:lnTo>
                    <a:pt x="911" y="159"/>
                  </a:lnTo>
                  <a:lnTo>
                    <a:pt x="914" y="161"/>
                  </a:lnTo>
                  <a:lnTo>
                    <a:pt x="917" y="162"/>
                  </a:lnTo>
                  <a:lnTo>
                    <a:pt x="919" y="164"/>
                  </a:lnTo>
                  <a:lnTo>
                    <a:pt x="922" y="165"/>
                  </a:lnTo>
                  <a:lnTo>
                    <a:pt x="925" y="167"/>
                  </a:lnTo>
                  <a:lnTo>
                    <a:pt x="928" y="168"/>
                  </a:lnTo>
                  <a:lnTo>
                    <a:pt x="929" y="170"/>
                  </a:lnTo>
                  <a:lnTo>
                    <a:pt x="931" y="170"/>
                  </a:lnTo>
                  <a:lnTo>
                    <a:pt x="932" y="168"/>
                  </a:lnTo>
                  <a:lnTo>
                    <a:pt x="934" y="168"/>
                  </a:lnTo>
                  <a:lnTo>
                    <a:pt x="936" y="168"/>
                  </a:lnTo>
                  <a:lnTo>
                    <a:pt x="939" y="167"/>
                  </a:lnTo>
                  <a:lnTo>
                    <a:pt x="940" y="165"/>
                  </a:lnTo>
                  <a:lnTo>
                    <a:pt x="943" y="164"/>
                  </a:lnTo>
                  <a:lnTo>
                    <a:pt x="946" y="164"/>
                  </a:lnTo>
                  <a:lnTo>
                    <a:pt x="948" y="162"/>
                  </a:lnTo>
                  <a:lnTo>
                    <a:pt x="949" y="162"/>
                  </a:lnTo>
                  <a:lnTo>
                    <a:pt x="951" y="162"/>
                  </a:lnTo>
                  <a:lnTo>
                    <a:pt x="954" y="161"/>
                  </a:lnTo>
                  <a:lnTo>
                    <a:pt x="955" y="161"/>
                  </a:lnTo>
                  <a:lnTo>
                    <a:pt x="957" y="159"/>
                  </a:lnTo>
                  <a:lnTo>
                    <a:pt x="958" y="159"/>
                  </a:lnTo>
                  <a:lnTo>
                    <a:pt x="960" y="158"/>
                  </a:lnTo>
                  <a:lnTo>
                    <a:pt x="961" y="158"/>
                  </a:lnTo>
                  <a:lnTo>
                    <a:pt x="963" y="158"/>
                  </a:lnTo>
                  <a:lnTo>
                    <a:pt x="965" y="158"/>
                  </a:lnTo>
                  <a:lnTo>
                    <a:pt x="966" y="158"/>
                  </a:lnTo>
                  <a:lnTo>
                    <a:pt x="968" y="158"/>
                  </a:lnTo>
                  <a:lnTo>
                    <a:pt x="969" y="158"/>
                  </a:lnTo>
                  <a:lnTo>
                    <a:pt x="971" y="158"/>
                  </a:lnTo>
                  <a:lnTo>
                    <a:pt x="972" y="158"/>
                  </a:lnTo>
                  <a:lnTo>
                    <a:pt x="975" y="158"/>
                  </a:lnTo>
                  <a:lnTo>
                    <a:pt x="977" y="158"/>
                  </a:lnTo>
                  <a:lnTo>
                    <a:pt x="978" y="159"/>
                  </a:lnTo>
                  <a:lnTo>
                    <a:pt x="981" y="159"/>
                  </a:lnTo>
                  <a:lnTo>
                    <a:pt x="983" y="159"/>
                  </a:lnTo>
                  <a:lnTo>
                    <a:pt x="984" y="161"/>
                  </a:lnTo>
                  <a:lnTo>
                    <a:pt x="986" y="161"/>
                  </a:lnTo>
                  <a:lnTo>
                    <a:pt x="987" y="161"/>
                  </a:lnTo>
                  <a:lnTo>
                    <a:pt x="989" y="162"/>
                  </a:lnTo>
                  <a:lnTo>
                    <a:pt x="990" y="162"/>
                  </a:lnTo>
                  <a:lnTo>
                    <a:pt x="994" y="164"/>
                  </a:lnTo>
                  <a:lnTo>
                    <a:pt x="995" y="165"/>
                  </a:lnTo>
                  <a:lnTo>
                    <a:pt x="998" y="165"/>
                  </a:lnTo>
                  <a:lnTo>
                    <a:pt x="1001" y="168"/>
                  </a:lnTo>
                  <a:lnTo>
                    <a:pt x="1004" y="168"/>
                  </a:lnTo>
                  <a:lnTo>
                    <a:pt x="1006" y="168"/>
                  </a:lnTo>
                  <a:lnTo>
                    <a:pt x="1007" y="168"/>
                  </a:lnTo>
                  <a:lnTo>
                    <a:pt x="1009" y="170"/>
                  </a:lnTo>
                  <a:lnTo>
                    <a:pt x="1009" y="171"/>
                  </a:lnTo>
                  <a:lnTo>
                    <a:pt x="1009" y="174"/>
                  </a:lnTo>
                  <a:lnTo>
                    <a:pt x="1009" y="176"/>
                  </a:lnTo>
                  <a:lnTo>
                    <a:pt x="1009" y="177"/>
                  </a:lnTo>
                  <a:lnTo>
                    <a:pt x="1007" y="179"/>
                  </a:lnTo>
                  <a:lnTo>
                    <a:pt x="1007" y="180"/>
                  </a:lnTo>
                  <a:lnTo>
                    <a:pt x="1007" y="184"/>
                  </a:lnTo>
                  <a:lnTo>
                    <a:pt x="1007" y="187"/>
                  </a:lnTo>
                  <a:lnTo>
                    <a:pt x="1006" y="190"/>
                  </a:lnTo>
                  <a:lnTo>
                    <a:pt x="1006" y="193"/>
                  </a:lnTo>
                  <a:lnTo>
                    <a:pt x="1006" y="196"/>
                  </a:lnTo>
                  <a:lnTo>
                    <a:pt x="1006" y="199"/>
                  </a:lnTo>
                  <a:lnTo>
                    <a:pt x="1004" y="200"/>
                  </a:lnTo>
                  <a:lnTo>
                    <a:pt x="1004" y="203"/>
                  </a:lnTo>
                  <a:lnTo>
                    <a:pt x="1004" y="206"/>
                  </a:lnTo>
                  <a:lnTo>
                    <a:pt x="1004" y="211"/>
                  </a:lnTo>
                  <a:lnTo>
                    <a:pt x="1003" y="214"/>
                  </a:lnTo>
                  <a:lnTo>
                    <a:pt x="1003" y="217"/>
                  </a:lnTo>
                  <a:lnTo>
                    <a:pt x="1003" y="222"/>
                  </a:lnTo>
                  <a:lnTo>
                    <a:pt x="1001" y="226"/>
                  </a:lnTo>
                  <a:lnTo>
                    <a:pt x="1001" y="228"/>
                  </a:lnTo>
                  <a:lnTo>
                    <a:pt x="1021" y="240"/>
                  </a:lnTo>
                  <a:lnTo>
                    <a:pt x="1041" y="252"/>
                  </a:lnTo>
                  <a:lnTo>
                    <a:pt x="1062" y="264"/>
                  </a:lnTo>
                  <a:lnTo>
                    <a:pt x="1082" y="277"/>
                  </a:lnTo>
                  <a:lnTo>
                    <a:pt x="1102" y="289"/>
                  </a:lnTo>
                  <a:lnTo>
                    <a:pt x="1123" y="292"/>
                  </a:lnTo>
                  <a:lnTo>
                    <a:pt x="1145" y="296"/>
                  </a:lnTo>
                  <a:lnTo>
                    <a:pt x="1166" y="301"/>
                  </a:lnTo>
                  <a:lnTo>
                    <a:pt x="1187" y="304"/>
                  </a:lnTo>
                  <a:lnTo>
                    <a:pt x="1209" y="309"/>
                  </a:lnTo>
                  <a:lnTo>
                    <a:pt x="1228" y="312"/>
                  </a:lnTo>
                  <a:lnTo>
                    <a:pt x="1250" y="316"/>
                  </a:lnTo>
                  <a:lnTo>
                    <a:pt x="1265" y="318"/>
                  </a:lnTo>
                  <a:lnTo>
                    <a:pt x="1268" y="319"/>
                  </a:lnTo>
                  <a:lnTo>
                    <a:pt x="1271" y="319"/>
                  </a:lnTo>
                  <a:lnTo>
                    <a:pt x="1293" y="324"/>
                  </a:lnTo>
                  <a:lnTo>
                    <a:pt x="1314" y="327"/>
                  </a:lnTo>
                  <a:lnTo>
                    <a:pt x="1318" y="309"/>
                  </a:lnTo>
                  <a:lnTo>
                    <a:pt x="1332" y="301"/>
                  </a:lnTo>
                  <a:lnTo>
                    <a:pt x="1338" y="296"/>
                  </a:lnTo>
                  <a:lnTo>
                    <a:pt x="1358" y="284"/>
                  </a:lnTo>
                  <a:lnTo>
                    <a:pt x="1378" y="272"/>
                  </a:lnTo>
                  <a:lnTo>
                    <a:pt x="1398" y="260"/>
                  </a:lnTo>
                  <a:lnTo>
                    <a:pt x="1413" y="277"/>
                  </a:lnTo>
                  <a:lnTo>
                    <a:pt x="1428" y="293"/>
                  </a:lnTo>
                  <a:lnTo>
                    <a:pt x="1442" y="293"/>
                  </a:lnTo>
                  <a:lnTo>
                    <a:pt x="1453" y="304"/>
                  </a:lnTo>
                  <a:lnTo>
                    <a:pt x="1463" y="318"/>
                  </a:lnTo>
                  <a:lnTo>
                    <a:pt x="1471" y="319"/>
                  </a:lnTo>
                  <a:lnTo>
                    <a:pt x="1476" y="321"/>
                  </a:lnTo>
                  <a:lnTo>
                    <a:pt x="1477" y="321"/>
                  </a:lnTo>
                  <a:lnTo>
                    <a:pt x="1479" y="322"/>
                  </a:lnTo>
                  <a:lnTo>
                    <a:pt x="1480" y="324"/>
                  </a:lnTo>
                  <a:lnTo>
                    <a:pt x="1482" y="324"/>
                  </a:lnTo>
                  <a:lnTo>
                    <a:pt x="1485" y="325"/>
                  </a:lnTo>
                  <a:lnTo>
                    <a:pt x="1492" y="330"/>
                  </a:lnTo>
                  <a:lnTo>
                    <a:pt x="1499" y="335"/>
                  </a:lnTo>
                  <a:lnTo>
                    <a:pt x="1500" y="335"/>
                  </a:lnTo>
                  <a:lnTo>
                    <a:pt x="1500" y="336"/>
                  </a:lnTo>
                  <a:lnTo>
                    <a:pt x="1502" y="336"/>
                  </a:lnTo>
                  <a:lnTo>
                    <a:pt x="1508" y="341"/>
                  </a:lnTo>
                  <a:lnTo>
                    <a:pt x="1514" y="344"/>
                  </a:lnTo>
                  <a:lnTo>
                    <a:pt x="1518" y="347"/>
                  </a:lnTo>
                  <a:lnTo>
                    <a:pt x="1524" y="347"/>
                  </a:lnTo>
                  <a:lnTo>
                    <a:pt x="1528" y="347"/>
                  </a:lnTo>
                  <a:lnTo>
                    <a:pt x="1529" y="347"/>
                  </a:lnTo>
                  <a:lnTo>
                    <a:pt x="1532" y="347"/>
                  </a:lnTo>
                  <a:lnTo>
                    <a:pt x="1538" y="347"/>
                  </a:lnTo>
                  <a:lnTo>
                    <a:pt x="1549" y="348"/>
                  </a:lnTo>
                  <a:lnTo>
                    <a:pt x="1558" y="348"/>
                  </a:lnTo>
                  <a:lnTo>
                    <a:pt x="1561" y="350"/>
                  </a:lnTo>
                  <a:lnTo>
                    <a:pt x="1566" y="350"/>
                  </a:lnTo>
                  <a:lnTo>
                    <a:pt x="1579" y="353"/>
                  </a:lnTo>
                  <a:lnTo>
                    <a:pt x="1581" y="353"/>
                  </a:lnTo>
                  <a:lnTo>
                    <a:pt x="1582" y="353"/>
                  </a:lnTo>
                  <a:lnTo>
                    <a:pt x="1584" y="353"/>
                  </a:lnTo>
                  <a:lnTo>
                    <a:pt x="1587" y="354"/>
                  </a:lnTo>
                  <a:lnTo>
                    <a:pt x="1592" y="356"/>
                  </a:lnTo>
                  <a:lnTo>
                    <a:pt x="1595" y="356"/>
                  </a:lnTo>
                  <a:lnTo>
                    <a:pt x="1602" y="359"/>
                  </a:lnTo>
                  <a:lnTo>
                    <a:pt x="1608" y="361"/>
                  </a:lnTo>
                  <a:lnTo>
                    <a:pt x="1608" y="362"/>
                  </a:lnTo>
                  <a:lnTo>
                    <a:pt x="1607" y="377"/>
                  </a:lnTo>
                  <a:lnTo>
                    <a:pt x="1607" y="388"/>
                  </a:lnTo>
                  <a:lnTo>
                    <a:pt x="1605" y="397"/>
                  </a:lnTo>
                  <a:lnTo>
                    <a:pt x="1605" y="417"/>
                  </a:lnTo>
                  <a:lnTo>
                    <a:pt x="1604" y="437"/>
                  </a:lnTo>
                  <a:lnTo>
                    <a:pt x="1602" y="457"/>
                  </a:lnTo>
                  <a:lnTo>
                    <a:pt x="1601" y="477"/>
                  </a:lnTo>
                  <a:lnTo>
                    <a:pt x="1601" y="496"/>
                  </a:lnTo>
                  <a:lnTo>
                    <a:pt x="1599" y="516"/>
                  </a:lnTo>
                  <a:lnTo>
                    <a:pt x="1598" y="536"/>
                  </a:lnTo>
                  <a:lnTo>
                    <a:pt x="1596" y="556"/>
                  </a:lnTo>
                  <a:lnTo>
                    <a:pt x="1598" y="557"/>
                  </a:lnTo>
                  <a:lnTo>
                    <a:pt x="1599" y="559"/>
                  </a:lnTo>
                  <a:lnTo>
                    <a:pt x="1601" y="560"/>
                  </a:lnTo>
                  <a:lnTo>
                    <a:pt x="1604" y="562"/>
                  </a:lnTo>
                  <a:lnTo>
                    <a:pt x="1604" y="564"/>
                  </a:lnTo>
                  <a:lnTo>
                    <a:pt x="1605" y="565"/>
                  </a:lnTo>
                  <a:lnTo>
                    <a:pt x="1607" y="567"/>
                  </a:lnTo>
                  <a:lnTo>
                    <a:pt x="1610" y="570"/>
                  </a:lnTo>
                  <a:lnTo>
                    <a:pt x="1611" y="571"/>
                  </a:lnTo>
                  <a:lnTo>
                    <a:pt x="1614" y="574"/>
                  </a:lnTo>
                  <a:lnTo>
                    <a:pt x="1618" y="576"/>
                  </a:lnTo>
                  <a:lnTo>
                    <a:pt x="1619" y="577"/>
                  </a:lnTo>
                  <a:lnTo>
                    <a:pt x="1621" y="579"/>
                  </a:lnTo>
                  <a:lnTo>
                    <a:pt x="1622" y="580"/>
                  </a:lnTo>
                  <a:lnTo>
                    <a:pt x="1625" y="583"/>
                  </a:lnTo>
                  <a:lnTo>
                    <a:pt x="1627" y="585"/>
                  </a:lnTo>
                  <a:lnTo>
                    <a:pt x="1628" y="586"/>
                  </a:lnTo>
                  <a:lnTo>
                    <a:pt x="1630" y="586"/>
                  </a:lnTo>
                  <a:lnTo>
                    <a:pt x="1630" y="588"/>
                  </a:lnTo>
                  <a:lnTo>
                    <a:pt x="1630" y="589"/>
                  </a:lnTo>
                  <a:lnTo>
                    <a:pt x="1630" y="591"/>
                  </a:lnTo>
                  <a:lnTo>
                    <a:pt x="1630" y="593"/>
                  </a:lnTo>
                  <a:lnTo>
                    <a:pt x="1630" y="596"/>
                  </a:lnTo>
                  <a:lnTo>
                    <a:pt x="1631" y="597"/>
                  </a:lnTo>
                  <a:lnTo>
                    <a:pt x="1631" y="599"/>
                  </a:lnTo>
                  <a:lnTo>
                    <a:pt x="1631" y="600"/>
                  </a:lnTo>
                  <a:lnTo>
                    <a:pt x="1631" y="602"/>
                  </a:lnTo>
                  <a:lnTo>
                    <a:pt x="1631" y="605"/>
                  </a:lnTo>
                  <a:lnTo>
                    <a:pt x="1631" y="608"/>
                  </a:lnTo>
                  <a:lnTo>
                    <a:pt x="1631" y="609"/>
                  </a:lnTo>
                  <a:lnTo>
                    <a:pt x="1631" y="612"/>
                  </a:lnTo>
                  <a:lnTo>
                    <a:pt x="1633" y="612"/>
                  </a:lnTo>
                  <a:lnTo>
                    <a:pt x="1633" y="615"/>
                  </a:lnTo>
                  <a:lnTo>
                    <a:pt x="1633" y="617"/>
                  </a:lnTo>
                  <a:lnTo>
                    <a:pt x="1633" y="618"/>
                  </a:lnTo>
                  <a:lnTo>
                    <a:pt x="1633" y="620"/>
                  </a:lnTo>
                  <a:lnTo>
                    <a:pt x="1633" y="622"/>
                  </a:lnTo>
                  <a:lnTo>
                    <a:pt x="1633" y="625"/>
                  </a:lnTo>
                  <a:lnTo>
                    <a:pt x="1634" y="626"/>
                  </a:lnTo>
                  <a:lnTo>
                    <a:pt x="1634" y="629"/>
                  </a:lnTo>
                  <a:lnTo>
                    <a:pt x="1634" y="631"/>
                  </a:lnTo>
                  <a:lnTo>
                    <a:pt x="1634" y="632"/>
                  </a:lnTo>
                  <a:lnTo>
                    <a:pt x="1634" y="634"/>
                  </a:lnTo>
                  <a:lnTo>
                    <a:pt x="1634" y="635"/>
                  </a:lnTo>
                  <a:lnTo>
                    <a:pt x="1634" y="637"/>
                  </a:lnTo>
                  <a:lnTo>
                    <a:pt x="1634" y="640"/>
                  </a:lnTo>
                  <a:lnTo>
                    <a:pt x="1634" y="641"/>
                  </a:lnTo>
                  <a:lnTo>
                    <a:pt x="1636" y="643"/>
                  </a:lnTo>
                  <a:lnTo>
                    <a:pt x="1636" y="644"/>
                  </a:lnTo>
                  <a:lnTo>
                    <a:pt x="1636" y="646"/>
                  </a:lnTo>
                  <a:lnTo>
                    <a:pt x="1636" y="647"/>
                  </a:lnTo>
                  <a:lnTo>
                    <a:pt x="1636" y="649"/>
                  </a:lnTo>
                  <a:lnTo>
                    <a:pt x="1636" y="651"/>
                  </a:lnTo>
                  <a:lnTo>
                    <a:pt x="1636" y="654"/>
                  </a:lnTo>
                  <a:lnTo>
                    <a:pt x="1636" y="655"/>
                  </a:lnTo>
                  <a:lnTo>
                    <a:pt x="1636" y="658"/>
                  </a:lnTo>
                  <a:lnTo>
                    <a:pt x="1637" y="658"/>
                  </a:lnTo>
                  <a:lnTo>
                    <a:pt x="1636" y="660"/>
                  </a:lnTo>
                  <a:lnTo>
                    <a:pt x="1636" y="661"/>
                  </a:lnTo>
                  <a:lnTo>
                    <a:pt x="1637" y="664"/>
                  </a:lnTo>
                  <a:lnTo>
                    <a:pt x="1637" y="666"/>
                  </a:lnTo>
                  <a:lnTo>
                    <a:pt x="1637" y="669"/>
                  </a:lnTo>
                  <a:lnTo>
                    <a:pt x="1637" y="670"/>
                  </a:lnTo>
                  <a:lnTo>
                    <a:pt x="1637" y="672"/>
                  </a:lnTo>
                  <a:lnTo>
                    <a:pt x="1639" y="673"/>
                  </a:lnTo>
                  <a:lnTo>
                    <a:pt x="1637" y="675"/>
                  </a:lnTo>
                  <a:lnTo>
                    <a:pt x="1637" y="676"/>
                  </a:lnTo>
                  <a:lnTo>
                    <a:pt x="1639" y="676"/>
                  </a:lnTo>
                  <a:lnTo>
                    <a:pt x="1637" y="678"/>
                  </a:lnTo>
                  <a:lnTo>
                    <a:pt x="1637" y="681"/>
                  </a:lnTo>
                  <a:lnTo>
                    <a:pt x="1637" y="683"/>
                  </a:lnTo>
                  <a:lnTo>
                    <a:pt x="1637" y="684"/>
                  </a:lnTo>
                  <a:lnTo>
                    <a:pt x="1636" y="686"/>
                  </a:lnTo>
                  <a:lnTo>
                    <a:pt x="1636" y="687"/>
                  </a:lnTo>
                  <a:lnTo>
                    <a:pt x="1636" y="689"/>
                  </a:lnTo>
                  <a:lnTo>
                    <a:pt x="1636" y="692"/>
                  </a:lnTo>
                  <a:lnTo>
                    <a:pt x="1634" y="695"/>
                  </a:lnTo>
                  <a:lnTo>
                    <a:pt x="1634" y="696"/>
                  </a:lnTo>
                  <a:lnTo>
                    <a:pt x="1634" y="699"/>
                  </a:lnTo>
                  <a:lnTo>
                    <a:pt x="1634" y="701"/>
                  </a:lnTo>
                  <a:lnTo>
                    <a:pt x="1634" y="702"/>
                  </a:lnTo>
                  <a:lnTo>
                    <a:pt x="1633" y="702"/>
                  </a:lnTo>
                  <a:lnTo>
                    <a:pt x="1633" y="705"/>
                  </a:lnTo>
                  <a:lnTo>
                    <a:pt x="1633" y="707"/>
                  </a:lnTo>
                  <a:lnTo>
                    <a:pt x="1633" y="709"/>
                  </a:lnTo>
                  <a:lnTo>
                    <a:pt x="1631" y="712"/>
                  </a:lnTo>
                  <a:lnTo>
                    <a:pt x="1631" y="713"/>
                  </a:lnTo>
                  <a:lnTo>
                    <a:pt x="1631" y="715"/>
                  </a:lnTo>
                  <a:lnTo>
                    <a:pt x="1631" y="716"/>
                  </a:lnTo>
                  <a:lnTo>
                    <a:pt x="1633" y="718"/>
                  </a:lnTo>
                  <a:lnTo>
                    <a:pt x="1633" y="719"/>
                  </a:lnTo>
                  <a:lnTo>
                    <a:pt x="1633" y="721"/>
                  </a:lnTo>
                  <a:lnTo>
                    <a:pt x="1633" y="724"/>
                  </a:lnTo>
                  <a:lnTo>
                    <a:pt x="1633" y="725"/>
                  </a:lnTo>
                  <a:lnTo>
                    <a:pt x="1633" y="727"/>
                  </a:lnTo>
                  <a:lnTo>
                    <a:pt x="1634" y="728"/>
                  </a:lnTo>
                  <a:lnTo>
                    <a:pt x="1634" y="731"/>
                  </a:lnTo>
                  <a:lnTo>
                    <a:pt x="1634" y="733"/>
                  </a:lnTo>
                  <a:lnTo>
                    <a:pt x="1634" y="734"/>
                  </a:lnTo>
                  <a:lnTo>
                    <a:pt x="1634" y="736"/>
                  </a:lnTo>
                  <a:lnTo>
                    <a:pt x="1634" y="739"/>
                  </a:lnTo>
                  <a:lnTo>
                    <a:pt x="1634" y="741"/>
                  </a:lnTo>
                  <a:lnTo>
                    <a:pt x="1636" y="742"/>
                  </a:lnTo>
                  <a:lnTo>
                    <a:pt x="1636" y="745"/>
                  </a:lnTo>
                  <a:lnTo>
                    <a:pt x="1636" y="747"/>
                  </a:lnTo>
                  <a:lnTo>
                    <a:pt x="1636" y="748"/>
                  </a:lnTo>
                  <a:lnTo>
                    <a:pt x="1636" y="750"/>
                  </a:lnTo>
                  <a:lnTo>
                    <a:pt x="1636" y="753"/>
                  </a:lnTo>
                  <a:lnTo>
                    <a:pt x="1637" y="756"/>
                  </a:lnTo>
                  <a:lnTo>
                    <a:pt x="1637" y="759"/>
                  </a:lnTo>
                  <a:lnTo>
                    <a:pt x="1637" y="760"/>
                  </a:lnTo>
                  <a:lnTo>
                    <a:pt x="1637" y="762"/>
                  </a:lnTo>
                  <a:lnTo>
                    <a:pt x="1637" y="765"/>
                  </a:lnTo>
                  <a:lnTo>
                    <a:pt x="1637" y="767"/>
                  </a:lnTo>
                  <a:lnTo>
                    <a:pt x="1637" y="770"/>
                  </a:lnTo>
                  <a:lnTo>
                    <a:pt x="1639" y="771"/>
                  </a:lnTo>
                  <a:lnTo>
                    <a:pt x="1639" y="773"/>
                  </a:lnTo>
                  <a:lnTo>
                    <a:pt x="1639" y="774"/>
                  </a:lnTo>
                  <a:lnTo>
                    <a:pt x="1639" y="776"/>
                  </a:lnTo>
                  <a:lnTo>
                    <a:pt x="1640" y="777"/>
                  </a:lnTo>
                  <a:lnTo>
                    <a:pt x="1640" y="779"/>
                  </a:lnTo>
                  <a:lnTo>
                    <a:pt x="1640" y="780"/>
                  </a:lnTo>
                  <a:lnTo>
                    <a:pt x="1640" y="782"/>
                  </a:lnTo>
                  <a:lnTo>
                    <a:pt x="1639" y="783"/>
                  </a:lnTo>
                  <a:lnTo>
                    <a:pt x="1639" y="785"/>
                  </a:lnTo>
                  <a:lnTo>
                    <a:pt x="1639" y="786"/>
                  </a:lnTo>
                  <a:lnTo>
                    <a:pt x="1637" y="789"/>
                  </a:lnTo>
                  <a:lnTo>
                    <a:pt x="1637" y="791"/>
                  </a:lnTo>
                  <a:lnTo>
                    <a:pt x="1636" y="792"/>
                  </a:lnTo>
                  <a:lnTo>
                    <a:pt x="1636" y="794"/>
                  </a:lnTo>
                  <a:lnTo>
                    <a:pt x="1634" y="797"/>
                  </a:lnTo>
                  <a:lnTo>
                    <a:pt x="1634" y="799"/>
                  </a:lnTo>
                  <a:lnTo>
                    <a:pt x="1634" y="802"/>
                  </a:lnTo>
                  <a:lnTo>
                    <a:pt x="1633" y="803"/>
                  </a:lnTo>
                  <a:lnTo>
                    <a:pt x="1631" y="806"/>
                  </a:lnTo>
                  <a:lnTo>
                    <a:pt x="1631" y="808"/>
                  </a:lnTo>
                  <a:lnTo>
                    <a:pt x="1630" y="811"/>
                  </a:lnTo>
                  <a:lnTo>
                    <a:pt x="1628" y="814"/>
                  </a:lnTo>
                  <a:lnTo>
                    <a:pt x="1628" y="815"/>
                  </a:lnTo>
                  <a:lnTo>
                    <a:pt x="1627" y="817"/>
                  </a:lnTo>
                  <a:lnTo>
                    <a:pt x="1627" y="820"/>
                  </a:lnTo>
                  <a:lnTo>
                    <a:pt x="1625" y="821"/>
                  </a:lnTo>
                  <a:lnTo>
                    <a:pt x="1624" y="825"/>
                  </a:lnTo>
                  <a:lnTo>
                    <a:pt x="1622" y="826"/>
                  </a:lnTo>
                  <a:lnTo>
                    <a:pt x="1621" y="828"/>
                  </a:lnTo>
                  <a:lnTo>
                    <a:pt x="1618" y="829"/>
                  </a:lnTo>
                  <a:lnTo>
                    <a:pt x="1613" y="832"/>
                  </a:lnTo>
                  <a:lnTo>
                    <a:pt x="1610" y="834"/>
                  </a:lnTo>
                  <a:lnTo>
                    <a:pt x="1608" y="835"/>
                  </a:lnTo>
                  <a:lnTo>
                    <a:pt x="1604" y="837"/>
                  </a:lnTo>
                  <a:lnTo>
                    <a:pt x="1602" y="838"/>
                  </a:lnTo>
                  <a:lnTo>
                    <a:pt x="1599" y="840"/>
                  </a:lnTo>
                  <a:lnTo>
                    <a:pt x="1596" y="843"/>
                  </a:lnTo>
                  <a:lnTo>
                    <a:pt x="1593" y="844"/>
                  </a:lnTo>
                  <a:lnTo>
                    <a:pt x="1590" y="846"/>
                  </a:lnTo>
                  <a:lnTo>
                    <a:pt x="1589" y="847"/>
                  </a:lnTo>
                  <a:lnTo>
                    <a:pt x="1586" y="849"/>
                  </a:lnTo>
                  <a:lnTo>
                    <a:pt x="1584" y="850"/>
                  </a:lnTo>
                  <a:lnTo>
                    <a:pt x="1579" y="852"/>
                  </a:lnTo>
                  <a:lnTo>
                    <a:pt x="1576" y="855"/>
                  </a:lnTo>
                  <a:lnTo>
                    <a:pt x="1575" y="857"/>
                  </a:lnTo>
                  <a:lnTo>
                    <a:pt x="1572" y="860"/>
                  </a:lnTo>
                  <a:lnTo>
                    <a:pt x="1569" y="860"/>
                  </a:lnTo>
                  <a:lnTo>
                    <a:pt x="1566" y="861"/>
                  </a:lnTo>
                  <a:lnTo>
                    <a:pt x="1563" y="863"/>
                  </a:lnTo>
                  <a:lnTo>
                    <a:pt x="1558" y="864"/>
                  </a:lnTo>
                  <a:lnTo>
                    <a:pt x="1557" y="869"/>
                  </a:lnTo>
                  <a:lnTo>
                    <a:pt x="1555" y="873"/>
                  </a:lnTo>
                  <a:lnTo>
                    <a:pt x="1553" y="878"/>
                  </a:lnTo>
                  <a:lnTo>
                    <a:pt x="1552" y="881"/>
                  </a:lnTo>
                  <a:lnTo>
                    <a:pt x="1552" y="883"/>
                  </a:lnTo>
                  <a:lnTo>
                    <a:pt x="1549" y="886"/>
                  </a:lnTo>
                  <a:lnTo>
                    <a:pt x="1547" y="890"/>
                  </a:lnTo>
                  <a:lnTo>
                    <a:pt x="1546" y="895"/>
                  </a:lnTo>
                  <a:lnTo>
                    <a:pt x="1544" y="898"/>
                  </a:lnTo>
                  <a:lnTo>
                    <a:pt x="1544" y="899"/>
                  </a:lnTo>
                  <a:lnTo>
                    <a:pt x="1543" y="902"/>
                  </a:lnTo>
                  <a:lnTo>
                    <a:pt x="1541" y="904"/>
                  </a:lnTo>
                  <a:lnTo>
                    <a:pt x="1541" y="907"/>
                  </a:lnTo>
                  <a:lnTo>
                    <a:pt x="1540" y="910"/>
                  </a:lnTo>
                  <a:lnTo>
                    <a:pt x="1540" y="911"/>
                  </a:lnTo>
                  <a:lnTo>
                    <a:pt x="1538" y="913"/>
                  </a:lnTo>
                  <a:lnTo>
                    <a:pt x="1535" y="915"/>
                  </a:lnTo>
                  <a:lnTo>
                    <a:pt x="1531" y="916"/>
                  </a:lnTo>
                  <a:lnTo>
                    <a:pt x="1526" y="916"/>
                  </a:lnTo>
                  <a:lnTo>
                    <a:pt x="1520" y="916"/>
                  </a:lnTo>
                  <a:lnTo>
                    <a:pt x="1515" y="918"/>
                  </a:lnTo>
                  <a:lnTo>
                    <a:pt x="1512" y="918"/>
                  </a:lnTo>
                  <a:lnTo>
                    <a:pt x="1509" y="918"/>
                  </a:lnTo>
                  <a:lnTo>
                    <a:pt x="1505" y="918"/>
                  </a:lnTo>
                  <a:lnTo>
                    <a:pt x="1500" y="918"/>
                  </a:lnTo>
                  <a:lnTo>
                    <a:pt x="1497" y="918"/>
                  </a:lnTo>
                  <a:lnTo>
                    <a:pt x="1494" y="919"/>
                  </a:lnTo>
                  <a:lnTo>
                    <a:pt x="1491" y="919"/>
                  </a:lnTo>
                  <a:lnTo>
                    <a:pt x="1486" y="919"/>
                  </a:lnTo>
                  <a:lnTo>
                    <a:pt x="1482" y="919"/>
                  </a:lnTo>
                  <a:lnTo>
                    <a:pt x="1479" y="919"/>
                  </a:lnTo>
                  <a:lnTo>
                    <a:pt x="1477" y="919"/>
                  </a:lnTo>
                  <a:lnTo>
                    <a:pt x="1476" y="921"/>
                  </a:lnTo>
                  <a:lnTo>
                    <a:pt x="1474" y="922"/>
                  </a:lnTo>
                  <a:lnTo>
                    <a:pt x="1473" y="924"/>
                  </a:lnTo>
                  <a:lnTo>
                    <a:pt x="1471" y="927"/>
                  </a:lnTo>
                  <a:lnTo>
                    <a:pt x="1470" y="928"/>
                  </a:lnTo>
                  <a:lnTo>
                    <a:pt x="1468" y="930"/>
                  </a:lnTo>
                  <a:lnTo>
                    <a:pt x="1466" y="931"/>
                  </a:lnTo>
                  <a:lnTo>
                    <a:pt x="1466" y="933"/>
                  </a:lnTo>
                  <a:lnTo>
                    <a:pt x="1463" y="936"/>
                  </a:lnTo>
                  <a:lnTo>
                    <a:pt x="1463" y="937"/>
                  </a:lnTo>
                  <a:lnTo>
                    <a:pt x="1462" y="939"/>
                  </a:lnTo>
                  <a:lnTo>
                    <a:pt x="1448" y="951"/>
                  </a:lnTo>
                  <a:lnTo>
                    <a:pt x="1447" y="950"/>
                  </a:lnTo>
                  <a:lnTo>
                    <a:pt x="1444" y="947"/>
                  </a:lnTo>
                  <a:lnTo>
                    <a:pt x="1441" y="945"/>
                  </a:lnTo>
                  <a:lnTo>
                    <a:pt x="1438" y="944"/>
                  </a:lnTo>
                  <a:lnTo>
                    <a:pt x="1438" y="942"/>
                  </a:lnTo>
                  <a:lnTo>
                    <a:pt x="1434" y="940"/>
                  </a:lnTo>
                  <a:lnTo>
                    <a:pt x="1431" y="939"/>
                  </a:lnTo>
                  <a:lnTo>
                    <a:pt x="1428" y="937"/>
                  </a:lnTo>
                  <a:lnTo>
                    <a:pt x="1424" y="936"/>
                  </a:lnTo>
                  <a:lnTo>
                    <a:pt x="1421" y="934"/>
                  </a:lnTo>
                  <a:lnTo>
                    <a:pt x="1418" y="931"/>
                  </a:lnTo>
                  <a:lnTo>
                    <a:pt x="1415" y="931"/>
                  </a:lnTo>
                  <a:lnTo>
                    <a:pt x="1410" y="930"/>
                  </a:lnTo>
                  <a:lnTo>
                    <a:pt x="1407" y="928"/>
                  </a:lnTo>
                  <a:lnTo>
                    <a:pt x="1402" y="927"/>
                  </a:lnTo>
                  <a:lnTo>
                    <a:pt x="1399" y="925"/>
                  </a:lnTo>
                  <a:lnTo>
                    <a:pt x="1395" y="925"/>
                  </a:lnTo>
                  <a:lnTo>
                    <a:pt x="1390" y="924"/>
                  </a:lnTo>
                  <a:lnTo>
                    <a:pt x="1386" y="924"/>
                  </a:lnTo>
                  <a:lnTo>
                    <a:pt x="1381" y="924"/>
                  </a:lnTo>
                  <a:lnTo>
                    <a:pt x="1376" y="924"/>
                  </a:lnTo>
                  <a:lnTo>
                    <a:pt x="1372" y="922"/>
                  </a:lnTo>
                  <a:lnTo>
                    <a:pt x="1366" y="922"/>
                  </a:lnTo>
                  <a:lnTo>
                    <a:pt x="1361" y="924"/>
                  </a:lnTo>
                  <a:lnTo>
                    <a:pt x="1357" y="925"/>
                  </a:lnTo>
                  <a:lnTo>
                    <a:pt x="1354" y="925"/>
                  </a:lnTo>
                  <a:lnTo>
                    <a:pt x="1349" y="927"/>
                  </a:lnTo>
                  <a:lnTo>
                    <a:pt x="1344" y="928"/>
                  </a:lnTo>
                  <a:lnTo>
                    <a:pt x="1341" y="930"/>
                  </a:lnTo>
                  <a:lnTo>
                    <a:pt x="1338" y="931"/>
                  </a:lnTo>
                  <a:lnTo>
                    <a:pt x="1332" y="928"/>
                  </a:lnTo>
                  <a:lnTo>
                    <a:pt x="1331" y="928"/>
                  </a:lnTo>
                  <a:lnTo>
                    <a:pt x="1320" y="924"/>
                  </a:lnTo>
                  <a:lnTo>
                    <a:pt x="1306" y="918"/>
                  </a:lnTo>
                  <a:lnTo>
                    <a:pt x="1293" y="913"/>
                  </a:lnTo>
                  <a:lnTo>
                    <a:pt x="1279" y="907"/>
                  </a:lnTo>
                  <a:lnTo>
                    <a:pt x="1274" y="908"/>
                  </a:lnTo>
                  <a:lnTo>
                    <a:pt x="1262" y="913"/>
                  </a:lnTo>
                  <a:lnTo>
                    <a:pt x="1248" y="918"/>
                  </a:lnTo>
                  <a:lnTo>
                    <a:pt x="1236" y="922"/>
                  </a:lnTo>
                  <a:lnTo>
                    <a:pt x="1222" y="927"/>
                  </a:lnTo>
                  <a:lnTo>
                    <a:pt x="1210" y="931"/>
                  </a:lnTo>
                  <a:lnTo>
                    <a:pt x="1209" y="931"/>
                  </a:lnTo>
                  <a:lnTo>
                    <a:pt x="1196" y="939"/>
                  </a:lnTo>
                  <a:lnTo>
                    <a:pt x="1184" y="947"/>
                  </a:lnTo>
                  <a:lnTo>
                    <a:pt x="1170" y="954"/>
                  </a:lnTo>
                  <a:lnTo>
                    <a:pt x="1158" y="960"/>
                  </a:lnTo>
                  <a:lnTo>
                    <a:pt x="1146" y="968"/>
                  </a:lnTo>
                  <a:lnTo>
                    <a:pt x="1145" y="966"/>
                  </a:lnTo>
                  <a:lnTo>
                    <a:pt x="1143" y="963"/>
                  </a:lnTo>
                  <a:lnTo>
                    <a:pt x="1140" y="960"/>
                  </a:lnTo>
                  <a:lnTo>
                    <a:pt x="1138" y="957"/>
                  </a:lnTo>
                  <a:lnTo>
                    <a:pt x="1135" y="956"/>
                  </a:lnTo>
                  <a:lnTo>
                    <a:pt x="1134" y="953"/>
                  </a:lnTo>
                  <a:lnTo>
                    <a:pt x="1131" y="950"/>
                  </a:lnTo>
                  <a:lnTo>
                    <a:pt x="1129" y="947"/>
                  </a:lnTo>
                  <a:lnTo>
                    <a:pt x="1126" y="944"/>
                  </a:lnTo>
                  <a:lnTo>
                    <a:pt x="1123" y="942"/>
                  </a:lnTo>
                  <a:lnTo>
                    <a:pt x="1120" y="940"/>
                  </a:lnTo>
                  <a:lnTo>
                    <a:pt x="1117" y="937"/>
                  </a:lnTo>
                  <a:lnTo>
                    <a:pt x="1114" y="936"/>
                  </a:lnTo>
                  <a:lnTo>
                    <a:pt x="1109" y="934"/>
                  </a:lnTo>
                  <a:lnTo>
                    <a:pt x="1106" y="933"/>
                  </a:lnTo>
                  <a:lnTo>
                    <a:pt x="1103" y="931"/>
                  </a:lnTo>
                  <a:lnTo>
                    <a:pt x="1099" y="930"/>
                  </a:lnTo>
                  <a:lnTo>
                    <a:pt x="1094" y="930"/>
                  </a:lnTo>
                  <a:lnTo>
                    <a:pt x="1088" y="930"/>
                  </a:lnTo>
                  <a:lnTo>
                    <a:pt x="1085" y="931"/>
                  </a:lnTo>
                  <a:lnTo>
                    <a:pt x="1080" y="933"/>
                  </a:lnTo>
                  <a:lnTo>
                    <a:pt x="1076" y="934"/>
                  </a:lnTo>
                  <a:lnTo>
                    <a:pt x="1073" y="936"/>
                  </a:lnTo>
                  <a:lnTo>
                    <a:pt x="1068" y="937"/>
                  </a:lnTo>
                  <a:lnTo>
                    <a:pt x="1065" y="939"/>
                  </a:lnTo>
                  <a:lnTo>
                    <a:pt x="1062" y="940"/>
                  </a:lnTo>
                  <a:lnTo>
                    <a:pt x="1059" y="944"/>
                  </a:lnTo>
                  <a:lnTo>
                    <a:pt x="1056" y="945"/>
                  </a:lnTo>
                  <a:lnTo>
                    <a:pt x="1053" y="947"/>
                  </a:lnTo>
                  <a:lnTo>
                    <a:pt x="1048" y="948"/>
                  </a:lnTo>
                  <a:lnTo>
                    <a:pt x="1045" y="951"/>
                  </a:lnTo>
                  <a:lnTo>
                    <a:pt x="1044" y="954"/>
                  </a:lnTo>
                  <a:lnTo>
                    <a:pt x="1041" y="956"/>
                  </a:lnTo>
                  <a:lnTo>
                    <a:pt x="1038" y="957"/>
                  </a:lnTo>
                  <a:lnTo>
                    <a:pt x="1033" y="960"/>
                  </a:lnTo>
                  <a:lnTo>
                    <a:pt x="1030" y="962"/>
                  </a:lnTo>
                  <a:lnTo>
                    <a:pt x="1027" y="965"/>
                  </a:lnTo>
                  <a:lnTo>
                    <a:pt x="1024" y="966"/>
                  </a:lnTo>
                  <a:lnTo>
                    <a:pt x="1021" y="969"/>
                  </a:lnTo>
                  <a:lnTo>
                    <a:pt x="1018" y="971"/>
                  </a:lnTo>
                  <a:lnTo>
                    <a:pt x="1015" y="974"/>
                  </a:lnTo>
                  <a:lnTo>
                    <a:pt x="1012" y="977"/>
                  </a:lnTo>
                  <a:lnTo>
                    <a:pt x="1009" y="979"/>
                  </a:lnTo>
                  <a:lnTo>
                    <a:pt x="1007" y="982"/>
                  </a:lnTo>
                  <a:lnTo>
                    <a:pt x="1004" y="983"/>
                  </a:lnTo>
                  <a:lnTo>
                    <a:pt x="1001" y="986"/>
                  </a:lnTo>
                  <a:lnTo>
                    <a:pt x="1000" y="989"/>
                  </a:lnTo>
                  <a:lnTo>
                    <a:pt x="997" y="992"/>
                  </a:lnTo>
                  <a:lnTo>
                    <a:pt x="995" y="995"/>
                  </a:lnTo>
                  <a:lnTo>
                    <a:pt x="992" y="997"/>
                  </a:lnTo>
                  <a:lnTo>
                    <a:pt x="990" y="1002"/>
                  </a:lnTo>
                  <a:lnTo>
                    <a:pt x="989" y="1005"/>
                  </a:lnTo>
                  <a:lnTo>
                    <a:pt x="987" y="1008"/>
                  </a:lnTo>
                  <a:lnTo>
                    <a:pt x="986" y="1012"/>
                  </a:lnTo>
                  <a:lnTo>
                    <a:pt x="984" y="1015"/>
                  </a:lnTo>
                  <a:lnTo>
                    <a:pt x="983" y="1018"/>
                  </a:lnTo>
                  <a:lnTo>
                    <a:pt x="981" y="1021"/>
                  </a:lnTo>
                  <a:lnTo>
                    <a:pt x="980" y="1026"/>
                  </a:lnTo>
                  <a:lnTo>
                    <a:pt x="978" y="1029"/>
                  </a:lnTo>
                  <a:lnTo>
                    <a:pt x="978" y="1034"/>
                  </a:lnTo>
                  <a:lnTo>
                    <a:pt x="977" y="1037"/>
                  </a:lnTo>
                  <a:lnTo>
                    <a:pt x="975" y="1041"/>
                  </a:lnTo>
                  <a:lnTo>
                    <a:pt x="974" y="1044"/>
                  </a:lnTo>
                  <a:lnTo>
                    <a:pt x="972" y="1049"/>
                  </a:lnTo>
                  <a:lnTo>
                    <a:pt x="972" y="1053"/>
                  </a:lnTo>
                  <a:lnTo>
                    <a:pt x="971" y="1058"/>
                  </a:lnTo>
                  <a:lnTo>
                    <a:pt x="971" y="1063"/>
                  </a:lnTo>
                  <a:lnTo>
                    <a:pt x="971" y="1067"/>
                  </a:lnTo>
                  <a:lnTo>
                    <a:pt x="969" y="1070"/>
                  </a:lnTo>
                  <a:lnTo>
                    <a:pt x="971" y="1075"/>
                  </a:lnTo>
                  <a:lnTo>
                    <a:pt x="971" y="1076"/>
                  </a:lnTo>
                  <a:lnTo>
                    <a:pt x="971" y="1081"/>
                  </a:lnTo>
                  <a:lnTo>
                    <a:pt x="969" y="1082"/>
                  </a:lnTo>
                  <a:lnTo>
                    <a:pt x="961" y="1082"/>
                  </a:lnTo>
                  <a:lnTo>
                    <a:pt x="958" y="1082"/>
                  </a:lnTo>
                  <a:lnTo>
                    <a:pt x="946" y="1082"/>
                  </a:lnTo>
                  <a:lnTo>
                    <a:pt x="932" y="1082"/>
                  </a:lnTo>
                  <a:lnTo>
                    <a:pt x="919" y="1082"/>
                  </a:lnTo>
                  <a:lnTo>
                    <a:pt x="907" y="1082"/>
                  </a:lnTo>
                  <a:lnTo>
                    <a:pt x="893" y="1082"/>
                  </a:lnTo>
                  <a:lnTo>
                    <a:pt x="884" y="1082"/>
                  </a:lnTo>
                  <a:lnTo>
                    <a:pt x="881" y="1082"/>
                  </a:lnTo>
                  <a:lnTo>
                    <a:pt x="867" y="1082"/>
                  </a:lnTo>
                  <a:lnTo>
                    <a:pt x="853" y="1081"/>
                  </a:lnTo>
                  <a:lnTo>
                    <a:pt x="841" y="1081"/>
                  </a:lnTo>
                  <a:lnTo>
                    <a:pt x="827" y="1081"/>
                  </a:lnTo>
                  <a:lnTo>
                    <a:pt x="815" y="1081"/>
                  </a:lnTo>
                  <a:lnTo>
                    <a:pt x="801" y="1081"/>
                  </a:lnTo>
                  <a:lnTo>
                    <a:pt x="788" y="1081"/>
                  </a:lnTo>
                  <a:lnTo>
                    <a:pt x="775" y="1081"/>
                  </a:lnTo>
                  <a:lnTo>
                    <a:pt x="762" y="1081"/>
                  </a:lnTo>
                  <a:lnTo>
                    <a:pt x="749" y="1081"/>
                  </a:lnTo>
                  <a:lnTo>
                    <a:pt x="736" y="1081"/>
                  </a:lnTo>
                  <a:lnTo>
                    <a:pt x="722" y="1081"/>
                  </a:lnTo>
                  <a:lnTo>
                    <a:pt x="710" y="1081"/>
                  </a:lnTo>
                  <a:lnTo>
                    <a:pt x="696" y="1081"/>
                  </a:lnTo>
                  <a:lnTo>
                    <a:pt x="684" y="1081"/>
                  </a:lnTo>
                  <a:lnTo>
                    <a:pt x="670" y="1081"/>
                  </a:lnTo>
                  <a:lnTo>
                    <a:pt x="656" y="1081"/>
                  </a:lnTo>
                  <a:lnTo>
                    <a:pt x="644" y="1081"/>
                  </a:lnTo>
                  <a:lnTo>
                    <a:pt x="630" y="1081"/>
                  </a:lnTo>
                  <a:lnTo>
                    <a:pt x="618" y="1081"/>
                  </a:lnTo>
                  <a:lnTo>
                    <a:pt x="604" y="1081"/>
                  </a:lnTo>
                  <a:lnTo>
                    <a:pt x="592" y="1081"/>
                  </a:lnTo>
                  <a:lnTo>
                    <a:pt x="591" y="1081"/>
                  </a:lnTo>
                  <a:lnTo>
                    <a:pt x="583" y="1081"/>
                  </a:lnTo>
                  <a:lnTo>
                    <a:pt x="571" y="1081"/>
                  </a:lnTo>
                  <a:lnTo>
                    <a:pt x="557" y="1081"/>
                  </a:lnTo>
                  <a:lnTo>
                    <a:pt x="543" y="1081"/>
                  </a:lnTo>
                  <a:lnTo>
                    <a:pt x="531" y="1081"/>
                  </a:lnTo>
                  <a:lnTo>
                    <a:pt x="527" y="1081"/>
                  </a:lnTo>
                  <a:lnTo>
                    <a:pt x="517" y="1081"/>
                  </a:lnTo>
                  <a:lnTo>
                    <a:pt x="514" y="1081"/>
                  </a:lnTo>
                  <a:lnTo>
                    <a:pt x="505" y="1081"/>
                  </a:lnTo>
                  <a:lnTo>
                    <a:pt x="492" y="1081"/>
                  </a:lnTo>
                  <a:lnTo>
                    <a:pt x="478" y="1081"/>
                  </a:lnTo>
                  <a:lnTo>
                    <a:pt x="466" y="1081"/>
                  </a:lnTo>
                  <a:lnTo>
                    <a:pt x="452" y="1081"/>
                  </a:lnTo>
                  <a:lnTo>
                    <a:pt x="438" y="1081"/>
                  </a:lnTo>
                  <a:lnTo>
                    <a:pt x="426" y="1081"/>
                  </a:lnTo>
                  <a:lnTo>
                    <a:pt x="412" y="1081"/>
                  </a:lnTo>
                  <a:lnTo>
                    <a:pt x="400" y="1081"/>
                  </a:lnTo>
                  <a:lnTo>
                    <a:pt x="386" y="1081"/>
                  </a:lnTo>
                  <a:lnTo>
                    <a:pt x="374" y="1081"/>
                  </a:lnTo>
                  <a:lnTo>
                    <a:pt x="360" y="1081"/>
                  </a:lnTo>
                  <a:lnTo>
                    <a:pt x="347" y="1081"/>
                  </a:lnTo>
                  <a:lnTo>
                    <a:pt x="334" y="1081"/>
                  </a:lnTo>
                  <a:lnTo>
                    <a:pt x="321" y="1081"/>
                  </a:lnTo>
                  <a:lnTo>
                    <a:pt x="308" y="1081"/>
                  </a:lnTo>
                  <a:lnTo>
                    <a:pt x="295" y="1081"/>
                  </a:lnTo>
                  <a:lnTo>
                    <a:pt x="281" y="1081"/>
                  </a:lnTo>
                  <a:lnTo>
                    <a:pt x="273" y="1081"/>
                  </a:lnTo>
                  <a:lnTo>
                    <a:pt x="269" y="1081"/>
                  </a:lnTo>
                  <a:lnTo>
                    <a:pt x="255" y="1082"/>
                  </a:lnTo>
                  <a:lnTo>
                    <a:pt x="243" y="1082"/>
                  </a:lnTo>
                  <a:lnTo>
                    <a:pt x="229" y="1082"/>
                  </a:lnTo>
                  <a:lnTo>
                    <a:pt x="221" y="1082"/>
                  </a:lnTo>
                  <a:lnTo>
                    <a:pt x="215" y="1082"/>
                  </a:lnTo>
                  <a:lnTo>
                    <a:pt x="203" y="1082"/>
                  </a:lnTo>
                  <a:lnTo>
                    <a:pt x="189" y="1082"/>
                  </a:lnTo>
                  <a:lnTo>
                    <a:pt x="188" y="1082"/>
                  </a:lnTo>
                  <a:lnTo>
                    <a:pt x="188" y="1081"/>
                  </a:lnTo>
                  <a:lnTo>
                    <a:pt x="188" y="1079"/>
                  </a:lnTo>
                  <a:lnTo>
                    <a:pt x="188" y="1078"/>
                  </a:lnTo>
                  <a:lnTo>
                    <a:pt x="186" y="1076"/>
                  </a:lnTo>
                  <a:lnTo>
                    <a:pt x="186" y="1075"/>
                  </a:lnTo>
                  <a:lnTo>
                    <a:pt x="188" y="1075"/>
                  </a:lnTo>
                  <a:lnTo>
                    <a:pt x="188" y="1073"/>
                  </a:lnTo>
                  <a:lnTo>
                    <a:pt x="186" y="1072"/>
                  </a:lnTo>
                  <a:lnTo>
                    <a:pt x="185" y="1072"/>
                  </a:lnTo>
                  <a:lnTo>
                    <a:pt x="183" y="1073"/>
                  </a:lnTo>
                  <a:lnTo>
                    <a:pt x="182" y="1075"/>
                  </a:lnTo>
                  <a:lnTo>
                    <a:pt x="180" y="1076"/>
                  </a:lnTo>
                  <a:lnTo>
                    <a:pt x="179" y="1076"/>
                  </a:lnTo>
                  <a:lnTo>
                    <a:pt x="177" y="1075"/>
                  </a:lnTo>
                  <a:lnTo>
                    <a:pt x="174" y="1069"/>
                  </a:lnTo>
                  <a:lnTo>
                    <a:pt x="171" y="1066"/>
                  </a:lnTo>
                  <a:lnTo>
                    <a:pt x="165" y="1060"/>
                  </a:lnTo>
                  <a:lnTo>
                    <a:pt x="165" y="1056"/>
                  </a:lnTo>
                  <a:lnTo>
                    <a:pt x="163" y="1056"/>
                  </a:lnTo>
                  <a:lnTo>
                    <a:pt x="165" y="1055"/>
                  </a:lnTo>
                  <a:lnTo>
                    <a:pt x="167" y="1055"/>
                  </a:lnTo>
                  <a:lnTo>
                    <a:pt x="170" y="1056"/>
                  </a:lnTo>
                  <a:lnTo>
                    <a:pt x="173" y="1056"/>
                  </a:lnTo>
                  <a:lnTo>
                    <a:pt x="174" y="1056"/>
                  </a:lnTo>
                  <a:lnTo>
                    <a:pt x="176" y="1058"/>
                  </a:lnTo>
                  <a:lnTo>
                    <a:pt x="177" y="1058"/>
                  </a:lnTo>
                  <a:lnTo>
                    <a:pt x="177" y="1055"/>
                  </a:lnTo>
                  <a:lnTo>
                    <a:pt x="174" y="1052"/>
                  </a:lnTo>
                  <a:lnTo>
                    <a:pt x="168" y="1052"/>
                  </a:lnTo>
                  <a:lnTo>
                    <a:pt x="168" y="1053"/>
                  </a:lnTo>
                  <a:lnTo>
                    <a:pt x="167" y="1053"/>
                  </a:lnTo>
                  <a:lnTo>
                    <a:pt x="163" y="1052"/>
                  </a:lnTo>
                  <a:lnTo>
                    <a:pt x="162" y="1049"/>
                  </a:lnTo>
                  <a:lnTo>
                    <a:pt x="157" y="1049"/>
                  </a:lnTo>
                  <a:lnTo>
                    <a:pt x="157" y="1047"/>
                  </a:lnTo>
                  <a:lnTo>
                    <a:pt x="159" y="1047"/>
                  </a:lnTo>
                  <a:lnTo>
                    <a:pt x="160" y="1046"/>
                  </a:lnTo>
                  <a:lnTo>
                    <a:pt x="163" y="1043"/>
                  </a:lnTo>
                  <a:lnTo>
                    <a:pt x="167" y="1040"/>
                  </a:lnTo>
                  <a:lnTo>
                    <a:pt x="167" y="1038"/>
                  </a:lnTo>
                  <a:lnTo>
                    <a:pt x="170" y="1037"/>
                  </a:lnTo>
                  <a:lnTo>
                    <a:pt x="171" y="1035"/>
                  </a:lnTo>
                  <a:lnTo>
                    <a:pt x="174" y="1029"/>
                  </a:lnTo>
                  <a:lnTo>
                    <a:pt x="171" y="1031"/>
                  </a:lnTo>
                  <a:lnTo>
                    <a:pt x="171" y="1032"/>
                  </a:lnTo>
                  <a:lnTo>
                    <a:pt x="170" y="1032"/>
                  </a:lnTo>
                  <a:lnTo>
                    <a:pt x="167" y="1034"/>
                  </a:lnTo>
                  <a:lnTo>
                    <a:pt x="159" y="1041"/>
                  </a:lnTo>
                  <a:lnTo>
                    <a:pt x="157" y="1041"/>
                  </a:lnTo>
                  <a:lnTo>
                    <a:pt x="156" y="1043"/>
                  </a:lnTo>
                  <a:lnTo>
                    <a:pt x="150" y="1043"/>
                  </a:lnTo>
                  <a:lnTo>
                    <a:pt x="147" y="1041"/>
                  </a:lnTo>
                  <a:lnTo>
                    <a:pt x="144" y="1040"/>
                  </a:lnTo>
                  <a:lnTo>
                    <a:pt x="142" y="1038"/>
                  </a:lnTo>
                  <a:lnTo>
                    <a:pt x="141" y="1038"/>
                  </a:lnTo>
                  <a:lnTo>
                    <a:pt x="138" y="1034"/>
                  </a:lnTo>
                  <a:lnTo>
                    <a:pt x="138" y="1032"/>
                  </a:lnTo>
                  <a:lnTo>
                    <a:pt x="139" y="1031"/>
                  </a:lnTo>
                  <a:lnTo>
                    <a:pt x="141" y="1031"/>
                  </a:lnTo>
                  <a:lnTo>
                    <a:pt x="142" y="1034"/>
                  </a:lnTo>
                  <a:lnTo>
                    <a:pt x="142" y="1027"/>
                  </a:lnTo>
                  <a:lnTo>
                    <a:pt x="141" y="1029"/>
                  </a:lnTo>
                  <a:lnTo>
                    <a:pt x="138" y="1029"/>
                  </a:lnTo>
                  <a:lnTo>
                    <a:pt x="136" y="1027"/>
                  </a:lnTo>
                  <a:lnTo>
                    <a:pt x="136" y="1023"/>
                  </a:lnTo>
                  <a:lnTo>
                    <a:pt x="134" y="1024"/>
                  </a:lnTo>
                  <a:lnTo>
                    <a:pt x="134" y="1027"/>
                  </a:lnTo>
                  <a:lnTo>
                    <a:pt x="134" y="1029"/>
                  </a:lnTo>
                  <a:lnTo>
                    <a:pt x="134" y="1032"/>
                  </a:lnTo>
                  <a:lnTo>
                    <a:pt x="134" y="1034"/>
                  </a:lnTo>
                  <a:lnTo>
                    <a:pt x="136" y="1034"/>
                  </a:lnTo>
                  <a:lnTo>
                    <a:pt x="136" y="1037"/>
                  </a:lnTo>
                  <a:lnTo>
                    <a:pt x="134" y="1037"/>
                  </a:lnTo>
                  <a:lnTo>
                    <a:pt x="133" y="1032"/>
                  </a:lnTo>
                  <a:lnTo>
                    <a:pt x="133" y="1029"/>
                  </a:lnTo>
                  <a:lnTo>
                    <a:pt x="131" y="1027"/>
                  </a:lnTo>
                  <a:lnTo>
                    <a:pt x="127" y="1017"/>
                  </a:lnTo>
                  <a:lnTo>
                    <a:pt x="125" y="1015"/>
                  </a:lnTo>
                  <a:lnTo>
                    <a:pt x="125" y="1014"/>
                  </a:lnTo>
                  <a:lnTo>
                    <a:pt x="125" y="1012"/>
                  </a:lnTo>
                  <a:lnTo>
                    <a:pt x="122" y="1008"/>
                  </a:lnTo>
                  <a:lnTo>
                    <a:pt x="119" y="1002"/>
                  </a:lnTo>
                  <a:lnTo>
                    <a:pt x="119" y="989"/>
                  </a:lnTo>
                  <a:lnTo>
                    <a:pt x="122" y="983"/>
                  </a:lnTo>
                  <a:lnTo>
                    <a:pt x="125" y="982"/>
                  </a:lnTo>
                  <a:lnTo>
                    <a:pt x="127" y="982"/>
                  </a:lnTo>
                  <a:lnTo>
                    <a:pt x="128" y="980"/>
                  </a:lnTo>
                  <a:lnTo>
                    <a:pt x="134" y="980"/>
                  </a:lnTo>
                  <a:lnTo>
                    <a:pt x="136" y="980"/>
                  </a:lnTo>
                  <a:lnTo>
                    <a:pt x="139" y="979"/>
                  </a:lnTo>
                  <a:lnTo>
                    <a:pt x="141" y="979"/>
                  </a:lnTo>
                  <a:lnTo>
                    <a:pt x="141" y="977"/>
                  </a:lnTo>
                  <a:lnTo>
                    <a:pt x="144" y="977"/>
                  </a:lnTo>
                  <a:lnTo>
                    <a:pt x="144" y="974"/>
                  </a:lnTo>
                  <a:lnTo>
                    <a:pt x="144" y="976"/>
                  </a:lnTo>
                  <a:lnTo>
                    <a:pt x="141" y="976"/>
                  </a:lnTo>
                  <a:lnTo>
                    <a:pt x="139" y="976"/>
                  </a:lnTo>
                  <a:lnTo>
                    <a:pt x="136" y="976"/>
                  </a:lnTo>
                  <a:lnTo>
                    <a:pt x="136" y="977"/>
                  </a:lnTo>
                  <a:lnTo>
                    <a:pt x="133" y="977"/>
                  </a:lnTo>
                  <a:lnTo>
                    <a:pt x="130" y="977"/>
                  </a:lnTo>
                  <a:lnTo>
                    <a:pt x="125" y="977"/>
                  </a:lnTo>
                  <a:lnTo>
                    <a:pt x="124" y="977"/>
                  </a:lnTo>
                  <a:lnTo>
                    <a:pt x="124" y="968"/>
                  </a:lnTo>
                  <a:lnTo>
                    <a:pt x="128" y="959"/>
                  </a:lnTo>
                  <a:lnTo>
                    <a:pt x="128" y="956"/>
                  </a:lnTo>
                  <a:lnTo>
                    <a:pt x="130" y="954"/>
                  </a:lnTo>
                  <a:lnTo>
                    <a:pt x="130" y="956"/>
                  </a:lnTo>
                  <a:lnTo>
                    <a:pt x="131" y="956"/>
                  </a:lnTo>
                  <a:lnTo>
                    <a:pt x="130" y="950"/>
                  </a:lnTo>
                  <a:lnTo>
                    <a:pt x="136" y="945"/>
                  </a:lnTo>
                  <a:lnTo>
                    <a:pt x="139" y="940"/>
                  </a:lnTo>
                  <a:lnTo>
                    <a:pt x="142" y="936"/>
                  </a:lnTo>
                  <a:lnTo>
                    <a:pt x="144" y="936"/>
                  </a:lnTo>
                  <a:lnTo>
                    <a:pt x="147" y="936"/>
                  </a:lnTo>
                  <a:lnTo>
                    <a:pt x="148" y="936"/>
                  </a:lnTo>
                  <a:lnTo>
                    <a:pt x="147" y="933"/>
                  </a:lnTo>
                  <a:lnTo>
                    <a:pt x="147" y="931"/>
                  </a:lnTo>
                  <a:lnTo>
                    <a:pt x="148" y="930"/>
                  </a:lnTo>
                  <a:lnTo>
                    <a:pt x="151" y="928"/>
                  </a:lnTo>
                  <a:lnTo>
                    <a:pt x="151" y="927"/>
                  </a:lnTo>
                  <a:lnTo>
                    <a:pt x="157" y="922"/>
                  </a:lnTo>
                  <a:lnTo>
                    <a:pt x="159" y="922"/>
                  </a:lnTo>
                  <a:lnTo>
                    <a:pt x="160" y="921"/>
                  </a:lnTo>
                  <a:lnTo>
                    <a:pt x="165" y="916"/>
                  </a:lnTo>
                  <a:lnTo>
                    <a:pt x="170" y="916"/>
                  </a:lnTo>
                  <a:lnTo>
                    <a:pt x="168" y="915"/>
                  </a:lnTo>
                  <a:lnTo>
                    <a:pt x="167" y="915"/>
                  </a:lnTo>
                  <a:lnTo>
                    <a:pt x="167" y="910"/>
                  </a:lnTo>
                  <a:lnTo>
                    <a:pt x="168" y="908"/>
                  </a:lnTo>
                  <a:lnTo>
                    <a:pt x="170" y="907"/>
                  </a:lnTo>
                  <a:lnTo>
                    <a:pt x="171" y="905"/>
                  </a:lnTo>
                  <a:lnTo>
                    <a:pt x="173" y="905"/>
                  </a:lnTo>
                  <a:lnTo>
                    <a:pt x="176" y="905"/>
                  </a:lnTo>
                  <a:lnTo>
                    <a:pt x="176" y="904"/>
                  </a:lnTo>
                  <a:lnTo>
                    <a:pt x="179" y="904"/>
                  </a:lnTo>
                  <a:lnTo>
                    <a:pt x="182" y="904"/>
                  </a:lnTo>
                  <a:lnTo>
                    <a:pt x="186" y="904"/>
                  </a:lnTo>
                  <a:lnTo>
                    <a:pt x="189" y="904"/>
                  </a:lnTo>
                  <a:lnTo>
                    <a:pt x="191" y="904"/>
                  </a:lnTo>
                  <a:lnTo>
                    <a:pt x="192" y="904"/>
                  </a:lnTo>
                  <a:lnTo>
                    <a:pt x="194" y="905"/>
                  </a:lnTo>
                  <a:lnTo>
                    <a:pt x="194" y="908"/>
                  </a:lnTo>
                  <a:lnTo>
                    <a:pt x="192" y="908"/>
                  </a:lnTo>
                  <a:lnTo>
                    <a:pt x="191" y="907"/>
                  </a:lnTo>
                  <a:lnTo>
                    <a:pt x="191" y="908"/>
                  </a:lnTo>
                  <a:lnTo>
                    <a:pt x="192" y="910"/>
                  </a:lnTo>
                  <a:lnTo>
                    <a:pt x="194" y="911"/>
                  </a:lnTo>
                  <a:lnTo>
                    <a:pt x="196" y="911"/>
                  </a:lnTo>
                  <a:lnTo>
                    <a:pt x="196" y="907"/>
                  </a:lnTo>
                  <a:lnTo>
                    <a:pt x="197" y="905"/>
                  </a:lnTo>
                  <a:lnTo>
                    <a:pt x="197" y="904"/>
                  </a:lnTo>
                  <a:lnTo>
                    <a:pt x="196" y="902"/>
                  </a:lnTo>
                  <a:lnTo>
                    <a:pt x="191" y="902"/>
                  </a:lnTo>
                  <a:lnTo>
                    <a:pt x="188" y="902"/>
                  </a:lnTo>
                  <a:lnTo>
                    <a:pt x="185" y="901"/>
                  </a:lnTo>
                  <a:lnTo>
                    <a:pt x="185" y="898"/>
                  </a:lnTo>
                  <a:lnTo>
                    <a:pt x="186" y="898"/>
                  </a:lnTo>
                  <a:lnTo>
                    <a:pt x="188" y="898"/>
                  </a:lnTo>
                  <a:lnTo>
                    <a:pt x="189" y="896"/>
                  </a:lnTo>
                  <a:lnTo>
                    <a:pt x="191" y="896"/>
                  </a:lnTo>
                  <a:lnTo>
                    <a:pt x="192" y="895"/>
                  </a:lnTo>
                  <a:lnTo>
                    <a:pt x="194" y="895"/>
                  </a:lnTo>
                  <a:lnTo>
                    <a:pt x="197" y="893"/>
                  </a:lnTo>
                  <a:lnTo>
                    <a:pt x="199" y="893"/>
                  </a:lnTo>
                  <a:lnTo>
                    <a:pt x="202" y="893"/>
                  </a:lnTo>
                  <a:lnTo>
                    <a:pt x="202" y="892"/>
                  </a:lnTo>
                  <a:lnTo>
                    <a:pt x="206" y="892"/>
                  </a:lnTo>
                  <a:lnTo>
                    <a:pt x="209" y="893"/>
                  </a:lnTo>
                  <a:lnTo>
                    <a:pt x="212" y="869"/>
                  </a:lnTo>
                  <a:lnTo>
                    <a:pt x="211" y="872"/>
                  </a:lnTo>
                  <a:lnTo>
                    <a:pt x="208" y="875"/>
                  </a:lnTo>
                  <a:lnTo>
                    <a:pt x="206" y="875"/>
                  </a:lnTo>
                  <a:lnTo>
                    <a:pt x="205" y="876"/>
                  </a:lnTo>
                  <a:lnTo>
                    <a:pt x="202" y="878"/>
                  </a:lnTo>
                  <a:lnTo>
                    <a:pt x="200" y="878"/>
                  </a:lnTo>
                  <a:lnTo>
                    <a:pt x="199" y="878"/>
                  </a:lnTo>
                  <a:lnTo>
                    <a:pt x="197" y="878"/>
                  </a:lnTo>
                  <a:lnTo>
                    <a:pt x="197" y="879"/>
                  </a:lnTo>
                  <a:lnTo>
                    <a:pt x="194" y="879"/>
                  </a:lnTo>
                  <a:lnTo>
                    <a:pt x="192" y="878"/>
                  </a:lnTo>
                  <a:lnTo>
                    <a:pt x="192" y="876"/>
                  </a:lnTo>
                  <a:lnTo>
                    <a:pt x="192" y="875"/>
                  </a:lnTo>
                  <a:lnTo>
                    <a:pt x="194" y="875"/>
                  </a:lnTo>
                  <a:lnTo>
                    <a:pt x="191" y="875"/>
                  </a:lnTo>
                  <a:lnTo>
                    <a:pt x="191" y="876"/>
                  </a:lnTo>
                  <a:lnTo>
                    <a:pt x="192" y="878"/>
                  </a:lnTo>
                  <a:lnTo>
                    <a:pt x="191" y="881"/>
                  </a:lnTo>
                  <a:lnTo>
                    <a:pt x="186" y="881"/>
                  </a:lnTo>
                  <a:lnTo>
                    <a:pt x="185" y="881"/>
                  </a:lnTo>
                  <a:lnTo>
                    <a:pt x="183" y="878"/>
                  </a:lnTo>
                  <a:lnTo>
                    <a:pt x="183" y="875"/>
                  </a:lnTo>
                  <a:lnTo>
                    <a:pt x="188" y="870"/>
                  </a:lnTo>
                  <a:lnTo>
                    <a:pt x="189" y="866"/>
                  </a:lnTo>
                  <a:lnTo>
                    <a:pt x="189" y="864"/>
                  </a:lnTo>
                  <a:lnTo>
                    <a:pt x="191" y="863"/>
                  </a:lnTo>
                  <a:lnTo>
                    <a:pt x="186" y="858"/>
                  </a:lnTo>
                  <a:lnTo>
                    <a:pt x="186" y="863"/>
                  </a:lnTo>
                  <a:lnTo>
                    <a:pt x="185" y="864"/>
                  </a:lnTo>
                  <a:lnTo>
                    <a:pt x="185" y="866"/>
                  </a:lnTo>
                  <a:lnTo>
                    <a:pt x="183" y="867"/>
                  </a:lnTo>
                  <a:lnTo>
                    <a:pt x="182" y="869"/>
                  </a:lnTo>
                  <a:lnTo>
                    <a:pt x="182" y="870"/>
                  </a:lnTo>
                  <a:lnTo>
                    <a:pt x="176" y="876"/>
                  </a:lnTo>
                  <a:lnTo>
                    <a:pt x="174" y="878"/>
                  </a:lnTo>
                  <a:lnTo>
                    <a:pt x="174" y="881"/>
                  </a:lnTo>
                  <a:lnTo>
                    <a:pt x="170" y="884"/>
                  </a:lnTo>
                  <a:lnTo>
                    <a:pt x="171" y="884"/>
                  </a:lnTo>
                  <a:lnTo>
                    <a:pt x="171" y="887"/>
                  </a:lnTo>
                  <a:lnTo>
                    <a:pt x="170" y="887"/>
                  </a:lnTo>
                  <a:lnTo>
                    <a:pt x="167" y="890"/>
                  </a:lnTo>
                  <a:lnTo>
                    <a:pt x="165" y="892"/>
                  </a:lnTo>
                  <a:lnTo>
                    <a:pt x="162" y="895"/>
                  </a:lnTo>
                  <a:lnTo>
                    <a:pt x="160" y="893"/>
                  </a:lnTo>
                  <a:lnTo>
                    <a:pt x="159" y="895"/>
                  </a:lnTo>
                  <a:lnTo>
                    <a:pt x="156" y="898"/>
                  </a:lnTo>
                  <a:lnTo>
                    <a:pt x="154" y="898"/>
                  </a:lnTo>
                  <a:lnTo>
                    <a:pt x="153" y="899"/>
                  </a:lnTo>
                  <a:lnTo>
                    <a:pt x="151" y="899"/>
                  </a:lnTo>
                  <a:lnTo>
                    <a:pt x="150" y="901"/>
                  </a:lnTo>
                  <a:lnTo>
                    <a:pt x="147" y="901"/>
                  </a:lnTo>
                  <a:lnTo>
                    <a:pt x="145" y="899"/>
                  </a:lnTo>
                  <a:lnTo>
                    <a:pt x="144" y="901"/>
                  </a:lnTo>
                  <a:lnTo>
                    <a:pt x="141" y="901"/>
                  </a:lnTo>
                  <a:lnTo>
                    <a:pt x="139" y="902"/>
                  </a:lnTo>
                  <a:lnTo>
                    <a:pt x="138" y="902"/>
                  </a:lnTo>
                  <a:lnTo>
                    <a:pt x="133" y="902"/>
                  </a:lnTo>
                  <a:lnTo>
                    <a:pt x="130" y="904"/>
                  </a:lnTo>
                  <a:lnTo>
                    <a:pt x="127" y="907"/>
                  </a:lnTo>
                  <a:lnTo>
                    <a:pt x="124" y="907"/>
                  </a:lnTo>
                  <a:lnTo>
                    <a:pt x="122" y="908"/>
                  </a:lnTo>
                  <a:lnTo>
                    <a:pt x="121" y="908"/>
                  </a:lnTo>
                  <a:lnTo>
                    <a:pt x="121" y="910"/>
                  </a:lnTo>
                  <a:lnTo>
                    <a:pt x="119" y="910"/>
                  </a:lnTo>
                  <a:lnTo>
                    <a:pt x="118" y="908"/>
                  </a:lnTo>
                  <a:lnTo>
                    <a:pt x="118" y="907"/>
                  </a:lnTo>
                  <a:lnTo>
                    <a:pt x="116" y="905"/>
                  </a:lnTo>
                  <a:lnTo>
                    <a:pt x="116" y="908"/>
                  </a:lnTo>
                  <a:lnTo>
                    <a:pt x="115" y="908"/>
                  </a:lnTo>
                  <a:lnTo>
                    <a:pt x="113" y="907"/>
                  </a:lnTo>
                  <a:lnTo>
                    <a:pt x="112" y="904"/>
                  </a:lnTo>
                  <a:lnTo>
                    <a:pt x="112" y="902"/>
                  </a:lnTo>
                  <a:lnTo>
                    <a:pt x="112" y="901"/>
                  </a:lnTo>
                  <a:lnTo>
                    <a:pt x="110" y="898"/>
                  </a:lnTo>
                  <a:lnTo>
                    <a:pt x="109" y="899"/>
                  </a:lnTo>
                  <a:lnTo>
                    <a:pt x="110" y="901"/>
                  </a:lnTo>
                  <a:lnTo>
                    <a:pt x="110" y="905"/>
                  </a:lnTo>
                  <a:lnTo>
                    <a:pt x="112" y="908"/>
                  </a:lnTo>
                  <a:lnTo>
                    <a:pt x="112" y="910"/>
                  </a:lnTo>
                  <a:lnTo>
                    <a:pt x="113" y="911"/>
                  </a:lnTo>
                  <a:lnTo>
                    <a:pt x="113" y="916"/>
                  </a:lnTo>
                  <a:lnTo>
                    <a:pt x="112" y="918"/>
                  </a:lnTo>
                  <a:lnTo>
                    <a:pt x="109" y="919"/>
                  </a:lnTo>
                  <a:lnTo>
                    <a:pt x="107" y="919"/>
                  </a:lnTo>
                  <a:lnTo>
                    <a:pt x="106" y="919"/>
                  </a:lnTo>
                  <a:lnTo>
                    <a:pt x="101" y="924"/>
                  </a:lnTo>
                  <a:lnTo>
                    <a:pt x="98" y="927"/>
                  </a:lnTo>
                  <a:lnTo>
                    <a:pt x="96" y="925"/>
                  </a:lnTo>
                  <a:lnTo>
                    <a:pt x="96" y="924"/>
                  </a:lnTo>
                  <a:lnTo>
                    <a:pt x="96" y="922"/>
                  </a:lnTo>
                  <a:lnTo>
                    <a:pt x="96" y="921"/>
                  </a:lnTo>
                  <a:lnTo>
                    <a:pt x="95" y="922"/>
                  </a:lnTo>
                  <a:lnTo>
                    <a:pt x="93" y="922"/>
                  </a:lnTo>
                  <a:lnTo>
                    <a:pt x="92" y="921"/>
                  </a:lnTo>
                  <a:lnTo>
                    <a:pt x="89" y="921"/>
                  </a:lnTo>
                  <a:lnTo>
                    <a:pt x="90" y="924"/>
                  </a:lnTo>
                  <a:lnTo>
                    <a:pt x="90" y="928"/>
                  </a:lnTo>
                  <a:lnTo>
                    <a:pt x="90" y="934"/>
                  </a:lnTo>
                  <a:lnTo>
                    <a:pt x="89" y="936"/>
                  </a:lnTo>
                  <a:lnTo>
                    <a:pt x="86" y="937"/>
                  </a:lnTo>
                  <a:lnTo>
                    <a:pt x="86" y="939"/>
                  </a:lnTo>
                  <a:lnTo>
                    <a:pt x="84" y="940"/>
                  </a:lnTo>
                  <a:lnTo>
                    <a:pt x="81" y="942"/>
                  </a:lnTo>
                  <a:lnTo>
                    <a:pt x="84" y="942"/>
                  </a:lnTo>
                  <a:lnTo>
                    <a:pt x="86" y="940"/>
                  </a:lnTo>
                  <a:lnTo>
                    <a:pt x="86" y="939"/>
                  </a:lnTo>
                  <a:lnTo>
                    <a:pt x="89" y="939"/>
                  </a:lnTo>
                  <a:lnTo>
                    <a:pt x="90" y="937"/>
                  </a:lnTo>
                  <a:lnTo>
                    <a:pt x="87" y="940"/>
                  </a:lnTo>
                  <a:lnTo>
                    <a:pt x="87" y="944"/>
                  </a:lnTo>
                  <a:lnTo>
                    <a:pt x="86" y="945"/>
                  </a:lnTo>
                  <a:lnTo>
                    <a:pt x="84" y="945"/>
                  </a:lnTo>
                  <a:lnTo>
                    <a:pt x="83" y="945"/>
                  </a:lnTo>
                  <a:lnTo>
                    <a:pt x="81" y="947"/>
                  </a:lnTo>
                  <a:lnTo>
                    <a:pt x="80" y="947"/>
                  </a:lnTo>
                  <a:lnTo>
                    <a:pt x="78" y="945"/>
                  </a:lnTo>
                  <a:lnTo>
                    <a:pt x="77" y="944"/>
                  </a:lnTo>
                  <a:lnTo>
                    <a:pt x="73" y="937"/>
                  </a:lnTo>
                  <a:lnTo>
                    <a:pt x="72" y="934"/>
                  </a:lnTo>
                  <a:lnTo>
                    <a:pt x="69" y="927"/>
                  </a:lnTo>
                  <a:lnTo>
                    <a:pt x="66" y="925"/>
                  </a:lnTo>
                  <a:lnTo>
                    <a:pt x="64" y="925"/>
                  </a:lnTo>
                  <a:lnTo>
                    <a:pt x="63" y="924"/>
                  </a:lnTo>
                  <a:lnTo>
                    <a:pt x="61" y="924"/>
                  </a:lnTo>
                  <a:lnTo>
                    <a:pt x="58" y="921"/>
                  </a:lnTo>
                  <a:lnTo>
                    <a:pt x="55" y="915"/>
                  </a:lnTo>
                  <a:lnTo>
                    <a:pt x="52" y="913"/>
                  </a:lnTo>
                  <a:lnTo>
                    <a:pt x="51" y="908"/>
                  </a:lnTo>
                  <a:lnTo>
                    <a:pt x="49" y="907"/>
                  </a:lnTo>
                  <a:lnTo>
                    <a:pt x="49" y="904"/>
                  </a:lnTo>
                  <a:lnTo>
                    <a:pt x="48" y="899"/>
                  </a:lnTo>
                  <a:lnTo>
                    <a:pt x="51" y="899"/>
                  </a:lnTo>
                  <a:lnTo>
                    <a:pt x="51" y="896"/>
                  </a:lnTo>
                  <a:lnTo>
                    <a:pt x="49" y="893"/>
                  </a:lnTo>
                  <a:lnTo>
                    <a:pt x="49" y="892"/>
                  </a:lnTo>
                  <a:lnTo>
                    <a:pt x="49" y="890"/>
                  </a:lnTo>
                  <a:lnTo>
                    <a:pt x="48" y="889"/>
                  </a:lnTo>
                  <a:lnTo>
                    <a:pt x="48" y="886"/>
                  </a:lnTo>
                  <a:lnTo>
                    <a:pt x="48" y="884"/>
                  </a:lnTo>
                  <a:lnTo>
                    <a:pt x="49" y="883"/>
                  </a:lnTo>
                  <a:lnTo>
                    <a:pt x="51" y="881"/>
                  </a:lnTo>
                  <a:lnTo>
                    <a:pt x="52" y="883"/>
                  </a:lnTo>
                  <a:lnTo>
                    <a:pt x="52" y="886"/>
                  </a:lnTo>
                  <a:lnTo>
                    <a:pt x="51" y="886"/>
                  </a:lnTo>
                  <a:lnTo>
                    <a:pt x="51" y="887"/>
                  </a:lnTo>
                  <a:lnTo>
                    <a:pt x="52" y="887"/>
                  </a:lnTo>
                  <a:lnTo>
                    <a:pt x="52" y="886"/>
                  </a:lnTo>
                  <a:lnTo>
                    <a:pt x="54" y="884"/>
                  </a:lnTo>
                  <a:lnTo>
                    <a:pt x="54" y="881"/>
                  </a:lnTo>
                  <a:lnTo>
                    <a:pt x="54" y="878"/>
                  </a:lnTo>
                  <a:lnTo>
                    <a:pt x="52" y="876"/>
                  </a:lnTo>
                  <a:lnTo>
                    <a:pt x="55" y="876"/>
                  </a:lnTo>
                  <a:lnTo>
                    <a:pt x="57" y="878"/>
                  </a:lnTo>
                  <a:lnTo>
                    <a:pt x="57" y="876"/>
                  </a:lnTo>
                  <a:lnTo>
                    <a:pt x="55" y="875"/>
                  </a:lnTo>
                  <a:lnTo>
                    <a:pt x="52" y="872"/>
                  </a:lnTo>
                  <a:lnTo>
                    <a:pt x="52" y="873"/>
                  </a:lnTo>
                  <a:lnTo>
                    <a:pt x="49" y="872"/>
                  </a:lnTo>
                  <a:lnTo>
                    <a:pt x="48" y="870"/>
                  </a:lnTo>
                  <a:lnTo>
                    <a:pt x="48" y="866"/>
                  </a:lnTo>
                  <a:lnTo>
                    <a:pt x="49" y="866"/>
                  </a:lnTo>
                  <a:lnTo>
                    <a:pt x="49" y="864"/>
                  </a:lnTo>
                  <a:lnTo>
                    <a:pt x="49" y="863"/>
                  </a:lnTo>
                  <a:lnTo>
                    <a:pt x="49" y="857"/>
                  </a:lnTo>
                  <a:lnTo>
                    <a:pt x="48" y="854"/>
                  </a:lnTo>
                  <a:lnTo>
                    <a:pt x="48" y="852"/>
                  </a:lnTo>
                  <a:lnTo>
                    <a:pt x="46" y="852"/>
                  </a:lnTo>
                  <a:lnTo>
                    <a:pt x="46" y="850"/>
                  </a:lnTo>
                  <a:lnTo>
                    <a:pt x="51" y="849"/>
                  </a:lnTo>
                  <a:lnTo>
                    <a:pt x="54" y="847"/>
                  </a:lnTo>
                  <a:lnTo>
                    <a:pt x="60" y="846"/>
                  </a:lnTo>
                  <a:lnTo>
                    <a:pt x="55" y="846"/>
                  </a:lnTo>
                  <a:lnTo>
                    <a:pt x="48" y="846"/>
                  </a:lnTo>
                  <a:lnTo>
                    <a:pt x="46" y="844"/>
                  </a:lnTo>
                  <a:lnTo>
                    <a:pt x="41" y="844"/>
                  </a:lnTo>
                  <a:lnTo>
                    <a:pt x="43" y="840"/>
                  </a:lnTo>
                  <a:lnTo>
                    <a:pt x="44" y="837"/>
                  </a:lnTo>
                  <a:lnTo>
                    <a:pt x="48" y="834"/>
                  </a:lnTo>
                  <a:lnTo>
                    <a:pt x="48" y="832"/>
                  </a:lnTo>
                  <a:lnTo>
                    <a:pt x="44" y="831"/>
                  </a:lnTo>
                  <a:lnTo>
                    <a:pt x="44" y="823"/>
                  </a:lnTo>
                  <a:lnTo>
                    <a:pt x="43" y="820"/>
                  </a:lnTo>
                  <a:lnTo>
                    <a:pt x="41" y="818"/>
                  </a:lnTo>
                  <a:lnTo>
                    <a:pt x="41" y="815"/>
                  </a:lnTo>
                  <a:lnTo>
                    <a:pt x="41" y="814"/>
                  </a:lnTo>
                  <a:lnTo>
                    <a:pt x="41" y="812"/>
                  </a:lnTo>
                  <a:lnTo>
                    <a:pt x="49" y="805"/>
                  </a:lnTo>
                  <a:lnTo>
                    <a:pt x="51" y="802"/>
                  </a:lnTo>
                  <a:lnTo>
                    <a:pt x="54" y="800"/>
                  </a:lnTo>
                  <a:lnTo>
                    <a:pt x="55" y="797"/>
                  </a:lnTo>
                  <a:lnTo>
                    <a:pt x="57" y="796"/>
                  </a:lnTo>
                  <a:lnTo>
                    <a:pt x="60" y="792"/>
                  </a:lnTo>
                  <a:lnTo>
                    <a:pt x="60" y="794"/>
                  </a:lnTo>
                  <a:lnTo>
                    <a:pt x="61" y="796"/>
                  </a:lnTo>
                  <a:lnTo>
                    <a:pt x="61" y="791"/>
                  </a:lnTo>
                  <a:lnTo>
                    <a:pt x="64" y="789"/>
                  </a:lnTo>
                  <a:lnTo>
                    <a:pt x="64" y="786"/>
                  </a:lnTo>
                  <a:lnTo>
                    <a:pt x="72" y="780"/>
                  </a:lnTo>
                  <a:lnTo>
                    <a:pt x="72" y="779"/>
                  </a:lnTo>
                  <a:lnTo>
                    <a:pt x="70" y="777"/>
                  </a:lnTo>
                  <a:lnTo>
                    <a:pt x="73" y="776"/>
                  </a:lnTo>
                  <a:lnTo>
                    <a:pt x="77" y="774"/>
                  </a:lnTo>
                  <a:lnTo>
                    <a:pt x="80" y="774"/>
                  </a:lnTo>
                  <a:lnTo>
                    <a:pt x="81" y="776"/>
                  </a:lnTo>
                  <a:lnTo>
                    <a:pt x="83" y="777"/>
                  </a:lnTo>
                  <a:lnTo>
                    <a:pt x="86" y="777"/>
                  </a:lnTo>
                  <a:lnTo>
                    <a:pt x="89" y="774"/>
                  </a:lnTo>
                  <a:lnTo>
                    <a:pt x="90" y="770"/>
                  </a:lnTo>
                  <a:lnTo>
                    <a:pt x="87" y="767"/>
                  </a:lnTo>
                  <a:lnTo>
                    <a:pt x="89" y="767"/>
                  </a:lnTo>
                  <a:lnTo>
                    <a:pt x="89" y="765"/>
                  </a:lnTo>
                  <a:lnTo>
                    <a:pt x="86" y="767"/>
                  </a:lnTo>
                  <a:lnTo>
                    <a:pt x="75" y="767"/>
                  </a:lnTo>
                  <a:lnTo>
                    <a:pt x="70" y="768"/>
                  </a:lnTo>
                  <a:lnTo>
                    <a:pt x="69" y="770"/>
                  </a:lnTo>
                  <a:lnTo>
                    <a:pt x="67" y="771"/>
                  </a:lnTo>
                  <a:lnTo>
                    <a:pt x="66" y="771"/>
                  </a:lnTo>
                  <a:lnTo>
                    <a:pt x="64" y="771"/>
                  </a:lnTo>
                  <a:lnTo>
                    <a:pt x="61" y="771"/>
                  </a:lnTo>
                  <a:lnTo>
                    <a:pt x="60" y="771"/>
                  </a:lnTo>
                  <a:lnTo>
                    <a:pt x="58" y="770"/>
                  </a:lnTo>
                  <a:lnTo>
                    <a:pt x="58" y="767"/>
                  </a:lnTo>
                  <a:lnTo>
                    <a:pt x="61" y="763"/>
                  </a:lnTo>
                  <a:lnTo>
                    <a:pt x="63" y="763"/>
                  </a:lnTo>
                  <a:lnTo>
                    <a:pt x="66" y="760"/>
                  </a:lnTo>
                  <a:lnTo>
                    <a:pt x="69" y="759"/>
                  </a:lnTo>
                  <a:lnTo>
                    <a:pt x="70" y="757"/>
                  </a:lnTo>
                  <a:lnTo>
                    <a:pt x="72" y="756"/>
                  </a:lnTo>
                  <a:lnTo>
                    <a:pt x="78" y="753"/>
                  </a:lnTo>
                  <a:lnTo>
                    <a:pt x="81" y="751"/>
                  </a:lnTo>
                  <a:lnTo>
                    <a:pt x="83" y="747"/>
                  </a:lnTo>
                  <a:lnTo>
                    <a:pt x="81" y="745"/>
                  </a:lnTo>
                  <a:lnTo>
                    <a:pt x="78" y="750"/>
                  </a:lnTo>
                  <a:lnTo>
                    <a:pt x="77" y="750"/>
                  </a:lnTo>
                  <a:lnTo>
                    <a:pt x="73" y="750"/>
                  </a:lnTo>
                  <a:lnTo>
                    <a:pt x="72" y="753"/>
                  </a:lnTo>
                  <a:lnTo>
                    <a:pt x="69" y="753"/>
                  </a:lnTo>
                  <a:lnTo>
                    <a:pt x="66" y="756"/>
                  </a:lnTo>
                  <a:lnTo>
                    <a:pt x="66" y="754"/>
                  </a:lnTo>
                  <a:lnTo>
                    <a:pt x="64" y="754"/>
                  </a:lnTo>
                  <a:lnTo>
                    <a:pt x="63" y="756"/>
                  </a:lnTo>
                  <a:lnTo>
                    <a:pt x="61" y="757"/>
                  </a:lnTo>
                  <a:lnTo>
                    <a:pt x="61" y="759"/>
                  </a:lnTo>
                  <a:lnTo>
                    <a:pt x="60" y="760"/>
                  </a:lnTo>
                  <a:lnTo>
                    <a:pt x="60" y="762"/>
                  </a:lnTo>
                  <a:lnTo>
                    <a:pt x="57" y="762"/>
                  </a:lnTo>
                  <a:lnTo>
                    <a:pt x="55" y="763"/>
                  </a:lnTo>
                  <a:lnTo>
                    <a:pt x="55" y="765"/>
                  </a:lnTo>
                  <a:lnTo>
                    <a:pt x="55" y="779"/>
                  </a:lnTo>
                  <a:lnTo>
                    <a:pt x="57" y="779"/>
                  </a:lnTo>
                  <a:lnTo>
                    <a:pt x="57" y="780"/>
                  </a:lnTo>
                  <a:lnTo>
                    <a:pt x="57" y="782"/>
                  </a:lnTo>
                  <a:lnTo>
                    <a:pt x="57" y="783"/>
                  </a:lnTo>
                  <a:lnTo>
                    <a:pt x="52" y="786"/>
                  </a:lnTo>
                  <a:lnTo>
                    <a:pt x="51" y="786"/>
                  </a:lnTo>
                  <a:lnTo>
                    <a:pt x="44" y="792"/>
                  </a:lnTo>
                  <a:lnTo>
                    <a:pt x="43" y="792"/>
                  </a:lnTo>
                  <a:lnTo>
                    <a:pt x="41" y="791"/>
                  </a:lnTo>
                  <a:lnTo>
                    <a:pt x="40" y="791"/>
                  </a:lnTo>
                  <a:lnTo>
                    <a:pt x="37" y="794"/>
                  </a:lnTo>
                  <a:lnTo>
                    <a:pt x="35" y="794"/>
                  </a:lnTo>
                  <a:lnTo>
                    <a:pt x="34" y="796"/>
                  </a:lnTo>
                  <a:lnTo>
                    <a:pt x="32" y="799"/>
                  </a:lnTo>
                  <a:lnTo>
                    <a:pt x="32" y="802"/>
                  </a:lnTo>
                  <a:lnTo>
                    <a:pt x="31" y="803"/>
                  </a:lnTo>
                  <a:lnTo>
                    <a:pt x="29" y="805"/>
                  </a:lnTo>
                  <a:lnTo>
                    <a:pt x="29" y="806"/>
                  </a:lnTo>
                  <a:lnTo>
                    <a:pt x="28" y="809"/>
                  </a:lnTo>
                  <a:lnTo>
                    <a:pt x="28" y="815"/>
                  </a:lnTo>
                  <a:lnTo>
                    <a:pt x="29" y="817"/>
                  </a:lnTo>
                  <a:lnTo>
                    <a:pt x="29" y="818"/>
                  </a:lnTo>
                  <a:lnTo>
                    <a:pt x="29" y="820"/>
                  </a:lnTo>
                  <a:lnTo>
                    <a:pt x="29" y="826"/>
                  </a:lnTo>
                  <a:lnTo>
                    <a:pt x="29" y="835"/>
                  </a:lnTo>
                  <a:lnTo>
                    <a:pt x="28" y="837"/>
                  </a:lnTo>
                  <a:lnTo>
                    <a:pt x="28" y="843"/>
                  </a:lnTo>
                  <a:lnTo>
                    <a:pt x="26" y="843"/>
                  </a:lnTo>
                  <a:lnTo>
                    <a:pt x="26" y="847"/>
                  </a:lnTo>
                  <a:lnTo>
                    <a:pt x="26" y="850"/>
                  </a:lnTo>
                  <a:lnTo>
                    <a:pt x="29" y="852"/>
                  </a:lnTo>
                  <a:lnTo>
                    <a:pt x="29" y="854"/>
                  </a:lnTo>
                  <a:lnTo>
                    <a:pt x="29" y="857"/>
                  </a:lnTo>
                  <a:lnTo>
                    <a:pt x="31" y="858"/>
                  </a:lnTo>
                  <a:lnTo>
                    <a:pt x="31" y="860"/>
                  </a:lnTo>
                  <a:lnTo>
                    <a:pt x="32" y="861"/>
                  </a:lnTo>
                  <a:lnTo>
                    <a:pt x="32" y="872"/>
                  </a:lnTo>
                  <a:lnTo>
                    <a:pt x="31" y="873"/>
                  </a:lnTo>
                  <a:lnTo>
                    <a:pt x="32" y="875"/>
                  </a:lnTo>
                  <a:lnTo>
                    <a:pt x="32" y="876"/>
                  </a:lnTo>
                  <a:lnTo>
                    <a:pt x="32" y="878"/>
                  </a:lnTo>
                  <a:lnTo>
                    <a:pt x="31" y="881"/>
                  </a:lnTo>
                  <a:lnTo>
                    <a:pt x="31" y="883"/>
                  </a:lnTo>
                  <a:lnTo>
                    <a:pt x="29" y="883"/>
                  </a:lnTo>
                  <a:lnTo>
                    <a:pt x="29" y="884"/>
                  </a:lnTo>
                  <a:lnTo>
                    <a:pt x="31" y="886"/>
                  </a:lnTo>
                  <a:lnTo>
                    <a:pt x="31" y="892"/>
                  </a:lnTo>
                  <a:lnTo>
                    <a:pt x="32" y="892"/>
                  </a:lnTo>
                  <a:lnTo>
                    <a:pt x="32" y="901"/>
                  </a:lnTo>
                  <a:lnTo>
                    <a:pt x="31" y="902"/>
                  </a:lnTo>
                  <a:lnTo>
                    <a:pt x="29" y="902"/>
                  </a:lnTo>
                  <a:lnTo>
                    <a:pt x="28" y="901"/>
                  </a:lnTo>
                  <a:lnTo>
                    <a:pt x="28" y="892"/>
                  </a:lnTo>
                  <a:lnTo>
                    <a:pt x="26" y="890"/>
                  </a:lnTo>
                  <a:lnTo>
                    <a:pt x="26" y="886"/>
                  </a:lnTo>
                  <a:lnTo>
                    <a:pt x="26" y="876"/>
                  </a:lnTo>
                  <a:lnTo>
                    <a:pt x="25" y="876"/>
                  </a:lnTo>
                  <a:lnTo>
                    <a:pt x="25" y="870"/>
                  </a:lnTo>
                  <a:lnTo>
                    <a:pt x="26" y="870"/>
                  </a:lnTo>
                  <a:lnTo>
                    <a:pt x="26" y="861"/>
                  </a:lnTo>
                  <a:lnTo>
                    <a:pt x="25" y="860"/>
                  </a:lnTo>
                  <a:lnTo>
                    <a:pt x="25" y="855"/>
                  </a:lnTo>
                  <a:lnTo>
                    <a:pt x="25" y="840"/>
                  </a:lnTo>
                  <a:lnTo>
                    <a:pt x="25" y="838"/>
                  </a:lnTo>
                  <a:lnTo>
                    <a:pt x="23" y="837"/>
                  </a:lnTo>
                  <a:lnTo>
                    <a:pt x="23" y="828"/>
                  </a:lnTo>
                  <a:lnTo>
                    <a:pt x="23" y="821"/>
                  </a:lnTo>
                  <a:lnTo>
                    <a:pt x="23" y="820"/>
                  </a:lnTo>
                  <a:lnTo>
                    <a:pt x="23" y="815"/>
                  </a:lnTo>
                  <a:lnTo>
                    <a:pt x="23" y="811"/>
                  </a:lnTo>
                  <a:lnTo>
                    <a:pt x="23" y="809"/>
                  </a:lnTo>
                  <a:lnTo>
                    <a:pt x="23" y="803"/>
                  </a:lnTo>
                  <a:lnTo>
                    <a:pt x="23" y="799"/>
                  </a:lnTo>
                  <a:lnTo>
                    <a:pt x="23" y="796"/>
                  </a:lnTo>
                  <a:lnTo>
                    <a:pt x="23" y="789"/>
                  </a:lnTo>
                  <a:lnTo>
                    <a:pt x="23" y="786"/>
                  </a:lnTo>
                  <a:lnTo>
                    <a:pt x="22" y="785"/>
                  </a:lnTo>
                  <a:lnTo>
                    <a:pt x="22" y="779"/>
                  </a:lnTo>
                  <a:lnTo>
                    <a:pt x="22" y="776"/>
                  </a:lnTo>
                  <a:lnTo>
                    <a:pt x="20" y="774"/>
                  </a:lnTo>
                  <a:lnTo>
                    <a:pt x="20" y="773"/>
                  </a:lnTo>
                  <a:lnTo>
                    <a:pt x="20" y="771"/>
                  </a:lnTo>
                  <a:lnTo>
                    <a:pt x="20" y="765"/>
                  </a:lnTo>
                  <a:lnTo>
                    <a:pt x="19" y="763"/>
                  </a:lnTo>
                  <a:lnTo>
                    <a:pt x="19" y="762"/>
                  </a:lnTo>
                  <a:lnTo>
                    <a:pt x="19" y="756"/>
                  </a:lnTo>
                  <a:lnTo>
                    <a:pt x="19" y="754"/>
                  </a:lnTo>
                  <a:lnTo>
                    <a:pt x="19" y="751"/>
                  </a:lnTo>
                  <a:lnTo>
                    <a:pt x="19" y="745"/>
                  </a:lnTo>
                  <a:lnTo>
                    <a:pt x="17" y="745"/>
                  </a:lnTo>
                  <a:lnTo>
                    <a:pt x="17" y="742"/>
                  </a:lnTo>
                  <a:lnTo>
                    <a:pt x="17" y="741"/>
                  </a:lnTo>
                  <a:lnTo>
                    <a:pt x="17" y="739"/>
                  </a:lnTo>
                  <a:lnTo>
                    <a:pt x="15" y="738"/>
                  </a:lnTo>
                  <a:lnTo>
                    <a:pt x="17" y="736"/>
                  </a:lnTo>
                  <a:lnTo>
                    <a:pt x="15" y="736"/>
                  </a:lnTo>
                  <a:lnTo>
                    <a:pt x="15" y="734"/>
                  </a:lnTo>
                  <a:lnTo>
                    <a:pt x="15" y="733"/>
                  </a:lnTo>
                  <a:lnTo>
                    <a:pt x="12" y="727"/>
                  </a:lnTo>
                  <a:lnTo>
                    <a:pt x="11" y="725"/>
                  </a:lnTo>
                  <a:lnTo>
                    <a:pt x="11" y="724"/>
                  </a:lnTo>
                  <a:lnTo>
                    <a:pt x="11" y="715"/>
                  </a:lnTo>
                  <a:lnTo>
                    <a:pt x="9" y="715"/>
                  </a:lnTo>
                  <a:lnTo>
                    <a:pt x="9" y="712"/>
                  </a:lnTo>
                  <a:lnTo>
                    <a:pt x="8" y="707"/>
                  </a:lnTo>
                  <a:lnTo>
                    <a:pt x="6" y="702"/>
                  </a:lnTo>
                  <a:lnTo>
                    <a:pt x="6" y="701"/>
                  </a:lnTo>
                  <a:lnTo>
                    <a:pt x="5" y="699"/>
                  </a:lnTo>
                  <a:lnTo>
                    <a:pt x="5" y="698"/>
                  </a:lnTo>
                  <a:lnTo>
                    <a:pt x="3" y="696"/>
                  </a:lnTo>
                  <a:lnTo>
                    <a:pt x="3" y="695"/>
                  </a:lnTo>
                  <a:lnTo>
                    <a:pt x="0" y="689"/>
                  </a:lnTo>
                  <a:lnTo>
                    <a:pt x="0" y="687"/>
                  </a:lnTo>
                  <a:lnTo>
                    <a:pt x="11" y="675"/>
                  </a:lnTo>
                  <a:lnTo>
                    <a:pt x="12" y="675"/>
                  </a:lnTo>
                  <a:lnTo>
                    <a:pt x="14" y="675"/>
                  </a:lnTo>
                  <a:lnTo>
                    <a:pt x="15" y="673"/>
                  </a:lnTo>
                  <a:lnTo>
                    <a:pt x="17" y="675"/>
                  </a:lnTo>
                  <a:lnTo>
                    <a:pt x="19" y="676"/>
                  </a:lnTo>
                  <a:lnTo>
                    <a:pt x="20" y="676"/>
                  </a:lnTo>
                  <a:lnTo>
                    <a:pt x="22" y="676"/>
                  </a:lnTo>
                  <a:lnTo>
                    <a:pt x="23" y="676"/>
                  </a:lnTo>
                  <a:lnTo>
                    <a:pt x="25" y="675"/>
                  </a:lnTo>
                  <a:lnTo>
                    <a:pt x="26" y="675"/>
                  </a:lnTo>
                  <a:lnTo>
                    <a:pt x="26" y="673"/>
                  </a:lnTo>
                  <a:lnTo>
                    <a:pt x="28" y="673"/>
                  </a:lnTo>
                  <a:lnTo>
                    <a:pt x="29" y="673"/>
                  </a:lnTo>
                  <a:lnTo>
                    <a:pt x="31" y="673"/>
                  </a:lnTo>
                  <a:lnTo>
                    <a:pt x="31" y="675"/>
                  </a:lnTo>
                  <a:lnTo>
                    <a:pt x="32" y="675"/>
                  </a:lnTo>
                  <a:lnTo>
                    <a:pt x="34" y="675"/>
                  </a:lnTo>
                  <a:lnTo>
                    <a:pt x="34" y="673"/>
                  </a:lnTo>
                  <a:lnTo>
                    <a:pt x="34" y="672"/>
                  </a:lnTo>
                  <a:lnTo>
                    <a:pt x="34" y="670"/>
                  </a:lnTo>
                  <a:lnTo>
                    <a:pt x="32" y="669"/>
                  </a:lnTo>
                  <a:lnTo>
                    <a:pt x="32" y="667"/>
                  </a:lnTo>
                  <a:lnTo>
                    <a:pt x="32" y="666"/>
                  </a:lnTo>
                  <a:lnTo>
                    <a:pt x="31" y="666"/>
                  </a:lnTo>
                  <a:lnTo>
                    <a:pt x="29" y="664"/>
                  </a:lnTo>
                  <a:lnTo>
                    <a:pt x="28" y="663"/>
                  </a:lnTo>
                  <a:lnTo>
                    <a:pt x="26" y="663"/>
                  </a:lnTo>
                  <a:lnTo>
                    <a:pt x="26" y="661"/>
                  </a:lnTo>
                  <a:lnTo>
                    <a:pt x="26" y="660"/>
                  </a:lnTo>
                  <a:lnTo>
                    <a:pt x="28" y="658"/>
                  </a:lnTo>
                  <a:lnTo>
                    <a:pt x="29" y="657"/>
                  </a:lnTo>
                  <a:lnTo>
                    <a:pt x="29" y="655"/>
                  </a:lnTo>
                  <a:lnTo>
                    <a:pt x="31" y="654"/>
                  </a:lnTo>
                  <a:lnTo>
                    <a:pt x="32" y="654"/>
                  </a:lnTo>
                  <a:lnTo>
                    <a:pt x="34" y="652"/>
                  </a:lnTo>
                  <a:lnTo>
                    <a:pt x="35" y="652"/>
                  </a:lnTo>
                  <a:lnTo>
                    <a:pt x="37" y="652"/>
                  </a:lnTo>
                  <a:lnTo>
                    <a:pt x="38" y="651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41" y="646"/>
                  </a:lnTo>
                  <a:lnTo>
                    <a:pt x="41" y="644"/>
                  </a:lnTo>
                  <a:lnTo>
                    <a:pt x="43" y="644"/>
                  </a:lnTo>
                  <a:lnTo>
                    <a:pt x="43" y="643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9" y="641"/>
                  </a:lnTo>
                  <a:lnTo>
                    <a:pt x="51" y="640"/>
                  </a:lnTo>
                  <a:lnTo>
                    <a:pt x="52" y="638"/>
                  </a:lnTo>
                  <a:lnTo>
                    <a:pt x="54" y="637"/>
                  </a:lnTo>
                  <a:lnTo>
                    <a:pt x="55" y="635"/>
                  </a:lnTo>
                  <a:lnTo>
                    <a:pt x="55" y="634"/>
                  </a:lnTo>
                  <a:lnTo>
                    <a:pt x="55" y="632"/>
                  </a:lnTo>
                  <a:lnTo>
                    <a:pt x="57" y="632"/>
                  </a:lnTo>
                  <a:lnTo>
                    <a:pt x="57" y="629"/>
                  </a:lnTo>
                  <a:lnTo>
                    <a:pt x="57" y="628"/>
                  </a:lnTo>
                  <a:lnTo>
                    <a:pt x="57" y="626"/>
                  </a:lnTo>
                  <a:lnTo>
                    <a:pt x="55" y="625"/>
                  </a:lnTo>
                  <a:lnTo>
                    <a:pt x="52" y="623"/>
                  </a:lnTo>
                  <a:lnTo>
                    <a:pt x="51" y="623"/>
                  </a:lnTo>
                  <a:lnTo>
                    <a:pt x="49" y="623"/>
                  </a:lnTo>
                  <a:lnTo>
                    <a:pt x="48" y="622"/>
                  </a:lnTo>
                  <a:lnTo>
                    <a:pt x="46" y="620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1" y="617"/>
                  </a:lnTo>
                  <a:lnTo>
                    <a:pt x="41" y="615"/>
                  </a:lnTo>
                  <a:lnTo>
                    <a:pt x="41" y="614"/>
                  </a:lnTo>
                  <a:lnTo>
                    <a:pt x="40" y="612"/>
                  </a:lnTo>
                  <a:lnTo>
                    <a:pt x="40" y="611"/>
                  </a:lnTo>
                  <a:lnTo>
                    <a:pt x="38" y="609"/>
                  </a:lnTo>
                  <a:lnTo>
                    <a:pt x="38" y="608"/>
                  </a:lnTo>
                  <a:lnTo>
                    <a:pt x="37" y="605"/>
                  </a:lnTo>
                  <a:lnTo>
                    <a:pt x="37" y="603"/>
                  </a:lnTo>
                  <a:lnTo>
                    <a:pt x="37" y="600"/>
                  </a:lnTo>
                  <a:lnTo>
                    <a:pt x="37" y="599"/>
                  </a:lnTo>
                  <a:lnTo>
                    <a:pt x="38" y="597"/>
                  </a:lnTo>
                  <a:lnTo>
                    <a:pt x="38" y="596"/>
                  </a:lnTo>
                  <a:lnTo>
                    <a:pt x="38" y="594"/>
                  </a:lnTo>
                  <a:lnTo>
                    <a:pt x="40" y="593"/>
                  </a:lnTo>
                  <a:lnTo>
                    <a:pt x="41" y="591"/>
                  </a:lnTo>
                  <a:lnTo>
                    <a:pt x="41" y="589"/>
                  </a:lnTo>
                  <a:lnTo>
                    <a:pt x="43" y="588"/>
                  </a:lnTo>
                  <a:lnTo>
                    <a:pt x="44" y="586"/>
                  </a:lnTo>
                  <a:lnTo>
                    <a:pt x="46" y="585"/>
                  </a:lnTo>
                  <a:lnTo>
                    <a:pt x="46" y="583"/>
                  </a:lnTo>
                  <a:lnTo>
                    <a:pt x="48" y="582"/>
                  </a:lnTo>
                  <a:lnTo>
                    <a:pt x="49" y="582"/>
                  </a:lnTo>
                  <a:lnTo>
                    <a:pt x="49" y="580"/>
                  </a:lnTo>
                  <a:lnTo>
                    <a:pt x="51" y="579"/>
                  </a:lnTo>
                  <a:lnTo>
                    <a:pt x="52" y="577"/>
                  </a:lnTo>
                  <a:lnTo>
                    <a:pt x="54" y="576"/>
                  </a:lnTo>
                  <a:lnTo>
                    <a:pt x="55" y="574"/>
                  </a:lnTo>
                  <a:lnTo>
                    <a:pt x="57" y="573"/>
                  </a:lnTo>
                  <a:lnTo>
                    <a:pt x="57" y="571"/>
                  </a:lnTo>
                  <a:lnTo>
                    <a:pt x="58" y="570"/>
                  </a:lnTo>
                  <a:lnTo>
                    <a:pt x="58" y="568"/>
                  </a:lnTo>
                  <a:lnTo>
                    <a:pt x="60" y="567"/>
                  </a:lnTo>
                  <a:lnTo>
                    <a:pt x="60" y="565"/>
                  </a:lnTo>
                  <a:lnTo>
                    <a:pt x="61" y="565"/>
                  </a:lnTo>
                  <a:lnTo>
                    <a:pt x="63" y="562"/>
                  </a:lnTo>
                  <a:lnTo>
                    <a:pt x="63" y="560"/>
                  </a:lnTo>
                  <a:lnTo>
                    <a:pt x="64" y="559"/>
                  </a:lnTo>
                  <a:lnTo>
                    <a:pt x="66" y="557"/>
                  </a:lnTo>
                  <a:lnTo>
                    <a:pt x="66" y="556"/>
                  </a:lnTo>
                  <a:lnTo>
                    <a:pt x="67" y="554"/>
                  </a:lnTo>
                  <a:lnTo>
                    <a:pt x="67" y="553"/>
                  </a:lnTo>
                  <a:lnTo>
                    <a:pt x="67" y="551"/>
                  </a:lnTo>
                  <a:lnTo>
                    <a:pt x="67" y="550"/>
                  </a:lnTo>
                  <a:lnTo>
                    <a:pt x="67" y="548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7" y="542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8"/>
                  </a:lnTo>
                  <a:lnTo>
                    <a:pt x="67" y="536"/>
                  </a:lnTo>
                  <a:lnTo>
                    <a:pt x="66" y="535"/>
                  </a:lnTo>
                  <a:lnTo>
                    <a:pt x="66" y="531"/>
                  </a:lnTo>
                  <a:lnTo>
                    <a:pt x="66" y="530"/>
                  </a:lnTo>
                  <a:lnTo>
                    <a:pt x="66" y="528"/>
                  </a:lnTo>
                  <a:lnTo>
                    <a:pt x="66" y="525"/>
                  </a:lnTo>
                  <a:lnTo>
                    <a:pt x="66" y="524"/>
                  </a:lnTo>
                  <a:lnTo>
                    <a:pt x="66" y="522"/>
                  </a:lnTo>
                  <a:lnTo>
                    <a:pt x="66" y="519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7" y="513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7" y="509"/>
                  </a:lnTo>
                  <a:lnTo>
                    <a:pt x="67" y="507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9" y="501"/>
                  </a:lnTo>
                  <a:lnTo>
                    <a:pt x="69" y="499"/>
                  </a:lnTo>
                  <a:lnTo>
                    <a:pt x="69" y="496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9" y="490"/>
                  </a:lnTo>
                  <a:lnTo>
                    <a:pt x="69" y="489"/>
                  </a:lnTo>
                  <a:lnTo>
                    <a:pt x="69" y="486"/>
                  </a:lnTo>
                  <a:lnTo>
                    <a:pt x="70" y="484"/>
                  </a:lnTo>
                  <a:lnTo>
                    <a:pt x="72" y="483"/>
                  </a:lnTo>
                  <a:lnTo>
                    <a:pt x="73" y="481"/>
                  </a:lnTo>
                  <a:lnTo>
                    <a:pt x="75" y="480"/>
                  </a:lnTo>
                  <a:lnTo>
                    <a:pt x="77" y="478"/>
                  </a:lnTo>
                  <a:lnTo>
                    <a:pt x="77" y="477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2"/>
                  </a:lnTo>
                  <a:lnTo>
                    <a:pt x="83" y="470"/>
                  </a:lnTo>
                  <a:lnTo>
                    <a:pt x="84" y="469"/>
                  </a:lnTo>
                  <a:lnTo>
                    <a:pt x="86" y="467"/>
                  </a:lnTo>
                  <a:lnTo>
                    <a:pt x="87" y="466"/>
                  </a:lnTo>
                  <a:lnTo>
                    <a:pt x="89" y="466"/>
                  </a:lnTo>
                  <a:lnTo>
                    <a:pt x="90" y="464"/>
                  </a:lnTo>
                  <a:lnTo>
                    <a:pt x="92" y="464"/>
                  </a:lnTo>
                  <a:lnTo>
                    <a:pt x="93" y="463"/>
                  </a:lnTo>
                  <a:lnTo>
                    <a:pt x="95" y="464"/>
                  </a:lnTo>
                  <a:lnTo>
                    <a:pt x="96" y="463"/>
                  </a:lnTo>
                  <a:lnTo>
                    <a:pt x="98" y="464"/>
                  </a:lnTo>
                  <a:lnTo>
                    <a:pt x="101" y="464"/>
                  </a:lnTo>
                  <a:lnTo>
                    <a:pt x="104" y="463"/>
                  </a:lnTo>
                  <a:lnTo>
                    <a:pt x="106" y="463"/>
                  </a:lnTo>
                  <a:lnTo>
                    <a:pt x="107" y="463"/>
                  </a:lnTo>
                  <a:lnTo>
                    <a:pt x="109" y="463"/>
                  </a:lnTo>
                  <a:lnTo>
                    <a:pt x="112" y="463"/>
                  </a:lnTo>
                  <a:lnTo>
                    <a:pt x="113" y="463"/>
                  </a:lnTo>
                  <a:lnTo>
                    <a:pt x="115" y="463"/>
                  </a:lnTo>
                  <a:lnTo>
                    <a:pt x="116" y="463"/>
                  </a:lnTo>
                  <a:lnTo>
                    <a:pt x="118" y="463"/>
                  </a:lnTo>
                  <a:lnTo>
                    <a:pt x="119" y="463"/>
                  </a:lnTo>
                  <a:lnTo>
                    <a:pt x="119" y="461"/>
                  </a:lnTo>
                  <a:lnTo>
                    <a:pt x="121" y="461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5" y="457"/>
                  </a:lnTo>
                  <a:lnTo>
                    <a:pt x="127" y="455"/>
                  </a:lnTo>
                  <a:lnTo>
                    <a:pt x="128" y="454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1" y="451"/>
                  </a:lnTo>
                  <a:lnTo>
                    <a:pt x="133" y="449"/>
                  </a:lnTo>
                  <a:lnTo>
                    <a:pt x="134" y="448"/>
                  </a:lnTo>
                  <a:lnTo>
                    <a:pt x="136" y="448"/>
                  </a:lnTo>
                  <a:lnTo>
                    <a:pt x="138" y="446"/>
                  </a:lnTo>
                  <a:lnTo>
                    <a:pt x="139" y="446"/>
                  </a:lnTo>
                  <a:lnTo>
                    <a:pt x="139" y="444"/>
                  </a:lnTo>
                  <a:lnTo>
                    <a:pt x="141" y="444"/>
                  </a:lnTo>
                  <a:lnTo>
                    <a:pt x="142" y="444"/>
                  </a:lnTo>
                  <a:lnTo>
                    <a:pt x="144" y="444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8" y="443"/>
                  </a:lnTo>
                  <a:lnTo>
                    <a:pt x="150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4" y="438"/>
                  </a:lnTo>
                  <a:lnTo>
                    <a:pt x="156" y="437"/>
                  </a:lnTo>
                  <a:lnTo>
                    <a:pt x="157" y="437"/>
                  </a:lnTo>
                  <a:lnTo>
                    <a:pt x="159" y="435"/>
                  </a:lnTo>
                  <a:lnTo>
                    <a:pt x="160" y="434"/>
                  </a:lnTo>
                  <a:lnTo>
                    <a:pt x="162" y="432"/>
                  </a:lnTo>
                  <a:lnTo>
                    <a:pt x="163" y="431"/>
                  </a:lnTo>
                  <a:lnTo>
                    <a:pt x="165" y="429"/>
                  </a:lnTo>
                  <a:lnTo>
                    <a:pt x="167" y="428"/>
                  </a:lnTo>
                  <a:lnTo>
                    <a:pt x="168" y="428"/>
                  </a:lnTo>
                  <a:lnTo>
                    <a:pt x="170" y="426"/>
                  </a:lnTo>
                  <a:lnTo>
                    <a:pt x="171" y="425"/>
                  </a:lnTo>
                  <a:lnTo>
                    <a:pt x="173" y="423"/>
                  </a:lnTo>
                  <a:lnTo>
                    <a:pt x="174" y="423"/>
                  </a:lnTo>
                  <a:lnTo>
                    <a:pt x="176" y="422"/>
                  </a:lnTo>
                  <a:lnTo>
                    <a:pt x="177" y="420"/>
                  </a:lnTo>
                  <a:lnTo>
                    <a:pt x="179" y="419"/>
                  </a:lnTo>
                  <a:lnTo>
                    <a:pt x="180" y="417"/>
                  </a:lnTo>
                  <a:lnTo>
                    <a:pt x="182" y="415"/>
                  </a:lnTo>
                  <a:lnTo>
                    <a:pt x="183" y="414"/>
                  </a:lnTo>
                  <a:lnTo>
                    <a:pt x="183" y="412"/>
                  </a:lnTo>
                  <a:lnTo>
                    <a:pt x="185" y="412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8"/>
                  </a:lnTo>
                  <a:lnTo>
                    <a:pt x="188" y="408"/>
                  </a:lnTo>
                  <a:lnTo>
                    <a:pt x="188" y="406"/>
                  </a:lnTo>
                  <a:lnTo>
                    <a:pt x="189" y="405"/>
                  </a:lnTo>
                  <a:lnTo>
                    <a:pt x="191" y="403"/>
                  </a:lnTo>
                  <a:lnTo>
                    <a:pt x="191" y="402"/>
                  </a:lnTo>
                  <a:lnTo>
                    <a:pt x="192" y="400"/>
                  </a:lnTo>
                  <a:lnTo>
                    <a:pt x="192" y="399"/>
                  </a:lnTo>
                  <a:lnTo>
                    <a:pt x="192" y="397"/>
                  </a:lnTo>
                  <a:lnTo>
                    <a:pt x="194" y="396"/>
                  </a:lnTo>
                  <a:lnTo>
                    <a:pt x="194" y="394"/>
                  </a:lnTo>
                  <a:lnTo>
                    <a:pt x="196" y="393"/>
                  </a:lnTo>
                  <a:lnTo>
                    <a:pt x="196" y="391"/>
                  </a:lnTo>
                  <a:lnTo>
                    <a:pt x="196" y="390"/>
                  </a:lnTo>
                  <a:lnTo>
                    <a:pt x="197" y="388"/>
                  </a:lnTo>
                  <a:lnTo>
                    <a:pt x="197" y="386"/>
                  </a:lnTo>
                  <a:lnTo>
                    <a:pt x="197" y="385"/>
                  </a:lnTo>
                  <a:lnTo>
                    <a:pt x="199" y="385"/>
                  </a:lnTo>
                  <a:lnTo>
                    <a:pt x="199" y="383"/>
                  </a:lnTo>
                  <a:lnTo>
                    <a:pt x="199" y="380"/>
                  </a:lnTo>
                  <a:lnTo>
                    <a:pt x="199" y="379"/>
                  </a:lnTo>
                  <a:lnTo>
                    <a:pt x="199" y="377"/>
                  </a:lnTo>
                  <a:lnTo>
                    <a:pt x="200" y="374"/>
                  </a:lnTo>
                  <a:lnTo>
                    <a:pt x="200" y="373"/>
                  </a:lnTo>
                  <a:lnTo>
                    <a:pt x="200" y="371"/>
                  </a:lnTo>
                  <a:lnTo>
                    <a:pt x="200" y="370"/>
                  </a:lnTo>
                  <a:lnTo>
                    <a:pt x="202" y="368"/>
                  </a:lnTo>
                  <a:lnTo>
                    <a:pt x="202" y="367"/>
                  </a:lnTo>
                  <a:lnTo>
                    <a:pt x="202" y="365"/>
                  </a:lnTo>
                  <a:lnTo>
                    <a:pt x="202" y="364"/>
                  </a:lnTo>
                  <a:lnTo>
                    <a:pt x="202" y="362"/>
                  </a:lnTo>
                  <a:lnTo>
                    <a:pt x="203" y="361"/>
                  </a:lnTo>
                  <a:lnTo>
                    <a:pt x="205" y="359"/>
                  </a:lnTo>
                  <a:lnTo>
                    <a:pt x="205" y="357"/>
                  </a:lnTo>
                  <a:lnTo>
                    <a:pt x="205" y="356"/>
                  </a:lnTo>
                  <a:lnTo>
                    <a:pt x="206" y="356"/>
                  </a:lnTo>
                  <a:lnTo>
                    <a:pt x="206" y="354"/>
                  </a:lnTo>
                  <a:lnTo>
                    <a:pt x="208" y="353"/>
                  </a:lnTo>
                  <a:lnTo>
                    <a:pt x="208" y="351"/>
                  </a:lnTo>
                  <a:lnTo>
                    <a:pt x="208" y="350"/>
                  </a:lnTo>
                  <a:lnTo>
                    <a:pt x="208" y="348"/>
                  </a:lnTo>
                  <a:lnTo>
                    <a:pt x="208" y="347"/>
                  </a:lnTo>
                  <a:lnTo>
                    <a:pt x="208" y="345"/>
                  </a:lnTo>
                  <a:lnTo>
                    <a:pt x="208" y="344"/>
                  </a:lnTo>
                  <a:lnTo>
                    <a:pt x="208" y="342"/>
                  </a:lnTo>
                  <a:lnTo>
                    <a:pt x="208" y="341"/>
                  </a:lnTo>
                  <a:lnTo>
                    <a:pt x="208" y="339"/>
                  </a:lnTo>
                  <a:lnTo>
                    <a:pt x="206" y="339"/>
                  </a:lnTo>
                  <a:lnTo>
                    <a:pt x="206" y="338"/>
                  </a:lnTo>
                  <a:lnTo>
                    <a:pt x="206" y="336"/>
                  </a:lnTo>
                  <a:lnTo>
                    <a:pt x="205" y="335"/>
                  </a:lnTo>
                  <a:lnTo>
                    <a:pt x="205" y="333"/>
                  </a:lnTo>
                  <a:lnTo>
                    <a:pt x="205" y="332"/>
                  </a:lnTo>
                  <a:lnTo>
                    <a:pt x="203" y="332"/>
                  </a:lnTo>
                  <a:lnTo>
                    <a:pt x="203" y="330"/>
                  </a:lnTo>
                  <a:lnTo>
                    <a:pt x="202" y="330"/>
                  </a:lnTo>
                  <a:lnTo>
                    <a:pt x="200" y="330"/>
                  </a:lnTo>
                  <a:lnTo>
                    <a:pt x="199" y="330"/>
                  </a:lnTo>
                  <a:lnTo>
                    <a:pt x="197" y="330"/>
                  </a:lnTo>
                  <a:lnTo>
                    <a:pt x="196" y="330"/>
                  </a:lnTo>
                  <a:lnTo>
                    <a:pt x="194" y="330"/>
                  </a:lnTo>
                  <a:lnTo>
                    <a:pt x="192" y="330"/>
                  </a:lnTo>
                  <a:lnTo>
                    <a:pt x="191" y="330"/>
                  </a:lnTo>
                  <a:lnTo>
                    <a:pt x="189" y="330"/>
                  </a:lnTo>
                  <a:lnTo>
                    <a:pt x="188" y="330"/>
                  </a:lnTo>
                  <a:lnTo>
                    <a:pt x="186" y="332"/>
                  </a:lnTo>
                  <a:lnTo>
                    <a:pt x="185" y="332"/>
                  </a:lnTo>
                  <a:lnTo>
                    <a:pt x="183" y="332"/>
                  </a:lnTo>
                  <a:lnTo>
                    <a:pt x="182" y="332"/>
                  </a:lnTo>
                  <a:lnTo>
                    <a:pt x="180" y="332"/>
                  </a:lnTo>
                  <a:lnTo>
                    <a:pt x="179" y="332"/>
                  </a:lnTo>
                  <a:lnTo>
                    <a:pt x="177" y="332"/>
                  </a:lnTo>
                  <a:lnTo>
                    <a:pt x="176" y="332"/>
                  </a:lnTo>
                  <a:lnTo>
                    <a:pt x="174" y="332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0" y="332"/>
                  </a:lnTo>
                  <a:lnTo>
                    <a:pt x="168" y="332"/>
                  </a:lnTo>
                  <a:lnTo>
                    <a:pt x="167" y="330"/>
                  </a:lnTo>
                  <a:lnTo>
                    <a:pt x="165" y="330"/>
                  </a:lnTo>
                  <a:lnTo>
                    <a:pt x="163" y="330"/>
                  </a:lnTo>
                  <a:lnTo>
                    <a:pt x="162" y="330"/>
                  </a:lnTo>
                  <a:lnTo>
                    <a:pt x="160" y="328"/>
                  </a:lnTo>
                  <a:lnTo>
                    <a:pt x="159" y="328"/>
                  </a:lnTo>
                  <a:lnTo>
                    <a:pt x="159" y="327"/>
                  </a:lnTo>
                  <a:lnTo>
                    <a:pt x="157" y="325"/>
                  </a:lnTo>
                  <a:lnTo>
                    <a:pt x="156" y="325"/>
                  </a:lnTo>
                  <a:lnTo>
                    <a:pt x="154" y="324"/>
                  </a:lnTo>
                  <a:lnTo>
                    <a:pt x="154" y="322"/>
                  </a:lnTo>
                  <a:lnTo>
                    <a:pt x="153" y="322"/>
                  </a:lnTo>
                  <a:lnTo>
                    <a:pt x="151" y="321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48" y="319"/>
                  </a:lnTo>
                  <a:lnTo>
                    <a:pt x="148" y="318"/>
                  </a:lnTo>
                  <a:lnTo>
                    <a:pt x="147" y="316"/>
                  </a:lnTo>
                  <a:lnTo>
                    <a:pt x="145" y="316"/>
                  </a:lnTo>
                  <a:lnTo>
                    <a:pt x="144" y="315"/>
                  </a:lnTo>
                  <a:lnTo>
                    <a:pt x="144" y="313"/>
                  </a:lnTo>
                  <a:lnTo>
                    <a:pt x="142" y="312"/>
                  </a:lnTo>
                  <a:lnTo>
                    <a:pt x="141" y="312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6" y="309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4"/>
                  </a:lnTo>
                  <a:lnTo>
                    <a:pt x="131" y="303"/>
                  </a:lnTo>
                  <a:lnTo>
                    <a:pt x="131" y="301"/>
                  </a:lnTo>
                  <a:lnTo>
                    <a:pt x="131" y="298"/>
                  </a:lnTo>
                  <a:lnTo>
                    <a:pt x="131" y="296"/>
                  </a:lnTo>
                  <a:lnTo>
                    <a:pt x="131" y="295"/>
                  </a:lnTo>
                  <a:lnTo>
                    <a:pt x="131" y="293"/>
                  </a:lnTo>
                  <a:lnTo>
                    <a:pt x="133" y="290"/>
                  </a:lnTo>
                  <a:lnTo>
                    <a:pt x="133" y="289"/>
                  </a:lnTo>
                  <a:lnTo>
                    <a:pt x="133" y="287"/>
                  </a:lnTo>
                  <a:lnTo>
                    <a:pt x="134" y="286"/>
                  </a:lnTo>
                  <a:lnTo>
                    <a:pt x="136" y="284"/>
                  </a:lnTo>
                  <a:lnTo>
                    <a:pt x="138" y="283"/>
                  </a:lnTo>
                  <a:lnTo>
                    <a:pt x="138" y="281"/>
                  </a:lnTo>
                  <a:lnTo>
                    <a:pt x="139" y="280"/>
                  </a:lnTo>
                  <a:lnTo>
                    <a:pt x="141" y="277"/>
                  </a:lnTo>
                  <a:lnTo>
                    <a:pt x="142" y="275"/>
                  </a:lnTo>
                  <a:lnTo>
                    <a:pt x="142" y="274"/>
                  </a:lnTo>
                  <a:lnTo>
                    <a:pt x="144" y="272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4" y="266"/>
                  </a:lnTo>
                  <a:lnTo>
                    <a:pt x="144" y="264"/>
                  </a:lnTo>
                  <a:lnTo>
                    <a:pt x="144" y="263"/>
                  </a:lnTo>
                  <a:lnTo>
                    <a:pt x="144" y="261"/>
                  </a:lnTo>
                  <a:lnTo>
                    <a:pt x="144" y="260"/>
                  </a:lnTo>
                  <a:lnTo>
                    <a:pt x="144" y="258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2"/>
                  </a:lnTo>
                  <a:lnTo>
                    <a:pt x="144" y="249"/>
                  </a:lnTo>
                  <a:lnTo>
                    <a:pt x="144" y="248"/>
                  </a:lnTo>
                  <a:lnTo>
                    <a:pt x="144" y="246"/>
                  </a:lnTo>
                  <a:lnTo>
                    <a:pt x="144" y="243"/>
                  </a:lnTo>
                  <a:lnTo>
                    <a:pt x="144" y="242"/>
                  </a:lnTo>
                  <a:lnTo>
                    <a:pt x="144" y="240"/>
                  </a:lnTo>
                  <a:lnTo>
                    <a:pt x="144" y="237"/>
                  </a:lnTo>
                  <a:lnTo>
                    <a:pt x="144" y="235"/>
                  </a:lnTo>
                  <a:lnTo>
                    <a:pt x="144" y="234"/>
                  </a:lnTo>
                  <a:lnTo>
                    <a:pt x="145" y="231"/>
                  </a:lnTo>
                  <a:lnTo>
                    <a:pt x="144" y="231"/>
                  </a:lnTo>
                  <a:lnTo>
                    <a:pt x="144" y="229"/>
                  </a:lnTo>
                  <a:lnTo>
                    <a:pt x="144" y="228"/>
                  </a:lnTo>
                  <a:lnTo>
                    <a:pt x="144" y="226"/>
                  </a:lnTo>
                  <a:lnTo>
                    <a:pt x="144" y="225"/>
                  </a:lnTo>
                  <a:lnTo>
                    <a:pt x="144" y="222"/>
                  </a:lnTo>
                  <a:lnTo>
                    <a:pt x="144" y="220"/>
                  </a:lnTo>
                  <a:lnTo>
                    <a:pt x="142" y="217"/>
                  </a:lnTo>
                  <a:lnTo>
                    <a:pt x="142" y="216"/>
                  </a:lnTo>
                  <a:lnTo>
                    <a:pt x="142" y="214"/>
                  </a:lnTo>
                  <a:lnTo>
                    <a:pt x="142" y="213"/>
                  </a:lnTo>
                  <a:lnTo>
                    <a:pt x="142" y="209"/>
                  </a:lnTo>
                  <a:lnTo>
                    <a:pt x="141" y="206"/>
                  </a:lnTo>
                  <a:lnTo>
                    <a:pt x="139" y="205"/>
                  </a:lnTo>
                  <a:lnTo>
                    <a:pt x="138" y="203"/>
                  </a:lnTo>
                  <a:lnTo>
                    <a:pt x="136" y="202"/>
                  </a:lnTo>
                  <a:lnTo>
                    <a:pt x="131" y="193"/>
                  </a:lnTo>
                  <a:lnTo>
                    <a:pt x="130" y="191"/>
                  </a:lnTo>
                  <a:lnTo>
                    <a:pt x="128" y="191"/>
                  </a:lnTo>
                  <a:lnTo>
                    <a:pt x="127" y="190"/>
                  </a:lnTo>
                  <a:lnTo>
                    <a:pt x="125" y="188"/>
                  </a:lnTo>
                  <a:lnTo>
                    <a:pt x="122" y="188"/>
                  </a:lnTo>
                  <a:lnTo>
                    <a:pt x="121" y="187"/>
                  </a:lnTo>
                  <a:lnTo>
                    <a:pt x="119" y="185"/>
                  </a:lnTo>
                  <a:lnTo>
                    <a:pt x="118" y="184"/>
                  </a:lnTo>
                  <a:lnTo>
                    <a:pt x="116" y="182"/>
                  </a:lnTo>
                  <a:lnTo>
                    <a:pt x="115" y="182"/>
                  </a:lnTo>
                  <a:lnTo>
                    <a:pt x="112" y="177"/>
                  </a:lnTo>
                  <a:lnTo>
                    <a:pt x="112" y="176"/>
                  </a:lnTo>
                  <a:lnTo>
                    <a:pt x="112" y="174"/>
                  </a:lnTo>
                  <a:lnTo>
                    <a:pt x="113" y="173"/>
                  </a:lnTo>
                  <a:lnTo>
                    <a:pt x="113" y="171"/>
                  </a:lnTo>
                  <a:lnTo>
                    <a:pt x="115" y="170"/>
                  </a:lnTo>
                  <a:lnTo>
                    <a:pt x="116" y="168"/>
                  </a:lnTo>
                  <a:lnTo>
                    <a:pt x="116" y="167"/>
                  </a:lnTo>
                  <a:lnTo>
                    <a:pt x="118" y="165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2" y="162"/>
                  </a:lnTo>
                  <a:lnTo>
                    <a:pt x="124" y="161"/>
                  </a:lnTo>
                  <a:lnTo>
                    <a:pt x="125" y="159"/>
                  </a:lnTo>
                  <a:lnTo>
                    <a:pt x="127" y="159"/>
                  </a:lnTo>
                  <a:lnTo>
                    <a:pt x="128" y="158"/>
                  </a:lnTo>
                  <a:lnTo>
                    <a:pt x="130" y="156"/>
                  </a:lnTo>
                  <a:lnTo>
                    <a:pt x="130" y="153"/>
                  </a:lnTo>
                  <a:lnTo>
                    <a:pt x="130" y="151"/>
                  </a:lnTo>
                  <a:lnTo>
                    <a:pt x="128" y="150"/>
                  </a:lnTo>
                  <a:lnTo>
                    <a:pt x="128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7" y="142"/>
                  </a:lnTo>
                  <a:lnTo>
                    <a:pt x="127" y="141"/>
                  </a:lnTo>
                  <a:lnTo>
                    <a:pt x="127" y="139"/>
                  </a:lnTo>
                  <a:lnTo>
                    <a:pt x="125" y="139"/>
                  </a:lnTo>
                  <a:lnTo>
                    <a:pt x="125" y="138"/>
                  </a:lnTo>
                  <a:lnTo>
                    <a:pt x="124" y="136"/>
                  </a:lnTo>
                  <a:lnTo>
                    <a:pt x="122" y="135"/>
                  </a:lnTo>
                  <a:lnTo>
                    <a:pt x="122" y="133"/>
                  </a:lnTo>
                  <a:lnTo>
                    <a:pt x="121" y="133"/>
                  </a:lnTo>
                  <a:lnTo>
                    <a:pt x="119" y="132"/>
                  </a:lnTo>
                  <a:lnTo>
                    <a:pt x="119" y="130"/>
                  </a:lnTo>
                  <a:lnTo>
                    <a:pt x="118" y="130"/>
                  </a:lnTo>
                  <a:lnTo>
                    <a:pt x="116" y="129"/>
                  </a:lnTo>
                  <a:lnTo>
                    <a:pt x="115" y="129"/>
                  </a:lnTo>
                  <a:lnTo>
                    <a:pt x="115" y="127"/>
                  </a:lnTo>
                  <a:lnTo>
                    <a:pt x="113" y="126"/>
                  </a:lnTo>
                  <a:lnTo>
                    <a:pt x="110" y="124"/>
                  </a:lnTo>
                  <a:lnTo>
                    <a:pt x="109" y="124"/>
                  </a:lnTo>
                  <a:lnTo>
                    <a:pt x="109" y="122"/>
                  </a:lnTo>
                  <a:lnTo>
                    <a:pt x="107" y="121"/>
                  </a:lnTo>
                  <a:lnTo>
                    <a:pt x="107" y="119"/>
                  </a:lnTo>
                  <a:lnTo>
                    <a:pt x="106" y="118"/>
                  </a:lnTo>
                  <a:lnTo>
                    <a:pt x="104" y="116"/>
                  </a:lnTo>
                  <a:lnTo>
                    <a:pt x="104" y="115"/>
                  </a:lnTo>
                  <a:lnTo>
                    <a:pt x="104" y="113"/>
                  </a:lnTo>
                  <a:lnTo>
                    <a:pt x="102" y="112"/>
                  </a:lnTo>
                  <a:lnTo>
                    <a:pt x="102" y="109"/>
                  </a:lnTo>
                  <a:lnTo>
                    <a:pt x="101" y="109"/>
                  </a:lnTo>
                  <a:lnTo>
                    <a:pt x="99" y="107"/>
                  </a:lnTo>
                  <a:lnTo>
                    <a:pt x="98" y="106"/>
                  </a:lnTo>
                  <a:lnTo>
                    <a:pt x="98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3" y="101"/>
                  </a:lnTo>
                  <a:lnTo>
                    <a:pt x="92" y="100"/>
                  </a:lnTo>
                  <a:lnTo>
                    <a:pt x="90" y="98"/>
                  </a:lnTo>
                  <a:lnTo>
                    <a:pt x="89" y="97"/>
                  </a:lnTo>
                  <a:lnTo>
                    <a:pt x="87" y="95"/>
                  </a:lnTo>
                  <a:lnTo>
                    <a:pt x="86" y="93"/>
                  </a:lnTo>
                  <a:lnTo>
                    <a:pt x="84" y="92"/>
                  </a:lnTo>
                  <a:lnTo>
                    <a:pt x="86" y="90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3" y="83"/>
                  </a:lnTo>
                  <a:lnTo>
                    <a:pt x="96" y="80"/>
                  </a:lnTo>
                  <a:lnTo>
                    <a:pt x="99" y="77"/>
                  </a:lnTo>
                  <a:lnTo>
                    <a:pt x="101" y="77"/>
                  </a:lnTo>
                  <a:lnTo>
                    <a:pt x="102" y="75"/>
                  </a:lnTo>
                  <a:lnTo>
                    <a:pt x="104" y="74"/>
                  </a:lnTo>
                  <a:lnTo>
                    <a:pt x="107" y="72"/>
                  </a:lnTo>
                  <a:lnTo>
                    <a:pt x="109" y="71"/>
                  </a:lnTo>
                  <a:lnTo>
                    <a:pt x="110" y="71"/>
                  </a:lnTo>
                  <a:lnTo>
                    <a:pt x="112" y="69"/>
                  </a:lnTo>
                  <a:lnTo>
                    <a:pt x="115" y="68"/>
                  </a:lnTo>
                  <a:lnTo>
                    <a:pt x="118" y="68"/>
                  </a:lnTo>
                  <a:lnTo>
                    <a:pt x="121" y="66"/>
                  </a:lnTo>
                  <a:lnTo>
                    <a:pt x="125" y="64"/>
                  </a:lnTo>
                  <a:lnTo>
                    <a:pt x="131" y="64"/>
                  </a:lnTo>
                  <a:lnTo>
                    <a:pt x="136" y="63"/>
                  </a:lnTo>
                  <a:lnTo>
                    <a:pt x="142" y="61"/>
                  </a:lnTo>
                  <a:lnTo>
                    <a:pt x="147" y="60"/>
                  </a:lnTo>
                  <a:lnTo>
                    <a:pt x="150" y="60"/>
                  </a:lnTo>
                  <a:lnTo>
                    <a:pt x="154" y="60"/>
                  </a:lnTo>
                  <a:lnTo>
                    <a:pt x="157" y="58"/>
                  </a:lnTo>
                  <a:lnTo>
                    <a:pt x="162" y="57"/>
                  </a:lnTo>
                  <a:lnTo>
                    <a:pt x="167" y="55"/>
                  </a:lnTo>
                  <a:lnTo>
                    <a:pt x="174" y="54"/>
                  </a:lnTo>
                  <a:lnTo>
                    <a:pt x="176" y="52"/>
                  </a:lnTo>
                  <a:lnTo>
                    <a:pt x="179" y="52"/>
                  </a:lnTo>
                  <a:lnTo>
                    <a:pt x="183" y="51"/>
                  </a:lnTo>
                  <a:lnTo>
                    <a:pt x="189" y="49"/>
                  </a:lnTo>
                  <a:lnTo>
                    <a:pt x="194" y="48"/>
                  </a:lnTo>
                  <a:lnTo>
                    <a:pt x="197" y="46"/>
                  </a:lnTo>
                  <a:lnTo>
                    <a:pt x="202" y="45"/>
                  </a:lnTo>
                  <a:lnTo>
                    <a:pt x="206" y="43"/>
                  </a:lnTo>
                  <a:lnTo>
                    <a:pt x="209" y="42"/>
                  </a:lnTo>
                  <a:lnTo>
                    <a:pt x="211" y="42"/>
                  </a:lnTo>
                  <a:lnTo>
                    <a:pt x="214" y="42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21" y="40"/>
                  </a:lnTo>
                  <a:lnTo>
                    <a:pt x="223" y="40"/>
                  </a:lnTo>
                  <a:lnTo>
                    <a:pt x="225" y="39"/>
                  </a:lnTo>
                  <a:lnTo>
                    <a:pt x="226" y="37"/>
                  </a:lnTo>
                  <a:lnTo>
                    <a:pt x="228" y="35"/>
                  </a:lnTo>
                  <a:lnTo>
                    <a:pt x="229" y="34"/>
                  </a:lnTo>
                  <a:lnTo>
                    <a:pt x="232" y="32"/>
                  </a:lnTo>
                  <a:lnTo>
                    <a:pt x="235" y="31"/>
                  </a:lnTo>
                  <a:lnTo>
                    <a:pt x="237" y="29"/>
                  </a:lnTo>
                  <a:lnTo>
                    <a:pt x="238" y="29"/>
                  </a:lnTo>
                  <a:lnTo>
                    <a:pt x="240" y="28"/>
                  </a:lnTo>
                  <a:lnTo>
                    <a:pt x="241" y="28"/>
                  </a:lnTo>
                  <a:lnTo>
                    <a:pt x="243" y="26"/>
                  </a:lnTo>
                  <a:lnTo>
                    <a:pt x="246" y="26"/>
                  </a:lnTo>
                  <a:lnTo>
                    <a:pt x="249" y="25"/>
                  </a:lnTo>
                  <a:lnTo>
                    <a:pt x="252" y="23"/>
                  </a:lnTo>
                  <a:lnTo>
                    <a:pt x="255" y="22"/>
                  </a:lnTo>
                  <a:lnTo>
                    <a:pt x="257" y="22"/>
                  </a:lnTo>
                  <a:lnTo>
                    <a:pt x="261" y="22"/>
                  </a:lnTo>
                  <a:lnTo>
                    <a:pt x="264" y="20"/>
                  </a:lnTo>
                  <a:lnTo>
                    <a:pt x="266" y="20"/>
                  </a:lnTo>
                  <a:lnTo>
                    <a:pt x="267" y="20"/>
                  </a:lnTo>
                  <a:lnTo>
                    <a:pt x="269" y="20"/>
                  </a:lnTo>
                  <a:lnTo>
                    <a:pt x="270" y="20"/>
                  </a:lnTo>
                  <a:lnTo>
                    <a:pt x="272" y="20"/>
                  </a:lnTo>
                  <a:lnTo>
                    <a:pt x="273" y="20"/>
                  </a:lnTo>
                  <a:lnTo>
                    <a:pt x="276" y="20"/>
                  </a:lnTo>
                  <a:lnTo>
                    <a:pt x="278" y="20"/>
                  </a:lnTo>
                  <a:lnTo>
                    <a:pt x="281" y="22"/>
                  </a:lnTo>
                  <a:lnTo>
                    <a:pt x="282" y="22"/>
                  </a:lnTo>
                  <a:lnTo>
                    <a:pt x="286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0" y="22"/>
                  </a:lnTo>
                  <a:lnTo>
                    <a:pt x="293" y="22"/>
                  </a:lnTo>
                  <a:lnTo>
                    <a:pt x="296" y="23"/>
                  </a:lnTo>
                  <a:lnTo>
                    <a:pt x="299" y="22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5" y="23"/>
                  </a:lnTo>
                  <a:lnTo>
                    <a:pt x="307" y="23"/>
                  </a:lnTo>
                  <a:lnTo>
                    <a:pt x="311" y="23"/>
                  </a:lnTo>
                  <a:lnTo>
                    <a:pt x="313" y="25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9" y="26"/>
                  </a:lnTo>
                  <a:lnTo>
                    <a:pt x="322" y="26"/>
                  </a:lnTo>
                  <a:lnTo>
                    <a:pt x="325" y="28"/>
                  </a:lnTo>
                  <a:lnTo>
                    <a:pt x="328" y="28"/>
                  </a:lnTo>
                  <a:lnTo>
                    <a:pt x="331" y="28"/>
                  </a:lnTo>
                  <a:lnTo>
                    <a:pt x="333" y="29"/>
                  </a:lnTo>
                  <a:lnTo>
                    <a:pt x="334" y="29"/>
                  </a:lnTo>
                  <a:lnTo>
                    <a:pt x="337" y="31"/>
                  </a:lnTo>
                  <a:lnTo>
                    <a:pt x="340" y="32"/>
                  </a:lnTo>
                  <a:lnTo>
                    <a:pt x="342" y="32"/>
                  </a:lnTo>
                  <a:lnTo>
                    <a:pt x="344" y="34"/>
                  </a:lnTo>
                  <a:lnTo>
                    <a:pt x="345" y="34"/>
                  </a:lnTo>
                  <a:lnTo>
                    <a:pt x="347" y="35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7"/>
                  </a:lnTo>
                  <a:lnTo>
                    <a:pt x="354" y="39"/>
                  </a:lnTo>
                  <a:lnTo>
                    <a:pt x="356" y="39"/>
                  </a:lnTo>
                  <a:lnTo>
                    <a:pt x="360" y="40"/>
                  </a:lnTo>
                  <a:lnTo>
                    <a:pt x="362" y="40"/>
                  </a:lnTo>
                  <a:lnTo>
                    <a:pt x="363" y="42"/>
                  </a:lnTo>
                  <a:lnTo>
                    <a:pt x="365" y="42"/>
                  </a:lnTo>
                  <a:lnTo>
                    <a:pt x="366" y="42"/>
                  </a:lnTo>
                  <a:lnTo>
                    <a:pt x="368" y="42"/>
                  </a:lnTo>
                  <a:lnTo>
                    <a:pt x="369" y="43"/>
                  </a:lnTo>
                  <a:lnTo>
                    <a:pt x="371" y="43"/>
                  </a:lnTo>
                  <a:lnTo>
                    <a:pt x="374" y="43"/>
                  </a:lnTo>
                  <a:lnTo>
                    <a:pt x="376" y="43"/>
                  </a:lnTo>
                  <a:lnTo>
                    <a:pt x="377" y="45"/>
                  </a:lnTo>
                  <a:lnTo>
                    <a:pt x="379" y="45"/>
                  </a:lnTo>
                  <a:lnTo>
                    <a:pt x="382" y="45"/>
                  </a:lnTo>
                  <a:lnTo>
                    <a:pt x="383" y="46"/>
                  </a:lnTo>
                  <a:lnTo>
                    <a:pt x="385" y="46"/>
                  </a:lnTo>
                  <a:lnTo>
                    <a:pt x="386" y="46"/>
                  </a:lnTo>
                  <a:lnTo>
                    <a:pt x="388" y="48"/>
                  </a:lnTo>
                  <a:lnTo>
                    <a:pt x="389" y="48"/>
                  </a:lnTo>
                  <a:lnTo>
                    <a:pt x="391" y="48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51"/>
                  </a:lnTo>
                  <a:lnTo>
                    <a:pt x="398" y="51"/>
                  </a:lnTo>
                  <a:lnTo>
                    <a:pt x="400" y="52"/>
                  </a:lnTo>
                  <a:lnTo>
                    <a:pt x="403" y="54"/>
                  </a:lnTo>
                  <a:lnTo>
                    <a:pt x="405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8" y="57"/>
                  </a:lnTo>
                  <a:lnTo>
                    <a:pt x="409" y="57"/>
                  </a:lnTo>
                  <a:lnTo>
                    <a:pt x="412" y="58"/>
                  </a:lnTo>
                  <a:lnTo>
                    <a:pt x="414" y="60"/>
                  </a:lnTo>
                  <a:lnTo>
                    <a:pt x="415" y="61"/>
                  </a:lnTo>
                  <a:lnTo>
                    <a:pt x="417" y="63"/>
                  </a:lnTo>
                  <a:lnTo>
                    <a:pt x="418" y="63"/>
                  </a:lnTo>
                  <a:lnTo>
                    <a:pt x="418" y="64"/>
                  </a:lnTo>
                  <a:lnTo>
                    <a:pt x="420" y="66"/>
                  </a:lnTo>
                  <a:lnTo>
                    <a:pt x="420" y="68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1" y="72"/>
                  </a:lnTo>
                  <a:lnTo>
                    <a:pt x="423" y="74"/>
                  </a:lnTo>
                  <a:lnTo>
                    <a:pt x="424" y="74"/>
                  </a:lnTo>
                  <a:lnTo>
                    <a:pt x="426" y="74"/>
                  </a:lnTo>
                  <a:lnTo>
                    <a:pt x="427" y="74"/>
                  </a:lnTo>
                  <a:lnTo>
                    <a:pt x="429" y="74"/>
                  </a:lnTo>
                  <a:lnTo>
                    <a:pt x="432" y="74"/>
                  </a:lnTo>
                  <a:lnTo>
                    <a:pt x="434" y="74"/>
                  </a:lnTo>
                  <a:lnTo>
                    <a:pt x="435" y="74"/>
                  </a:lnTo>
                  <a:lnTo>
                    <a:pt x="438" y="72"/>
                  </a:lnTo>
                  <a:lnTo>
                    <a:pt x="441" y="72"/>
                  </a:lnTo>
                  <a:lnTo>
                    <a:pt x="443" y="71"/>
                  </a:lnTo>
                  <a:lnTo>
                    <a:pt x="444" y="71"/>
                  </a:lnTo>
                  <a:lnTo>
                    <a:pt x="446" y="71"/>
                  </a:lnTo>
                  <a:lnTo>
                    <a:pt x="447" y="69"/>
                  </a:lnTo>
                  <a:lnTo>
                    <a:pt x="449" y="69"/>
                  </a:lnTo>
                  <a:lnTo>
                    <a:pt x="450" y="68"/>
                  </a:lnTo>
                  <a:lnTo>
                    <a:pt x="452" y="68"/>
                  </a:lnTo>
                  <a:lnTo>
                    <a:pt x="453" y="68"/>
                  </a:lnTo>
                  <a:lnTo>
                    <a:pt x="456" y="66"/>
                  </a:lnTo>
                  <a:lnTo>
                    <a:pt x="459" y="66"/>
                  </a:lnTo>
                  <a:lnTo>
                    <a:pt x="461" y="66"/>
                  </a:lnTo>
                  <a:lnTo>
                    <a:pt x="463" y="66"/>
                  </a:lnTo>
                  <a:lnTo>
                    <a:pt x="466" y="66"/>
                  </a:lnTo>
                  <a:lnTo>
                    <a:pt x="467" y="66"/>
                  </a:lnTo>
                  <a:lnTo>
                    <a:pt x="470" y="66"/>
                  </a:lnTo>
                  <a:lnTo>
                    <a:pt x="472" y="66"/>
                  </a:lnTo>
                  <a:lnTo>
                    <a:pt x="475" y="66"/>
                  </a:lnTo>
                  <a:lnTo>
                    <a:pt x="476" y="66"/>
                  </a:lnTo>
                  <a:lnTo>
                    <a:pt x="479" y="66"/>
                  </a:lnTo>
                  <a:lnTo>
                    <a:pt x="481" y="66"/>
                  </a:lnTo>
                  <a:lnTo>
                    <a:pt x="482" y="66"/>
                  </a:lnTo>
                  <a:lnTo>
                    <a:pt x="485" y="68"/>
                  </a:lnTo>
                  <a:lnTo>
                    <a:pt x="488" y="68"/>
                  </a:lnTo>
                  <a:lnTo>
                    <a:pt x="490" y="68"/>
                  </a:lnTo>
                  <a:lnTo>
                    <a:pt x="492" y="68"/>
                  </a:lnTo>
                  <a:lnTo>
                    <a:pt x="493" y="68"/>
                  </a:lnTo>
                  <a:lnTo>
                    <a:pt x="496" y="69"/>
                  </a:lnTo>
                  <a:lnTo>
                    <a:pt x="499" y="69"/>
                  </a:lnTo>
                  <a:lnTo>
                    <a:pt x="501" y="71"/>
                  </a:lnTo>
                  <a:lnTo>
                    <a:pt x="504" y="71"/>
                  </a:lnTo>
                  <a:lnTo>
                    <a:pt x="505" y="71"/>
                  </a:lnTo>
                  <a:lnTo>
                    <a:pt x="508" y="71"/>
                  </a:lnTo>
                  <a:lnTo>
                    <a:pt x="510" y="71"/>
                  </a:lnTo>
                  <a:lnTo>
                    <a:pt x="511" y="71"/>
                  </a:lnTo>
                  <a:lnTo>
                    <a:pt x="513" y="71"/>
                  </a:lnTo>
                  <a:lnTo>
                    <a:pt x="516" y="71"/>
                  </a:lnTo>
                  <a:lnTo>
                    <a:pt x="517" y="71"/>
                  </a:lnTo>
                  <a:lnTo>
                    <a:pt x="519" y="71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7" y="69"/>
                  </a:lnTo>
                  <a:lnTo>
                    <a:pt x="527" y="68"/>
                  </a:lnTo>
                  <a:lnTo>
                    <a:pt x="528" y="68"/>
                  </a:lnTo>
                  <a:lnTo>
                    <a:pt x="531" y="68"/>
                  </a:lnTo>
                  <a:lnTo>
                    <a:pt x="533" y="68"/>
                  </a:lnTo>
                  <a:lnTo>
                    <a:pt x="534" y="68"/>
                  </a:lnTo>
                  <a:lnTo>
                    <a:pt x="537" y="68"/>
                  </a:lnTo>
                  <a:lnTo>
                    <a:pt x="539" y="68"/>
                  </a:lnTo>
                  <a:lnTo>
                    <a:pt x="540" y="68"/>
                  </a:lnTo>
                  <a:lnTo>
                    <a:pt x="542" y="68"/>
                  </a:lnTo>
                  <a:lnTo>
                    <a:pt x="546" y="69"/>
                  </a:lnTo>
                  <a:lnTo>
                    <a:pt x="548" y="69"/>
                  </a:lnTo>
                  <a:lnTo>
                    <a:pt x="551" y="69"/>
                  </a:lnTo>
                  <a:lnTo>
                    <a:pt x="553" y="69"/>
                  </a:lnTo>
                  <a:lnTo>
                    <a:pt x="554" y="69"/>
                  </a:lnTo>
                  <a:lnTo>
                    <a:pt x="557" y="69"/>
                  </a:lnTo>
                  <a:lnTo>
                    <a:pt x="559" y="69"/>
                  </a:lnTo>
                  <a:lnTo>
                    <a:pt x="562" y="69"/>
                  </a:lnTo>
                  <a:lnTo>
                    <a:pt x="563" y="69"/>
                  </a:lnTo>
                  <a:lnTo>
                    <a:pt x="565" y="69"/>
                  </a:lnTo>
                  <a:lnTo>
                    <a:pt x="568" y="69"/>
                  </a:lnTo>
                  <a:lnTo>
                    <a:pt x="571" y="71"/>
                  </a:lnTo>
                  <a:lnTo>
                    <a:pt x="578" y="71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6" y="71"/>
                  </a:lnTo>
                  <a:lnTo>
                    <a:pt x="588" y="72"/>
                  </a:lnTo>
                  <a:lnTo>
                    <a:pt x="589" y="72"/>
                  </a:lnTo>
                  <a:lnTo>
                    <a:pt x="591" y="72"/>
                  </a:lnTo>
                  <a:lnTo>
                    <a:pt x="592" y="72"/>
                  </a:lnTo>
                  <a:lnTo>
                    <a:pt x="594" y="72"/>
                  </a:lnTo>
                  <a:lnTo>
                    <a:pt x="594" y="71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7" y="66"/>
                  </a:lnTo>
                  <a:lnTo>
                    <a:pt x="597" y="64"/>
                  </a:lnTo>
                  <a:lnTo>
                    <a:pt x="597" y="63"/>
                  </a:lnTo>
                  <a:lnTo>
                    <a:pt x="598" y="61"/>
                  </a:lnTo>
                  <a:lnTo>
                    <a:pt x="598" y="60"/>
                  </a:lnTo>
                  <a:lnTo>
                    <a:pt x="600" y="60"/>
                  </a:lnTo>
                  <a:lnTo>
                    <a:pt x="601" y="58"/>
                  </a:lnTo>
                  <a:lnTo>
                    <a:pt x="604" y="60"/>
                  </a:lnTo>
                  <a:lnTo>
                    <a:pt x="607" y="60"/>
                  </a:lnTo>
                  <a:lnTo>
                    <a:pt x="611" y="60"/>
                  </a:lnTo>
                  <a:lnTo>
                    <a:pt x="612" y="60"/>
                  </a:lnTo>
                  <a:lnTo>
                    <a:pt x="614" y="58"/>
                  </a:lnTo>
                  <a:lnTo>
                    <a:pt x="618" y="58"/>
                  </a:lnTo>
                  <a:lnTo>
                    <a:pt x="623" y="58"/>
                  </a:lnTo>
                  <a:lnTo>
                    <a:pt x="626" y="58"/>
                  </a:lnTo>
                  <a:lnTo>
                    <a:pt x="630" y="57"/>
                  </a:lnTo>
                  <a:lnTo>
                    <a:pt x="633" y="57"/>
                  </a:lnTo>
                  <a:lnTo>
                    <a:pt x="638" y="57"/>
                  </a:lnTo>
                  <a:lnTo>
                    <a:pt x="641" y="57"/>
                  </a:lnTo>
                  <a:lnTo>
                    <a:pt x="644" y="55"/>
                  </a:lnTo>
                  <a:lnTo>
                    <a:pt x="647" y="55"/>
                  </a:lnTo>
                  <a:lnTo>
                    <a:pt x="649" y="55"/>
                  </a:lnTo>
                  <a:lnTo>
                    <a:pt x="650" y="55"/>
                  </a:lnTo>
                  <a:lnTo>
                    <a:pt x="652" y="55"/>
                  </a:lnTo>
                  <a:lnTo>
                    <a:pt x="653" y="54"/>
                  </a:lnTo>
                  <a:lnTo>
                    <a:pt x="655" y="54"/>
                  </a:lnTo>
                  <a:lnTo>
                    <a:pt x="658" y="54"/>
                  </a:lnTo>
                  <a:lnTo>
                    <a:pt x="659" y="52"/>
                  </a:lnTo>
                  <a:lnTo>
                    <a:pt x="661" y="52"/>
                  </a:lnTo>
                  <a:lnTo>
                    <a:pt x="662" y="51"/>
                  </a:lnTo>
                  <a:lnTo>
                    <a:pt x="664" y="49"/>
                  </a:lnTo>
                  <a:lnTo>
                    <a:pt x="665" y="49"/>
                  </a:lnTo>
                  <a:lnTo>
                    <a:pt x="667" y="48"/>
                  </a:lnTo>
                  <a:lnTo>
                    <a:pt x="669" y="46"/>
                  </a:lnTo>
                  <a:lnTo>
                    <a:pt x="670" y="43"/>
                  </a:lnTo>
                  <a:lnTo>
                    <a:pt x="672" y="42"/>
                  </a:lnTo>
                  <a:lnTo>
                    <a:pt x="678" y="37"/>
                  </a:lnTo>
                  <a:lnTo>
                    <a:pt x="682" y="34"/>
                  </a:lnTo>
                  <a:lnTo>
                    <a:pt x="688" y="31"/>
                  </a:lnTo>
                  <a:lnTo>
                    <a:pt x="691" y="26"/>
                  </a:lnTo>
                  <a:lnTo>
                    <a:pt x="693" y="23"/>
                  </a:lnTo>
                  <a:lnTo>
                    <a:pt x="693" y="20"/>
                  </a:lnTo>
                  <a:lnTo>
                    <a:pt x="693" y="14"/>
                  </a:lnTo>
                  <a:lnTo>
                    <a:pt x="693" y="11"/>
                  </a:lnTo>
                  <a:lnTo>
                    <a:pt x="691" y="8"/>
                  </a:lnTo>
                  <a:lnTo>
                    <a:pt x="691" y="5"/>
                  </a:lnTo>
                  <a:lnTo>
                    <a:pt x="691" y="2"/>
                  </a:lnTo>
                  <a:lnTo>
                    <a:pt x="693" y="0"/>
                  </a:lnTo>
                  <a:lnTo>
                    <a:pt x="696" y="0"/>
                  </a:lnTo>
                  <a:lnTo>
                    <a:pt x="699" y="3"/>
                  </a:lnTo>
                  <a:lnTo>
                    <a:pt x="701" y="6"/>
                  </a:lnTo>
                  <a:lnTo>
                    <a:pt x="705" y="10"/>
                  </a:lnTo>
                  <a:lnTo>
                    <a:pt x="708" y="14"/>
                  </a:lnTo>
                  <a:lnTo>
                    <a:pt x="711" y="17"/>
                  </a:lnTo>
                  <a:lnTo>
                    <a:pt x="714" y="22"/>
                  </a:lnTo>
                  <a:lnTo>
                    <a:pt x="716" y="25"/>
                  </a:lnTo>
                  <a:lnTo>
                    <a:pt x="719" y="29"/>
                  </a:lnTo>
                  <a:lnTo>
                    <a:pt x="722" y="34"/>
                  </a:lnTo>
                  <a:lnTo>
                    <a:pt x="723" y="37"/>
                  </a:lnTo>
                  <a:lnTo>
                    <a:pt x="726" y="39"/>
                  </a:lnTo>
                  <a:lnTo>
                    <a:pt x="731" y="39"/>
                  </a:lnTo>
                  <a:lnTo>
                    <a:pt x="737" y="40"/>
                  </a:lnTo>
                  <a:lnTo>
                    <a:pt x="737" y="5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6">
              <a:extLst>
                <a:ext uri="{FF2B5EF4-FFF2-40B4-BE49-F238E27FC236}">
                  <a16:creationId xmlns:a16="http://schemas.microsoft.com/office/drawing/2014/main" id="{0FACE81C-2683-46BF-92E3-D0B174E39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4" y="2939"/>
              <a:ext cx="3" cy="0"/>
            </a:xfrm>
            <a:custGeom>
              <a:avLst/>
              <a:gdLst>
                <a:gd name="T0" fmla="*/ 1 w 3"/>
                <a:gd name="T1" fmla="*/ 0 w 3"/>
                <a:gd name="T2" fmla="*/ 1 w 3"/>
                <a:gd name="T3" fmla="*/ 3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7">
              <a:extLst>
                <a:ext uri="{FF2B5EF4-FFF2-40B4-BE49-F238E27FC236}">
                  <a16:creationId xmlns:a16="http://schemas.microsoft.com/office/drawing/2014/main" id="{027D14B7-135D-470F-A20B-4BF1B3559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916"/>
              <a:ext cx="6" cy="5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2 h 5"/>
                <a:gd name="T4" fmla="*/ 5 w 6"/>
                <a:gd name="T5" fmla="*/ 2 h 5"/>
                <a:gd name="T6" fmla="*/ 5 w 6"/>
                <a:gd name="T7" fmla="*/ 0 h 5"/>
                <a:gd name="T8" fmla="*/ 6 w 6"/>
                <a:gd name="T9" fmla="*/ 2 h 5"/>
                <a:gd name="T10" fmla="*/ 6 w 6"/>
                <a:gd name="T11" fmla="*/ 3 h 5"/>
                <a:gd name="T12" fmla="*/ 5 w 6"/>
                <a:gd name="T13" fmla="*/ 3 h 5"/>
                <a:gd name="T14" fmla="*/ 2 w 6"/>
                <a:gd name="T15" fmla="*/ 5 h 5"/>
                <a:gd name="T16" fmla="*/ 0 w 6"/>
                <a:gd name="T17" fmla="*/ 3 h 5"/>
                <a:gd name="T18" fmla="*/ 0 w 6"/>
                <a:gd name="T19" fmla="*/ 2 h 5"/>
                <a:gd name="T20" fmla="*/ 0 w 6"/>
                <a:gd name="T21" fmla="*/ 0 h 5"/>
                <a:gd name="T22" fmla="*/ 2 w 6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6" y="2"/>
                  </a:lnTo>
                  <a:lnTo>
                    <a:pt x="6" y="3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8">
              <a:extLst>
                <a:ext uri="{FF2B5EF4-FFF2-40B4-BE49-F238E27FC236}">
                  <a16:creationId xmlns:a16="http://schemas.microsoft.com/office/drawing/2014/main" id="{1C6A7C17-803C-4C10-8761-2F7A43E66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" y="2911"/>
              <a:ext cx="23" cy="20"/>
            </a:xfrm>
            <a:custGeom>
              <a:avLst/>
              <a:gdLst>
                <a:gd name="T0" fmla="*/ 3 w 23"/>
                <a:gd name="T1" fmla="*/ 7 h 20"/>
                <a:gd name="T2" fmla="*/ 5 w 23"/>
                <a:gd name="T3" fmla="*/ 8 h 20"/>
                <a:gd name="T4" fmla="*/ 8 w 23"/>
                <a:gd name="T5" fmla="*/ 8 h 20"/>
                <a:gd name="T6" fmla="*/ 8 w 23"/>
                <a:gd name="T7" fmla="*/ 11 h 20"/>
                <a:gd name="T8" fmla="*/ 9 w 23"/>
                <a:gd name="T9" fmla="*/ 13 h 20"/>
                <a:gd name="T10" fmla="*/ 13 w 23"/>
                <a:gd name="T11" fmla="*/ 13 h 20"/>
                <a:gd name="T12" fmla="*/ 14 w 23"/>
                <a:gd name="T13" fmla="*/ 16 h 20"/>
                <a:gd name="T14" fmla="*/ 16 w 23"/>
                <a:gd name="T15" fmla="*/ 17 h 20"/>
                <a:gd name="T16" fmla="*/ 17 w 23"/>
                <a:gd name="T17" fmla="*/ 19 h 20"/>
                <a:gd name="T18" fmla="*/ 19 w 23"/>
                <a:gd name="T19" fmla="*/ 19 h 20"/>
                <a:gd name="T20" fmla="*/ 22 w 23"/>
                <a:gd name="T21" fmla="*/ 17 h 20"/>
                <a:gd name="T22" fmla="*/ 23 w 23"/>
                <a:gd name="T23" fmla="*/ 17 h 20"/>
                <a:gd name="T24" fmla="*/ 23 w 23"/>
                <a:gd name="T25" fmla="*/ 19 h 20"/>
                <a:gd name="T26" fmla="*/ 22 w 23"/>
                <a:gd name="T27" fmla="*/ 20 h 20"/>
                <a:gd name="T28" fmla="*/ 19 w 23"/>
                <a:gd name="T29" fmla="*/ 20 h 20"/>
                <a:gd name="T30" fmla="*/ 14 w 23"/>
                <a:gd name="T31" fmla="*/ 19 h 20"/>
                <a:gd name="T32" fmla="*/ 11 w 23"/>
                <a:gd name="T33" fmla="*/ 14 h 20"/>
                <a:gd name="T34" fmla="*/ 6 w 23"/>
                <a:gd name="T35" fmla="*/ 13 h 20"/>
                <a:gd name="T36" fmla="*/ 2 w 23"/>
                <a:gd name="T37" fmla="*/ 8 h 20"/>
                <a:gd name="T38" fmla="*/ 2 w 23"/>
                <a:gd name="T39" fmla="*/ 7 h 20"/>
                <a:gd name="T40" fmla="*/ 0 w 23"/>
                <a:gd name="T41" fmla="*/ 7 h 20"/>
                <a:gd name="T42" fmla="*/ 0 w 23"/>
                <a:gd name="T43" fmla="*/ 2 h 20"/>
                <a:gd name="T44" fmla="*/ 2 w 23"/>
                <a:gd name="T45" fmla="*/ 2 h 20"/>
                <a:gd name="T46" fmla="*/ 2 w 23"/>
                <a:gd name="T47" fmla="*/ 0 h 20"/>
                <a:gd name="T48" fmla="*/ 3 w 23"/>
                <a:gd name="T49" fmla="*/ 2 h 20"/>
                <a:gd name="T50" fmla="*/ 3 w 23"/>
                <a:gd name="T51" fmla="*/ 4 h 20"/>
                <a:gd name="T52" fmla="*/ 3 w 23"/>
                <a:gd name="T5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0">
                  <a:moveTo>
                    <a:pt x="3" y="7"/>
                  </a:moveTo>
                  <a:lnTo>
                    <a:pt x="5" y="8"/>
                  </a:lnTo>
                  <a:lnTo>
                    <a:pt x="8" y="8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3" y="13"/>
                  </a:lnTo>
                  <a:lnTo>
                    <a:pt x="14" y="16"/>
                  </a:lnTo>
                  <a:lnTo>
                    <a:pt x="16" y="17"/>
                  </a:lnTo>
                  <a:lnTo>
                    <a:pt x="17" y="19"/>
                  </a:lnTo>
                  <a:lnTo>
                    <a:pt x="19" y="19"/>
                  </a:lnTo>
                  <a:lnTo>
                    <a:pt x="22" y="17"/>
                  </a:lnTo>
                  <a:lnTo>
                    <a:pt x="23" y="17"/>
                  </a:lnTo>
                  <a:lnTo>
                    <a:pt x="23" y="19"/>
                  </a:lnTo>
                  <a:lnTo>
                    <a:pt x="22" y="20"/>
                  </a:lnTo>
                  <a:lnTo>
                    <a:pt x="19" y="20"/>
                  </a:lnTo>
                  <a:lnTo>
                    <a:pt x="14" y="19"/>
                  </a:lnTo>
                  <a:lnTo>
                    <a:pt x="11" y="14"/>
                  </a:lnTo>
                  <a:lnTo>
                    <a:pt x="6" y="13"/>
                  </a:lnTo>
                  <a:lnTo>
                    <a:pt x="2" y="8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3" y="4"/>
                  </a:lnTo>
                  <a:lnTo>
                    <a:pt x="3" y="7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9">
              <a:extLst>
                <a:ext uri="{FF2B5EF4-FFF2-40B4-BE49-F238E27FC236}">
                  <a16:creationId xmlns:a16="http://schemas.microsoft.com/office/drawing/2014/main" id="{9E624398-4B12-41CE-BB23-8028E06FF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5" y="2899"/>
              <a:ext cx="6" cy="3"/>
            </a:xfrm>
            <a:custGeom>
              <a:avLst/>
              <a:gdLst>
                <a:gd name="T0" fmla="*/ 6 w 6"/>
                <a:gd name="T1" fmla="*/ 2 h 3"/>
                <a:gd name="T2" fmla="*/ 3 w 6"/>
                <a:gd name="T3" fmla="*/ 3 h 3"/>
                <a:gd name="T4" fmla="*/ 0 w 6"/>
                <a:gd name="T5" fmla="*/ 2 h 3"/>
                <a:gd name="T6" fmla="*/ 1 w 6"/>
                <a:gd name="T7" fmla="*/ 2 h 3"/>
                <a:gd name="T8" fmla="*/ 5 w 6"/>
                <a:gd name="T9" fmla="*/ 2 h 3"/>
                <a:gd name="T10" fmla="*/ 5 w 6"/>
                <a:gd name="T11" fmla="*/ 0 h 3"/>
                <a:gd name="T12" fmla="*/ 6 w 6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lnTo>
                    <a:pt x="3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6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0">
              <a:extLst>
                <a:ext uri="{FF2B5EF4-FFF2-40B4-BE49-F238E27FC236}">
                  <a16:creationId xmlns:a16="http://schemas.microsoft.com/office/drawing/2014/main" id="{AEA248ED-006E-4779-836E-8F942968A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890"/>
              <a:ext cx="8" cy="25"/>
            </a:xfrm>
            <a:custGeom>
              <a:avLst/>
              <a:gdLst>
                <a:gd name="T0" fmla="*/ 6 w 8"/>
                <a:gd name="T1" fmla="*/ 21 h 25"/>
                <a:gd name="T2" fmla="*/ 3 w 8"/>
                <a:gd name="T3" fmla="*/ 25 h 25"/>
                <a:gd name="T4" fmla="*/ 2 w 8"/>
                <a:gd name="T5" fmla="*/ 25 h 25"/>
                <a:gd name="T6" fmla="*/ 0 w 8"/>
                <a:gd name="T7" fmla="*/ 23 h 25"/>
                <a:gd name="T8" fmla="*/ 0 w 8"/>
                <a:gd name="T9" fmla="*/ 21 h 25"/>
                <a:gd name="T10" fmla="*/ 2 w 8"/>
                <a:gd name="T11" fmla="*/ 20 h 25"/>
                <a:gd name="T12" fmla="*/ 2 w 8"/>
                <a:gd name="T13" fmla="*/ 15 h 25"/>
                <a:gd name="T14" fmla="*/ 3 w 8"/>
                <a:gd name="T15" fmla="*/ 15 h 25"/>
                <a:gd name="T16" fmla="*/ 3 w 8"/>
                <a:gd name="T17" fmla="*/ 11 h 25"/>
                <a:gd name="T18" fmla="*/ 3 w 8"/>
                <a:gd name="T19" fmla="*/ 8 h 25"/>
                <a:gd name="T20" fmla="*/ 3 w 8"/>
                <a:gd name="T21" fmla="*/ 6 h 25"/>
                <a:gd name="T22" fmla="*/ 3 w 8"/>
                <a:gd name="T23" fmla="*/ 2 h 25"/>
                <a:gd name="T24" fmla="*/ 5 w 8"/>
                <a:gd name="T25" fmla="*/ 0 h 25"/>
                <a:gd name="T26" fmla="*/ 5 w 8"/>
                <a:gd name="T27" fmla="*/ 2 h 25"/>
                <a:gd name="T28" fmla="*/ 5 w 8"/>
                <a:gd name="T29" fmla="*/ 5 h 25"/>
                <a:gd name="T30" fmla="*/ 5 w 8"/>
                <a:gd name="T31" fmla="*/ 6 h 25"/>
                <a:gd name="T32" fmla="*/ 5 w 8"/>
                <a:gd name="T33" fmla="*/ 11 h 25"/>
                <a:gd name="T34" fmla="*/ 8 w 8"/>
                <a:gd name="T35" fmla="*/ 14 h 25"/>
                <a:gd name="T36" fmla="*/ 8 w 8"/>
                <a:gd name="T37" fmla="*/ 15 h 25"/>
                <a:gd name="T38" fmla="*/ 8 w 8"/>
                <a:gd name="T39" fmla="*/ 17 h 25"/>
                <a:gd name="T40" fmla="*/ 6 w 8"/>
                <a:gd name="T41" fmla="*/ 20 h 25"/>
                <a:gd name="T42" fmla="*/ 6 w 8"/>
                <a:gd name="T43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25">
                  <a:moveTo>
                    <a:pt x="6" y="21"/>
                  </a:moveTo>
                  <a:lnTo>
                    <a:pt x="3" y="25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0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2"/>
                  </a:lnTo>
                  <a:lnTo>
                    <a:pt x="5" y="0"/>
                  </a:lnTo>
                  <a:lnTo>
                    <a:pt x="5" y="2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11"/>
                  </a:lnTo>
                  <a:lnTo>
                    <a:pt x="8" y="14"/>
                  </a:lnTo>
                  <a:lnTo>
                    <a:pt x="8" y="15"/>
                  </a:lnTo>
                  <a:lnTo>
                    <a:pt x="8" y="17"/>
                  </a:lnTo>
                  <a:lnTo>
                    <a:pt x="6" y="20"/>
                  </a:lnTo>
                  <a:lnTo>
                    <a:pt x="6" y="2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71">
              <a:extLst>
                <a:ext uri="{FF2B5EF4-FFF2-40B4-BE49-F238E27FC236}">
                  <a16:creationId xmlns:a16="http://schemas.microsoft.com/office/drawing/2014/main" id="{A23D3E50-27A9-457C-B897-EC4C58B83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" y="2889"/>
              <a:ext cx="6" cy="1"/>
            </a:xfrm>
            <a:custGeom>
              <a:avLst/>
              <a:gdLst>
                <a:gd name="T0" fmla="*/ 5 w 6"/>
                <a:gd name="T1" fmla="*/ 1 h 1"/>
                <a:gd name="T2" fmla="*/ 2 w 6"/>
                <a:gd name="T3" fmla="*/ 1 h 1"/>
                <a:gd name="T4" fmla="*/ 0 w 6"/>
                <a:gd name="T5" fmla="*/ 1 h 1"/>
                <a:gd name="T6" fmla="*/ 2 w 6"/>
                <a:gd name="T7" fmla="*/ 1 h 1"/>
                <a:gd name="T8" fmla="*/ 3 w 6"/>
                <a:gd name="T9" fmla="*/ 0 h 1"/>
                <a:gd name="T10" fmla="*/ 6 w 6"/>
                <a:gd name="T11" fmla="*/ 0 h 1"/>
                <a:gd name="T12" fmla="*/ 5 w 6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">
                  <a:moveTo>
                    <a:pt x="5" y="1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5" y="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2">
              <a:extLst>
                <a:ext uri="{FF2B5EF4-FFF2-40B4-BE49-F238E27FC236}">
                  <a16:creationId xmlns:a16="http://schemas.microsoft.com/office/drawing/2014/main" id="{BA92C08C-F29D-44A8-A92A-CCE025D81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" y="2820"/>
              <a:ext cx="11" cy="12"/>
            </a:xfrm>
            <a:custGeom>
              <a:avLst/>
              <a:gdLst>
                <a:gd name="T0" fmla="*/ 7 w 11"/>
                <a:gd name="T1" fmla="*/ 8 h 12"/>
                <a:gd name="T2" fmla="*/ 2 w 11"/>
                <a:gd name="T3" fmla="*/ 12 h 12"/>
                <a:gd name="T4" fmla="*/ 0 w 11"/>
                <a:gd name="T5" fmla="*/ 11 h 12"/>
                <a:gd name="T6" fmla="*/ 2 w 11"/>
                <a:gd name="T7" fmla="*/ 9 h 12"/>
                <a:gd name="T8" fmla="*/ 5 w 11"/>
                <a:gd name="T9" fmla="*/ 6 h 12"/>
                <a:gd name="T10" fmla="*/ 5 w 11"/>
                <a:gd name="T11" fmla="*/ 4 h 12"/>
                <a:gd name="T12" fmla="*/ 7 w 11"/>
                <a:gd name="T13" fmla="*/ 4 h 12"/>
                <a:gd name="T14" fmla="*/ 5 w 11"/>
                <a:gd name="T15" fmla="*/ 3 h 12"/>
                <a:gd name="T16" fmla="*/ 7 w 11"/>
                <a:gd name="T17" fmla="*/ 3 h 12"/>
                <a:gd name="T18" fmla="*/ 10 w 11"/>
                <a:gd name="T19" fmla="*/ 0 h 12"/>
                <a:gd name="T20" fmla="*/ 11 w 11"/>
                <a:gd name="T21" fmla="*/ 1 h 12"/>
                <a:gd name="T22" fmla="*/ 11 w 11"/>
                <a:gd name="T23" fmla="*/ 3 h 12"/>
                <a:gd name="T24" fmla="*/ 7 w 11"/>
                <a:gd name="T2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7" y="8"/>
                  </a:moveTo>
                  <a:lnTo>
                    <a:pt x="2" y="12"/>
                  </a:lnTo>
                  <a:lnTo>
                    <a:pt x="0" y="11"/>
                  </a:lnTo>
                  <a:lnTo>
                    <a:pt x="2" y="9"/>
                  </a:lnTo>
                  <a:lnTo>
                    <a:pt x="5" y="6"/>
                  </a:lnTo>
                  <a:lnTo>
                    <a:pt x="5" y="4"/>
                  </a:lnTo>
                  <a:lnTo>
                    <a:pt x="7" y="4"/>
                  </a:lnTo>
                  <a:lnTo>
                    <a:pt x="5" y="3"/>
                  </a:lnTo>
                  <a:lnTo>
                    <a:pt x="7" y="3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1" y="3"/>
                  </a:lnTo>
                  <a:lnTo>
                    <a:pt x="7" y="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3">
              <a:extLst>
                <a:ext uri="{FF2B5EF4-FFF2-40B4-BE49-F238E27FC236}">
                  <a16:creationId xmlns:a16="http://schemas.microsoft.com/office/drawing/2014/main" id="{3B3660B9-AB14-44C0-973E-EF8794222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" y="2815"/>
              <a:ext cx="10" cy="14"/>
            </a:xfrm>
            <a:custGeom>
              <a:avLst/>
              <a:gdLst>
                <a:gd name="T0" fmla="*/ 3 w 10"/>
                <a:gd name="T1" fmla="*/ 14 h 14"/>
                <a:gd name="T2" fmla="*/ 2 w 10"/>
                <a:gd name="T3" fmla="*/ 14 h 14"/>
                <a:gd name="T4" fmla="*/ 0 w 10"/>
                <a:gd name="T5" fmla="*/ 13 h 14"/>
                <a:gd name="T6" fmla="*/ 2 w 10"/>
                <a:gd name="T7" fmla="*/ 11 h 14"/>
                <a:gd name="T8" fmla="*/ 2 w 10"/>
                <a:gd name="T9" fmla="*/ 9 h 14"/>
                <a:gd name="T10" fmla="*/ 3 w 10"/>
                <a:gd name="T11" fmla="*/ 6 h 14"/>
                <a:gd name="T12" fmla="*/ 5 w 10"/>
                <a:gd name="T13" fmla="*/ 3 h 14"/>
                <a:gd name="T14" fmla="*/ 5 w 10"/>
                <a:gd name="T15" fmla="*/ 2 h 14"/>
                <a:gd name="T16" fmla="*/ 7 w 10"/>
                <a:gd name="T17" fmla="*/ 0 h 14"/>
                <a:gd name="T18" fmla="*/ 8 w 10"/>
                <a:gd name="T19" fmla="*/ 2 h 14"/>
                <a:gd name="T20" fmla="*/ 8 w 10"/>
                <a:gd name="T21" fmla="*/ 3 h 14"/>
                <a:gd name="T22" fmla="*/ 10 w 10"/>
                <a:gd name="T23" fmla="*/ 3 h 14"/>
                <a:gd name="T24" fmla="*/ 10 w 10"/>
                <a:gd name="T25" fmla="*/ 5 h 14"/>
                <a:gd name="T26" fmla="*/ 8 w 10"/>
                <a:gd name="T27" fmla="*/ 6 h 14"/>
                <a:gd name="T28" fmla="*/ 7 w 10"/>
                <a:gd name="T29" fmla="*/ 9 h 14"/>
                <a:gd name="T30" fmla="*/ 3 w 10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3" y="14"/>
                  </a:moveTo>
                  <a:lnTo>
                    <a:pt x="2" y="14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6"/>
                  </a:lnTo>
                  <a:lnTo>
                    <a:pt x="5" y="3"/>
                  </a:lnTo>
                  <a:lnTo>
                    <a:pt x="5" y="2"/>
                  </a:lnTo>
                  <a:lnTo>
                    <a:pt x="7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8" y="6"/>
                  </a:lnTo>
                  <a:lnTo>
                    <a:pt x="7" y="9"/>
                  </a:lnTo>
                  <a:lnTo>
                    <a:pt x="3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id="{F4D0A5EE-205E-438F-ACA3-DF8697121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" y="2809"/>
              <a:ext cx="4" cy="6"/>
            </a:xfrm>
            <a:custGeom>
              <a:avLst/>
              <a:gdLst>
                <a:gd name="T0" fmla="*/ 4 w 4"/>
                <a:gd name="T1" fmla="*/ 3 h 6"/>
                <a:gd name="T2" fmla="*/ 1 w 4"/>
                <a:gd name="T3" fmla="*/ 6 h 6"/>
                <a:gd name="T4" fmla="*/ 0 w 4"/>
                <a:gd name="T5" fmla="*/ 6 h 6"/>
                <a:gd name="T6" fmla="*/ 0 w 4"/>
                <a:gd name="T7" fmla="*/ 5 h 6"/>
                <a:gd name="T8" fmla="*/ 0 w 4"/>
                <a:gd name="T9" fmla="*/ 2 h 6"/>
                <a:gd name="T10" fmla="*/ 1 w 4"/>
                <a:gd name="T11" fmla="*/ 0 h 6"/>
                <a:gd name="T12" fmla="*/ 3 w 4"/>
                <a:gd name="T13" fmla="*/ 0 h 6"/>
                <a:gd name="T14" fmla="*/ 4 w 4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4" y="3"/>
                  </a:move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5">
              <a:extLst>
                <a:ext uri="{FF2B5EF4-FFF2-40B4-BE49-F238E27FC236}">
                  <a16:creationId xmlns:a16="http://schemas.microsoft.com/office/drawing/2014/main" id="{D1CF6E3C-CE06-4874-87D7-4D5D3C3DC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" y="2803"/>
              <a:ext cx="10" cy="14"/>
            </a:xfrm>
            <a:custGeom>
              <a:avLst/>
              <a:gdLst>
                <a:gd name="T0" fmla="*/ 4 w 10"/>
                <a:gd name="T1" fmla="*/ 14 h 14"/>
                <a:gd name="T2" fmla="*/ 3 w 10"/>
                <a:gd name="T3" fmla="*/ 14 h 14"/>
                <a:gd name="T4" fmla="*/ 0 w 10"/>
                <a:gd name="T5" fmla="*/ 11 h 14"/>
                <a:gd name="T6" fmla="*/ 0 w 10"/>
                <a:gd name="T7" fmla="*/ 9 h 14"/>
                <a:gd name="T8" fmla="*/ 7 w 10"/>
                <a:gd name="T9" fmla="*/ 2 h 14"/>
                <a:gd name="T10" fmla="*/ 9 w 10"/>
                <a:gd name="T11" fmla="*/ 0 h 14"/>
                <a:gd name="T12" fmla="*/ 10 w 10"/>
                <a:gd name="T13" fmla="*/ 0 h 14"/>
                <a:gd name="T14" fmla="*/ 10 w 10"/>
                <a:gd name="T15" fmla="*/ 2 h 14"/>
                <a:gd name="T16" fmla="*/ 10 w 10"/>
                <a:gd name="T17" fmla="*/ 3 h 14"/>
                <a:gd name="T18" fmla="*/ 10 w 10"/>
                <a:gd name="T19" fmla="*/ 5 h 14"/>
                <a:gd name="T20" fmla="*/ 7 w 10"/>
                <a:gd name="T21" fmla="*/ 11 h 14"/>
                <a:gd name="T22" fmla="*/ 4 w 10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lnTo>
                    <a:pt x="3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7" y="2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3"/>
                  </a:lnTo>
                  <a:lnTo>
                    <a:pt x="10" y="5"/>
                  </a:lnTo>
                  <a:lnTo>
                    <a:pt x="7" y="11"/>
                  </a:lnTo>
                  <a:lnTo>
                    <a:pt x="4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76">
              <a:extLst>
                <a:ext uri="{FF2B5EF4-FFF2-40B4-BE49-F238E27FC236}">
                  <a16:creationId xmlns:a16="http://schemas.microsoft.com/office/drawing/2014/main" id="{FBD6E3EE-3EBF-48D6-AB8B-F7E1E5594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800"/>
              <a:ext cx="6" cy="9"/>
            </a:xfrm>
            <a:custGeom>
              <a:avLst/>
              <a:gdLst>
                <a:gd name="T0" fmla="*/ 3 w 6"/>
                <a:gd name="T1" fmla="*/ 6 h 9"/>
                <a:gd name="T2" fmla="*/ 2 w 6"/>
                <a:gd name="T3" fmla="*/ 9 h 9"/>
                <a:gd name="T4" fmla="*/ 0 w 6"/>
                <a:gd name="T5" fmla="*/ 8 h 9"/>
                <a:gd name="T6" fmla="*/ 2 w 6"/>
                <a:gd name="T7" fmla="*/ 6 h 9"/>
                <a:gd name="T8" fmla="*/ 2 w 6"/>
                <a:gd name="T9" fmla="*/ 5 h 9"/>
                <a:gd name="T10" fmla="*/ 0 w 6"/>
                <a:gd name="T11" fmla="*/ 2 h 9"/>
                <a:gd name="T12" fmla="*/ 2 w 6"/>
                <a:gd name="T13" fmla="*/ 0 h 9"/>
                <a:gd name="T14" fmla="*/ 5 w 6"/>
                <a:gd name="T15" fmla="*/ 0 h 9"/>
                <a:gd name="T16" fmla="*/ 6 w 6"/>
                <a:gd name="T17" fmla="*/ 3 h 9"/>
                <a:gd name="T18" fmla="*/ 5 w 6"/>
                <a:gd name="T19" fmla="*/ 5 h 9"/>
                <a:gd name="T20" fmla="*/ 3 w 6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9">
                  <a:moveTo>
                    <a:pt x="3" y="6"/>
                  </a:moveTo>
                  <a:lnTo>
                    <a:pt x="2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3" y="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7">
              <a:extLst>
                <a:ext uri="{FF2B5EF4-FFF2-40B4-BE49-F238E27FC236}">
                  <a16:creationId xmlns:a16="http://schemas.microsoft.com/office/drawing/2014/main" id="{80074C3A-4E3A-42D7-B879-A22C035E7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" y="2789"/>
              <a:ext cx="41" cy="32"/>
            </a:xfrm>
            <a:custGeom>
              <a:avLst/>
              <a:gdLst>
                <a:gd name="T0" fmla="*/ 26 w 41"/>
                <a:gd name="T1" fmla="*/ 22 h 32"/>
                <a:gd name="T2" fmla="*/ 23 w 41"/>
                <a:gd name="T3" fmla="*/ 23 h 32"/>
                <a:gd name="T4" fmla="*/ 18 w 41"/>
                <a:gd name="T5" fmla="*/ 28 h 32"/>
                <a:gd name="T6" fmla="*/ 17 w 41"/>
                <a:gd name="T7" fmla="*/ 28 h 32"/>
                <a:gd name="T8" fmla="*/ 14 w 41"/>
                <a:gd name="T9" fmla="*/ 31 h 32"/>
                <a:gd name="T10" fmla="*/ 12 w 41"/>
                <a:gd name="T11" fmla="*/ 31 h 32"/>
                <a:gd name="T12" fmla="*/ 9 w 41"/>
                <a:gd name="T13" fmla="*/ 31 h 32"/>
                <a:gd name="T14" fmla="*/ 8 w 41"/>
                <a:gd name="T15" fmla="*/ 31 h 32"/>
                <a:gd name="T16" fmla="*/ 5 w 41"/>
                <a:gd name="T17" fmla="*/ 32 h 32"/>
                <a:gd name="T18" fmla="*/ 3 w 41"/>
                <a:gd name="T19" fmla="*/ 32 h 32"/>
                <a:gd name="T20" fmla="*/ 0 w 41"/>
                <a:gd name="T21" fmla="*/ 29 h 32"/>
                <a:gd name="T22" fmla="*/ 0 w 41"/>
                <a:gd name="T23" fmla="*/ 26 h 32"/>
                <a:gd name="T24" fmla="*/ 2 w 41"/>
                <a:gd name="T25" fmla="*/ 26 h 32"/>
                <a:gd name="T26" fmla="*/ 2 w 41"/>
                <a:gd name="T27" fmla="*/ 23 h 32"/>
                <a:gd name="T28" fmla="*/ 3 w 41"/>
                <a:gd name="T29" fmla="*/ 20 h 32"/>
                <a:gd name="T30" fmla="*/ 6 w 41"/>
                <a:gd name="T31" fmla="*/ 20 h 32"/>
                <a:gd name="T32" fmla="*/ 8 w 41"/>
                <a:gd name="T33" fmla="*/ 19 h 32"/>
                <a:gd name="T34" fmla="*/ 9 w 41"/>
                <a:gd name="T35" fmla="*/ 14 h 32"/>
                <a:gd name="T36" fmla="*/ 11 w 41"/>
                <a:gd name="T37" fmla="*/ 13 h 32"/>
                <a:gd name="T38" fmla="*/ 11 w 41"/>
                <a:gd name="T39" fmla="*/ 10 h 32"/>
                <a:gd name="T40" fmla="*/ 14 w 41"/>
                <a:gd name="T41" fmla="*/ 6 h 32"/>
                <a:gd name="T42" fmla="*/ 17 w 41"/>
                <a:gd name="T43" fmla="*/ 5 h 32"/>
                <a:gd name="T44" fmla="*/ 18 w 41"/>
                <a:gd name="T45" fmla="*/ 5 h 32"/>
                <a:gd name="T46" fmla="*/ 21 w 41"/>
                <a:gd name="T47" fmla="*/ 3 h 32"/>
                <a:gd name="T48" fmla="*/ 25 w 41"/>
                <a:gd name="T49" fmla="*/ 3 h 32"/>
                <a:gd name="T50" fmla="*/ 26 w 41"/>
                <a:gd name="T51" fmla="*/ 2 h 32"/>
                <a:gd name="T52" fmla="*/ 28 w 41"/>
                <a:gd name="T53" fmla="*/ 2 h 32"/>
                <a:gd name="T54" fmla="*/ 31 w 41"/>
                <a:gd name="T55" fmla="*/ 0 h 32"/>
                <a:gd name="T56" fmla="*/ 38 w 41"/>
                <a:gd name="T57" fmla="*/ 0 h 32"/>
                <a:gd name="T58" fmla="*/ 41 w 41"/>
                <a:gd name="T59" fmla="*/ 5 h 32"/>
                <a:gd name="T60" fmla="*/ 41 w 41"/>
                <a:gd name="T61" fmla="*/ 8 h 32"/>
                <a:gd name="T62" fmla="*/ 41 w 41"/>
                <a:gd name="T63" fmla="*/ 10 h 32"/>
                <a:gd name="T64" fmla="*/ 37 w 41"/>
                <a:gd name="T65" fmla="*/ 14 h 32"/>
                <a:gd name="T66" fmla="*/ 35 w 41"/>
                <a:gd name="T67" fmla="*/ 14 h 32"/>
                <a:gd name="T68" fmla="*/ 31 w 41"/>
                <a:gd name="T69" fmla="*/ 19 h 32"/>
                <a:gd name="T70" fmla="*/ 29 w 41"/>
                <a:gd name="T71" fmla="*/ 20 h 32"/>
                <a:gd name="T72" fmla="*/ 26 w 41"/>
                <a:gd name="T7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32">
                  <a:moveTo>
                    <a:pt x="26" y="22"/>
                  </a:moveTo>
                  <a:lnTo>
                    <a:pt x="23" y="23"/>
                  </a:lnTo>
                  <a:lnTo>
                    <a:pt x="18" y="28"/>
                  </a:lnTo>
                  <a:lnTo>
                    <a:pt x="17" y="28"/>
                  </a:lnTo>
                  <a:lnTo>
                    <a:pt x="14" y="31"/>
                  </a:lnTo>
                  <a:lnTo>
                    <a:pt x="12" y="31"/>
                  </a:lnTo>
                  <a:lnTo>
                    <a:pt x="9" y="31"/>
                  </a:lnTo>
                  <a:lnTo>
                    <a:pt x="8" y="31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8" y="19"/>
                  </a:lnTo>
                  <a:lnTo>
                    <a:pt x="9" y="14"/>
                  </a:lnTo>
                  <a:lnTo>
                    <a:pt x="11" y="13"/>
                  </a:lnTo>
                  <a:lnTo>
                    <a:pt x="11" y="10"/>
                  </a:lnTo>
                  <a:lnTo>
                    <a:pt x="14" y="6"/>
                  </a:lnTo>
                  <a:lnTo>
                    <a:pt x="17" y="5"/>
                  </a:lnTo>
                  <a:lnTo>
                    <a:pt x="18" y="5"/>
                  </a:lnTo>
                  <a:lnTo>
                    <a:pt x="21" y="3"/>
                  </a:lnTo>
                  <a:lnTo>
                    <a:pt x="25" y="3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1" y="5"/>
                  </a:lnTo>
                  <a:lnTo>
                    <a:pt x="41" y="8"/>
                  </a:lnTo>
                  <a:lnTo>
                    <a:pt x="41" y="10"/>
                  </a:lnTo>
                  <a:lnTo>
                    <a:pt x="37" y="14"/>
                  </a:lnTo>
                  <a:lnTo>
                    <a:pt x="35" y="14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6" y="2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78">
              <a:extLst>
                <a:ext uri="{FF2B5EF4-FFF2-40B4-BE49-F238E27FC236}">
                  <a16:creationId xmlns:a16="http://schemas.microsoft.com/office/drawing/2014/main" id="{CB6DA0DD-240F-4C57-86CA-580811412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" y="2768"/>
              <a:ext cx="5" cy="14"/>
            </a:xfrm>
            <a:custGeom>
              <a:avLst/>
              <a:gdLst>
                <a:gd name="T0" fmla="*/ 5 w 5"/>
                <a:gd name="T1" fmla="*/ 12 h 14"/>
                <a:gd name="T2" fmla="*/ 5 w 5"/>
                <a:gd name="T3" fmla="*/ 14 h 14"/>
                <a:gd name="T4" fmla="*/ 3 w 5"/>
                <a:gd name="T5" fmla="*/ 11 h 14"/>
                <a:gd name="T6" fmla="*/ 1 w 5"/>
                <a:gd name="T7" fmla="*/ 6 h 14"/>
                <a:gd name="T8" fmla="*/ 0 w 5"/>
                <a:gd name="T9" fmla="*/ 5 h 14"/>
                <a:gd name="T10" fmla="*/ 0 w 5"/>
                <a:gd name="T11" fmla="*/ 2 h 14"/>
                <a:gd name="T12" fmla="*/ 1 w 5"/>
                <a:gd name="T13" fmla="*/ 0 h 14"/>
                <a:gd name="T14" fmla="*/ 3 w 5"/>
                <a:gd name="T15" fmla="*/ 2 h 14"/>
                <a:gd name="T16" fmla="*/ 3 w 5"/>
                <a:gd name="T17" fmla="*/ 6 h 14"/>
                <a:gd name="T18" fmla="*/ 3 w 5"/>
                <a:gd name="T19" fmla="*/ 8 h 14"/>
                <a:gd name="T20" fmla="*/ 3 w 5"/>
                <a:gd name="T21" fmla="*/ 11 h 14"/>
                <a:gd name="T22" fmla="*/ 5 w 5"/>
                <a:gd name="T2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4">
                  <a:moveTo>
                    <a:pt x="5" y="12"/>
                  </a:moveTo>
                  <a:lnTo>
                    <a:pt x="5" y="14"/>
                  </a:lnTo>
                  <a:lnTo>
                    <a:pt x="3" y="11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6"/>
                  </a:lnTo>
                  <a:lnTo>
                    <a:pt x="3" y="8"/>
                  </a:lnTo>
                  <a:lnTo>
                    <a:pt x="3" y="11"/>
                  </a:lnTo>
                  <a:lnTo>
                    <a:pt x="5" y="1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79">
              <a:extLst>
                <a:ext uri="{FF2B5EF4-FFF2-40B4-BE49-F238E27FC236}">
                  <a16:creationId xmlns:a16="http://schemas.microsoft.com/office/drawing/2014/main" id="{6B2F2788-012F-4A2C-BC4F-F1B6B8956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5" y="2731"/>
              <a:ext cx="2" cy="2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0">
              <a:extLst>
                <a:ext uri="{FF2B5EF4-FFF2-40B4-BE49-F238E27FC236}">
                  <a16:creationId xmlns:a16="http://schemas.microsoft.com/office/drawing/2014/main" id="{39DA6A87-145A-4F80-91CE-C4E327B03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" y="2719"/>
              <a:ext cx="3" cy="6"/>
            </a:xfrm>
            <a:custGeom>
              <a:avLst/>
              <a:gdLst>
                <a:gd name="T0" fmla="*/ 3 w 3"/>
                <a:gd name="T1" fmla="*/ 3 h 6"/>
                <a:gd name="T2" fmla="*/ 2 w 3"/>
                <a:gd name="T3" fmla="*/ 6 h 6"/>
                <a:gd name="T4" fmla="*/ 0 w 3"/>
                <a:gd name="T5" fmla="*/ 6 h 6"/>
                <a:gd name="T6" fmla="*/ 0 w 3"/>
                <a:gd name="T7" fmla="*/ 5 h 6"/>
                <a:gd name="T8" fmla="*/ 2 w 3"/>
                <a:gd name="T9" fmla="*/ 3 h 6"/>
                <a:gd name="T10" fmla="*/ 2 w 3"/>
                <a:gd name="T11" fmla="*/ 0 h 6"/>
                <a:gd name="T12" fmla="*/ 3 w 3"/>
                <a:gd name="T13" fmla="*/ 0 h 6"/>
                <a:gd name="T14" fmla="*/ 3 w 3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1">
              <a:extLst>
                <a:ext uri="{FF2B5EF4-FFF2-40B4-BE49-F238E27FC236}">
                  <a16:creationId xmlns:a16="http://schemas.microsoft.com/office/drawing/2014/main" id="{A7E712E8-FA34-4DD3-AD8F-A2D82F1A0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" y="1938"/>
              <a:ext cx="1599" cy="1028"/>
            </a:xfrm>
            <a:custGeom>
              <a:avLst/>
              <a:gdLst>
                <a:gd name="T0" fmla="*/ 718 w 1599"/>
                <a:gd name="T1" fmla="*/ 29 h 1028"/>
                <a:gd name="T2" fmla="*/ 748 w 1599"/>
                <a:gd name="T3" fmla="*/ 59 h 1028"/>
                <a:gd name="T4" fmla="*/ 820 w 1599"/>
                <a:gd name="T5" fmla="*/ 61 h 1028"/>
                <a:gd name="T6" fmla="*/ 792 w 1599"/>
                <a:gd name="T7" fmla="*/ 81 h 1028"/>
                <a:gd name="T8" fmla="*/ 823 w 1599"/>
                <a:gd name="T9" fmla="*/ 84 h 1028"/>
                <a:gd name="T10" fmla="*/ 858 w 1599"/>
                <a:gd name="T11" fmla="*/ 97 h 1028"/>
                <a:gd name="T12" fmla="*/ 893 w 1599"/>
                <a:gd name="T13" fmla="*/ 114 h 1028"/>
                <a:gd name="T14" fmla="*/ 925 w 1599"/>
                <a:gd name="T15" fmla="*/ 104 h 1028"/>
                <a:gd name="T16" fmla="*/ 957 w 1599"/>
                <a:gd name="T17" fmla="*/ 111 h 1028"/>
                <a:gd name="T18" fmla="*/ 965 w 1599"/>
                <a:gd name="T19" fmla="*/ 145 h 1028"/>
                <a:gd name="T20" fmla="*/ 1125 w 1599"/>
                <a:gd name="T21" fmla="*/ 247 h 1028"/>
                <a:gd name="T22" fmla="*/ 1387 w 1599"/>
                <a:gd name="T23" fmla="*/ 239 h 1028"/>
                <a:gd name="T24" fmla="*/ 1473 w 1599"/>
                <a:gd name="T25" fmla="*/ 290 h 1028"/>
                <a:gd name="T26" fmla="*/ 1554 w 1599"/>
                <a:gd name="T27" fmla="*/ 302 h 1028"/>
                <a:gd name="T28" fmla="*/ 1560 w 1599"/>
                <a:gd name="T29" fmla="*/ 506 h 1028"/>
                <a:gd name="T30" fmla="*/ 1589 w 1599"/>
                <a:gd name="T31" fmla="*/ 535 h 1028"/>
                <a:gd name="T32" fmla="*/ 1592 w 1599"/>
                <a:gd name="T33" fmla="*/ 568 h 1028"/>
                <a:gd name="T34" fmla="*/ 1595 w 1599"/>
                <a:gd name="T35" fmla="*/ 600 h 1028"/>
                <a:gd name="T36" fmla="*/ 1596 w 1599"/>
                <a:gd name="T37" fmla="*/ 629 h 1028"/>
                <a:gd name="T38" fmla="*/ 1590 w 1599"/>
                <a:gd name="T39" fmla="*/ 661 h 1028"/>
                <a:gd name="T40" fmla="*/ 1595 w 1599"/>
                <a:gd name="T41" fmla="*/ 693 h 1028"/>
                <a:gd name="T42" fmla="*/ 1599 w 1599"/>
                <a:gd name="T43" fmla="*/ 726 h 1028"/>
                <a:gd name="T44" fmla="*/ 1587 w 1599"/>
                <a:gd name="T45" fmla="*/ 761 h 1028"/>
                <a:gd name="T46" fmla="*/ 1548 w 1599"/>
                <a:gd name="T47" fmla="*/ 793 h 1028"/>
                <a:gd name="T48" fmla="*/ 1506 w 1599"/>
                <a:gd name="T49" fmla="*/ 836 h 1028"/>
                <a:gd name="T50" fmla="*/ 1464 w 1599"/>
                <a:gd name="T51" fmla="*/ 864 h 1028"/>
                <a:gd name="T52" fmla="*/ 1422 w 1599"/>
                <a:gd name="T53" fmla="*/ 882 h 1028"/>
                <a:gd name="T54" fmla="*/ 1366 w 1599"/>
                <a:gd name="T55" fmla="*/ 874 h 1028"/>
                <a:gd name="T56" fmla="*/ 1291 w 1599"/>
                <a:gd name="T57" fmla="*/ 874 h 1028"/>
                <a:gd name="T58" fmla="*/ 1105 w 1599"/>
                <a:gd name="T59" fmla="*/ 914 h 1028"/>
                <a:gd name="T60" fmla="*/ 1058 w 1599"/>
                <a:gd name="T61" fmla="*/ 876 h 1028"/>
                <a:gd name="T62" fmla="*/ 997 w 1599"/>
                <a:gd name="T63" fmla="*/ 903 h 1028"/>
                <a:gd name="T64" fmla="*/ 949 w 1599"/>
                <a:gd name="T65" fmla="*/ 948 h 1028"/>
                <a:gd name="T66" fmla="*/ 930 w 1599"/>
                <a:gd name="T67" fmla="*/ 1013 h 1028"/>
                <a:gd name="T68" fmla="*/ 800 w 1599"/>
                <a:gd name="T69" fmla="*/ 1027 h 1028"/>
                <a:gd name="T70" fmla="*/ 577 w 1599"/>
                <a:gd name="T71" fmla="*/ 1027 h 1028"/>
                <a:gd name="T72" fmla="*/ 397 w 1599"/>
                <a:gd name="T73" fmla="*/ 1027 h 1028"/>
                <a:gd name="T74" fmla="*/ 188 w 1599"/>
                <a:gd name="T75" fmla="*/ 1028 h 1028"/>
                <a:gd name="T76" fmla="*/ 139 w 1599"/>
                <a:gd name="T77" fmla="*/ 1022 h 1028"/>
                <a:gd name="T78" fmla="*/ 127 w 1599"/>
                <a:gd name="T79" fmla="*/ 998 h 1028"/>
                <a:gd name="T80" fmla="*/ 129 w 1599"/>
                <a:gd name="T81" fmla="*/ 978 h 1028"/>
                <a:gd name="T82" fmla="*/ 97 w 1599"/>
                <a:gd name="T83" fmla="*/ 975 h 1028"/>
                <a:gd name="T84" fmla="*/ 84 w 1599"/>
                <a:gd name="T85" fmla="*/ 958 h 1028"/>
                <a:gd name="T86" fmla="*/ 98 w 1599"/>
                <a:gd name="T87" fmla="*/ 922 h 1028"/>
                <a:gd name="T88" fmla="*/ 103 w 1599"/>
                <a:gd name="T89" fmla="*/ 882 h 1028"/>
                <a:gd name="T90" fmla="*/ 129 w 1599"/>
                <a:gd name="T91" fmla="*/ 853 h 1028"/>
                <a:gd name="T92" fmla="*/ 153 w 1599"/>
                <a:gd name="T93" fmla="*/ 857 h 1028"/>
                <a:gd name="T94" fmla="*/ 158 w 1599"/>
                <a:gd name="T95" fmla="*/ 839 h 1028"/>
                <a:gd name="T96" fmla="*/ 151 w 1599"/>
                <a:gd name="T97" fmla="*/ 822 h 1028"/>
                <a:gd name="T98" fmla="*/ 144 w 1599"/>
                <a:gd name="T99" fmla="*/ 810 h 1028"/>
                <a:gd name="T100" fmla="*/ 115 w 1599"/>
                <a:gd name="T101" fmla="*/ 844 h 1028"/>
                <a:gd name="T102" fmla="*/ 80 w 1599"/>
                <a:gd name="T103" fmla="*/ 856 h 1028"/>
                <a:gd name="T104" fmla="*/ 72 w 1599"/>
                <a:gd name="T105" fmla="*/ 857 h 1028"/>
                <a:gd name="T106" fmla="*/ 49 w 1599"/>
                <a:gd name="T107" fmla="*/ 874 h 1028"/>
                <a:gd name="T108" fmla="*/ 40 w 1599"/>
                <a:gd name="T109" fmla="*/ 893 h 1028"/>
                <a:gd name="T110" fmla="*/ 7 w 1599"/>
                <a:gd name="T111" fmla="*/ 845 h 1028"/>
                <a:gd name="T112" fmla="*/ 13 w 1599"/>
                <a:gd name="T113" fmla="*/ 830 h 1028"/>
                <a:gd name="T114" fmla="*/ 7 w 1599"/>
                <a:gd name="T115" fmla="*/ 800 h 1028"/>
                <a:gd name="T116" fmla="*/ 2 w 1599"/>
                <a:gd name="T117" fmla="*/ 766 h 1028"/>
                <a:gd name="T118" fmla="*/ 31 w 1599"/>
                <a:gd name="T119" fmla="*/ 72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1028">
                  <a:moveTo>
                    <a:pt x="696" y="0"/>
                  </a:moveTo>
                  <a:lnTo>
                    <a:pt x="696" y="7"/>
                  </a:lnTo>
                  <a:lnTo>
                    <a:pt x="696" y="9"/>
                  </a:lnTo>
                  <a:lnTo>
                    <a:pt x="698" y="10"/>
                  </a:lnTo>
                  <a:lnTo>
                    <a:pt x="699" y="12"/>
                  </a:lnTo>
                  <a:lnTo>
                    <a:pt x="701" y="14"/>
                  </a:lnTo>
                  <a:lnTo>
                    <a:pt x="704" y="14"/>
                  </a:lnTo>
                  <a:lnTo>
                    <a:pt x="705" y="14"/>
                  </a:lnTo>
                  <a:lnTo>
                    <a:pt x="708" y="15"/>
                  </a:lnTo>
                  <a:lnTo>
                    <a:pt x="708" y="17"/>
                  </a:lnTo>
                  <a:lnTo>
                    <a:pt x="710" y="18"/>
                  </a:lnTo>
                  <a:lnTo>
                    <a:pt x="711" y="20"/>
                  </a:lnTo>
                  <a:lnTo>
                    <a:pt x="713" y="23"/>
                  </a:lnTo>
                  <a:lnTo>
                    <a:pt x="714" y="23"/>
                  </a:lnTo>
                  <a:lnTo>
                    <a:pt x="716" y="24"/>
                  </a:lnTo>
                  <a:lnTo>
                    <a:pt x="716" y="26"/>
                  </a:lnTo>
                  <a:lnTo>
                    <a:pt x="718" y="29"/>
                  </a:lnTo>
                  <a:lnTo>
                    <a:pt x="718" y="30"/>
                  </a:lnTo>
                  <a:lnTo>
                    <a:pt x="718" y="32"/>
                  </a:lnTo>
                  <a:lnTo>
                    <a:pt x="719" y="35"/>
                  </a:lnTo>
                  <a:lnTo>
                    <a:pt x="719" y="36"/>
                  </a:lnTo>
                  <a:lnTo>
                    <a:pt x="721" y="38"/>
                  </a:lnTo>
                  <a:lnTo>
                    <a:pt x="722" y="41"/>
                  </a:lnTo>
                  <a:lnTo>
                    <a:pt x="724" y="43"/>
                  </a:lnTo>
                  <a:lnTo>
                    <a:pt x="725" y="46"/>
                  </a:lnTo>
                  <a:lnTo>
                    <a:pt x="727" y="47"/>
                  </a:lnTo>
                  <a:lnTo>
                    <a:pt x="727" y="50"/>
                  </a:lnTo>
                  <a:lnTo>
                    <a:pt x="728" y="52"/>
                  </a:lnTo>
                  <a:lnTo>
                    <a:pt x="731" y="56"/>
                  </a:lnTo>
                  <a:lnTo>
                    <a:pt x="734" y="58"/>
                  </a:lnTo>
                  <a:lnTo>
                    <a:pt x="739" y="59"/>
                  </a:lnTo>
                  <a:lnTo>
                    <a:pt x="742" y="61"/>
                  </a:lnTo>
                  <a:lnTo>
                    <a:pt x="745" y="59"/>
                  </a:lnTo>
                  <a:lnTo>
                    <a:pt x="748" y="59"/>
                  </a:lnTo>
                  <a:lnTo>
                    <a:pt x="751" y="59"/>
                  </a:lnTo>
                  <a:lnTo>
                    <a:pt x="756" y="56"/>
                  </a:lnTo>
                  <a:lnTo>
                    <a:pt x="760" y="55"/>
                  </a:lnTo>
                  <a:lnTo>
                    <a:pt x="763" y="52"/>
                  </a:lnTo>
                  <a:lnTo>
                    <a:pt x="768" y="49"/>
                  </a:lnTo>
                  <a:lnTo>
                    <a:pt x="772" y="43"/>
                  </a:lnTo>
                  <a:lnTo>
                    <a:pt x="776" y="35"/>
                  </a:lnTo>
                  <a:lnTo>
                    <a:pt x="782" y="27"/>
                  </a:lnTo>
                  <a:lnTo>
                    <a:pt x="788" y="24"/>
                  </a:lnTo>
                  <a:lnTo>
                    <a:pt x="792" y="26"/>
                  </a:lnTo>
                  <a:lnTo>
                    <a:pt x="797" y="27"/>
                  </a:lnTo>
                  <a:lnTo>
                    <a:pt x="800" y="36"/>
                  </a:lnTo>
                  <a:lnTo>
                    <a:pt x="805" y="44"/>
                  </a:lnTo>
                  <a:lnTo>
                    <a:pt x="809" y="47"/>
                  </a:lnTo>
                  <a:lnTo>
                    <a:pt x="814" y="52"/>
                  </a:lnTo>
                  <a:lnTo>
                    <a:pt x="817" y="56"/>
                  </a:lnTo>
                  <a:lnTo>
                    <a:pt x="820" y="61"/>
                  </a:lnTo>
                  <a:lnTo>
                    <a:pt x="820" y="67"/>
                  </a:lnTo>
                  <a:lnTo>
                    <a:pt x="815" y="75"/>
                  </a:lnTo>
                  <a:lnTo>
                    <a:pt x="808" y="75"/>
                  </a:lnTo>
                  <a:lnTo>
                    <a:pt x="800" y="72"/>
                  </a:lnTo>
                  <a:lnTo>
                    <a:pt x="791" y="68"/>
                  </a:lnTo>
                  <a:lnTo>
                    <a:pt x="782" y="73"/>
                  </a:lnTo>
                  <a:lnTo>
                    <a:pt x="779" y="79"/>
                  </a:lnTo>
                  <a:lnTo>
                    <a:pt x="779" y="87"/>
                  </a:lnTo>
                  <a:lnTo>
                    <a:pt x="783" y="90"/>
                  </a:lnTo>
                  <a:lnTo>
                    <a:pt x="789" y="93"/>
                  </a:lnTo>
                  <a:lnTo>
                    <a:pt x="789" y="90"/>
                  </a:lnTo>
                  <a:lnTo>
                    <a:pt x="791" y="88"/>
                  </a:lnTo>
                  <a:lnTo>
                    <a:pt x="791" y="87"/>
                  </a:lnTo>
                  <a:lnTo>
                    <a:pt x="791" y="85"/>
                  </a:lnTo>
                  <a:lnTo>
                    <a:pt x="792" y="84"/>
                  </a:lnTo>
                  <a:lnTo>
                    <a:pt x="792" y="82"/>
                  </a:lnTo>
                  <a:lnTo>
                    <a:pt x="792" y="81"/>
                  </a:lnTo>
                  <a:lnTo>
                    <a:pt x="794" y="81"/>
                  </a:lnTo>
                  <a:lnTo>
                    <a:pt x="795" y="82"/>
                  </a:lnTo>
                  <a:lnTo>
                    <a:pt x="797" y="82"/>
                  </a:lnTo>
                  <a:lnTo>
                    <a:pt x="798" y="82"/>
                  </a:lnTo>
                  <a:lnTo>
                    <a:pt x="800" y="82"/>
                  </a:lnTo>
                  <a:lnTo>
                    <a:pt x="801" y="82"/>
                  </a:lnTo>
                  <a:lnTo>
                    <a:pt x="803" y="82"/>
                  </a:lnTo>
                  <a:lnTo>
                    <a:pt x="805" y="82"/>
                  </a:lnTo>
                  <a:lnTo>
                    <a:pt x="806" y="82"/>
                  </a:lnTo>
                  <a:lnTo>
                    <a:pt x="809" y="82"/>
                  </a:lnTo>
                  <a:lnTo>
                    <a:pt x="811" y="82"/>
                  </a:lnTo>
                  <a:lnTo>
                    <a:pt x="812" y="82"/>
                  </a:lnTo>
                  <a:lnTo>
                    <a:pt x="814" y="82"/>
                  </a:lnTo>
                  <a:lnTo>
                    <a:pt x="815" y="82"/>
                  </a:lnTo>
                  <a:lnTo>
                    <a:pt x="818" y="82"/>
                  </a:lnTo>
                  <a:lnTo>
                    <a:pt x="820" y="84"/>
                  </a:lnTo>
                  <a:lnTo>
                    <a:pt x="823" y="84"/>
                  </a:lnTo>
                  <a:lnTo>
                    <a:pt x="826" y="84"/>
                  </a:lnTo>
                  <a:lnTo>
                    <a:pt x="827" y="84"/>
                  </a:lnTo>
                  <a:lnTo>
                    <a:pt x="830" y="85"/>
                  </a:lnTo>
                  <a:lnTo>
                    <a:pt x="832" y="85"/>
                  </a:lnTo>
                  <a:lnTo>
                    <a:pt x="835" y="85"/>
                  </a:lnTo>
                  <a:lnTo>
                    <a:pt x="837" y="85"/>
                  </a:lnTo>
                  <a:lnTo>
                    <a:pt x="838" y="85"/>
                  </a:lnTo>
                  <a:lnTo>
                    <a:pt x="840" y="87"/>
                  </a:lnTo>
                  <a:lnTo>
                    <a:pt x="841" y="87"/>
                  </a:lnTo>
                  <a:lnTo>
                    <a:pt x="844" y="88"/>
                  </a:lnTo>
                  <a:lnTo>
                    <a:pt x="846" y="88"/>
                  </a:lnTo>
                  <a:lnTo>
                    <a:pt x="847" y="90"/>
                  </a:lnTo>
                  <a:lnTo>
                    <a:pt x="849" y="91"/>
                  </a:lnTo>
                  <a:lnTo>
                    <a:pt x="850" y="91"/>
                  </a:lnTo>
                  <a:lnTo>
                    <a:pt x="853" y="93"/>
                  </a:lnTo>
                  <a:lnTo>
                    <a:pt x="856" y="96"/>
                  </a:lnTo>
                  <a:lnTo>
                    <a:pt x="858" y="97"/>
                  </a:lnTo>
                  <a:lnTo>
                    <a:pt x="859" y="97"/>
                  </a:lnTo>
                  <a:lnTo>
                    <a:pt x="862" y="99"/>
                  </a:lnTo>
                  <a:lnTo>
                    <a:pt x="862" y="101"/>
                  </a:lnTo>
                  <a:lnTo>
                    <a:pt x="864" y="101"/>
                  </a:lnTo>
                  <a:lnTo>
                    <a:pt x="866" y="102"/>
                  </a:lnTo>
                  <a:lnTo>
                    <a:pt x="869" y="104"/>
                  </a:lnTo>
                  <a:lnTo>
                    <a:pt x="870" y="105"/>
                  </a:lnTo>
                  <a:lnTo>
                    <a:pt x="873" y="107"/>
                  </a:lnTo>
                  <a:lnTo>
                    <a:pt x="876" y="108"/>
                  </a:lnTo>
                  <a:lnTo>
                    <a:pt x="878" y="110"/>
                  </a:lnTo>
                  <a:lnTo>
                    <a:pt x="881" y="111"/>
                  </a:lnTo>
                  <a:lnTo>
                    <a:pt x="884" y="113"/>
                  </a:lnTo>
                  <a:lnTo>
                    <a:pt x="887" y="114"/>
                  </a:lnTo>
                  <a:lnTo>
                    <a:pt x="888" y="116"/>
                  </a:lnTo>
                  <a:lnTo>
                    <a:pt x="890" y="116"/>
                  </a:lnTo>
                  <a:lnTo>
                    <a:pt x="891" y="114"/>
                  </a:lnTo>
                  <a:lnTo>
                    <a:pt x="893" y="114"/>
                  </a:lnTo>
                  <a:lnTo>
                    <a:pt x="895" y="114"/>
                  </a:lnTo>
                  <a:lnTo>
                    <a:pt x="898" y="113"/>
                  </a:lnTo>
                  <a:lnTo>
                    <a:pt x="899" y="111"/>
                  </a:lnTo>
                  <a:lnTo>
                    <a:pt x="902" y="110"/>
                  </a:lnTo>
                  <a:lnTo>
                    <a:pt x="905" y="110"/>
                  </a:lnTo>
                  <a:lnTo>
                    <a:pt x="907" y="108"/>
                  </a:lnTo>
                  <a:lnTo>
                    <a:pt x="908" y="108"/>
                  </a:lnTo>
                  <a:lnTo>
                    <a:pt x="910" y="108"/>
                  </a:lnTo>
                  <a:lnTo>
                    <a:pt x="913" y="107"/>
                  </a:lnTo>
                  <a:lnTo>
                    <a:pt x="914" y="107"/>
                  </a:lnTo>
                  <a:lnTo>
                    <a:pt x="916" y="105"/>
                  </a:lnTo>
                  <a:lnTo>
                    <a:pt x="917" y="105"/>
                  </a:lnTo>
                  <a:lnTo>
                    <a:pt x="919" y="104"/>
                  </a:lnTo>
                  <a:lnTo>
                    <a:pt x="920" y="104"/>
                  </a:lnTo>
                  <a:lnTo>
                    <a:pt x="922" y="104"/>
                  </a:lnTo>
                  <a:lnTo>
                    <a:pt x="924" y="104"/>
                  </a:lnTo>
                  <a:lnTo>
                    <a:pt x="925" y="104"/>
                  </a:lnTo>
                  <a:lnTo>
                    <a:pt x="927" y="104"/>
                  </a:lnTo>
                  <a:lnTo>
                    <a:pt x="928" y="104"/>
                  </a:lnTo>
                  <a:lnTo>
                    <a:pt x="930" y="104"/>
                  </a:lnTo>
                  <a:lnTo>
                    <a:pt x="931" y="104"/>
                  </a:lnTo>
                  <a:lnTo>
                    <a:pt x="934" y="104"/>
                  </a:lnTo>
                  <a:lnTo>
                    <a:pt x="936" y="104"/>
                  </a:lnTo>
                  <a:lnTo>
                    <a:pt x="937" y="105"/>
                  </a:lnTo>
                  <a:lnTo>
                    <a:pt x="940" y="105"/>
                  </a:lnTo>
                  <a:lnTo>
                    <a:pt x="942" y="105"/>
                  </a:lnTo>
                  <a:lnTo>
                    <a:pt x="943" y="107"/>
                  </a:lnTo>
                  <a:lnTo>
                    <a:pt x="945" y="107"/>
                  </a:lnTo>
                  <a:lnTo>
                    <a:pt x="946" y="107"/>
                  </a:lnTo>
                  <a:lnTo>
                    <a:pt x="948" y="108"/>
                  </a:lnTo>
                  <a:lnTo>
                    <a:pt x="949" y="108"/>
                  </a:lnTo>
                  <a:lnTo>
                    <a:pt x="953" y="110"/>
                  </a:lnTo>
                  <a:lnTo>
                    <a:pt x="954" y="111"/>
                  </a:lnTo>
                  <a:lnTo>
                    <a:pt x="957" y="111"/>
                  </a:lnTo>
                  <a:lnTo>
                    <a:pt x="960" y="114"/>
                  </a:lnTo>
                  <a:lnTo>
                    <a:pt x="963" y="114"/>
                  </a:lnTo>
                  <a:lnTo>
                    <a:pt x="965" y="114"/>
                  </a:lnTo>
                  <a:lnTo>
                    <a:pt x="966" y="114"/>
                  </a:lnTo>
                  <a:lnTo>
                    <a:pt x="968" y="116"/>
                  </a:lnTo>
                  <a:lnTo>
                    <a:pt x="968" y="117"/>
                  </a:lnTo>
                  <a:lnTo>
                    <a:pt x="968" y="120"/>
                  </a:lnTo>
                  <a:lnTo>
                    <a:pt x="968" y="122"/>
                  </a:lnTo>
                  <a:lnTo>
                    <a:pt x="968" y="123"/>
                  </a:lnTo>
                  <a:lnTo>
                    <a:pt x="966" y="125"/>
                  </a:lnTo>
                  <a:lnTo>
                    <a:pt x="966" y="126"/>
                  </a:lnTo>
                  <a:lnTo>
                    <a:pt x="966" y="130"/>
                  </a:lnTo>
                  <a:lnTo>
                    <a:pt x="966" y="133"/>
                  </a:lnTo>
                  <a:lnTo>
                    <a:pt x="965" y="136"/>
                  </a:lnTo>
                  <a:lnTo>
                    <a:pt x="965" y="139"/>
                  </a:lnTo>
                  <a:lnTo>
                    <a:pt x="965" y="142"/>
                  </a:lnTo>
                  <a:lnTo>
                    <a:pt x="965" y="145"/>
                  </a:lnTo>
                  <a:lnTo>
                    <a:pt x="963" y="146"/>
                  </a:lnTo>
                  <a:lnTo>
                    <a:pt x="963" y="149"/>
                  </a:lnTo>
                  <a:lnTo>
                    <a:pt x="963" y="152"/>
                  </a:lnTo>
                  <a:lnTo>
                    <a:pt x="963" y="157"/>
                  </a:lnTo>
                  <a:lnTo>
                    <a:pt x="962" y="160"/>
                  </a:lnTo>
                  <a:lnTo>
                    <a:pt x="962" y="163"/>
                  </a:lnTo>
                  <a:lnTo>
                    <a:pt x="962" y="168"/>
                  </a:lnTo>
                  <a:lnTo>
                    <a:pt x="960" y="172"/>
                  </a:lnTo>
                  <a:lnTo>
                    <a:pt x="960" y="174"/>
                  </a:lnTo>
                  <a:lnTo>
                    <a:pt x="980" y="186"/>
                  </a:lnTo>
                  <a:lnTo>
                    <a:pt x="1000" y="198"/>
                  </a:lnTo>
                  <a:lnTo>
                    <a:pt x="1021" y="210"/>
                  </a:lnTo>
                  <a:lnTo>
                    <a:pt x="1041" y="223"/>
                  </a:lnTo>
                  <a:lnTo>
                    <a:pt x="1061" y="235"/>
                  </a:lnTo>
                  <a:lnTo>
                    <a:pt x="1082" y="238"/>
                  </a:lnTo>
                  <a:lnTo>
                    <a:pt x="1104" y="242"/>
                  </a:lnTo>
                  <a:lnTo>
                    <a:pt x="1125" y="247"/>
                  </a:lnTo>
                  <a:lnTo>
                    <a:pt x="1146" y="250"/>
                  </a:lnTo>
                  <a:lnTo>
                    <a:pt x="1168" y="255"/>
                  </a:lnTo>
                  <a:lnTo>
                    <a:pt x="1187" y="258"/>
                  </a:lnTo>
                  <a:lnTo>
                    <a:pt x="1209" y="262"/>
                  </a:lnTo>
                  <a:lnTo>
                    <a:pt x="1224" y="264"/>
                  </a:lnTo>
                  <a:lnTo>
                    <a:pt x="1227" y="265"/>
                  </a:lnTo>
                  <a:lnTo>
                    <a:pt x="1230" y="265"/>
                  </a:lnTo>
                  <a:lnTo>
                    <a:pt x="1252" y="270"/>
                  </a:lnTo>
                  <a:lnTo>
                    <a:pt x="1273" y="273"/>
                  </a:lnTo>
                  <a:lnTo>
                    <a:pt x="1277" y="255"/>
                  </a:lnTo>
                  <a:lnTo>
                    <a:pt x="1291" y="247"/>
                  </a:lnTo>
                  <a:lnTo>
                    <a:pt x="1297" y="242"/>
                  </a:lnTo>
                  <a:lnTo>
                    <a:pt x="1317" y="230"/>
                  </a:lnTo>
                  <a:lnTo>
                    <a:pt x="1337" y="218"/>
                  </a:lnTo>
                  <a:lnTo>
                    <a:pt x="1357" y="206"/>
                  </a:lnTo>
                  <a:lnTo>
                    <a:pt x="1372" y="223"/>
                  </a:lnTo>
                  <a:lnTo>
                    <a:pt x="1387" y="239"/>
                  </a:lnTo>
                  <a:lnTo>
                    <a:pt x="1401" y="239"/>
                  </a:lnTo>
                  <a:lnTo>
                    <a:pt x="1412" y="250"/>
                  </a:lnTo>
                  <a:lnTo>
                    <a:pt x="1422" y="264"/>
                  </a:lnTo>
                  <a:lnTo>
                    <a:pt x="1430" y="265"/>
                  </a:lnTo>
                  <a:lnTo>
                    <a:pt x="1435" y="267"/>
                  </a:lnTo>
                  <a:lnTo>
                    <a:pt x="1436" y="267"/>
                  </a:lnTo>
                  <a:lnTo>
                    <a:pt x="1438" y="268"/>
                  </a:lnTo>
                  <a:lnTo>
                    <a:pt x="1439" y="270"/>
                  </a:lnTo>
                  <a:lnTo>
                    <a:pt x="1441" y="270"/>
                  </a:lnTo>
                  <a:lnTo>
                    <a:pt x="1444" y="271"/>
                  </a:lnTo>
                  <a:lnTo>
                    <a:pt x="1451" y="276"/>
                  </a:lnTo>
                  <a:lnTo>
                    <a:pt x="1458" y="281"/>
                  </a:lnTo>
                  <a:lnTo>
                    <a:pt x="1459" y="281"/>
                  </a:lnTo>
                  <a:lnTo>
                    <a:pt x="1459" y="282"/>
                  </a:lnTo>
                  <a:lnTo>
                    <a:pt x="1461" y="282"/>
                  </a:lnTo>
                  <a:lnTo>
                    <a:pt x="1467" y="287"/>
                  </a:lnTo>
                  <a:lnTo>
                    <a:pt x="1473" y="290"/>
                  </a:lnTo>
                  <a:lnTo>
                    <a:pt x="1477" y="293"/>
                  </a:lnTo>
                  <a:lnTo>
                    <a:pt x="1483" y="293"/>
                  </a:lnTo>
                  <a:lnTo>
                    <a:pt x="1487" y="293"/>
                  </a:lnTo>
                  <a:lnTo>
                    <a:pt x="1488" y="293"/>
                  </a:lnTo>
                  <a:lnTo>
                    <a:pt x="1491" y="293"/>
                  </a:lnTo>
                  <a:lnTo>
                    <a:pt x="1497" y="293"/>
                  </a:lnTo>
                  <a:lnTo>
                    <a:pt x="1508" y="294"/>
                  </a:lnTo>
                  <a:lnTo>
                    <a:pt x="1517" y="294"/>
                  </a:lnTo>
                  <a:lnTo>
                    <a:pt x="1520" y="296"/>
                  </a:lnTo>
                  <a:lnTo>
                    <a:pt x="1525" y="296"/>
                  </a:lnTo>
                  <a:lnTo>
                    <a:pt x="1538" y="299"/>
                  </a:lnTo>
                  <a:lnTo>
                    <a:pt x="1540" y="299"/>
                  </a:lnTo>
                  <a:lnTo>
                    <a:pt x="1541" y="299"/>
                  </a:lnTo>
                  <a:lnTo>
                    <a:pt x="1543" y="299"/>
                  </a:lnTo>
                  <a:lnTo>
                    <a:pt x="1546" y="300"/>
                  </a:lnTo>
                  <a:lnTo>
                    <a:pt x="1551" y="302"/>
                  </a:lnTo>
                  <a:lnTo>
                    <a:pt x="1554" y="302"/>
                  </a:lnTo>
                  <a:lnTo>
                    <a:pt x="1561" y="305"/>
                  </a:lnTo>
                  <a:lnTo>
                    <a:pt x="1567" y="307"/>
                  </a:lnTo>
                  <a:lnTo>
                    <a:pt x="1567" y="308"/>
                  </a:lnTo>
                  <a:lnTo>
                    <a:pt x="1566" y="323"/>
                  </a:lnTo>
                  <a:lnTo>
                    <a:pt x="1566" y="334"/>
                  </a:lnTo>
                  <a:lnTo>
                    <a:pt x="1564" y="343"/>
                  </a:lnTo>
                  <a:lnTo>
                    <a:pt x="1564" y="363"/>
                  </a:lnTo>
                  <a:lnTo>
                    <a:pt x="1563" y="383"/>
                  </a:lnTo>
                  <a:lnTo>
                    <a:pt x="1561" y="403"/>
                  </a:lnTo>
                  <a:lnTo>
                    <a:pt x="1560" y="423"/>
                  </a:lnTo>
                  <a:lnTo>
                    <a:pt x="1560" y="442"/>
                  </a:lnTo>
                  <a:lnTo>
                    <a:pt x="1558" y="462"/>
                  </a:lnTo>
                  <a:lnTo>
                    <a:pt x="1557" y="482"/>
                  </a:lnTo>
                  <a:lnTo>
                    <a:pt x="1555" y="502"/>
                  </a:lnTo>
                  <a:lnTo>
                    <a:pt x="1557" y="503"/>
                  </a:lnTo>
                  <a:lnTo>
                    <a:pt x="1558" y="505"/>
                  </a:lnTo>
                  <a:lnTo>
                    <a:pt x="1560" y="506"/>
                  </a:lnTo>
                  <a:lnTo>
                    <a:pt x="1563" y="508"/>
                  </a:lnTo>
                  <a:lnTo>
                    <a:pt x="1563" y="510"/>
                  </a:lnTo>
                  <a:lnTo>
                    <a:pt x="1564" y="511"/>
                  </a:lnTo>
                  <a:lnTo>
                    <a:pt x="1566" y="513"/>
                  </a:lnTo>
                  <a:lnTo>
                    <a:pt x="1569" y="516"/>
                  </a:lnTo>
                  <a:lnTo>
                    <a:pt x="1570" y="517"/>
                  </a:lnTo>
                  <a:lnTo>
                    <a:pt x="1573" y="520"/>
                  </a:lnTo>
                  <a:lnTo>
                    <a:pt x="1577" y="522"/>
                  </a:lnTo>
                  <a:lnTo>
                    <a:pt x="1578" y="523"/>
                  </a:lnTo>
                  <a:lnTo>
                    <a:pt x="1580" y="525"/>
                  </a:lnTo>
                  <a:lnTo>
                    <a:pt x="1581" y="526"/>
                  </a:lnTo>
                  <a:lnTo>
                    <a:pt x="1584" y="529"/>
                  </a:lnTo>
                  <a:lnTo>
                    <a:pt x="1586" y="531"/>
                  </a:lnTo>
                  <a:lnTo>
                    <a:pt x="1587" y="532"/>
                  </a:lnTo>
                  <a:lnTo>
                    <a:pt x="1589" y="532"/>
                  </a:lnTo>
                  <a:lnTo>
                    <a:pt x="1589" y="534"/>
                  </a:lnTo>
                  <a:lnTo>
                    <a:pt x="1589" y="535"/>
                  </a:lnTo>
                  <a:lnTo>
                    <a:pt x="1589" y="537"/>
                  </a:lnTo>
                  <a:lnTo>
                    <a:pt x="1589" y="539"/>
                  </a:lnTo>
                  <a:lnTo>
                    <a:pt x="1589" y="542"/>
                  </a:lnTo>
                  <a:lnTo>
                    <a:pt x="1590" y="543"/>
                  </a:lnTo>
                  <a:lnTo>
                    <a:pt x="1590" y="545"/>
                  </a:lnTo>
                  <a:lnTo>
                    <a:pt x="1590" y="546"/>
                  </a:lnTo>
                  <a:lnTo>
                    <a:pt x="1590" y="548"/>
                  </a:lnTo>
                  <a:lnTo>
                    <a:pt x="1590" y="551"/>
                  </a:lnTo>
                  <a:lnTo>
                    <a:pt x="1590" y="554"/>
                  </a:lnTo>
                  <a:lnTo>
                    <a:pt x="1590" y="555"/>
                  </a:lnTo>
                  <a:lnTo>
                    <a:pt x="1590" y="558"/>
                  </a:lnTo>
                  <a:lnTo>
                    <a:pt x="1592" y="558"/>
                  </a:lnTo>
                  <a:lnTo>
                    <a:pt x="1592" y="561"/>
                  </a:lnTo>
                  <a:lnTo>
                    <a:pt x="1592" y="563"/>
                  </a:lnTo>
                  <a:lnTo>
                    <a:pt x="1592" y="564"/>
                  </a:lnTo>
                  <a:lnTo>
                    <a:pt x="1592" y="566"/>
                  </a:lnTo>
                  <a:lnTo>
                    <a:pt x="1592" y="568"/>
                  </a:lnTo>
                  <a:lnTo>
                    <a:pt x="1592" y="571"/>
                  </a:lnTo>
                  <a:lnTo>
                    <a:pt x="1593" y="572"/>
                  </a:lnTo>
                  <a:lnTo>
                    <a:pt x="1593" y="575"/>
                  </a:lnTo>
                  <a:lnTo>
                    <a:pt x="1593" y="577"/>
                  </a:lnTo>
                  <a:lnTo>
                    <a:pt x="1593" y="578"/>
                  </a:lnTo>
                  <a:lnTo>
                    <a:pt x="1593" y="580"/>
                  </a:lnTo>
                  <a:lnTo>
                    <a:pt x="1593" y="581"/>
                  </a:lnTo>
                  <a:lnTo>
                    <a:pt x="1593" y="583"/>
                  </a:lnTo>
                  <a:lnTo>
                    <a:pt x="1593" y="586"/>
                  </a:lnTo>
                  <a:lnTo>
                    <a:pt x="1593" y="587"/>
                  </a:lnTo>
                  <a:lnTo>
                    <a:pt x="1595" y="589"/>
                  </a:lnTo>
                  <a:lnTo>
                    <a:pt x="1595" y="590"/>
                  </a:lnTo>
                  <a:lnTo>
                    <a:pt x="1595" y="592"/>
                  </a:lnTo>
                  <a:lnTo>
                    <a:pt x="1595" y="593"/>
                  </a:lnTo>
                  <a:lnTo>
                    <a:pt x="1595" y="595"/>
                  </a:lnTo>
                  <a:lnTo>
                    <a:pt x="1595" y="597"/>
                  </a:lnTo>
                  <a:lnTo>
                    <a:pt x="1595" y="600"/>
                  </a:lnTo>
                  <a:lnTo>
                    <a:pt x="1595" y="601"/>
                  </a:lnTo>
                  <a:lnTo>
                    <a:pt x="1595" y="604"/>
                  </a:lnTo>
                  <a:lnTo>
                    <a:pt x="1596" y="604"/>
                  </a:lnTo>
                  <a:lnTo>
                    <a:pt x="1595" y="606"/>
                  </a:lnTo>
                  <a:lnTo>
                    <a:pt x="1595" y="607"/>
                  </a:lnTo>
                  <a:lnTo>
                    <a:pt x="1596" y="610"/>
                  </a:lnTo>
                  <a:lnTo>
                    <a:pt x="1596" y="612"/>
                  </a:lnTo>
                  <a:lnTo>
                    <a:pt x="1596" y="615"/>
                  </a:lnTo>
                  <a:lnTo>
                    <a:pt x="1596" y="616"/>
                  </a:lnTo>
                  <a:lnTo>
                    <a:pt x="1596" y="618"/>
                  </a:lnTo>
                  <a:lnTo>
                    <a:pt x="1598" y="619"/>
                  </a:lnTo>
                  <a:lnTo>
                    <a:pt x="1596" y="621"/>
                  </a:lnTo>
                  <a:lnTo>
                    <a:pt x="1596" y="622"/>
                  </a:lnTo>
                  <a:lnTo>
                    <a:pt x="1598" y="622"/>
                  </a:lnTo>
                  <a:lnTo>
                    <a:pt x="1596" y="624"/>
                  </a:lnTo>
                  <a:lnTo>
                    <a:pt x="1596" y="627"/>
                  </a:lnTo>
                  <a:lnTo>
                    <a:pt x="1596" y="629"/>
                  </a:lnTo>
                  <a:lnTo>
                    <a:pt x="1596" y="630"/>
                  </a:lnTo>
                  <a:lnTo>
                    <a:pt x="1595" y="632"/>
                  </a:lnTo>
                  <a:lnTo>
                    <a:pt x="1595" y="633"/>
                  </a:lnTo>
                  <a:lnTo>
                    <a:pt x="1595" y="635"/>
                  </a:lnTo>
                  <a:lnTo>
                    <a:pt x="1595" y="638"/>
                  </a:lnTo>
                  <a:lnTo>
                    <a:pt x="1593" y="641"/>
                  </a:lnTo>
                  <a:lnTo>
                    <a:pt x="1593" y="642"/>
                  </a:lnTo>
                  <a:lnTo>
                    <a:pt x="1593" y="645"/>
                  </a:lnTo>
                  <a:lnTo>
                    <a:pt x="1593" y="647"/>
                  </a:lnTo>
                  <a:lnTo>
                    <a:pt x="1593" y="648"/>
                  </a:lnTo>
                  <a:lnTo>
                    <a:pt x="1592" y="648"/>
                  </a:lnTo>
                  <a:lnTo>
                    <a:pt x="1592" y="651"/>
                  </a:lnTo>
                  <a:lnTo>
                    <a:pt x="1592" y="653"/>
                  </a:lnTo>
                  <a:lnTo>
                    <a:pt x="1592" y="655"/>
                  </a:lnTo>
                  <a:lnTo>
                    <a:pt x="1590" y="658"/>
                  </a:lnTo>
                  <a:lnTo>
                    <a:pt x="1590" y="659"/>
                  </a:lnTo>
                  <a:lnTo>
                    <a:pt x="1590" y="661"/>
                  </a:lnTo>
                  <a:lnTo>
                    <a:pt x="1590" y="662"/>
                  </a:lnTo>
                  <a:lnTo>
                    <a:pt x="1592" y="664"/>
                  </a:lnTo>
                  <a:lnTo>
                    <a:pt x="1592" y="665"/>
                  </a:lnTo>
                  <a:lnTo>
                    <a:pt x="1592" y="667"/>
                  </a:lnTo>
                  <a:lnTo>
                    <a:pt x="1592" y="670"/>
                  </a:lnTo>
                  <a:lnTo>
                    <a:pt x="1592" y="671"/>
                  </a:lnTo>
                  <a:lnTo>
                    <a:pt x="1592" y="673"/>
                  </a:lnTo>
                  <a:lnTo>
                    <a:pt x="1593" y="674"/>
                  </a:lnTo>
                  <a:lnTo>
                    <a:pt x="1593" y="677"/>
                  </a:lnTo>
                  <a:lnTo>
                    <a:pt x="1593" y="679"/>
                  </a:lnTo>
                  <a:lnTo>
                    <a:pt x="1593" y="680"/>
                  </a:lnTo>
                  <a:lnTo>
                    <a:pt x="1593" y="682"/>
                  </a:lnTo>
                  <a:lnTo>
                    <a:pt x="1593" y="685"/>
                  </a:lnTo>
                  <a:lnTo>
                    <a:pt x="1593" y="687"/>
                  </a:lnTo>
                  <a:lnTo>
                    <a:pt x="1595" y="688"/>
                  </a:lnTo>
                  <a:lnTo>
                    <a:pt x="1595" y="691"/>
                  </a:lnTo>
                  <a:lnTo>
                    <a:pt x="1595" y="693"/>
                  </a:lnTo>
                  <a:lnTo>
                    <a:pt x="1595" y="694"/>
                  </a:lnTo>
                  <a:lnTo>
                    <a:pt x="1595" y="696"/>
                  </a:lnTo>
                  <a:lnTo>
                    <a:pt x="1595" y="699"/>
                  </a:lnTo>
                  <a:lnTo>
                    <a:pt x="1596" y="702"/>
                  </a:lnTo>
                  <a:lnTo>
                    <a:pt x="1596" y="705"/>
                  </a:lnTo>
                  <a:lnTo>
                    <a:pt x="1596" y="706"/>
                  </a:lnTo>
                  <a:lnTo>
                    <a:pt x="1596" y="708"/>
                  </a:lnTo>
                  <a:lnTo>
                    <a:pt x="1596" y="711"/>
                  </a:lnTo>
                  <a:lnTo>
                    <a:pt x="1596" y="713"/>
                  </a:lnTo>
                  <a:lnTo>
                    <a:pt x="1596" y="716"/>
                  </a:lnTo>
                  <a:lnTo>
                    <a:pt x="1598" y="717"/>
                  </a:lnTo>
                  <a:lnTo>
                    <a:pt x="1598" y="719"/>
                  </a:lnTo>
                  <a:lnTo>
                    <a:pt x="1598" y="720"/>
                  </a:lnTo>
                  <a:lnTo>
                    <a:pt x="1598" y="722"/>
                  </a:lnTo>
                  <a:lnTo>
                    <a:pt x="1599" y="723"/>
                  </a:lnTo>
                  <a:lnTo>
                    <a:pt x="1599" y="725"/>
                  </a:lnTo>
                  <a:lnTo>
                    <a:pt x="1599" y="726"/>
                  </a:lnTo>
                  <a:lnTo>
                    <a:pt x="1599" y="728"/>
                  </a:lnTo>
                  <a:lnTo>
                    <a:pt x="1598" y="729"/>
                  </a:lnTo>
                  <a:lnTo>
                    <a:pt x="1598" y="731"/>
                  </a:lnTo>
                  <a:lnTo>
                    <a:pt x="1598" y="732"/>
                  </a:lnTo>
                  <a:lnTo>
                    <a:pt x="1596" y="735"/>
                  </a:lnTo>
                  <a:lnTo>
                    <a:pt x="1596" y="737"/>
                  </a:lnTo>
                  <a:lnTo>
                    <a:pt x="1595" y="738"/>
                  </a:lnTo>
                  <a:lnTo>
                    <a:pt x="1595" y="740"/>
                  </a:lnTo>
                  <a:lnTo>
                    <a:pt x="1593" y="743"/>
                  </a:lnTo>
                  <a:lnTo>
                    <a:pt x="1593" y="745"/>
                  </a:lnTo>
                  <a:lnTo>
                    <a:pt x="1593" y="748"/>
                  </a:lnTo>
                  <a:lnTo>
                    <a:pt x="1592" y="749"/>
                  </a:lnTo>
                  <a:lnTo>
                    <a:pt x="1590" y="752"/>
                  </a:lnTo>
                  <a:lnTo>
                    <a:pt x="1590" y="754"/>
                  </a:lnTo>
                  <a:lnTo>
                    <a:pt x="1589" y="757"/>
                  </a:lnTo>
                  <a:lnTo>
                    <a:pt x="1587" y="760"/>
                  </a:lnTo>
                  <a:lnTo>
                    <a:pt x="1587" y="761"/>
                  </a:lnTo>
                  <a:lnTo>
                    <a:pt x="1586" y="763"/>
                  </a:lnTo>
                  <a:lnTo>
                    <a:pt x="1586" y="766"/>
                  </a:lnTo>
                  <a:lnTo>
                    <a:pt x="1584" y="767"/>
                  </a:lnTo>
                  <a:lnTo>
                    <a:pt x="1583" y="771"/>
                  </a:lnTo>
                  <a:lnTo>
                    <a:pt x="1581" y="772"/>
                  </a:lnTo>
                  <a:lnTo>
                    <a:pt x="1580" y="774"/>
                  </a:lnTo>
                  <a:lnTo>
                    <a:pt x="1577" y="775"/>
                  </a:lnTo>
                  <a:lnTo>
                    <a:pt x="1572" y="778"/>
                  </a:lnTo>
                  <a:lnTo>
                    <a:pt x="1569" y="780"/>
                  </a:lnTo>
                  <a:lnTo>
                    <a:pt x="1567" y="781"/>
                  </a:lnTo>
                  <a:lnTo>
                    <a:pt x="1563" y="783"/>
                  </a:lnTo>
                  <a:lnTo>
                    <a:pt x="1561" y="784"/>
                  </a:lnTo>
                  <a:lnTo>
                    <a:pt x="1558" y="786"/>
                  </a:lnTo>
                  <a:lnTo>
                    <a:pt x="1555" y="789"/>
                  </a:lnTo>
                  <a:lnTo>
                    <a:pt x="1552" y="790"/>
                  </a:lnTo>
                  <a:lnTo>
                    <a:pt x="1549" y="792"/>
                  </a:lnTo>
                  <a:lnTo>
                    <a:pt x="1548" y="793"/>
                  </a:lnTo>
                  <a:lnTo>
                    <a:pt x="1545" y="795"/>
                  </a:lnTo>
                  <a:lnTo>
                    <a:pt x="1543" y="796"/>
                  </a:lnTo>
                  <a:lnTo>
                    <a:pt x="1538" y="798"/>
                  </a:lnTo>
                  <a:lnTo>
                    <a:pt x="1535" y="801"/>
                  </a:lnTo>
                  <a:lnTo>
                    <a:pt x="1534" y="803"/>
                  </a:lnTo>
                  <a:lnTo>
                    <a:pt x="1531" y="806"/>
                  </a:lnTo>
                  <a:lnTo>
                    <a:pt x="1528" y="806"/>
                  </a:lnTo>
                  <a:lnTo>
                    <a:pt x="1525" y="807"/>
                  </a:lnTo>
                  <a:lnTo>
                    <a:pt x="1522" y="809"/>
                  </a:lnTo>
                  <a:lnTo>
                    <a:pt x="1517" y="810"/>
                  </a:lnTo>
                  <a:lnTo>
                    <a:pt x="1516" y="815"/>
                  </a:lnTo>
                  <a:lnTo>
                    <a:pt x="1514" y="819"/>
                  </a:lnTo>
                  <a:lnTo>
                    <a:pt x="1512" y="824"/>
                  </a:lnTo>
                  <a:lnTo>
                    <a:pt x="1511" y="827"/>
                  </a:lnTo>
                  <a:lnTo>
                    <a:pt x="1511" y="829"/>
                  </a:lnTo>
                  <a:lnTo>
                    <a:pt x="1508" y="832"/>
                  </a:lnTo>
                  <a:lnTo>
                    <a:pt x="1506" y="836"/>
                  </a:lnTo>
                  <a:lnTo>
                    <a:pt x="1505" y="841"/>
                  </a:lnTo>
                  <a:lnTo>
                    <a:pt x="1503" y="844"/>
                  </a:lnTo>
                  <a:lnTo>
                    <a:pt x="1503" y="845"/>
                  </a:lnTo>
                  <a:lnTo>
                    <a:pt x="1502" y="848"/>
                  </a:lnTo>
                  <a:lnTo>
                    <a:pt x="1500" y="850"/>
                  </a:lnTo>
                  <a:lnTo>
                    <a:pt x="1500" y="853"/>
                  </a:lnTo>
                  <a:lnTo>
                    <a:pt x="1499" y="856"/>
                  </a:lnTo>
                  <a:lnTo>
                    <a:pt x="1499" y="857"/>
                  </a:lnTo>
                  <a:lnTo>
                    <a:pt x="1497" y="859"/>
                  </a:lnTo>
                  <a:lnTo>
                    <a:pt x="1494" y="861"/>
                  </a:lnTo>
                  <a:lnTo>
                    <a:pt x="1490" y="862"/>
                  </a:lnTo>
                  <a:lnTo>
                    <a:pt x="1485" y="862"/>
                  </a:lnTo>
                  <a:lnTo>
                    <a:pt x="1479" y="862"/>
                  </a:lnTo>
                  <a:lnTo>
                    <a:pt x="1474" y="864"/>
                  </a:lnTo>
                  <a:lnTo>
                    <a:pt x="1471" y="864"/>
                  </a:lnTo>
                  <a:lnTo>
                    <a:pt x="1468" y="864"/>
                  </a:lnTo>
                  <a:lnTo>
                    <a:pt x="1464" y="864"/>
                  </a:lnTo>
                  <a:lnTo>
                    <a:pt x="1459" y="864"/>
                  </a:lnTo>
                  <a:lnTo>
                    <a:pt x="1456" y="864"/>
                  </a:lnTo>
                  <a:lnTo>
                    <a:pt x="1453" y="865"/>
                  </a:lnTo>
                  <a:lnTo>
                    <a:pt x="1450" y="865"/>
                  </a:lnTo>
                  <a:lnTo>
                    <a:pt x="1445" y="865"/>
                  </a:lnTo>
                  <a:lnTo>
                    <a:pt x="1441" y="865"/>
                  </a:lnTo>
                  <a:lnTo>
                    <a:pt x="1438" y="865"/>
                  </a:lnTo>
                  <a:lnTo>
                    <a:pt x="1436" y="865"/>
                  </a:lnTo>
                  <a:lnTo>
                    <a:pt x="1435" y="867"/>
                  </a:lnTo>
                  <a:lnTo>
                    <a:pt x="1433" y="868"/>
                  </a:lnTo>
                  <a:lnTo>
                    <a:pt x="1432" y="870"/>
                  </a:lnTo>
                  <a:lnTo>
                    <a:pt x="1430" y="873"/>
                  </a:lnTo>
                  <a:lnTo>
                    <a:pt x="1429" y="874"/>
                  </a:lnTo>
                  <a:lnTo>
                    <a:pt x="1427" y="876"/>
                  </a:lnTo>
                  <a:lnTo>
                    <a:pt x="1425" y="877"/>
                  </a:lnTo>
                  <a:lnTo>
                    <a:pt x="1425" y="879"/>
                  </a:lnTo>
                  <a:lnTo>
                    <a:pt x="1422" y="882"/>
                  </a:lnTo>
                  <a:lnTo>
                    <a:pt x="1422" y="883"/>
                  </a:lnTo>
                  <a:lnTo>
                    <a:pt x="1421" y="885"/>
                  </a:lnTo>
                  <a:lnTo>
                    <a:pt x="1407" y="897"/>
                  </a:lnTo>
                  <a:lnTo>
                    <a:pt x="1406" y="896"/>
                  </a:lnTo>
                  <a:lnTo>
                    <a:pt x="1403" y="893"/>
                  </a:lnTo>
                  <a:lnTo>
                    <a:pt x="1400" y="891"/>
                  </a:lnTo>
                  <a:lnTo>
                    <a:pt x="1397" y="890"/>
                  </a:lnTo>
                  <a:lnTo>
                    <a:pt x="1397" y="888"/>
                  </a:lnTo>
                  <a:lnTo>
                    <a:pt x="1393" y="886"/>
                  </a:lnTo>
                  <a:lnTo>
                    <a:pt x="1390" y="885"/>
                  </a:lnTo>
                  <a:lnTo>
                    <a:pt x="1387" y="883"/>
                  </a:lnTo>
                  <a:lnTo>
                    <a:pt x="1383" y="882"/>
                  </a:lnTo>
                  <a:lnTo>
                    <a:pt x="1380" y="880"/>
                  </a:lnTo>
                  <a:lnTo>
                    <a:pt x="1377" y="877"/>
                  </a:lnTo>
                  <a:lnTo>
                    <a:pt x="1374" y="877"/>
                  </a:lnTo>
                  <a:lnTo>
                    <a:pt x="1369" y="876"/>
                  </a:lnTo>
                  <a:lnTo>
                    <a:pt x="1366" y="874"/>
                  </a:lnTo>
                  <a:lnTo>
                    <a:pt x="1361" y="873"/>
                  </a:lnTo>
                  <a:lnTo>
                    <a:pt x="1358" y="871"/>
                  </a:lnTo>
                  <a:lnTo>
                    <a:pt x="1354" y="871"/>
                  </a:lnTo>
                  <a:lnTo>
                    <a:pt x="1349" y="870"/>
                  </a:lnTo>
                  <a:lnTo>
                    <a:pt x="1345" y="870"/>
                  </a:lnTo>
                  <a:lnTo>
                    <a:pt x="1340" y="870"/>
                  </a:lnTo>
                  <a:lnTo>
                    <a:pt x="1335" y="870"/>
                  </a:lnTo>
                  <a:lnTo>
                    <a:pt x="1331" y="868"/>
                  </a:lnTo>
                  <a:lnTo>
                    <a:pt x="1325" y="868"/>
                  </a:lnTo>
                  <a:lnTo>
                    <a:pt x="1320" y="870"/>
                  </a:lnTo>
                  <a:lnTo>
                    <a:pt x="1316" y="871"/>
                  </a:lnTo>
                  <a:lnTo>
                    <a:pt x="1313" y="871"/>
                  </a:lnTo>
                  <a:lnTo>
                    <a:pt x="1308" y="873"/>
                  </a:lnTo>
                  <a:lnTo>
                    <a:pt x="1303" y="874"/>
                  </a:lnTo>
                  <a:lnTo>
                    <a:pt x="1300" y="876"/>
                  </a:lnTo>
                  <a:lnTo>
                    <a:pt x="1297" y="877"/>
                  </a:lnTo>
                  <a:lnTo>
                    <a:pt x="1291" y="874"/>
                  </a:lnTo>
                  <a:lnTo>
                    <a:pt x="1290" y="874"/>
                  </a:lnTo>
                  <a:lnTo>
                    <a:pt x="1279" y="870"/>
                  </a:lnTo>
                  <a:lnTo>
                    <a:pt x="1265" y="864"/>
                  </a:lnTo>
                  <a:lnTo>
                    <a:pt x="1252" y="859"/>
                  </a:lnTo>
                  <a:lnTo>
                    <a:pt x="1238" y="853"/>
                  </a:lnTo>
                  <a:lnTo>
                    <a:pt x="1233" y="854"/>
                  </a:lnTo>
                  <a:lnTo>
                    <a:pt x="1221" y="859"/>
                  </a:lnTo>
                  <a:lnTo>
                    <a:pt x="1207" y="864"/>
                  </a:lnTo>
                  <a:lnTo>
                    <a:pt x="1195" y="868"/>
                  </a:lnTo>
                  <a:lnTo>
                    <a:pt x="1181" y="873"/>
                  </a:lnTo>
                  <a:lnTo>
                    <a:pt x="1169" y="877"/>
                  </a:lnTo>
                  <a:lnTo>
                    <a:pt x="1168" y="877"/>
                  </a:lnTo>
                  <a:lnTo>
                    <a:pt x="1155" y="885"/>
                  </a:lnTo>
                  <a:lnTo>
                    <a:pt x="1143" y="893"/>
                  </a:lnTo>
                  <a:lnTo>
                    <a:pt x="1129" y="900"/>
                  </a:lnTo>
                  <a:lnTo>
                    <a:pt x="1117" y="906"/>
                  </a:lnTo>
                  <a:lnTo>
                    <a:pt x="1105" y="914"/>
                  </a:lnTo>
                  <a:lnTo>
                    <a:pt x="1104" y="912"/>
                  </a:lnTo>
                  <a:lnTo>
                    <a:pt x="1102" y="909"/>
                  </a:lnTo>
                  <a:lnTo>
                    <a:pt x="1099" y="906"/>
                  </a:lnTo>
                  <a:lnTo>
                    <a:pt x="1097" y="903"/>
                  </a:lnTo>
                  <a:lnTo>
                    <a:pt x="1094" y="902"/>
                  </a:lnTo>
                  <a:lnTo>
                    <a:pt x="1093" y="899"/>
                  </a:lnTo>
                  <a:lnTo>
                    <a:pt x="1090" y="896"/>
                  </a:lnTo>
                  <a:lnTo>
                    <a:pt x="1088" y="893"/>
                  </a:lnTo>
                  <a:lnTo>
                    <a:pt x="1085" y="890"/>
                  </a:lnTo>
                  <a:lnTo>
                    <a:pt x="1082" y="888"/>
                  </a:lnTo>
                  <a:lnTo>
                    <a:pt x="1079" y="886"/>
                  </a:lnTo>
                  <a:lnTo>
                    <a:pt x="1076" y="883"/>
                  </a:lnTo>
                  <a:lnTo>
                    <a:pt x="1073" y="882"/>
                  </a:lnTo>
                  <a:lnTo>
                    <a:pt x="1068" y="880"/>
                  </a:lnTo>
                  <a:lnTo>
                    <a:pt x="1065" y="879"/>
                  </a:lnTo>
                  <a:lnTo>
                    <a:pt x="1062" y="877"/>
                  </a:lnTo>
                  <a:lnTo>
                    <a:pt x="1058" y="876"/>
                  </a:lnTo>
                  <a:lnTo>
                    <a:pt x="1053" y="876"/>
                  </a:lnTo>
                  <a:lnTo>
                    <a:pt x="1047" y="876"/>
                  </a:lnTo>
                  <a:lnTo>
                    <a:pt x="1044" y="877"/>
                  </a:lnTo>
                  <a:lnTo>
                    <a:pt x="1039" y="879"/>
                  </a:lnTo>
                  <a:lnTo>
                    <a:pt x="1035" y="880"/>
                  </a:lnTo>
                  <a:lnTo>
                    <a:pt x="1032" y="882"/>
                  </a:lnTo>
                  <a:lnTo>
                    <a:pt x="1027" y="883"/>
                  </a:lnTo>
                  <a:lnTo>
                    <a:pt x="1024" y="885"/>
                  </a:lnTo>
                  <a:lnTo>
                    <a:pt x="1021" y="886"/>
                  </a:lnTo>
                  <a:lnTo>
                    <a:pt x="1018" y="890"/>
                  </a:lnTo>
                  <a:lnTo>
                    <a:pt x="1015" y="891"/>
                  </a:lnTo>
                  <a:lnTo>
                    <a:pt x="1012" y="893"/>
                  </a:lnTo>
                  <a:lnTo>
                    <a:pt x="1007" y="894"/>
                  </a:lnTo>
                  <a:lnTo>
                    <a:pt x="1004" y="897"/>
                  </a:lnTo>
                  <a:lnTo>
                    <a:pt x="1003" y="900"/>
                  </a:lnTo>
                  <a:lnTo>
                    <a:pt x="1000" y="902"/>
                  </a:lnTo>
                  <a:lnTo>
                    <a:pt x="997" y="903"/>
                  </a:lnTo>
                  <a:lnTo>
                    <a:pt x="992" y="906"/>
                  </a:lnTo>
                  <a:lnTo>
                    <a:pt x="989" y="908"/>
                  </a:lnTo>
                  <a:lnTo>
                    <a:pt x="986" y="911"/>
                  </a:lnTo>
                  <a:lnTo>
                    <a:pt x="983" y="912"/>
                  </a:lnTo>
                  <a:lnTo>
                    <a:pt x="980" y="915"/>
                  </a:lnTo>
                  <a:lnTo>
                    <a:pt x="977" y="917"/>
                  </a:lnTo>
                  <a:lnTo>
                    <a:pt x="974" y="920"/>
                  </a:lnTo>
                  <a:lnTo>
                    <a:pt x="971" y="923"/>
                  </a:lnTo>
                  <a:lnTo>
                    <a:pt x="968" y="925"/>
                  </a:lnTo>
                  <a:lnTo>
                    <a:pt x="966" y="928"/>
                  </a:lnTo>
                  <a:lnTo>
                    <a:pt x="963" y="929"/>
                  </a:lnTo>
                  <a:lnTo>
                    <a:pt x="960" y="932"/>
                  </a:lnTo>
                  <a:lnTo>
                    <a:pt x="959" y="935"/>
                  </a:lnTo>
                  <a:lnTo>
                    <a:pt x="956" y="938"/>
                  </a:lnTo>
                  <a:lnTo>
                    <a:pt x="954" y="941"/>
                  </a:lnTo>
                  <a:lnTo>
                    <a:pt x="951" y="943"/>
                  </a:lnTo>
                  <a:lnTo>
                    <a:pt x="949" y="948"/>
                  </a:lnTo>
                  <a:lnTo>
                    <a:pt x="948" y="951"/>
                  </a:lnTo>
                  <a:lnTo>
                    <a:pt x="946" y="954"/>
                  </a:lnTo>
                  <a:lnTo>
                    <a:pt x="945" y="958"/>
                  </a:lnTo>
                  <a:lnTo>
                    <a:pt x="943" y="961"/>
                  </a:lnTo>
                  <a:lnTo>
                    <a:pt x="942" y="964"/>
                  </a:lnTo>
                  <a:lnTo>
                    <a:pt x="940" y="967"/>
                  </a:lnTo>
                  <a:lnTo>
                    <a:pt x="939" y="972"/>
                  </a:lnTo>
                  <a:lnTo>
                    <a:pt x="937" y="975"/>
                  </a:lnTo>
                  <a:lnTo>
                    <a:pt x="937" y="980"/>
                  </a:lnTo>
                  <a:lnTo>
                    <a:pt x="936" y="983"/>
                  </a:lnTo>
                  <a:lnTo>
                    <a:pt x="934" y="987"/>
                  </a:lnTo>
                  <a:lnTo>
                    <a:pt x="933" y="990"/>
                  </a:lnTo>
                  <a:lnTo>
                    <a:pt x="931" y="995"/>
                  </a:lnTo>
                  <a:lnTo>
                    <a:pt x="931" y="999"/>
                  </a:lnTo>
                  <a:lnTo>
                    <a:pt x="930" y="1004"/>
                  </a:lnTo>
                  <a:lnTo>
                    <a:pt x="930" y="1009"/>
                  </a:lnTo>
                  <a:lnTo>
                    <a:pt x="930" y="1013"/>
                  </a:lnTo>
                  <a:lnTo>
                    <a:pt x="928" y="1016"/>
                  </a:lnTo>
                  <a:lnTo>
                    <a:pt x="930" y="1021"/>
                  </a:lnTo>
                  <a:lnTo>
                    <a:pt x="930" y="1022"/>
                  </a:lnTo>
                  <a:lnTo>
                    <a:pt x="930" y="1027"/>
                  </a:lnTo>
                  <a:lnTo>
                    <a:pt x="928" y="1028"/>
                  </a:lnTo>
                  <a:lnTo>
                    <a:pt x="920" y="1028"/>
                  </a:lnTo>
                  <a:lnTo>
                    <a:pt x="917" y="1028"/>
                  </a:lnTo>
                  <a:lnTo>
                    <a:pt x="905" y="1028"/>
                  </a:lnTo>
                  <a:lnTo>
                    <a:pt x="891" y="1028"/>
                  </a:lnTo>
                  <a:lnTo>
                    <a:pt x="878" y="1028"/>
                  </a:lnTo>
                  <a:lnTo>
                    <a:pt x="866" y="1028"/>
                  </a:lnTo>
                  <a:lnTo>
                    <a:pt x="852" y="1028"/>
                  </a:lnTo>
                  <a:lnTo>
                    <a:pt x="843" y="1028"/>
                  </a:lnTo>
                  <a:lnTo>
                    <a:pt x="840" y="1028"/>
                  </a:lnTo>
                  <a:lnTo>
                    <a:pt x="826" y="1028"/>
                  </a:lnTo>
                  <a:lnTo>
                    <a:pt x="812" y="1027"/>
                  </a:lnTo>
                  <a:lnTo>
                    <a:pt x="800" y="1027"/>
                  </a:lnTo>
                  <a:lnTo>
                    <a:pt x="786" y="1027"/>
                  </a:lnTo>
                  <a:lnTo>
                    <a:pt x="774" y="1027"/>
                  </a:lnTo>
                  <a:lnTo>
                    <a:pt x="760" y="1027"/>
                  </a:lnTo>
                  <a:lnTo>
                    <a:pt x="747" y="1027"/>
                  </a:lnTo>
                  <a:lnTo>
                    <a:pt x="734" y="1027"/>
                  </a:lnTo>
                  <a:lnTo>
                    <a:pt x="721" y="1027"/>
                  </a:lnTo>
                  <a:lnTo>
                    <a:pt x="708" y="1027"/>
                  </a:lnTo>
                  <a:lnTo>
                    <a:pt x="695" y="1027"/>
                  </a:lnTo>
                  <a:lnTo>
                    <a:pt x="681" y="1027"/>
                  </a:lnTo>
                  <a:lnTo>
                    <a:pt x="669" y="1027"/>
                  </a:lnTo>
                  <a:lnTo>
                    <a:pt x="655" y="1027"/>
                  </a:lnTo>
                  <a:lnTo>
                    <a:pt x="643" y="1027"/>
                  </a:lnTo>
                  <a:lnTo>
                    <a:pt x="629" y="1027"/>
                  </a:lnTo>
                  <a:lnTo>
                    <a:pt x="615" y="1027"/>
                  </a:lnTo>
                  <a:lnTo>
                    <a:pt x="603" y="1027"/>
                  </a:lnTo>
                  <a:lnTo>
                    <a:pt x="589" y="1027"/>
                  </a:lnTo>
                  <a:lnTo>
                    <a:pt x="577" y="1027"/>
                  </a:lnTo>
                  <a:lnTo>
                    <a:pt x="563" y="1027"/>
                  </a:lnTo>
                  <a:lnTo>
                    <a:pt x="551" y="1027"/>
                  </a:lnTo>
                  <a:lnTo>
                    <a:pt x="550" y="1027"/>
                  </a:lnTo>
                  <a:lnTo>
                    <a:pt x="542" y="1027"/>
                  </a:lnTo>
                  <a:lnTo>
                    <a:pt x="530" y="1027"/>
                  </a:lnTo>
                  <a:lnTo>
                    <a:pt x="516" y="1027"/>
                  </a:lnTo>
                  <a:lnTo>
                    <a:pt x="502" y="1027"/>
                  </a:lnTo>
                  <a:lnTo>
                    <a:pt x="490" y="1027"/>
                  </a:lnTo>
                  <a:lnTo>
                    <a:pt x="486" y="1027"/>
                  </a:lnTo>
                  <a:lnTo>
                    <a:pt x="476" y="1027"/>
                  </a:lnTo>
                  <a:lnTo>
                    <a:pt x="473" y="1027"/>
                  </a:lnTo>
                  <a:lnTo>
                    <a:pt x="464" y="1027"/>
                  </a:lnTo>
                  <a:lnTo>
                    <a:pt x="451" y="1027"/>
                  </a:lnTo>
                  <a:lnTo>
                    <a:pt x="437" y="1027"/>
                  </a:lnTo>
                  <a:lnTo>
                    <a:pt x="425" y="1027"/>
                  </a:lnTo>
                  <a:lnTo>
                    <a:pt x="411" y="1027"/>
                  </a:lnTo>
                  <a:lnTo>
                    <a:pt x="397" y="1027"/>
                  </a:lnTo>
                  <a:lnTo>
                    <a:pt x="385" y="1027"/>
                  </a:lnTo>
                  <a:lnTo>
                    <a:pt x="371" y="1027"/>
                  </a:lnTo>
                  <a:lnTo>
                    <a:pt x="359" y="1027"/>
                  </a:lnTo>
                  <a:lnTo>
                    <a:pt x="345" y="1027"/>
                  </a:lnTo>
                  <a:lnTo>
                    <a:pt x="333" y="1027"/>
                  </a:lnTo>
                  <a:lnTo>
                    <a:pt x="319" y="1027"/>
                  </a:lnTo>
                  <a:lnTo>
                    <a:pt x="306" y="1027"/>
                  </a:lnTo>
                  <a:lnTo>
                    <a:pt x="293" y="1027"/>
                  </a:lnTo>
                  <a:lnTo>
                    <a:pt x="280" y="1027"/>
                  </a:lnTo>
                  <a:lnTo>
                    <a:pt x="267" y="1027"/>
                  </a:lnTo>
                  <a:lnTo>
                    <a:pt x="254" y="1027"/>
                  </a:lnTo>
                  <a:lnTo>
                    <a:pt x="240" y="1027"/>
                  </a:lnTo>
                  <a:lnTo>
                    <a:pt x="232" y="1027"/>
                  </a:lnTo>
                  <a:lnTo>
                    <a:pt x="228" y="1027"/>
                  </a:lnTo>
                  <a:lnTo>
                    <a:pt x="214" y="1028"/>
                  </a:lnTo>
                  <a:lnTo>
                    <a:pt x="202" y="1028"/>
                  </a:lnTo>
                  <a:lnTo>
                    <a:pt x="188" y="1028"/>
                  </a:lnTo>
                  <a:lnTo>
                    <a:pt x="180" y="1028"/>
                  </a:lnTo>
                  <a:lnTo>
                    <a:pt x="174" y="1028"/>
                  </a:lnTo>
                  <a:lnTo>
                    <a:pt x="162" y="1028"/>
                  </a:lnTo>
                  <a:lnTo>
                    <a:pt x="148" y="1028"/>
                  </a:lnTo>
                  <a:lnTo>
                    <a:pt x="147" y="1028"/>
                  </a:lnTo>
                  <a:lnTo>
                    <a:pt x="147" y="1027"/>
                  </a:lnTo>
                  <a:lnTo>
                    <a:pt x="147" y="1025"/>
                  </a:lnTo>
                  <a:lnTo>
                    <a:pt x="147" y="1024"/>
                  </a:lnTo>
                  <a:lnTo>
                    <a:pt x="145" y="1022"/>
                  </a:lnTo>
                  <a:lnTo>
                    <a:pt x="145" y="1021"/>
                  </a:lnTo>
                  <a:lnTo>
                    <a:pt x="147" y="1021"/>
                  </a:lnTo>
                  <a:lnTo>
                    <a:pt x="147" y="1019"/>
                  </a:lnTo>
                  <a:lnTo>
                    <a:pt x="145" y="1018"/>
                  </a:lnTo>
                  <a:lnTo>
                    <a:pt x="144" y="1018"/>
                  </a:lnTo>
                  <a:lnTo>
                    <a:pt x="142" y="1019"/>
                  </a:lnTo>
                  <a:lnTo>
                    <a:pt x="141" y="1021"/>
                  </a:lnTo>
                  <a:lnTo>
                    <a:pt x="139" y="1022"/>
                  </a:lnTo>
                  <a:lnTo>
                    <a:pt x="138" y="1022"/>
                  </a:lnTo>
                  <a:lnTo>
                    <a:pt x="136" y="1021"/>
                  </a:lnTo>
                  <a:lnTo>
                    <a:pt x="133" y="1015"/>
                  </a:lnTo>
                  <a:lnTo>
                    <a:pt x="130" y="1012"/>
                  </a:lnTo>
                  <a:lnTo>
                    <a:pt x="124" y="1006"/>
                  </a:lnTo>
                  <a:lnTo>
                    <a:pt x="124" y="1002"/>
                  </a:lnTo>
                  <a:lnTo>
                    <a:pt x="122" y="1002"/>
                  </a:lnTo>
                  <a:lnTo>
                    <a:pt x="124" y="1001"/>
                  </a:lnTo>
                  <a:lnTo>
                    <a:pt x="126" y="1001"/>
                  </a:lnTo>
                  <a:lnTo>
                    <a:pt x="129" y="1002"/>
                  </a:lnTo>
                  <a:lnTo>
                    <a:pt x="132" y="1002"/>
                  </a:lnTo>
                  <a:lnTo>
                    <a:pt x="133" y="1002"/>
                  </a:lnTo>
                  <a:lnTo>
                    <a:pt x="135" y="1004"/>
                  </a:lnTo>
                  <a:lnTo>
                    <a:pt x="136" y="1004"/>
                  </a:lnTo>
                  <a:lnTo>
                    <a:pt x="136" y="1001"/>
                  </a:lnTo>
                  <a:lnTo>
                    <a:pt x="133" y="998"/>
                  </a:lnTo>
                  <a:lnTo>
                    <a:pt x="127" y="998"/>
                  </a:lnTo>
                  <a:lnTo>
                    <a:pt x="127" y="999"/>
                  </a:lnTo>
                  <a:lnTo>
                    <a:pt x="126" y="999"/>
                  </a:lnTo>
                  <a:lnTo>
                    <a:pt x="122" y="998"/>
                  </a:lnTo>
                  <a:lnTo>
                    <a:pt x="121" y="995"/>
                  </a:lnTo>
                  <a:lnTo>
                    <a:pt x="116" y="995"/>
                  </a:lnTo>
                  <a:lnTo>
                    <a:pt x="116" y="993"/>
                  </a:lnTo>
                  <a:lnTo>
                    <a:pt x="118" y="993"/>
                  </a:lnTo>
                  <a:lnTo>
                    <a:pt x="119" y="992"/>
                  </a:lnTo>
                  <a:lnTo>
                    <a:pt x="122" y="989"/>
                  </a:lnTo>
                  <a:lnTo>
                    <a:pt x="126" y="986"/>
                  </a:lnTo>
                  <a:lnTo>
                    <a:pt x="126" y="984"/>
                  </a:lnTo>
                  <a:lnTo>
                    <a:pt x="129" y="983"/>
                  </a:lnTo>
                  <a:lnTo>
                    <a:pt x="130" y="981"/>
                  </a:lnTo>
                  <a:lnTo>
                    <a:pt x="133" y="975"/>
                  </a:lnTo>
                  <a:lnTo>
                    <a:pt x="130" y="977"/>
                  </a:lnTo>
                  <a:lnTo>
                    <a:pt x="130" y="978"/>
                  </a:lnTo>
                  <a:lnTo>
                    <a:pt x="129" y="978"/>
                  </a:lnTo>
                  <a:lnTo>
                    <a:pt x="126" y="980"/>
                  </a:lnTo>
                  <a:lnTo>
                    <a:pt x="118" y="987"/>
                  </a:lnTo>
                  <a:lnTo>
                    <a:pt x="116" y="987"/>
                  </a:lnTo>
                  <a:lnTo>
                    <a:pt x="115" y="989"/>
                  </a:lnTo>
                  <a:lnTo>
                    <a:pt x="109" y="989"/>
                  </a:lnTo>
                  <a:lnTo>
                    <a:pt x="106" y="987"/>
                  </a:lnTo>
                  <a:lnTo>
                    <a:pt x="103" y="986"/>
                  </a:lnTo>
                  <a:lnTo>
                    <a:pt x="101" y="984"/>
                  </a:lnTo>
                  <a:lnTo>
                    <a:pt x="100" y="984"/>
                  </a:lnTo>
                  <a:lnTo>
                    <a:pt x="97" y="980"/>
                  </a:lnTo>
                  <a:lnTo>
                    <a:pt x="97" y="978"/>
                  </a:lnTo>
                  <a:lnTo>
                    <a:pt x="98" y="977"/>
                  </a:lnTo>
                  <a:lnTo>
                    <a:pt x="100" y="977"/>
                  </a:lnTo>
                  <a:lnTo>
                    <a:pt x="101" y="980"/>
                  </a:lnTo>
                  <a:lnTo>
                    <a:pt x="101" y="973"/>
                  </a:lnTo>
                  <a:lnTo>
                    <a:pt x="100" y="975"/>
                  </a:lnTo>
                  <a:lnTo>
                    <a:pt x="97" y="975"/>
                  </a:lnTo>
                  <a:lnTo>
                    <a:pt x="95" y="973"/>
                  </a:lnTo>
                  <a:lnTo>
                    <a:pt x="95" y="969"/>
                  </a:lnTo>
                  <a:lnTo>
                    <a:pt x="93" y="970"/>
                  </a:lnTo>
                  <a:lnTo>
                    <a:pt x="93" y="973"/>
                  </a:lnTo>
                  <a:lnTo>
                    <a:pt x="93" y="975"/>
                  </a:lnTo>
                  <a:lnTo>
                    <a:pt x="93" y="978"/>
                  </a:lnTo>
                  <a:lnTo>
                    <a:pt x="93" y="980"/>
                  </a:lnTo>
                  <a:lnTo>
                    <a:pt x="95" y="980"/>
                  </a:lnTo>
                  <a:lnTo>
                    <a:pt x="95" y="983"/>
                  </a:lnTo>
                  <a:lnTo>
                    <a:pt x="93" y="983"/>
                  </a:lnTo>
                  <a:lnTo>
                    <a:pt x="92" y="978"/>
                  </a:lnTo>
                  <a:lnTo>
                    <a:pt x="92" y="975"/>
                  </a:lnTo>
                  <a:lnTo>
                    <a:pt x="90" y="973"/>
                  </a:lnTo>
                  <a:lnTo>
                    <a:pt x="86" y="963"/>
                  </a:lnTo>
                  <a:lnTo>
                    <a:pt x="84" y="961"/>
                  </a:lnTo>
                  <a:lnTo>
                    <a:pt x="84" y="960"/>
                  </a:lnTo>
                  <a:lnTo>
                    <a:pt x="84" y="958"/>
                  </a:lnTo>
                  <a:lnTo>
                    <a:pt x="81" y="954"/>
                  </a:lnTo>
                  <a:lnTo>
                    <a:pt x="78" y="948"/>
                  </a:lnTo>
                  <a:lnTo>
                    <a:pt x="78" y="935"/>
                  </a:lnTo>
                  <a:lnTo>
                    <a:pt x="81" y="929"/>
                  </a:lnTo>
                  <a:lnTo>
                    <a:pt x="84" y="928"/>
                  </a:lnTo>
                  <a:lnTo>
                    <a:pt x="86" y="928"/>
                  </a:lnTo>
                  <a:lnTo>
                    <a:pt x="87" y="926"/>
                  </a:lnTo>
                  <a:lnTo>
                    <a:pt x="93" y="926"/>
                  </a:lnTo>
                  <a:lnTo>
                    <a:pt x="95" y="926"/>
                  </a:lnTo>
                  <a:lnTo>
                    <a:pt x="98" y="925"/>
                  </a:lnTo>
                  <a:lnTo>
                    <a:pt x="100" y="925"/>
                  </a:lnTo>
                  <a:lnTo>
                    <a:pt x="100" y="923"/>
                  </a:lnTo>
                  <a:lnTo>
                    <a:pt x="103" y="923"/>
                  </a:lnTo>
                  <a:lnTo>
                    <a:pt x="103" y="920"/>
                  </a:lnTo>
                  <a:lnTo>
                    <a:pt x="103" y="922"/>
                  </a:lnTo>
                  <a:lnTo>
                    <a:pt x="100" y="922"/>
                  </a:lnTo>
                  <a:lnTo>
                    <a:pt x="98" y="922"/>
                  </a:lnTo>
                  <a:lnTo>
                    <a:pt x="95" y="922"/>
                  </a:lnTo>
                  <a:lnTo>
                    <a:pt x="95" y="923"/>
                  </a:lnTo>
                  <a:lnTo>
                    <a:pt x="92" y="923"/>
                  </a:lnTo>
                  <a:lnTo>
                    <a:pt x="89" y="923"/>
                  </a:lnTo>
                  <a:lnTo>
                    <a:pt x="84" y="923"/>
                  </a:lnTo>
                  <a:lnTo>
                    <a:pt x="83" y="923"/>
                  </a:lnTo>
                  <a:lnTo>
                    <a:pt x="83" y="914"/>
                  </a:lnTo>
                  <a:lnTo>
                    <a:pt x="87" y="905"/>
                  </a:lnTo>
                  <a:lnTo>
                    <a:pt x="87" y="902"/>
                  </a:lnTo>
                  <a:lnTo>
                    <a:pt x="89" y="900"/>
                  </a:lnTo>
                  <a:lnTo>
                    <a:pt x="89" y="902"/>
                  </a:lnTo>
                  <a:lnTo>
                    <a:pt x="90" y="902"/>
                  </a:lnTo>
                  <a:lnTo>
                    <a:pt x="89" y="896"/>
                  </a:lnTo>
                  <a:lnTo>
                    <a:pt x="95" y="891"/>
                  </a:lnTo>
                  <a:lnTo>
                    <a:pt x="98" y="886"/>
                  </a:lnTo>
                  <a:lnTo>
                    <a:pt x="101" y="882"/>
                  </a:lnTo>
                  <a:lnTo>
                    <a:pt x="103" y="882"/>
                  </a:lnTo>
                  <a:lnTo>
                    <a:pt x="106" y="882"/>
                  </a:lnTo>
                  <a:lnTo>
                    <a:pt x="107" y="882"/>
                  </a:lnTo>
                  <a:lnTo>
                    <a:pt x="106" y="879"/>
                  </a:lnTo>
                  <a:lnTo>
                    <a:pt x="106" y="877"/>
                  </a:lnTo>
                  <a:lnTo>
                    <a:pt x="107" y="876"/>
                  </a:lnTo>
                  <a:lnTo>
                    <a:pt x="110" y="874"/>
                  </a:lnTo>
                  <a:lnTo>
                    <a:pt x="110" y="873"/>
                  </a:lnTo>
                  <a:lnTo>
                    <a:pt x="116" y="868"/>
                  </a:lnTo>
                  <a:lnTo>
                    <a:pt x="118" y="868"/>
                  </a:lnTo>
                  <a:lnTo>
                    <a:pt x="119" y="867"/>
                  </a:lnTo>
                  <a:lnTo>
                    <a:pt x="124" y="862"/>
                  </a:lnTo>
                  <a:lnTo>
                    <a:pt x="129" y="862"/>
                  </a:lnTo>
                  <a:lnTo>
                    <a:pt x="127" y="861"/>
                  </a:lnTo>
                  <a:lnTo>
                    <a:pt x="126" y="861"/>
                  </a:lnTo>
                  <a:lnTo>
                    <a:pt x="126" y="856"/>
                  </a:lnTo>
                  <a:lnTo>
                    <a:pt x="127" y="854"/>
                  </a:lnTo>
                  <a:lnTo>
                    <a:pt x="129" y="853"/>
                  </a:lnTo>
                  <a:lnTo>
                    <a:pt x="130" y="851"/>
                  </a:lnTo>
                  <a:lnTo>
                    <a:pt x="132" y="851"/>
                  </a:lnTo>
                  <a:lnTo>
                    <a:pt x="135" y="851"/>
                  </a:lnTo>
                  <a:lnTo>
                    <a:pt x="135" y="850"/>
                  </a:lnTo>
                  <a:lnTo>
                    <a:pt x="138" y="850"/>
                  </a:lnTo>
                  <a:lnTo>
                    <a:pt x="141" y="850"/>
                  </a:lnTo>
                  <a:lnTo>
                    <a:pt x="145" y="850"/>
                  </a:lnTo>
                  <a:lnTo>
                    <a:pt x="148" y="850"/>
                  </a:lnTo>
                  <a:lnTo>
                    <a:pt x="150" y="850"/>
                  </a:lnTo>
                  <a:lnTo>
                    <a:pt x="151" y="850"/>
                  </a:lnTo>
                  <a:lnTo>
                    <a:pt x="153" y="851"/>
                  </a:lnTo>
                  <a:lnTo>
                    <a:pt x="153" y="854"/>
                  </a:lnTo>
                  <a:lnTo>
                    <a:pt x="151" y="854"/>
                  </a:lnTo>
                  <a:lnTo>
                    <a:pt x="150" y="853"/>
                  </a:lnTo>
                  <a:lnTo>
                    <a:pt x="150" y="854"/>
                  </a:lnTo>
                  <a:lnTo>
                    <a:pt x="151" y="856"/>
                  </a:lnTo>
                  <a:lnTo>
                    <a:pt x="153" y="857"/>
                  </a:lnTo>
                  <a:lnTo>
                    <a:pt x="155" y="857"/>
                  </a:lnTo>
                  <a:lnTo>
                    <a:pt x="155" y="853"/>
                  </a:lnTo>
                  <a:lnTo>
                    <a:pt x="156" y="851"/>
                  </a:lnTo>
                  <a:lnTo>
                    <a:pt x="156" y="850"/>
                  </a:lnTo>
                  <a:lnTo>
                    <a:pt x="155" y="848"/>
                  </a:lnTo>
                  <a:lnTo>
                    <a:pt x="150" y="848"/>
                  </a:lnTo>
                  <a:lnTo>
                    <a:pt x="147" y="848"/>
                  </a:lnTo>
                  <a:lnTo>
                    <a:pt x="144" y="847"/>
                  </a:lnTo>
                  <a:lnTo>
                    <a:pt x="144" y="844"/>
                  </a:lnTo>
                  <a:lnTo>
                    <a:pt x="145" y="844"/>
                  </a:lnTo>
                  <a:lnTo>
                    <a:pt x="147" y="844"/>
                  </a:lnTo>
                  <a:lnTo>
                    <a:pt x="148" y="842"/>
                  </a:lnTo>
                  <a:lnTo>
                    <a:pt x="150" y="842"/>
                  </a:lnTo>
                  <a:lnTo>
                    <a:pt x="151" y="841"/>
                  </a:lnTo>
                  <a:lnTo>
                    <a:pt x="153" y="841"/>
                  </a:lnTo>
                  <a:lnTo>
                    <a:pt x="156" y="839"/>
                  </a:lnTo>
                  <a:lnTo>
                    <a:pt x="158" y="839"/>
                  </a:lnTo>
                  <a:lnTo>
                    <a:pt x="161" y="839"/>
                  </a:lnTo>
                  <a:lnTo>
                    <a:pt x="161" y="838"/>
                  </a:lnTo>
                  <a:lnTo>
                    <a:pt x="165" y="838"/>
                  </a:lnTo>
                  <a:lnTo>
                    <a:pt x="168" y="839"/>
                  </a:lnTo>
                  <a:lnTo>
                    <a:pt x="171" y="815"/>
                  </a:lnTo>
                  <a:lnTo>
                    <a:pt x="170" y="818"/>
                  </a:lnTo>
                  <a:lnTo>
                    <a:pt x="167" y="821"/>
                  </a:lnTo>
                  <a:lnTo>
                    <a:pt x="165" y="821"/>
                  </a:lnTo>
                  <a:lnTo>
                    <a:pt x="164" y="822"/>
                  </a:lnTo>
                  <a:lnTo>
                    <a:pt x="161" y="824"/>
                  </a:lnTo>
                  <a:lnTo>
                    <a:pt x="159" y="824"/>
                  </a:lnTo>
                  <a:lnTo>
                    <a:pt x="158" y="824"/>
                  </a:lnTo>
                  <a:lnTo>
                    <a:pt x="156" y="824"/>
                  </a:lnTo>
                  <a:lnTo>
                    <a:pt x="156" y="825"/>
                  </a:lnTo>
                  <a:lnTo>
                    <a:pt x="153" y="825"/>
                  </a:lnTo>
                  <a:lnTo>
                    <a:pt x="151" y="824"/>
                  </a:lnTo>
                  <a:lnTo>
                    <a:pt x="151" y="822"/>
                  </a:lnTo>
                  <a:lnTo>
                    <a:pt x="151" y="821"/>
                  </a:lnTo>
                  <a:lnTo>
                    <a:pt x="153" y="821"/>
                  </a:lnTo>
                  <a:lnTo>
                    <a:pt x="150" y="821"/>
                  </a:lnTo>
                  <a:lnTo>
                    <a:pt x="150" y="822"/>
                  </a:lnTo>
                  <a:lnTo>
                    <a:pt x="151" y="824"/>
                  </a:lnTo>
                  <a:lnTo>
                    <a:pt x="150" y="827"/>
                  </a:lnTo>
                  <a:lnTo>
                    <a:pt x="145" y="827"/>
                  </a:lnTo>
                  <a:lnTo>
                    <a:pt x="144" y="827"/>
                  </a:lnTo>
                  <a:lnTo>
                    <a:pt x="142" y="824"/>
                  </a:lnTo>
                  <a:lnTo>
                    <a:pt x="142" y="821"/>
                  </a:lnTo>
                  <a:lnTo>
                    <a:pt x="147" y="816"/>
                  </a:lnTo>
                  <a:lnTo>
                    <a:pt x="148" y="812"/>
                  </a:lnTo>
                  <a:lnTo>
                    <a:pt x="148" y="810"/>
                  </a:lnTo>
                  <a:lnTo>
                    <a:pt x="150" y="809"/>
                  </a:lnTo>
                  <a:lnTo>
                    <a:pt x="145" y="804"/>
                  </a:lnTo>
                  <a:lnTo>
                    <a:pt x="145" y="809"/>
                  </a:lnTo>
                  <a:lnTo>
                    <a:pt x="144" y="810"/>
                  </a:lnTo>
                  <a:lnTo>
                    <a:pt x="144" y="812"/>
                  </a:lnTo>
                  <a:lnTo>
                    <a:pt x="142" y="813"/>
                  </a:lnTo>
                  <a:lnTo>
                    <a:pt x="141" y="815"/>
                  </a:lnTo>
                  <a:lnTo>
                    <a:pt x="141" y="816"/>
                  </a:lnTo>
                  <a:lnTo>
                    <a:pt x="135" y="822"/>
                  </a:lnTo>
                  <a:lnTo>
                    <a:pt x="133" y="824"/>
                  </a:lnTo>
                  <a:lnTo>
                    <a:pt x="133" y="827"/>
                  </a:lnTo>
                  <a:lnTo>
                    <a:pt x="129" y="830"/>
                  </a:lnTo>
                  <a:lnTo>
                    <a:pt x="130" y="830"/>
                  </a:lnTo>
                  <a:lnTo>
                    <a:pt x="130" y="833"/>
                  </a:lnTo>
                  <a:lnTo>
                    <a:pt x="129" y="833"/>
                  </a:lnTo>
                  <a:lnTo>
                    <a:pt x="126" y="836"/>
                  </a:lnTo>
                  <a:lnTo>
                    <a:pt x="124" y="838"/>
                  </a:lnTo>
                  <a:lnTo>
                    <a:pt x="121" y="841"/>
                  </a:lnTo>
                  <a:lnTo>
                    <a:pt x="119" y="839"/>
                  </a:lnTo>
                  <a:lnTo>
                    <a:pt x="118" y="841"/>
                  </a:lnTo>
                  <a:lnTo>
                    <a:pt x="115" y="844"/>
                  </a:lnTo>
                  <a:lnTo>
                    <a:pt x="113" y="844"/>
                  </a:lnTo>
                  <a:lnTo>
                    <a:pt x="112" y="845"/>
                  </a:lnTo>
                  <a:lnTo>
                    <a:pt x="110" y="845"/>
                  </a:lnTo>
                  <a:lnTo>
                    <a:pt x="109" y="847"/>
                  </a:lnTo>
                  <a:lnTo>
                    <a:pt x="106" y="847"/>
                  </a:lnTo>
                  <a:lnTo>
                    <a:pt x="104" y="845"/>
                  </a:lnTo>
                  <a:lnTo>
                    <a:pt x="103" y="847"/>
                  </a:lnTo>
                  <a:lnTo>
                    <a:pt x="100" y="847"/>
                  </a:lnTo>
                  <a:lnTo>
                    <a:pt x="98" y="848"/>
                  </a:lnTo>
                  <a:lnTo>
                    <a:pt x="97" y="848"/>
                  </a:lnTo>
                  <a:lnTo>
                    <a:pt x="92" y="848"/>
                  </a:lnTo>
                  <a:lnTo>
                    <a:pt x="89" y="850"/>
                  </a:lnTo>
                  <a:lnTo>
                    <a:pt x="86" y="853"/>
                  </a:lnTo>
                  <a:lnTo>
                    <a:pt x="83" y="853"/>
                  </a:lnTo>
                  <a:lnTo>
                    <a:pt x="81" y="854"/>
                  </a:lnTo>
                  <a:lnTo>
                    <a:pt x="80" y="854"/>
                  </a:lnTo>
                  <a:lnTo>
                    <a:pt x="80" y="856"/>
                  </a:lnTo>
                  <a:lnTo>
                    <a:pt x="78" y="856"/>
                  </a:lnTo>
                  <a:lnTo>
                    <a:pt x="77" y="854"/>
                  </a:lnTo>
                  <a:lnTo>
                    <a:pt x="77" y="853"/>
                  </a:lnTo>
                  <a:lnTo>
                    <a:pt x="75" y="851"/>
                  </a:lnTo>
                  <a:lnTo>
                    <a:pt x="75" y="854"/>
                  </a:lnTo>
                  <a:lnTo>
                    <a:pt x="74" y="854"/>
                  </a:lnTo>
                  <a:lnTo>
                    <a:pt x="72" y="853"/>
                  </a:lnTo>
                  <a:lnTo>
                    <a:pt x="71" y="850"/>
                  </a:lnTo>
                  <a:lnTo>
                    <a:pt x="71" y="848"/>
                  </a:lnTo>
                  <a:lnTo>
                    <a:pt x="71" y="847"/>
                  </a:lnTo>
                  <a:lnTo>
                    <a:pt x="69" y="844"/>
                  </a:lnTo>
                  <a:lnTo>
                    <a:pt x="68" y="845"/>
                  </a:lnTo>
                  <a:lnTo>
                    <a:pt x="69" y="847"/>
                  </a:lnTo>
                  <a:lnTo>
                    <a:pt x="69" y="851"/>
                  </a:lnTo>
                  <a:lnTo>
                    <a:pt x="71" y="854"/>
                  </a:lnTo>
                  <a:lnTo>
                    <a:pt x="71" y="856"/>
                  </a:lnTo>
                  <a:lnTo>
                    <a:pt x="72" y="857"/>
                  </a:lnTo>
                  <a:lnTo>
                    <a:pt x="72" y="862"/>
                  </a:lnTo>
                  <a:lnTo>
                    <a:pt x="71" y="864"/>
                  </a:lnTo>
                  <a:lnTo>
                    <a:pt x="68" y="865"/>
                  </a:lnTo>
                  <a:lnTo>
                    <a:pt x="66" y="865"/>
                  </a:lnTo>
                  <a:lnTo>
                    <a:pt x="65" y="865"/>
                  </a:lnTo>
                  <a:lnTo>
                    <a:pt x="60" y="870"/>
                  </a:lnTo>
                  <a:lnTo>
                    <a:pt x="57" y="873"/>
                  </a:lnTo>
                  <a:lnTo>
                    <a:pt x="55" y="871"/>
                  </a:lnTo>
                  <a:lnTo>
                    <a:pt x="55" y="870"/>
                  </a:lnTo>
                  <a:lnTo>
                    <a:pt x="55" y="868"/>
                  </a:lnTo>
                  <a:lnTo>
                    <a:pt x="55" y="867"/>
                  </a:lnTo>
                  <a:lnTo>
                    <a:pt x="54" y="868"/>
                  </a:lnTo>
                  <a:lnTo>
                    <a:pt x="52" y="868"/>
                  </a:lnTo>
                  <a:lnTo>
                    <a:pt x="51" y="867"/>
                  </a:lnTo>
                  <a:lnTo>
                    <a:pt x="48" y="867"/>
                  </a:lnTo>
                  <a:lnTo>
                    <a:pt x="49" y="870"/>
                  </a:lnTo>
                  <a:lnTo>
                    <a:pt x="49" y="874"/>
                  </a:lnTo>
                  <a:lnTo>
                    <a:pt x="49" y="880"/>
                  </a:lnTo>
                  <a:lnTo>
                    <a:pt x="48" y="882"/>
                  </a:lnTo>
                  <a:lnTo>
                    <a:pt x="45" y="883"/>
                  </a:lnTo>
                  <a:lnTo>
                    <a:pt x="45" y="885"/>
                  </a:lnTo>
                  <a:lnTo>
                    <a:pt x="43" y="886"/>
                  </a:lnTo>
                  <a:lnTo>
                    <a:pt x="40" y="888"/>
                  </a:lnTo>
                  <a:lnTo>
                    <a:pt x="43" y="888"/>
                  </a:lnTo>
                  <a:lnTo>
                    <a:pt x="45" y="886"/>
                  </a:lnTo>
                  <a:lnTo>
                    <a:pt x="45" y="885"/>
                  </a:lnTo>
                  <a:lnTo>
                    <a:pt x="48" y="885"/>
                  </a:lnTo>
                  <a:lnTo>
                    <a:pt x="49" y="883"/>
                  </a:lnTo>
                  <a:lnTo>
                    <a:pt x="46" y="886"/>
                  </a:lnTo>
                  <a:lnTo>
                    <a:pt x="46" y="890"/>
                  </a:lnTo>
                  <a:lnTo>
                    <a:pt x="45" y="891"/>
                  </a:lnTo>
                  <a:lnTo>
                    <a:pt x="43" y="891"/>
                  </a:lnTo>
                  <a:lnTo>
                    <a:pt x="42" y="891"/>
                  </a:lnTo>
                  <a:lnTo>
                    <a:pt x="40" y="893"/>
                  </a:lnTo>
                  <a:lnTo>
                    <a:pt x="39" y="893"/>
                  </a:lnTo>
                  <a:lnTo>
                    <a:pt x="37" y="891"/>
                  </a:lnTo>
                  <a:lnTo>
                    <a:pt x="36" y="890"/>
                  </a:lnTo>
                  <a:lnTo>
                    <a:pt x="32" y="883"/>
                  </a:lnTo>
                  <a:lnTo>
                    <a:pt x="31" y="880"/>
                  </a:lnTo>
                  <a:lnTo>
                    <a:pt x="28" y="873"/>
                  </a:lnTo>
                  <a:lnTo>
                    <a:pt x="25" y="871"/>
                  </a:lnTo>
                  <a:lnTo>
                    <a:pt x="23" y="871"/>
                  </a:lnTo>
                  <a:lnTo>
                    <a:pt x="22" y="870"/>
                  </a:lnTo>
                  <a:lnTo>
                    <a:pt x="20" y="870"/>
                  </a:lnTo>
                  <a:lnTo>
                    <a:pt x="17" y="867"/>
                  </a:lnTo>
                  <a:lnTo>
                    <a:pt x="14" y="861"/>
                  </a:lnTo>
                  <a:lnTo>
                    <a:pt x="11" y="859"/>
                  </a:lnTo>
                  <a:lnTo>
                    <a:pt x="10" y="854"/>
                  </a:lnTo>
                  <a:lnTo>
                    <a:pt x="8" y="853"/>
                  </a:lnTo>
                  <a:lnTo>
                    <a:pt x="8" y="850"/>
                  </a:lnTo>
                  <a:lnTo>
                    <a:pt x="7" y="845"/>
                  </a:lnTo>
                  <a:lnTo>
                    <a:pt x="10" y="845"/>
                  </a:lnTo>
                  <a:lnTo>
                    <a:pt x="10" y="842"/>
                  </a:lnTo>
                  <a:lnTo>
                    <a:pt x="8" y="839"/>
                  </a:lnTo>
                  <a:lnTo>
                    <a:pt x="8" y="838"/>
                  </a:lnTo>
                  <a:lnTo>
                    <a:pt x="8" y="836"/>
                  </a:lnTo>
                  <a:lnTo>
                    <a:pt x="7" y="835"/>
                  </a:lnTo>
                  <a:lnTo>
                    <a:pt x="7" y="832"/>
                  </a:lnTo>
                  <a:lnTo>
                    <a:pt x="7" y="830"/>
                  </a:lnTo>
                  <a:lnTo>
                    <a:pt x="8" y="829"/>
                  </a:lnTo>
                  <a:lnTo>
                    <a:pt x="10" y="827"/>
                  </a:lnTo>
                  <a:lnTo>
                    <a:pt x="11" y="829"/>
                  </a:lnTo>
                  <a:lnTo>
                    <a:pt x="11" y="832"/>
                  </a:lnTo>
                  <a:lnTo>
                    <a:pt x="10" y="832"/>
                  </a:lnTo>
                  <a:lnTo>
                    <a:pt x="10" y="833"/>
                  </a:lnTo>
                  <a:lnTo>
                    <a:pt x="11" y="833"/>
                  </a:lnTo>
                  <a:lnTo>
                    <a:pt x="11" y="832"/>
                  </a:lnTo>
                  <a:lnTo>
                    <a:pt x="13" y="830"/>
                  </a:lnTo>
                  <a:lnTo>
                    <a:pt x="13" y="827"/>
                  </a:lnTo>
                  <a:lnTo>
                    <a:pt x="13" y="824"/>
                  </a:lnTo>
                  <a:lnTo>
                    <a:pt x="11" y="822"/>
                  </a:lnTo>
                  <a:lnTo>
                    <a:pt x="14" y="822"/>
                  </a:lnTo>
                  <a:lnTo>
                    <a:pt x="16" y="824"/>
                  </a:lnTo>
                  <a:lnTo>
                    <a:pt x="16" y="822"/>
                  </a:lnTo>
                  <a:lnTo>
                    <a:pt x="14" y="821"/>
                  </a:lnTo>
                  <a:lnTo>
                    <a:pt x="11" y="818"/>
                  </a:lnTo>
                  <a:lnTo>
                    <a:pt x="11" y="819"/>
                  </a:lnTo>
                  <a:lnTo>
                    <a:pt x="8" y="818"/>
                  </a:lnTo>
                  <a:lnTo>
                    <a:pt x="7" y="816"/>
                  </a:lnTo>
                  <a:lnTo>
                    <a:pt x="7" y="812"/>
                  </a:lnTo>
                  <a:lnTo>
                    <a:pt x="8" y="812"/>
                  </a:lnTo>
                  <a:lnTo>
                    <a:pt x="8" y="810"/>
                  </a:lnTo>
                  <a:lnTo>
                    <a:pt x="8" y="809"/>
                  </a:lnTo>
                  <a:lnTo>
                    <a:pt x="8" y="803"/>
                  </a:lnTo>
                  <a:lnTo>
                    <a:pt x="7" y="800"/>
                  </a:lnTo>
                  <a:lnTo>
                    <a:pt x="7" y="798"/>
                  </a:lnTo>
                  <a:lnTo>
                    <a:pt x="5" y="798"/>
                  </a:lnTo>
                  <a:lnTo>
                    <a:pt x="5" y="796"/>
                  </a:lnTo>
                  <a:lnTo>
                    <a:pt x="10" y="795"/>
                  </a:lnTo>
                  <a:lnTo>
                    <a:pt x="13" y="793"/>
                  </a:lnTo>
                  <a:lnTo>
                    <a:pt x="19" y="792"/>
                  </a:lnTo>
                  <a:lnTo>
                    <a:pt x="14" y="792"/>
                  </a:lnTo>
                  <a:lnTo>
                    <a:pt x="7" y="792"/>
                  </a:lnTo>
                  <a:lnTo>
                    <a:pt x="5" y="790"/>
                  </a:lnTo>
                  <a:lnTo>
                    <a:pt x="0" y="790"/>
                  </a:lnTo>
                  <a:lnTo>
                    <a:pt x="2" y="786"/>
                  </a:lnTo>
                  <a:lnTo>
                    <a:pt x="3" y="783"/>
                  </a:lnTo>
                  <a:lnTo>
                    <a:pt x="7" y="780"/>
                  </a:lnTo>
                  <a:lnTo>
                    <a:pt x="7" y="778"/>
                  </a:lnTo>
                  <a:lnTo>
                    <a:pt x="3" y="777"/>
                  </a:lnTo>
                  <a:lnTo>
                    <a:pt x="3" y="769"/>
                  </a:lnTo>
                  <a:lnTo>
                    <a:pt x="2" y="766"/>
                  </a:lnTo>
                  <a:lnTo>
                    <a:pt x="0" y="764"/>
                  </a:lnTo>
                  <a:lnTo>
                    <a:pt x="0" y="761"/>
                  </a:lnTo>
                  <a:lnTo>
                    <a:pt x="0" y="760"/>
                  </a:lnTo>
                  <a:lnTo>
                    <a:pt x="0" y="758"/>
                  </a:lnTo>
                  <a:lnTo>
                    <a:pt x="8" y="751"/>
                  </a:lnTo>
                  <a:lnTo>
                    <a:pt x="10" y="748"/>
                  </a:lnTo>
                  <a:lnTo>
                    <a:pt x="13" y="746"/>
                  </a:lnTo>
                  <a:lnTo>
                    <a:pt x="14" y="743"/>
                  </a:lnTo>
                  <a:lnTo>
                    <a:pt x="16" y="742"/>
                  </a:lnTo>
                  <a:lnTo>
                    <a:pt x="19" y="738"/>
                  </a:lnTo>
                  <a:lnTo>
                    <a:pt x="19" y="740"/>
                  </a:lnTo>
                  <a:lnTo>
                    <a:pt x="20" y="742"/>
                  </a:lnTo>
                  <a:lnTo>
                    <a:pt x="20" y="737"/>
                  </a:lnTo>
                  <a:lnTo>
                    <a:pt x="23" y="735"/>
                  </a:lnTo>
                  <a:lnTo>
                    <a:pt x="23" y="732"/>
                  </a:lnTo>
                  <a:lnTo>
                    <a:pt x="31" y="726"/>
                  </a:lnTo>
                  <a:lnTo>
                    <a:pt x="31" y="725"/>
                  </a:lnTo>
                  <a:lnTo>
                    <a:pt x="29" y="723"/>
                  </a:lnTo>
                  <a:lnTo>
                    <a:pt x="32" y="722"/>
                  </a:lnTo>
                  <a:lnTo>
                    <a:pt x="36" y="720"/>
                  </a:lnTo>
                  <a:lnTo>
                    <a:pt x="39" y="72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2">
              <a:extLst>
                <a:ext uri="{FF2B5EF4-FFF2-40B4-BE49-F238E27FC236}">
                  <a16:creationId xmlns:a16="http://schemas.microsoft.com/office/drawing/2014/main" id="{668B54A3-AB7C-4DEE-B4E1-111B87B93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1884"/>
              <a:ext cx="737" cy="902"/>
            </a:xfrm>
            <a:custGeom>
              <a:avLst/>
              <a:gdLst>
                <a:gd name="T0" fmla="*/ 66 w 737"/>
                <a:gd name="T1" fmla="*/ 771 h 902"/>
                <a:gd name="T2" fmla="*/ 81 w 737"/>
                <a:gd name="T3" fmla="*/ 745 h 902"/>
                <a:gd name="T4" fmla="*/ 55 w 737"/>
                <a:gd name="T5" fmla="*/ 763 h 902"/>
                <a:gd name="T6" fmla="*/ 34 w 737"/>
                <a:gd name="T7" fmla="*/ 796 h 902"/>
                <a:gd name="T8" fmla="*/ 26 w 737"/>
                <a:gd name="T9" fmla="*/ 843 h 902"/>
                <a:gd name="T10" fmla="*/ 31 w 737"/>
                <a:gd name="T11" fmla="*/ 883 h 902"/>
                <a:gd name="T12" fmla="*/ 25 w 737"/>
                <a:gd name="T13" fmla="*/ 870 h 902"/>
                <a:gd name="T14" fmla="*/ 23 w 737"/>
                <a:gd name="T15" fmla="*/ 799 h 902"/>
                <a:gd name="T16" fmla="*/ 19 w 737"/>
                <a:gd name="T17" fmla="*/ 751 h 902"/>
                <a:gd name="T18" fmla="*/ 9 w 737"/>
                <a:gd name="T19" fmla="*/ 715 h 902"/>
                <a:gd name="T20" fmla="*/ 17 w 737"/>
                <a:gd name="T21" fmla="*/ 675 h 902"/>
                <a:gd name="T22" fmla="*/ 34 w 737"/>
                <a:gd name="T23" fmla="*/ 672 h 902"/>
                <a:gd name="T24" fmla="*/ 32 w 737"/>
                <a:gd name="T25" fmla="*/ 654 h 902"/>
                <a:gd name="T26" fmla="*/ 49 w 737"/>
                <a:gd name="T27" fmla="*/ 641 h 902"/>
                <a:gd name="T28" fmla="*/ 48 w 737"/>
                <a:gd name="T29" fmla="*/ 622 h 902"/>
                <a:gd name="T30" fmla="*/ 38 w 737"/>
                <a:gd name="T31" fmla="*/ 597 h 902"/>
                <a:gd name="T32" fmla="*/ 54 w 737"/>
                <a:gd name="T33" fmla="*/ 576 h 902"/>
                <a:gd name="T34" fmla="*/ 67 w 737"/>
                <a:gd name="T35" fmla="*/ 553 h 902"/>
                <a:gd name="T36" fmla="*/ 66 w 737"/>
                <a:gd name="T37" fmla="*/ 525 h 902"/>
                <a:gd name="T38" fmla="*/ 69 w 737"/>
                <a:gd name="T39" fmla="*/ 496 h 902"/>
                <a:gd name="T40" fmla="*/ 83 w 737"/>
                <a:gd name="T41" fmla="*/ 470 h 902"/>
                <a:gd name="T42" fmla="*/ 109 w 737"/>
                <a:gd name="T43" fmla="*/ 463 h 902"/>
                <a:gd name="T44" fmla="*/ 128 w 737"/>
                <a:gd name="T45" fmla="*/ 452 h 902"/>
                <a:gd name="T46" fmla="*/ 150 w 737"/>
                <a:gd name="T47" fmla="*/ 441 h 902"/>
                <a:gd name="T48" fmla="*/ 173 w 737"/>
                <a:gd name="T49" fmla="*/ 423 h 902"/>
                <a:gd name="T50" fmla="*/ 189 w 737"/>
                <a:gd name="T51" fmla="*/ 405 h 902"/>
                <a:gd name="T52" fmla="*/ 199 w 737"/>
                <a:gd name="T53" fmla="*/ 383 h 902"/>
                <a:gd name="T54" fmla="*/ 205 w 737"/>
                <a:gd name="T55" fmla="*/ 357 h 902"/>
                <a:gd name="T56" fmla="*/ 206 w 737"/>
                <a:gd name="T57" fmla="*/ 338 h 902"/>
                <a:gd name="T58" fmla="*/ 189 w 737"/>
                <a:gd name="T59" fmla="*/ 330 h 902"/>
                <a:gd name="T60" fmla="*/ 167 w 737"/>
                <a:gd name="T61" fmla="*/ 330 h 902"/>
                <a:gd name="T62" fmla="*/ 148 w 737"/>
                <a:gd name="T63" fmla="*/ 319 h 902"/>
                <a:gd name="T64" fmla="*/ 131 w 737"/>
                <a:gd name="T65" fmla="*/ 301 h 902"/>
                <a:gd name="T66" fmla="*/ 142 w 737"/>
                <a:gd name="T67" fmla="*/ 274 h 902"/>
                <a:gd name="T68" fmla="*/ 144 w 737"/>
                <a:gd name="T69" fmla="*/ 246 h 902"/>
                <a:gd name="T70" fmla="*/ 142 w 737"/>
                <a:gd name="T71" fmla="*/ 217 h 902"/>
                <a:gd name="T72" fmla="*/ 121 w 737"/>
                <a:gd name="T73" fmla="*/ 187 h 902"/>
                <a:gd name="T74" fmla="*/ 121 w 737"/>
                <a:gd name="T75" fmla="*/ 164 h 902"/>
                <a:gd name="T76" fmla="*/ 127 w 737"/>
                <a:gd name="T77" fmla="*/ 139 h 902"/>
                <a:gd name="T78" fmla="*/ 109 w 737"/>
                <a:gd name="T79" fmla="*/ 124 h 902"/>
                <a:gd name="T80" fmla="*/ 95 w 737"/>
                <a:gd name="T81" fmla="*/ 103 h 902"/>
                <a:gd name="T82" fmla="*/ 101 w 737"/>
                <a:gd name="T83" fmla="*/ 77 h 902"/>
                <a:gd name="T84" fmla="*/ 150 w 737"/>
                <a:gd name="T85" fmla="*/ 60 h 902"/>
                <a:gd name="T86" fmla="*/ 211 w 737"/>
                <a:gd name="T87" fmla="*/ 42 h 902"/>
                <a:gd name="T88" fmla="*/ 241 w 737"/>
                <a:gd name="T89" fmla="*/ 28 h 902"/>
                <a:gd name="T90" fmla="*/ 276 w 737"/>
                <a:gd name="T91" fmla="*/ 20 h 902"/>
                <a:gd name="T92" fmla="*/ 307 w 737"/>
                <a:gd name="T93" fmla="*/ 23 h 902"/>
                <a:gd name="T94" fmla="*/ 344 w 737"/>
                <a:gd name="T95" fmla="*/ 34 h 902"/>
                <a:gd name="T96" fmla="*/ 371 w 737"/>
                <a:gd name="T97" fmla="*/ 43 h 902"/>
                <a:gd name="T98" fmla="*/ 398 w 737"/>
                <a:gd name="T99" fmla="*/ 51 h 902"/>
                <a:gd name="T100" fmla="*/ 420 w 737"/>
                <a:gd name="T101" fmla="*/ 68 h 902"/>
                <a:gd name="T102" fmla="*/ 444 w 737"/>
                <a:gd name="T103" fmla="*/ 71 h 902"/>
                <a:gd name="T104" fmla="*/ 475 w 737"/>
                <a:gd name="T105" fmla="*/ 66 h 902"/>
                <a:gd name="T106" fmla="*/ 508 w 737"/>
                <a:gd name="T107" fmla="*/ 71 h 902"/>
                <a:gd name="T108" fmla="*/ 534 w 737"/>
                <a:gd name="T109" fmla="*/ 68 h 902"/>
                <a:gd name="T110" fmla="*/ 568 w 737"/>
                <a:gd name="T111" fmla="*/ 69 h 902"/>
                <a:gd name="T112" fmla="*/ 595 w 737"/>
                <a:gd name="T113" fmla="*/ 68 h 902"/>
                <a:gd name="T114" fmla="*/ 626 w 737"/>
                <a:gd name="T115" fmla="*/ 58 h 902"/>
                <a:gd name="T116" fmla="*/ 662 w 737"/>
                <a:gd name="T117" fmla="*/ 51 h 902"/>
                <a:gd name="T118" fmla="*/ 691 w 737"/>
                <a:gd name="T119" fmla="*/ 8 h 902"/>
                <a:gd name="T120" fmla="*/ 726 w 737"/>
                <a:gd name="T121" fmla="*/ 39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37" h="902">
                  <a:moveTo>
                    <a:pt x="80" y="774"/>
                  </a:moveTo>
                  <a:lnTo>
                    <a:pt x="81" y="776"/>
                  </a:lnTo>
                  <a:lnTo>
                    <a:pt x="83" y="777"/>
                  </a:lnTo>
                  <a:lnTo>
                    <a:pt x="86" y="777"/>
                  </a:lnTo>
                  <a:lnTo>
                    <a:pt x="89" y="774"/>
                  </a:lnTo>
                  <a:lnTo>
                    <a:pt x="90" y="770"/>
                  </a:lnTo>
                  <a:lnTo>
                    <a:pt x="87" y="767"/>
                  </a:lnTo>
                  <a:lnTo>
                    <a:pt x="89" y="767"/>
                  </a:lnTo>
                  <a:lnTo>
                    <a:pt x="89" y="765"/>
                  </a:lnTo>
                  <a:lnTo>
                    <a:pt x="86" y="767"/>
                  </a:lnTo>
                  <a:lnTo>
                    <a:pt x="75" y="767"/>
                  </a:lnTo>
                  <a:lnTo>
                    <a:pt x="70" y="768"/>
                  </a:lnTo>
                  <a:lnTo>
                    <a:pt x="69" y="770"/>
                  </a:lnTo>
                  <a:lnTo>
                    <a:pt x="67" y="771"/>
                  </a:lnTo>
                  <a:lnTo>
                    <a:pt x="66" y="771"/>
                  </a:lnTo>
                  <a:lnTo>
                    <a:pt x="64" y="771"/>
                  </a:lnTo>
                  <a:lnTo>
                    <a:pt x="61" y="771"/>
                  </a:lnTo>
                  <a:lnTo>
                    <a:pt x="60" y="771"/>
                  </a:lnTo>
                  <a:lnTo>
                    <a:pt x="58" y="770"/>
                  </a:lnTo>
                  <a:lnTo>
                    <a:pt x="58" y="767"/>
                  </a:lnTo>
                  <a:lnTo>
                    <a:pt x="61" y="763"/>
                  </a:lnTo>
                  <a:lnTo>
                    <a:pt x="63" y="763"/>
                  </a:lnTo>
                  <a:lnTo>
                    <a:pt x="66" y="760"/>
                  </a:lnTo>
                  <a:lnTo>
                    <a:pt x="69" y="759"/>
                  </a:lnTo>
                  <a:lnTo>
                    <a:pt x="70" y="757"/>
                  </a:lnTo>
                  <a:lnTo>
                    <a:pt x="72" y="756"/>
                  </a:lnTo>
                  <a:lnTo>
                    <a:pt x="78" y="753"/>
                  </a:lnTo>
                  <a:lnTo>
                    <a:pt x="81" y="751"/>
                  </a:lnTo>
                  <a:lnTo>
                    <a:pt x="83" y="747"/>
                  </a:lnTo>
                  <a:lnTo>
                    <a:pt x="81" y="745"/>
                  </a:lnTo>
                  <a:lnTo>
                    <a:pt x="78" y="750"/>
                  </a:lnTo>
                  <a:lnTo>
                    <a:pt x="77" y="750"/>
                  </a:lnTo>
                  <a:lnTo>
                    <a:pt x="73" y="750"/>
                  </a:lnTo>
                  <a:lnTo>
                    <a:pt x="72" y="753"/>
                  </a:lnTo>
                  <a:lnTo>
                    <a:pt x="69" y="753"/>
                  </a:lnTo>
                  <a:lnTo>
                    <a:pt x="66" y="756"/>
                  </a:lnTo>
                  <a:lnTo>
                    <a:pt x="66" y="754"/>
                  </a:lnTo>
                  <a:lnTo>
                    <a:pt x="64" y="754"/>
                  </a:lnTo>
                  <a:lnTo>
                    <a:pt x="63" y="756"/>
                  </a:lnTo>
                  <a:lnTo>
                    <a:pt x="61" y="757"/>
                  </a:lnTo>
                  <a:lnTo>
                    <a:pt x="61" y="759"/>
                  </a:lnTo>
                  <a:lnTo>
                    <a:pt x="60" y="760"/>
                  </a:lnTo>
                  <a:lnTo>
                    <a:pt x="60" y="762"/>
                  </a:lnTo>
                  <a:lnTo>
                    <a:pt x="57" y="762"/>
                  </a:lnTo>
                  <a:lnTo>
                    <a:pt x="55" y="763"/>
                  </a:lnTo>
                  <a:lnTo>
                    <a:pt x="55" y="765"/>
                  </a:lnTo>
                  <a:lnTo>
                    <a:pt x="55" y="779"/>
                  </a:lnTo>
                  <a:lnTo>
                    <a:pt x="57" y="779"/>
                  </a:lnTo>
                  <a:lnTo>
                    <a:pt x="57" y="780"/>
                  </a:lnTo>
                  <a:lnTo>
                    <a:pt x="57" y="782"/>
                  </a:lnTo>
                  <a:lnTo>
                    <a:pt x="57" y="783"/>
                  </a:lnTo>
                  <a:lnTo>
                    <a:pt x="52" y="786"/>
                  </a:lnTo>
                  <a:lnTo>
                    <a:pt x="51" y="786"/>
                  </a:lnTo>
                  <a:lnTo>
                    <a:pt x="44" y="792"/>
                  </a:lnTo>
                  <a:lnTo>
                    <a:pt x="43" y="792"/>
                  </a:lnTo>
                  <a:lnTo>
                    <a:pt x="41" y="791"/>
                  </a:lnTo>
                  <a:lnTo>
                    <a:pt x="40" y="791"/>
                  </a:lnTo>
                  <a:lnTo>
                    <a:pt x="37" y="794"/>
                  </a:lnTo>
                  <a:lnTo>
                    <a:pt x="35" y="794"/>
                  </a:lnTo>
                  <a:lnTo>
                    <a:pt x="34" y="796"/>
                  </a:lnTo>
                  <a:lnTo>
                    <a:pt x="32" y="799"/>
                  </a:lnTo>
                  <a:lnTo>
                    <a:pt x="32" y="802"/>
                  </a:lnTo>
                  <a:lnTo>
                    <a:pt x="31" y="803"/>
                  </a:lnTo>
                  <a:lnTo>
                    <a:pt x="29" y="805"/>
                  </a:lnTo>
                  <a:lnTo>
                    <a:pt x="29" y="806"/>
                  </a:lnTo>
                  <a:lnTo>
                    <a:pt x="28" y="809"/>
                  </a:lnTo>
                  <a:lnTo>
                    <a:pt x="28" y="815"/>
                  </a:lnTo>
                  <a:lnTo>
                    <a:pt x="29" y="817"/>
                  </a:lnTo>
                  <a:lnTo>
                    <a:pt x="29" y="818"/>
                  </a:lnTo>
                  <a:lnTo>
                    <a:pt x="29" y="820"/>
                  </a:lnTo>
                  <a:lnTo>
                    <a:pt x="29" y="826"/>
                  </a:lnTo>
                  <a:lnTo>
                    <a:pt x="29" y="835"/>
                  </a:lnTo>
                  <a:lnTo>
                    <a:pt x="28" y="837"/>
                  </a:lnTo>
                  <a:lnTo>
                    <a:pt x="28" y="843"/>
                  </a:lnTo>
                  <a:lnTo>
                    <a:pt x="26" y="843"/>
                  </a:lnTo>
                  <a:lnTo>
                    <a:pt x="26" y="847"/>
                  </a:lnTo>
                  <a:lnTo>
                    <a:pt x="26" y="850"/>
                  </a:lnTo>
                  <a:lnTo>
                    <a:pt x="29" y="852"/>
                  </a:lnTo>
                  <a:lnTo>
                    <a:pt x="29" y="854"/>
                  </a:lnTo>
                  <a:lnTo>
                    <a:pt x="29" y="857"/>
                  </a:lnTo>
                  <a:lnTo>
                    <a:pt x="31" y="858"/>
                  </a:lnTo>
                  <a:lnTo>
                    <a:pt x="31" y="860"/>
                  </a:lnTo>
                  <a:lnTo>
                    <a:pt x="32" y="861"/>
                  </a:lnTo>
                  <a:lnTo>
                    <a:pt x="32" y="872"/>
                  </a:lnTo>
                  <a:lnTo>
                    <a:pt x="31" y="873"/>
                  </a:lnTo>
                  <a:lnTo>
                    <a:pt x="32" y="875"/>
                  </a:lnTo>
                  <a:lnTo>
                    <a:pt x="32" y="876"/>
                  </a:lnTo>
                  <a:lnTo>
                    <a:pt x="32" y="878"/>
                  </a:lnTo>
                  <a:lnTo>
                    <a:pt x="31" y="881"/>
                  </a:lnTo>
                  <a:lnTo>
                    <a:pt x="31" y="883"/>
                  </a:lnTo>
                  <a:lnTo>
                    <a:pt x="29" y="883"/>
                  </a:lnTo>
                  <a:lnTo>
                    <a:pt x="29" y="884"/>
                  </a:lnTo>
                  <a:lnTo>
                    <a:pt x="31" y="886"/>
                  </a:lnTo>
                  <a:lnTo>
                    <a:pt x="31" y="892"/>
                  </a:lnTo>
                  <a:lnTo>
                    <a:pt x="32" y="892"/>
                  </a:lnTo>
                  <a:lnTo>
                    <a:pt x="32" y="901"/>
                  </a:lnTo>
                  <a:lnTo>
                    <a:pt x="31" y="902"/>
                  </a:lnTo>
                  <a:lnTo>
                    <a:pt x="29" y="902"/>
                  </a:lnTo>
                  <a:lnTo>
                    <a:pt x="28" y="901"/>
                  </a:lnTo>
                  <a:lnTo>
                    <a:pt x="28" y="892"/>
                  </a:lnTo>
                  <a:lnTo>
                    <a:pt x="26" y="890"/>
                  </a:lnTo>
                  <a:lnTo>
                    <a:pt x="26" y="886"/>
                  </a:lnTo>
                  <a:lnTo>
                    <a:pt x="26" y="876"/>
                  </a:lnTo>
                  <a:lnTo>
                    <a:pt x="25" y="876"/>
                  </a:lnTo>
                  <a:lnTo>
                    <a:pt x="25" y="870"/>
                  </a:lnTo>
                  <a:lnTo>
                    <a:pt x="26" y="870"/>
                  </a:lnTo>
                  <a:lnTo>
                    <a:pt x="26" y="861"/>
                  </a:lnTo>
                  <a:lnTo>
                    <a:pt x="25" y="860"/>
                  </a:lnTo>
                  <a:lnTo>
                    <a:pt x="25" y="855"/>
                  </a:lnTo>
                  <a:lnTo>
                    <a:pt x="25" y="840"/>
                  </a:lnTo>
                  <a:lnTo>
                    <a:pt x="25" y="838"/>
                  </a:lnTo>
                  <a:lnTo>
                    <a:pt x="23" y="837"/>
                  </a:lnTo>
                  <a:lnTo>
                    <a:pt x="23" y="828"/>
                  </a:lnTo>
                  <a:lnTo>
                    <a:pt x="23" y="821"/>
                  </a:lnTo>
                  <a:lnTo>
                    <a:pt x="23" y="820"/>
                  </a:lnTo>
                  <a:lnTo>
                    <a:pt x="23" y="815"/>
                  </a:lnTo>
                  <a:lnTo>
                    <a:pt x="23" y="811"/>
                  </a:lnTo>
                  <a:lnTo>
                    <a:pt x="23" y="809"/>
                  </a:lnTo>
                  <a:lnTo>
                    <a:pt x="23" y="803"/>
                  </a:lnTo>
                  <a:lnTo>
                    <a:pt x="23" y="799"/>
                  </a:lnTo>
                  <a:lnTo>
                    <a:pt x="23" y="796"/>
                  </a:lnTo>
                  <a:lnTo>
                    <a:pt x="23" y="789"/>
                  </a:lnTo>
                  <a:lnTo>
                    <a:pt x="23" y="786"/>
                  </a:lnTo>
                  <a:lnTo>
                    <a:pt x="22" y="785"/>
                  </a:lnTo>
                  <a:lnTo>
                    <a:pt x="22" y="779"/>
                  </a:lnTo>
                  <a:lnTo>
                    <a:pt x="22" y="776"/>
                  </a:lnTo>
                  <a:lnTo>
                    <a:pt x="20" y="774"/>
                  </a:lnTo>
                  <a:lnTo>
                    <a:pt x="20" y="773"/>
                  </a:lnTo>
                  <a:lnTo>
                    <a:pt x="20" y="771"/>
                  </a:lnTo>
                  <a:lnTo>
                    <a:pt x="20" y="765"/>
                  </a:lnTo>
                  <a:lnTo>
                    <a:pt x="19" y="763"/>
                  </a:lnTo>
                  <a:lnTo>
                    <a:pt x="19" y="762"/>
                  </a:lnTo>
                  <a:lnTo>
                    <a:pt x="19" y="756"/>
                  </a:lnTo>
                  <a:lnTo>
                    <a:pt x="19" y="754"/>
                  </a:lnTo>
                  <a:lnTo>
                    <a:pt x="19" y="751"/>
                  </a:lnTo>
                  <a:lnTo>
                    <a:pt x="19" y="745"/>
                  </a:lnTo>
                  <a:lnTo>
                    <a:pt x="17" y="745"/>
                  </a:lnTo>
                  <a:lnTo>
                    <a:pt x="17" y="742"/>
                  </a:lnTo>
                  <a:lnTo>
                    <a:pt x="17" y="741"/>
                  </a:lnTo>
                  <a:lnTo>
                    <a:pt x="17" y="739"/>
                  </a:lnTo>
                  <a:lnTo>
                    <a:pt x="15" y="738"/>
                  </a:lnTo>
                  <a:lnTo>
                    <a:pt x="17" y="736"/>
                  </a:lnTo>
                  <a:lnTo>
                    <a:pt x="15" y="736"/>
                  </a:lnTo>
                  <a:lnTo>
                    <a:pt x="15" y="734"/>
                  </a:lnTo>
                  <a:lnTo>
                    <a:pt x="15" y="733"/>
                  </a:lnTo>
                  <a:lnTo>
                    <a:pt x="12" y="727"/>
                  </a:lnTo>
                  <a:lnTo>
                    <a:pt x="11" y="725"/>
                  </a:lnTo>
                  <a:lnTo>
                    <a:pt x="11" y="724"/>
                  </a:lnTo>
                  <a:lnTo>
                    <a:pt x="11" y="715"/>
                  </a:lnTo>
                  <a:lnTo>
                    <a:pt x="9" y="715"/>
                  </a:lnTo>
                  <a:lnTo>
                    <a:pt x="9" y="712"/>
                  </a:lnTo>
                  <a:lnTo>
                    <a:pt x="8" y="707"/>
                  </a:lnTo>
                  <a:lnTo>
                    <a:pt x="6" y="702"/>
                  </a:lnTo>
                  <a:lnTo>
                    <a:pt x="6" y="701"/>
                  </a:lnTo>
                  <a:lnTo>
                    <a:pt x="5" y="699"/>
                  </a:lnTo>
                  <a:lnTo>
                    <a:pt x="5" y="698"/>
                  </a:lnTo>
                  <a:lnTo>
                    <a:pt x="3" y="696"/>
                  </a:lnTo>
                  <a:lnTo>
                    <a:pt x="3" y="695"/>
                  </a:lnTo>
                  <a:lnTo>
                    <a:pt x="0" y="689"/>
                  </a:lnTo>
                  <a:lnTo>
                    <a:pt x="0" y="687"/>
                  </a:lnTo>
                  <a:lnTo>
                    <a:pt x="11" y="675"/>
                  </a:lnTo>
                  <a:lnTo>
                    <a:pt x="12" y="675"/>
                  </a:lnTo>
                  <a:lnTo>
                    <a:pt x="14" y="675"/>
                  </a:lnTo>
                  <a:lnTo>
                    <a:pt x="15" y="673"/>
                  </a:lnTo>
                  <a:lnTo>
                    <a:pt x="17" y="675"/>
                  </a:lnTo>
                  <a:lnTo>
                    <a:pt x="19" y="676"/>
                  </a:lnTo>
                  <a:lnTo>
                    <a:pt x="20" y="676"/>
                  </a:lnTo>
                  <a:lnTo>
                    <a:pt x="22" y="676"/>
                  </a:lnTo>
                  <a:lnTo>
                    <a:pt x="23" y="676"/>
                  </a:lnTo>
                  <a:lnTo>
                    <a:pt x="25" y="675"/>
                  </a:lnTo>
                  <a:lnTo>
                    <a:pt x="26" y="675"/>
                  </a:lnTo>
                  <a:lnTo>
                    <a:pt x="26" y="673"/>
                  </a:lnTo>
                  <a:lnTo>
                    <a:pt x="28" y="673"/>
                  </a:lnTo>
                  <a:lnTo>
                    <a:pt x="29" y="673"/>
                  </a:lnTo>
                  <a:lnTo>
                    <a:pt x="31" y="673"/>
                  </a:lnTo>
                  <a:lnTo>
                    <a:pt x="31" y="675"/>
                  </a:lnTo>
                  <a:lnTo>
                    <a:pt x="32" y="675"/>
                  </a:lnTo>
                  <a:lnTo>
                    <a:pt x="34" y="675"/>
                  </a:lnTo>
                  <a:lnTo>
                    <a:pt x="34" y="673"/>
                  </a:lnTo>
                  <a:lnTo>
                    <a:pt x="34" y="672"/>
                  </a:lnTo>
                  <a:lnTo>
                    <a:pt x="34" y="670"/>
                  </a:lnTo>
                  <a:lnTo>
                    <a:pt x="32" y="669"/>
                  </a:lnTo>
                  <a:lnTo>
                    <a:pt x="32" y="667"/>
                  </a:lnTo>
                  <a:lnTo>
                    <a:pt x="32" y="666"/>
                  </a:lnTo>
                  <a:lnTo>
                    <a:pt x="31" y="666"/>
                  </a:lnTo>
                  <a:lnTo>
                    <a:pt x="29" y="664"/>
                  </a:lnTo>
                  <a:lnTo>
                    <a:pt x="28" y="663"/>
                  </a:lnTo>
                  <a:lnTo>
                    <a:pt x="26" y="663"/>
                  </a:lnTo>
                  <a:lnTo>
                    <a:pt x="26" y="661"/>
                  </a:lnTo>
                  <a:lnTo>
                    <a:pt x="26" y="660"/>
                  </a:lnTo>
                  <a:lnTo>
                    <a:pt x="28" y="658"/>
                  </a:lnTo>
                  <a:lnTo>
                    <a:pt x="29" y="657"/>
                  </a:lnTo>
                  <a:lnTo>
                    <a:pt x="29" y="655"/>
                  </a:lnTo>
                  <a:lnTo>
                    <a:pt x="31" y="654"/>
                  </a:lnTo>
                  <a:lnTo>
                    <a:pt x="32" y="654"/>
                  </a:lnTo>
                  <a:lnTo>
                    <a:pt x="34" y="652"/>
                  </a:lnTo>
                  <a:lnTo>
                    <a:pt x="35" y="652"/>
                  </a:lnTo>
                  <a:lnTo>
                    <a:pt x="37" y="652"/>
                  </a:lnTo>
                  <a:lnTo>
                    <a:pt x="38" y="651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41" y="646"/>
                  </a:lnTo>
                  <a:lnTo>
                    <a:pt x="41" y="644"/>
                  </a:lnTo>
                  <a:lnTo>
                    <a:pt x="43" y="644"/>
                  </a:lnTo>
                  <a:lnTo>
                    <a:pt x="43" y="643"/>
                  </a:lnTo>
                  <a:lnTo>
                    <a:pt x="44" y="643"/>
                  </a:lnTo>
                  <a:lnTo>
                    <a:pt x="46" y="643"/>
                  </a:lnTo>
                  <a:lnTo>
                    <a:pt x="48" y="644"/>
                  </a:lnTo>
                  <a:lnTo>
                    <a:pt x="48" y="643"/>
                  </a:lnTo>
                  <a:lnTo>
                    <a:pt x="49" y="641"/>
                  </a:lnTo>
                  <a:lnTo>
                    <a:pt x="51" y="640"/>
                  </a:lnTo>
                  <a:lnTo>
                    <a:pt x="52" y="638"/>
                  </a:lnTo>
                  <a:lnTo>
                    <a:pt x="54" y="637"/>
                  </a:lnTo>
                  <a:lnTo>
                    <a:pt x="55" y="635"/>
                  </a:lnTo>
                  <a:lnTo>
                    <a:pt x="55" y="634"/>
                  </a:lnTo>
                  <a:lnTo>
                    <a:pt x="55" y="632"/>
                  </a:lnTo>
                  <a:lnTo>
                    <a:pt x="57" y="632"/>
                  </a:lnTo>
                  <a:lnTo>
                    <a:pt x="57" y="629"/>
                  </a:lnTo>
                  <a:lnTo>
                    <a:pt x="57" y="628"/>
                  </a:lnTo>
                  <a:lnTo>
                    <a:pt x="57" y="626"/>
                  </a:lnTo>
                  <a:lnTo>
                    <a:pt x="55" y="625"/>
                  </a:lnTo>
                  <a:lnTo>
                    <a:pt x="52" y="623"/>
                  </a:lnTo>
                  <a:lnTo>
                    <a:pt x="51" y="623"/>
                  </a:lnTo>
                  <a:lnTo>
                    <a:pt x="49" y="623"/>
                  </a:lnTo>
                  <a:lnTo>
                    <a:pt x="48" y="622"/>
                  </a:lnTo>
                  <a:lnTo>
                    <a:pt x="46" y="620"/>
                  </a:lnTo>
                  <a:lnTo>
                    <a:pt x="44" y="618"/>
                  </a:lnTo>
                  <a:lnTo>
                    <a:pt x="43" y="618"/>
                  </a:lnTo>
                  <a:lnTo>
                    <a:pt x="41" y="617"/>
                  </a:lnTo>
                  <a:lnTo>
                    <a:pt x="41" y="615"/>
                  </a:lnTo>
                  <a:lnTo>
                    <a:pt x="41" y="614"/>
                  </a:lnTo>
                  <a:lnTo>
                    <a:pt x="40" y="612"/>
                  </a:lnTo>
                  <a:lnTo>
                    <a:pt x="40" y="611"/>
                  </a:lnTo>
                  <a:lnTo>
                    <a:pt x="38" y="609"/>
                  </a:lnTo>
                  <a:lnTo>
                    <a:pt x="38" y="608"/>
                  </a:lnTo>
                  <a:lnTo>
                    <a:pt x="37" y="605"/>
                  </a:lnTo>
                  <a:lnTo>
                    <a:pt x="37" y="603"/>
                  </a:lnTo>
                  <a:lnTo>
                    <a:pt x="37" y="600"/>
                  </a:lnTo>
                  <a:lnTo>
                    <a:pt x="37" y="599"/>
                  </a:lnTo>
                  <a:lnTo>
                    <a:pt x="38" y="597"/>
                  </a:lnTo>
                  <a:lnTo>
                    <a:pt x="38" y="596"/>
                  </a:lnTo>
                  <a:lnTo>
                    <a:pt x="38" y="594"/>
                  </a:lnTo>
                  <a:lnTo>
                    <a:pt x="40" y="593"/>
                  </a:lnTo>
                  <a:lnTo>
                    <a:pt x="41" y="591"/>
                  </a:lnTo>
                  <a:lnTo>
                    <a:pt x="41" y="589"/>
                  </a:lnTo>
                  <a:lnTo>
                    <a:pt x="43" y="588"/>
                  </a:lnTo>
                  <a:lnTo>
                    <a:pt x="44" y="586"/>
                  </a:lnTo>
                  <a:lnTo>
                    <a:pt x="46" y="585"/>
                  </a:lnTo>
                  <a:lnTo>
                    <a:pt x="46" y="583"/>
                  </a:lnTo>
                  <a:lnTo>
                    <a:pt x="48" y="582"/>
                  </a:lnTo>
                  <a:lnTo>
                    <a:pt x="49" y="582"/>
                  </a:lnTo>
                  <a:lnTo>
                    <a:pt x="49" y="580"/>
                  </a:lnTo>
                  <a:lnTo>
                    <a:pt x="51" y="579"/>
                  </a:lnTo>
                  <a:lnTo>
                    <a:pt x="52" y="577"/>
                  </a:lnTo>
                  <a:lnTo>
                    <a:pt x="54" y="576"/>
                  </a:lnTo>
                  <a:lnTo>
                    <a:pt x="55" y="574"/>
                  </a:lnTo>
                  <a:lnTo>
                    <a:pt x="57" y="573"/>
                  </a:lnTo>
                  <a:lnTo>
                    <a:pt x="57" y="571"/>
                  </a:lnTo>
                  <a:lnTo>
                    <a:pt x="58" y="570"/>
                  </a:lnTo>
                  <a:lnTo>
                    <a:pt x="58" y="568"/>
                  </a:lnTo>
                  <a:lnTo>
                    <a:pt x="60" y="567"/>
                  </a:lnTo>
                  <a:lnTo>
                    <a:pt x="60" y="565"/>
                  </a:lnTo>
                  <a:lnTo>
                    <a:pt x="61" y="565"/>
                  </a:lnTo>
                  <a:lnTo>
                    <a:pt x="63" y="562"/>
                  </a:lnTo>
                  <a:lnTo>
                    <a:pt x="63" y="560"/>
                  </a:lnTo>
                  <a:lnTo>
                    <a:pt x="64" y="559"/>
                  </a:lnTo>
                  <a:lnTo>
                    <a:pt x="66" y="557"/>
                  </a:lnTo>
                  <a:lnTo>
                    <a:pt x="66" y="556"/>
                  </a:lnTo>
                  <a:lnTo>
                    <a:pt x="67" y="554"/>
                  </a:lnTo>
                  <a:lnTo>
                    <a:pt x="67" y="553"/>
                  </a:lnTo>
                  <a:lnTo>
                    <a:pt x="67" y="551"/>
                  </a:lnTo>
                  <a:lnTo>
                    <a:pt x="67" y="550"/>
                  </a:lnTo>
                  <a:lnTo>
                    <a:pt x="67" y="548"/>
                  </a:lnTo>
                  <a:lnTo>
                    <a:pt x="67" y="547"/>
                  </a:lnTo>
                  <a:lnTo>
                    <a:pt x="67" y="544"/>
                  </a:lnTo>
                  <a:lnTo>
                    <a:pt x="67" y="542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8"/>
                  </a:lnTo>
                  <a:lnTo>
                    <a:pt x="67" y="536"/>
                  </a:lnTo>
                  <a:lnTo>
                    <a:pt x="66" y="535"/>
                  </a:lnTo>
                  <a:lnTo>
                    <a:pt x="66" y="531"/>
                  </a:lnTo>
                  <a:lnTo>
                    <a:pt x="66" y="530"/>
                  </a:lnTo>
                  <a:lnTo>
                    <a:pt x="66" y="528"/>
                  </a:lnTo>
                  <a:lnTo>
                    <a:pt x="66" y="525"/>
                  </a:lnTo>
                  <a:lnTo>
                    <a:pt x="66" y="524"/>
                  </a:lnTo>
                  <a:lnTo>
                    <a:pt x="66" y="522"/>
                  </a:lnTo>
                  <a:lnTo>
                    <a:pt x="66" y="519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7" y="513"/>
                  </a:lnTo>
                  <a:lnTo>
                    <a:pt x="67" y="512"/>
                  </a:lnTo>
                  <a:lnTo>
                    <a:pt x="67" y="510"/>
                  </a:lnTo>
                  <a:lnTo>
                    <a:pt x="67" y="509"/>
                  </a:lnTo>
                  <a:lnTo>
                    <a:pt x="67" y="507"/>
                  </a:lnTo>
                  <a:lnTo>
                    <a:pt x="67" y="504"/>
                  </a:lnTo>
                  <a:lnTo>
                    <a:pt x="67" y="502"/>
                  </a:lnTo>
                  <a:lnTo>
                    <a:pt x="69" y="501"/>
                  </a:lnTo>
                  <a:lnTo>
                    <a:pt x="69" y="499"/>
                  </a:lnTo>
                  <a:lnTo>
                    <a:pt x="69" y="496"/>
                  </a:lnTo>
                  <a:lnTo>
                    <a:pt x="69" y="495"/>
                  </a:lnTo>
                  <a:lnTo>
                    <a:pt x="69" y="493"/>
                  </a:lnTo>
                  <a:lnTo>
                    <a:pt x="69" y="490"/>
                  </a:lnTo>
                  <a:lnTo>
                    <a:pt x="69" y="489"/>
                  </a:lnTo>
                  <a:lnTo>
                    <a:pt x="69" y="486"/>
                  </a:lnTo>
                  <a:lnTo>
                    <a:pt x="70" y="484"/>
                  </a:lnTo>
                  <a:lnTo>
                    <a:pt x="72" y="483"/>
                  </a:lnTo>
                  <a:lnTo>
                    <a:pt x="73" y="481"/>
                  </a:lnTo>
                  <a:lnTo>
                    <a:pt x="75" y="480"/>
                  </a:lnTo>
                  <a:lnTo>
                    <a:pt x="77" y="478"/>
                  </a:lnTo>
                  <a:lnTo>
                    <a:pt x="77" y="477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2"/>
                  </a:lnTo>
                  <a:lnTo>
                    <a:pt x="83" y="470"/>
                  </a:lnTo>
                  <a:lnTo>
                    <a:pt x="84" y="469"/>
                  </a:lnTo>
                  <a:lnTo>
                    <a:pt x="86" y="467"/>
                  </a:lnTo>
                  <a:lnTo>
                    <a:pt x="87" y="466"/>
                  </a:lnTo>
                  <a:lnTo>
                    <a:pt x="89" y="466"/>
                  </a:lnTo>
                  <a:lnTo>
                    <a:pt x="90" y="464"/>
                  </a:lnTo>
                  <a:lnTo>
                    <a:pt x="92" y="464"/>
                  </a:lnTo>
                  <a:lnTo>
                    <a:pt x="93" y="463"/>
                  </a:lnTo>
                  <a:lnTo>
                    <a:pt x="95" y="464"/>
                  </a:lnTo>
                  <a:lnTo>
                    <a:pt x="96" y="463"/>
                  </a:lnTo>
                  <a:lnTo>
                    <a:pt x="98" y="464"/>
                  </a:lnTo>
                  <a:lnTo>
                    <a:pt x="101" y="464"/>
                  </a:lnTo>
                  <a:lnTo>
                    <a:pt x="104" y="463"/>
                  </a:lnTo>
                  <a:lnTo>
                    <a:pt x="106" y="463"/>
                  </a:lnTo>
                  <a:lnTo>
                    <a:pt x="107" y="463"/>
                  </a:lnTo>
                  <a:lnTo>
                    <a:pt x="109" y="463"/>
                  </a:lnTo>
                  <a:lnTo>
                    <a:pt x="112" y="463"/>
                  </a:lnTo>
                  <a:lnTo>
                    <a:pt x="113" y="463"/>
                  </a:lnTo>
                  <a:lnTo>
                    <a:pt x="115" y="463"/>
                  </a:lnTo>
                  <a:lnTo>
                    <a:pt x="116" y="463"/>
                  </a:lnTo>
                  <a:lnTo>
                    <a:pt x="118" y="463"/>
                  </a:lnTo>
                  <a:lnTo>
                    <a:pt x="119" y="463"/>
                  </a:lnTo>
                  <a:lnTo>
                    <a:pt x="119" y="461"/>
                  </a:lnTo>
                  <a:lnTo>
                    <a:pt x="121" y="461"/>
                  </a:lnTo>
                  <a:lnTo>
                    <a:pt x="122" y="460"/>
                  </a:lnTo>
                  <a:lnTo>
                    <a:pt x="124" y="460"/>
                  </a:lnTo>
                  <a:lnTo>
                    <a:pt x="124" y="458"/>
                  </a:lnTo>
                  <a:lnTo>
                    <a:pt x="125" y="457"/>
                  </a:lnTo>
                  <a:lnTo>
                    <a:pt x="127" y="455"/>
                  </a:lnTo>
                  <a:lnTo>
                    <a:pt x="128" y="454"/>
                  </a:lnTo>
                  <a:lnTo>
                    <a:pt x="128" y="452"/>
                  </a:lnTo>
                  <a:lnTo>
                    <a:pt x="130" y="452"/>
                  </a:lnTo>
                  <a:lnTo>
                    <a:pt x="131" y="451"/>
                  </a:lnTo>
                  <a:lnTo>
                    <a:pt x="133" y="449"/>
                  </a:lnTo>
                  <a:lnTo>
                    <a:pt x="134" y="448"/>
                  </a:lnTo>
                  <a:lnTo>
                    <a:pt x="136" y="448"/>
                  </a:lnTo>
                  <a:lnTo>
                    <a:pt x="138" y="446"/>
                  </a:lnTo>
                  <a:lnTo>
                    <a:pt x="139" y="446"/>
                  </a:lnTo>
                  <a:lnTo>
                    <a:pt x="139" y="444"/>
                  </a:lnTo>
                  <a:lnTo>
                    <a:pt x="141" y="444"/>
                  </a:lnTo>
                  <a:lnTo>
                    <a:pt x="142" y="444"/>
                  </a:lnTo>
                  <a:lnTo>
                    <a:pt x="144" y="444"/>
                  </a:lnTo>
                  <a:lnTo>
                    <a:pt x="145" y="443"/>
                  </a:lnTo>
                  <a:lnTo>
                    <a:pt x="147" y="443"/>
                  </a:lnTo>
                  <a:lnTo>
                    <a:pt x="148" y="443"/>
                  </a:lnTo>
                  <a:lnTo>
                    <a:pt x="150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4" y="438"/>
                  </a:lnTo>
                  <a:lnTo>
                    <a:pt x="156" y="437"/>
                  </a:lnTo>
                  <a:lnTo>
                    <a:pt x="157" y="437"/>
                  </a:lnTo>
                  <a:lnTo>
                    <a:pt x="159" y="435"/>
                  </a:lnTo>
                  <a:lnTo>
                    <a:pt x="160" y="434"/>
                  </a:lnTo>
                  <a:lnTo>
                    <a:pt x="162" y="432"/>
                  </a:lnTo>
                  <a:lnTo>
                    <a:pt x="163" y="431"/>
                  </a:lnTo>
                  <a:lnTo>
                    <a:pt x="165" y="429"/>
                  </a:lnTo>
                  <a:lnTo>
                    <a:pt x="167" y="428"/>
                  </a:lnTo>
                  <a:lnTo>
                    <a:pt x="168" y="428"/>
                  </a:lnTo>
                  <a:lnTo>
                    <a:pt x="170" y="426"/>
                  </a:lnTo>
                  <a:lnTo>
                    <a:pt x="171" y="425"/>
                  </a:lnTo>
                  <a:lnTo>
                    <a:pt x="173" y="423"/>
                  </a:lnTo>
                  <a:lnTo>
                    <a:pt x="174" y="423"/>
                  </a:lnTo>
                  <a:lnTo>
                    <a:pt x="176" y="422"/>
                  </a:lnTo>
                  <a:lnTo>
                    <a:pt x="177" y="420"/>
                  </a:lnTo>
                  <a:lnTo>
                    <a:pt x="179" y="419"/>
                  </a:lnTo>
                  <a:lnTo>
                    <a:pt x="180" y="417"/>
                  </a:lnTo>
                  <a:lnTo>
                    <a:pt x="182" y="415"/>
                  </a:lnTo>
                  <a:lnTo>
                    <a:pt x="183" y="414"/>
                  </a:lnTo>
                  <a:lnTo>
                    <a:pt x="183" y="412"/>
                  </a:lnTo>
                  <a:lnTo>
                    <a:pt x="185" y="412"/>
                  </a:lnTo>
                  <a:lnTo>
                    <a:pt x="185" y="411"/>
                  </a:lnTo>
                  <a:lnTo>
                    <a:pt x="185" y="409"/>
                  </a:lnTo>
                  <a:lnTo>
                    <a:pt x="186" y="408"/>
                  </a:lnTo>
                  <a:lnTo>
                    <a:pt x="188" y="408"/>
                  </a:lnTo>
                  <a:lnTo>
                    <a:pt x="188" y="406"/>
                  </a:lnTo>
                  <a:lnTo>
                    <a:pt x="189" y="405"/>
                  </a:lnTo>
                  <a:lnTo>
                    <a:pt x="191" y="403"/>
                  </a:lnTo>
                  <a:lnTo>
                    <a:pt x="191" y="402"/>
                  </a:lnTo>
                  <a:lnTo>
                    <a:pt x="192" y="400"/>
                  </a:lnTo>
                  <a:lnTo>
                    <a:pt x="192" y="399"/>
                  </a:lnTo>
                  <a:lnTo>
                    <a:pt x="192" y="397"/>
                  </a:lnTo>
                  <a:lnTo>
                    <a:pt x="194" y="396"/>
                  </a:lnTo>
                  <a:lnTo>
                    <a:pt x="194" y="394"/>
                  </a:lnTo>
                  <a:lnTo>
                    <a:pt x="196" y="393"/>
                  </a:lnTo>
                  <a:lnTo>
                    <a:pt x="196" y="391"/>
                  </a:lnTo>
                  <a:lnTo>
                    <a:pt x="196" y="390"/>
                  </a:lnTo>
                  <a:lnTo>
                    <a:pt x="197" y="388"/>
                  </a:lnTo>
                  <a:lnTo>
                    <a:pt x="197" y="386"/>
                  </a:lnTo>
                  <a:lnTo>
                    <a:pt x="197" y="385"/>
                  </a:lnTo>
                  <a:lnTo>
                    <a:pt x="199" y="385"/>
                  </a:lnTo>
                  <a:lnTo>
                    <a:pt x="199" y="383"/>
                  </a:lnTo>
                  <a:lnTo>
                    <a:pt x="199" y="380"/>
                  </a:lnTo>
                  <a:lnTo>
                    <a:pt x="199" y="379"/>
                  </a:lnTo>
                  <a:lnTo>
                    <a:pt x="199" y="377"/>
                  </a:lnTo>
                  <a:lnTo>
                    <a:pt x="200" y="374"/>
                  </a:lnTo>
                  <a:lnTo>
                    <a:pt x="200" y="373"/>
                  </a:lnTo>
                  <a:lnTo>
                    <a:pt x="200" y="371"/>
                  </a:lnTo>
                  <a:lnTo>
                    <a:pt x="200" y="370"/>
                  </a:lnTo>
                  <a:lnTo>
                    <a:pt x="202" y="368"/>
                  </a:lnTo>
                  <a:lnTo>
                    <a:pt x="202" y="367"/>
                  </a:lnTo>
                  <a:lnTo>
                    <a:pt x="202" y="365"/>
                  </a:lnTo>
                  <a:lnTo>
                    <a:pt x="202" y="364"/>
                  </a:lnTo>
                  <a:lnTo>
                    <a:pt x="202" y="362"/>
                  </a:lnTo>
                  <a:lnTo>
                    <a:pt x="203" y="361"/>
                  </a:lnTo>
                  <a:lnTo>
                    <a:pt x="205" y="359"/>
                  </a:lnTo>
                  <a:lnTo>
                    <a:pt x="205" y="357"/>
                  </a:lnTo>
                  <a:lnTo>
                    <a:pt x="205" y="356"/>
                  </a:lnTo>
                  <a:lnTo>
                    <a:pt x="206" y="356"/>
                  </a:lnTo>
                  <a:lnTo>
                    <a:pt x="206" y="354"/>
                  </a:lnTo>
                  <a:lnTo>
                    <a:pt x="208" y="353"/>
                  </a:lnTo>
                  <a:lnTo>
                    <a:pt x="208" y="351"/>
                  </a:lnTo>
                  <a:lnTo>
                    <a:pt x="208" y="350"/>
                  </a:lnTo>
                  <a:lnTo>
                    <a:pt x="208" y="348"/>
                  </a:lnTo>
                  <a:lnTo>
                    <a:pt x="208" y="347"/>
                  </a:lnTo>
                  <a:lnTo>
                    <a:pt x="208" y="345"/>
                  </a:lnTo>
                  <a:lnTo>
                    <a:pt x="208" y="344"/>
                  </a:lnTo>
                  <a:lnTo>
                    <a:pt x="208" y="342"/>
                  </a:lnTo>
                  <a:lnTo>
                    <a:pt x="208" y="341"/>
                  </a:lnTo>
                  <a:lnTo>
                    <a:pt x="208" y="339"/>
                  </a:lnTo>
                  <a:lnTo>
                    <a:pt x="206" y="339"/>
                  </a:lnTo>
                  <a:lnTo>
                    <a:pt x="206" y="338"/>
                  </a:lnTo>
                  <a:lnTo>
                    <a:pt x="206" y="336"/>
                  </a:lnTo>
                  <a:lnTo>
                    <a:pt x="205" y="335"/>
                  </a:lnTo>
                  <a:lnTo>
                    <a:pt x="205" y="333"/>
                  </a:lnTo>
                  <a:lnTo>
                    <a:pt x="205" y="332"/>
                  </a:lnTo>
                  <a:lnTo>
                    <a:pt x="203" y="332"/>
                  </a:lnTo>
                  <a:lnTo>
                    <a:pt x="203" y="330"/>
                  </a:lnTo>
                  <a:lnTo>
                    <a:pt x="202" y="330"/>
                  </a:lnTo>
                  <a:lnTo>
                    <a:pt x="200" y="330"/>
                  </a:lnTo>
                  <a:lnTo>
                    <a:pt x="199" y="330"/>
                  </a:lnTo>
                  <a:lnTo>
                    <a:pt x="197" y="330"/>
                  </a:lnTo>
                  <a:lnTo>
                    <a:pt x="196" y="330"/>
                  </a:lnTo>
                  <a:lnTo>
                    <a:pt x="194" y="330"/>
                  </a:lnTo>
                  <a:lnTo>
                    <a:pt x="192" y="330"/>
                  </a:lnTo>
                  <a:lnTo>
                    <a:pt x="191" y="330"/>
                  </a:lnTo>
                  <a:lnTo>
                    <a:pt x="189" y="330"/>
                  </a:lnTo>
                  <a:lnTo>
                    <a:pt x="188" y="330"/>
                  </a:lnTo>
                  <a:lnTo>
                    <a:pt x="186" y="332"/>
                  </a:lnTo>
                  <a:lnTo>
                    <a:pt x="185" y="332"/>
                  </a:lnTo>
                  <a:lnTo>
                    <a:pt x="183" y="332"/>
                  </a:lnTo>
                  <a:lnTo>
                    <a:pt x="182" y="332"/>
                  </a:lnTo>
                  <a:lnTo>
                    <a:pt x="180" y="332"/>
                  </a:lnTo>
                  <a:lnTo>
                    <a:pt x="179" y="332"/>
                  </a:lnTo>
                  <a:lnTo>
                    <a:pt x="177" y="332"/>
                  </a:lnTo>
                  <a:lnTo>
                    <a:pt x="176" y="332"/>
                  </a:lnTo>
                  <a:lnTo>
                    <a:pt x="174" y="332"/>
                  </a:lnTo>
                  <a:lnTo>
                    <a:pt x="173" y="332"/>
                  </a:lnTo>
                  <a:lnTo>
                    <a:pt x="171" y="332"/>
                  </a:lnTo>
                  <a:lnTo>
                    <a:pt x="170" y="332"/>
                  </a:lnTo>
                  <a:lnTo>
                    <a:pt x="168" y="332"/>
                  </a:lnTo>
                  <a:lnTo>
                    <a:pt x="167" y="330"/>
                  </a:lnTo>
                  <a:lnTo>
                    <a:pt x="165" y="330"/>
                  </a:lnTo>
                  <a:lnTo>
                    <a:pt x="163" y="330"/>
                  </a:lnTo>
                  <a:lnTo>
                    <a:pt x="162" y="330"/>
                  </a:lnTo>
                  <a:lnTo>
                    <a:pt x="160" y="328"/>
                  </a:lnTo>
                  <a:lnTo>
                    <a:pt x="159" y="328"/>
                  </a:lnTo>
                  <a:lnTo>
                    <a:pt x="159" y="327"/>
                  </a:lnTo>
                  <a:lnTo>
                    <a:pt x="157" y="325"/>
                  </a:lnTo>
                  <a:lnTo>
                    <a:pt x="156" y="325"/>
                  </a:lnTo>
                  <a:lnTo>
                    <a:pt x="154" y="324"/>
                  </a:lnTo>
                  <a:lnTo>
                    <a:pt x="154" y="322"/>
                  </a:lnTo>
                  <a:lnTo>
                    <a:pt x="153" y="322"/>
                  </a:lnTo>
                  <a:lnTo>
                    <a:pt x="151" y="321"/>
                  </a:lnTo>
                  <a:lnTo>
                    <a:pt x="150" y="321"/>
                  </a:lnTo>
                  <a:lnTo>
                    <a:pt x="150" y="319"/>
                  </a:lnTo>
                  <a:lnTo>
                    <a:pt x="148" y="319"/>
                  </a:lnTo>
                  <a:lnTo>
                    <a:pt x="148" y="318"/>
                  </a:lnTo>
                  <a:lnTo>
                    <a:pt x="147" y="316"/>
                  </a:lnTo>
                  <a:lnTo>
                    <a:pt x="145" y="316"/>
                  </a:lnTo>
                  <a:lnTo>
                    <a:pt x="144" y="315"/>
                  </a:lnTo>
                  <a:lnTo>
                    <a:pt x="144" y="313"/>
                  </a:lnTo>
                  <a:lnTo>
                    <a:pt x="142" y="312"/>
                  </a:lnTo>
                  <a:lnTo>
                    <a:pt x="141" y="312"/>
                  </a:lnTo>
                  <a:lnTo>
                    <a:pt x="139" y="310"/>
                  </a:lnTo>
                  <a:lnTo>
                    <a:pt x="138" y="310"/>
                  </a:lnTo>
                  <a:lnTo>
                    <a:pt x="136" y="309"/>
                  </a:lnTo>
                  <a:lnTo>
                    <a:pt x="134" y="307"/>
                  </a:lnTo>
                  <a:lnTo>
                    <a:pt x="133" y="307"/>
                  </a:lnTo>
                  <a:lnTo>
                    <a:pt x="131" y="304"/>
                  </a:lnTo>
                  <a:lnTo>
                    <a:pt x="131" y="303"/>
                  </a:lnTo>
                  <a:lnTo>
                    <a:pt x="131" y="301"/>
                  </a:lnTo>
                  <a:lnTo>
                    <a:pt x="131" y="298"/>
                  </a:lnTo>
                  <a:lnTo>
                    <a:pt x="131" y="296"/>
                  </a:lnTo>
                  <a:lnTo>
                    <a:pt x="131" y="295"/>
                  </a:lnTo>
                  <a:lnTo>
                    <a:pt x="131" y="293"/>
                  </a:lnTo>
                  <a:lnTo>
                    <a:pt x="133" y="290"/>
                  </a:lnTo>
                  <a:lnTo>
                    <a:pt x="133" y="289"/>
                  </a:lnTo>
                  <a:lnTo>
                    <a:pt x="133" y="287"/>
                  </a:lnTo>
                  <a:lnTo>
                    <a:pt x="134" y="286"/>
                  </a:lnTo>
                  <a:lnTo>
                    <a:pt x="136" y="284"/>
                  </a:lnTo>
                  <a:lnTo>
                    <a:pt x="138" y="283"/>
                  </a:lnTo>
                  <a:lnTo>
                    <a:pt x="138" y="281"/>
                  </a:lnTo>
                  <a:lnTo>
                    <a:pt x="139" y="280"/>
                  </a:lnTo>
                  <a:lnTo>
                    <a:pt x="141" y="277"/>
                  </a:lnTo>
                  <a:lnTo>
                    <a:pt x="142" y="275"/>
                  </a:lnTo>
                  <a:lnTo>
                    <a:pt x="142" y="274"/>
                  </a:lnTo>
                  <a:lnTo>
                    <a:pt x="144" y="272"/>
                  </a:lnTo>
                  <a:lnTo>
                    <a:pt x="144" y="271"/>
                  </a:lnTo>
                  <a:lnTo>
                    <a:pt x="144" y="269"/>
                  </a:lnTo>
                  <a:lnTo>
                    <a:pt x="144" y="266"/>
                  </a:lnTo>
                  <a:lnTo>
                    <a:pt x="144" y="264"/>
                  </a:lnTo>
                  <a:lnTo>
                    <a:pt x="144" y="263"/>
                  </a:lnTo>
                  <a:lnTo>
                    <a:pt x="144" y="261"/>
                  </a:lnTo>
                  <a:lnTo>
                    <a:pt x="144" y="260"/>
                  </a:lnTo>
                  <a:lnTo>
                    <a:pt x="144" y="258"/>
                  </a:lnTo>
                  <a:lnTo>
                    <a:pt x="144" y="257"/>
                  </a:lnTo>
                  <a:lnTo>
                    <a:pt x="144" y="254"/>
                  </a:lnTo>
                  <a:lnTo>
                    <a:pt x="144" y="252"/>
                  </a:lnTo>
                  <a:lnTo>
                    <a:pt x="144" y="249"/>
                  </a:lnTo>
                  <a:lnTo>
                    <a:pt x="144" y="248"/>
                  </a:lnTo>
                  <a:lnTo>
                    <a:pt x="144" y="246"/>
                  </a:lnTo>
                  <a:lnTo>
                    <a:pt x="144" y="243"/>
                  </a:lnTo>
                  <a:lnTo>
                    <a:pt x="144" y="242"/>
                  </a:lnTo>
                  <a:lnTo>
                    <a:pt x="144" y="240"/>
                  </a:lnTo>
                  <a:lnTo>
                    <a:pt x="144" y="237"/>
                  </a:lnTo>
                  <a:lnTo>
                    <a:pt x="144" y="235"/>
                  </a:lnTo>
                  <a:lnTo>
                    <a:pt x="144" y="234"/>
                  </a:lnTo>
                  <a:lnTo>
                    <a:pt x="145" y="231"/>
                  </a:lnTo>
                  <a:lnTo>
                    <a:pt x="144" y="231"/>
                  </a:lnTo>
                  <a:lnTo>
                    <a:pt x="144" y="229"/>
                  </a:lnTo>
                  <a:lnTo>
                    <a:pt x="144" y="228"/>
                  </a:lnTo>
                  <a:lnTo>
                    <a:pt x="144" y="226"/>
                  </a:lnTo>
                  <a:lnTo>
                    <a:pt x="144" y="225"/>
                  </a:lnTo>
                  <a:lnTo>
                    <a:pt x="144" y="222"/>
                  </a:lnTo>
                  <a:lnTo>
                    <a:pt x="144" y="220"/>
                  </a:lnTo>
                  <a:lnTo>
                    <a:pt x="142" y="217"/>
                  </a:lnTo>
                  <a:lnTo>
                    <a:pt x="142" y="216"/>
                  </a:lnTo>
                  <a:lnTo>
                    <a:pt x="142" y="214"/>
                  </a:lnTo>
                  <a:lnTo>
                    <a:pt x="142" y="213"/>
                  </a:lnTo>
                  <a:lnTo>
                    <a:pt x="142" y="209"/>
                  </a:lnTo>
                  <a:lnTo>
                    <a:pt x="141" y="206"/>
                  </a:lnTo>
                  <a:lnTo>
                    <a:pt x="139" y="205"/>
                  </a:lnTo>
                  <a:lnTo>
                    <a:pt x="138" y="203"/>
                  </a:lnTo>
                  <a:lnTo>
                    <a:pt x="136" y="202"/>
                  </a:lnTo>
                  <a:lnTo>
                    <a:pt x="131" y="193"/>
                  </a:lnTo>
                  <a:lnTo>
                    <a:pt x="130" y="191"/>
                  </a:lnTo>
                  <a:lnTo>
                    <a:pt x="128" y="191"/>
                  </a:lnTo>
                  <a:lnTo>
                    <a:pt x="127" y="190"/>
                  </a:lnTo>
                  <a:lnTo>
                    <a:pt x="125" y="188"/>
                  </a:lnTo>
                  <a:lnTo>
                    <a:pt x="122" y="188"/>
                  </a:lnTo>
                  <a:lnTo>
                    <a:pt x="121" y="187"/>
                  </a:lnTo>
                  <a:lnTo>
                    <a:pt x="119" y="185"/>
                  </a:lnTo>
                  <a:lnTo>
                    <a:pt x="118" y="184"/>
                  </a:lnTo>
                  <a:lnTo>
                    <a:pt x="116" y="182"/>
                  </a:lnTo>
                  <a:lnTo>
                    <a:pt x="115" y="182"/>
                  </a:lnTo>
                  <a:lnTo>
                    <a:pt x="112" y="177"/>
                  </a:lnTo>
                  <a:lnTo>
                    <a:pt x="112" y="176"/>
                  </a:lnTo>
                  <a:lnTo>
                    <a:pt x="112" y="174"/>
                  </a:lnTo>
                  <a:lnTo>
                    <a:pt x="113" y="173"/>
                  </a:lnTo>
                  <a:lnTo>
                    <a:pt x="113" y="171"/>
                  </a:lnTo>
                  <a:lnTo>
                    <a:pt x="115" y="170"/>
                  </a:lnTo>
                  <a:lnTo>
                    <a:pt x="116" y="168"/>
                  </a:lnTo>
                  <a:lnTo>
                    <a:pt x="116" y="167"/>
                  </a:lnTo>
                  <a:lnTo>
                    <a:pt x="118" y="165"/>
                  </a:lnTo>
                  <a:lnTo>
                    <a:pt x="119" y="165"/>
                  </a:lnTo>
                  <a:lnTo>
                    <a:pt x="121" y="164"/>
                  </a:lnTo>
                  <a:lnTo>
                    <a:pt x="122" y="162"/>
                  </a:lnTo>
                  <a:lnTo>
                    <a:pt x="124" y="161"/>
                  </a:lnTo>
                  <a:lnTo>
                    <a:pt x="125" y="159"/>
                  </a:lnTo>
                  <a:lnTo>
                    <a:pt x="127" y="159"/>
                  </a:lnTo>
                  <a:lnTo>
                    <a:pt x="128" y="158"/>
                  </a:lnTo>
                  <a:lnTo>
                    <a:pt x="130" y="156"/>
                  </a:lnTo>
                  <a:lnTo>
                    <a:pt x="130" y="153"/>
                  </a:lnTo>
                  <a:lnTo>
                    <a:pt x="130" y="151"/>
                  </a:lnTo>
                  <a:lnTo>
                    <a:pt x="128" y="150"/>
                  </a:lnTo>
                  <a:lnTo>
                    <a:pt x="128" y="148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7" y="142"/>
                  </a:lnTo>
                  <a:lnTo>
                    <a:pt x="127" y="141"/>
                  </a:lnTo>
                  <a:lnTo>
                    <a:pt x="127" y="139"/>
                  </a:lnTo>
                  <a:lnTo>
                    <a:pt x="125" y="139"/>
                  </a:lnTo>
                  <a:lnTo>
                    <a:pt x="125" y="138"/>
                  </a:lnTo>
                  <a:lnTo>
                    <a:pt x="124" y="136"/>
                  </a:lnTo>
                  <a:lnTo>
                    <a:pt x="122" y="135"/>
                  </a:lnTo>
                  <a:lnTo>
                    <a:pt x="122" y="133"/>
                  </a:lnTo>
                  <a:lnTo>
                    <a:pt x="121" y="133"/>
                  </a:lnTo>
                  <a:lnTo>
                    <a:pt x="119" y="132"/>
                  </a:lnTo>
                  <a:lnTo>
                    <a:pt x="119" y="130"/>
                  </a:lnTo>
                  <a:lnTo>
                    <a:pt x="118" y="130"/>
                  </a:lnTo>
                  <a:lnTo>
                    <a:pt x="116" y="129"/>
                  </a:lnTo>
                  <a:lnTo>
                    <a:pt x="115" y="129"/>
                  </a:lnTo>
                  <a:lnTo>
                    <a:pt x="115" y="127"/>
                  </a:lnTo>
                  <a:lnTo>
                    <a:pt x="113" y="126"/>
                  </a:lnTo>
                  <a:lnTo>
                    <a:pt x="110" y="124"/>
                  </a:lnTo>
                  <a:lnTo>
                    <a:pt x="109" y="124"/>
                  </a:lnTo>
                  <a:lnTo>
                    <a:pt x="109" y="122"/>
                  </a:lnTo>
                  <a:lnTo>
                    <a:pt x="107" y="121"/>
                  </a:lnTo>
                  <a:lnTo>
                    <a:pt x="107" y="119"/>
                  </a:lnTo>
                  <a:lnTo>
                    <a:pt x="106" y="118"/>
                  </a:lnTo>
                  <a:lnTo>
                    <a:pt x="104" y="116"/>
                  </a:lnTo>
                  <a:lnTo>
                    <a:pt x="104" y="115"/>
                  </a:lnTo>
                  <a:lnTo>
                    <a:pt x="104" y="113"/>
                  </a:lnTo>
                  <a:lnTo>
                    <a:pt x="102" y="112"/>
                  </a:lnTo>
                  <a:lnTo>
                    <a:pt x="102" y="109"/>
                  </a:lnTo>
                  <a:lnTo>
                    <a:pt x="101" y="109"/>
                  </a:lnTo>
                  <a:lnTo>
                    <a:pt x="99" y="107"/>
                  </a:lnTo>
                  <a:lnTo>
                    <a:pt x="98" y="106"/>
                  </a:lnTo>
                  <a:lnTo>
                    <a:pt x="98" y="104"/>
                  </a:lnTo>
                  <a:lnTo>
                    <a:pt x="96" y="103"/>
                  </a:lnTo>
                  <a:lnTo>
                    <a:pt x="95" y="103"/>
                  </a:lnTo>
                  <a:lnTo>
                    <a:pt x="95" y="101"/>
                  </a:lnTo>
                  <a:lnTo>
                    <a:pt x="93" y="101"/>
                  </a:lnTo>
                  <a:lnTo>
                    <a:pt x="92" y="100"/>
                  </a:lnTo>
                  <a:lnTo>
                    <a:pt x="90" y="98"/>
                  </a:lnTo>
                  <a:lnTo>
                    <a:pt x="89" y="97"/>
                  </a:lnTo>
                  <a:lnTo>
                    <a:pt x="87" y="95"/>
                  </a:lnTo>
                  <a:lnTo>
                    <a:pt x="86" y="93"/>
                  </a:lnTo>
                  <a:lnTo>
                    <a:pt x="84" y="92"/>
                  </a:lnTo>
                  <a:lnTo>
                    <a:pt x="86" y="90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3" y="83"/>
                  </a:lnTo>
                  <a:lnTo>
                    <a:pt x="96" y="80"/>
                  </a:lnTo>
                  <a:lnTo>
                    <a:pt x="99" y="77"/>
                  </a:lnTo>
                  <a:lnTo>
                    <a:pt x="101" y="77"/>
                  </a:lnTo>
                  <a:lnTo>
                    <a:pt x="102" y="75"/>
                  </a:lnTo>
                  <a:lnTo>
                    <a:pt x="104" y="74"/>
                  </a:lnTo>
                  <a:lnTo>
                    <a:pt x="107" y="72"/>
                  </a:lnTo>
                  <a:lnTo>
                    <a:pt x="109" y="71"/>
                  </a:lnTo>
                  <a:lnTo>
                    <a:pt x="110" y="71"/>
                  </a:lnTo>
                  <a:lnTo>
                    <a:pt x="112" y="69"/>
                  </a:lnTo>
                  <a:lnTo>
                    <a:pt x="115" y="68"/>
                  </a:lnTo>
                  <a:lnTo>
                    <a:pt x="118" y="68"/>
                  </a:lnTo>
                  <a:lnTo>
                    <a:pt x="121" y="66"/>
                  </a:lnTo>
                  <a:lnTo>
                    <a:pt x="125" y="64"/>
                  </a:lnTo>
                  <a:lnTo>
                    <a:pt x="131" y="64"/>
                  </a:lnTo>
                  <a:lnTo>
                    <a:pt x="136" y="63"/>
                  </a:lnTo>
                  <a:lnTo>
                    <a:pt x="142" y="61"/>
                  </a:lnTo>
                  <a:lnTo>
                    <a:pt x="147" y="60"/>
                  </a:lnTo>
                  <a:lnTo>
                    <a:pt x="150" y="60"/>
                  </a:lnTo>
                  <a:lnTo>
                    <a:pt x="154" y="60"/>
                  </a:lnTo>
                  <a:lnTo>
                    <a:pt x="157" y="58"/>
                  </a:lnTo>
                  <a:lnTo>
                    <a:pt x="162" y="57"/>
                  </a:lnTo>
                  <a:lnTo>
                    <a:pt x="167" y="55"/>
                  </a:lnTo>
                  <a:lnTo>
                    <a:pt x="174" y="54"/>
                  </a:lnTo>
                  <a:lnTo>
                    <a:pt x="176" y="52"/>
                  </a:lnTo>
                  <a:lnTo>
                    <a:pt x="179" y="52"/>
                  </a:lnTo>
                  <a:lnTo>
                    <a:pt x="183" y="51"/>
                  </a:lnTo>
                  <a:lnTo>
                    <a:pt x="189" y="49"/>
                  </a:lnTo>
                  <a:lnTo>
                    <a:pt x="194" y="48"/>
                  </a:lnTo>
                  <a:lnTo>
                    <a:pt x="197" y="46"/>
                  </a:lnTo>
                  <a:lnTo>
                    <a:pt x="202" y="45"/>
                  </a:lnTo>
                  <a:lnTo>
                    <a:pt x="206" y="43"/>
                  </a:lnTo>
                  <a:lnTo>
                    <a:pt x="209" y="42"/>
                  </a:lnTo>
                  <a:lnTo>
                    <a:pt x="211" y="42"/>
                  </a:lnTo>
                  <a:lnTo>
                    <a:pt x="214" y="42"/>
                  </a:lnTo>
                  <a:lnTo>
                    <a:pt x="217" y="40"/>
                  </a:lnTo>
                  <a:lnTo>
                    <a:pt x="218" y="40"/>
                  </a:lnTo>
                  <a:lnTo>
                    <a:pt x="221" y="40"/>
                  </a:lnTo>
                  <a:lnTo>
                    <a:pt x="223" y="40"/>
                  </a:lnTo>
                  <a:lnTo>
                    <a:pt x="225" y="39"/>
                  </a:lnTo>
                  <a:lnTo>
                    <a:pt x="226" y="37"/>
                  </a:lnTo>
                  <a:lnTo>
                    <a:pt x="228" y="35"/>
                  </a:lnTo>
                  <a:lnTo>
                    <a:pt x="229" y="34"/>
                  </a:lnTo>
                  <a:lnTo>
                    <a:pt x="232" y="32"/>
                  </a:lnTo>
                  <a:lnTo>
                    <a:pt x="235" y="31"/>
                  </a:lnTo>
                  <a:lnTo>
                    <a:pt x="237" y="29"/>
                  </a:lnTo>
                  <a:lnTo>
                    <a:pt x="238" y="29"/>
                  </a:lnTo>
                  <a:lnTo>
                    <a:pt x="240" y="28"/>
                  </a:lnTo>
                  <a:lnTo>
                    <a:pt x="241" y="28"/>
                  </a:lnTo>
                  <a:lnTo>
                    <a:pt x="243" y="26"/>
                  </a:lnTo>
                  <a:lnTo>
                    <a:pt x="246" y="26"/>
                  </a:lnTo>
                  <a:lnTo>
                    <a:pt x="249" y="25"/>
                  </a:lnTo>
                  <a:lnTo>
                    <a:pt x="252" y="23"/>
                  </a:lnTo>
                  <a:lnTo>
                    <a:pt x="255" y="22"/>
                  </a:lnTo>
                  <a:lnTo>
                    <a:pt x="257" y="22"/>
                  </a:lnTo>
                  <a:lnTo>
                    <a:pt x="261" y="22"/>
                  </a:lnTo>
                  <a:lnTo>
                    <a:pt x="264" y="20"/>
                  </a:lnTo>
                  <a:lnTo>
                    <a:pt x="266" y="20"/>
                  </a:lnTo>
                  <a:lnTo>
                    <a:pt x="267" y="20"/>
                  </a:lnTo>
                  <a:lnTo>
                    <a:pt x="269" y="20"/>
                  </a:lnTo>
                  <a:lnTo>
                    <a:pt x="270" y="20"/>
                  </a:lnTo>
                  <a:lnTo>
                    <a:pt x="272" y="20"/>
                  </a:lnTo>
                  <a:lnTo>
                    <a:pt x="273" y="20"/>
                  </a:lnTo>
                  <a:lnTo>
                    <a:pt x="276" y="20"/>
                  </a:lnTo>
                  <a:lnTo>
                    <a:pt x="278" y="20"/>
                  </a:lnTo>
                  <a:lnTo>
                    <a:pt x="281" y="22"/>
                  </a:lnTo>
                  <a:lnTo>
                    <a:pt x="282" y="22"/>
                  </a:lnTo>
                  <a:lnTo>
                    <a:pt x="286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0" y="22"/>
                  </a:lnTo>
                  <a:lnTo>
                    <a:pt x="293" y="22"/>
                  </a:lnTo>
                  <a:lnTo>
                    <a:pt x="296" y="23"/>
                  </a:lnTo>
                  <a:lnTo>
                    <a:pt x="299" y="22"/>
                  </a:lnTo>
                  <a:lnTo>
                    <a:pt x="302" y="22"/>
                  </a:lnTo>
                  <a:lnTo>
                    <a:pt x="302" y="23"/>
                  </a:lnTo>
                  <a:lnTo>
                    <a:pt x="304" y="23"/>
                  </a:lnTo>
                  <a:lnTo>
                    <a:pt x="305" y="23"/>
                  </a:lnTo>
                  <a:lnTo>
                    <a:pt x="307" y="23"/>
                  </a:lnTo>
                  <a:lnTo>
                    <a:pt x="311" y="23"/>
                  </a:lnTo>
                  <a:lnTo>
                    <a:pt x="313" y="25"/>
                  </a:lnTo>
                  <a:lnTo>
                    <a:pt x="315" y="25"/>
                  </a:lnTo>
                  <a:lnTo>
                    <a:pt x="316" y="25"/>
                  </a:lnTo>
                  <a:lnTo>
                    <a:pt x="319" y="26"/>
                  </a:lnTo>
                  <a:lnTo>
                    <a:pt x="322" y="26"/>
                  </a:lnTo>
                  <a:lnTo>
                    <a:pt x="325" y="28"/>
                  </a:lnTo>
                  <a:lnTo>
                    <a:pt x="328" y="28"/>
                  </a:lnTo>
                  <a:lnTo>
                    <a:pt x="331" y="28"/>
                  </a:lnTo>
                  <a:lnTo>
                    <a:pt x="333" y="29"/>
                  </a:lnTo>
                  <a:lnTo>
                    <a:pt x="334" y="29"/>
                  </a:lnTo>
                  <a:lnTo>
                    <a:pt x="337" y="31"/>
                  </a:lnTo>
                  <a:lnTo>
                    <a:pt x="340" y="32"/>
                  </a:lnTo>
                  <a:lnTo>
                    <a:pt x="342" y="32"/>
                  </a:lnTo>
                  <a:lnTo>
                    <a:pt x="344" y="34"/>
                  </a:lnTo>
                  <a:lnTo>
                    <a:pt x="345" y="34"/>
                  </a:lnTo>
                  <a:lnTo>
                    <a:pt x="347" y="35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7"/>
                  </a:lnTo>
                  <a:lnTo>
                    <a:pt x="354" y="39"/>
                  </a:lnTo>
                  <a:lnTo>
                    <a:pt x="356" y="39"/>
                  </a:lnTo>
                  <a:lnTo>
                    <a:pt x="360" y="40"/>
                  </a:lnTo>
                  <a:lnTo>
                    <a:pt x="362" y="40"/>
                  </a:lnTo>
                  <a:lnTo>
                    <a:pt x="363" y="42"/>
                  </a:lnTo>
                  <a:lnTo>
                    <a:pt x="365" y="42"/>
                  </a:lnTo>
                  <a:lnTo>
                    <a:pt x="366" y="42"/>
                  </a:lnTo>
                  <a:lnTo>
                    <a:pt x="368" y="42"/>
                  </a:lnTo>
                  <a:lnTo>
                    <a:pt x="369" y="43"/>
                  </a:lnTo>
                  <a:lnTo>
                    <a:pt x="371" y="43"/>
                  </a:lnTo>
                  <a:lnTo>
                    <a:pt x="374" y="43"/>
                  </a:lnTo>
                  <a:lnTo>
                    <a:pt x="376" y="43"/>
                  </a:lnTo>
                  <a:lnTo>
                    <a:pt x="377" y="45"/>
                  </a:lnTo>
                  <a:lnTo>
                    <a:pt x="379" y="45"/>
                  </a:lnTo>
                  <a:lnTo>
                    <a:pt x="382" y="45"/>
                  </a:lnTo>
                  <a:lnTo>
                    <a:pt x="383" y="46"/>
                  </a:lnTo>
                  <a:lnTo>
                    <a:pt x="385" y="46"/>
                  </a:lnTo>
                  <a:lnTo>
                    <a:pt x="386" y="46"/>
                  </a:lnTo>
                  <a:lnTo>
                    <a:pt x="388" y="48"/>
                  </a:lnTo>
                  <a:lnTo>
                    <a:pt x="389" y="48"/>
                  </a:lnTo>
                  <a:lnTo>
                    <a:pt x="391" y="48"/>
                  </a:lnTo>
                  <a:lnTo>
                    <a:pt x="392" y="49"/>
                  </a:lnTo>
                  <a:lnTo>
                    <a:pt x="395" y="49"/>
                  </a:lnTo>
                  <a:lnTo>
                    <a:pt x="397" y="51"/>
                  </a:lnTo>
                  <a:lnTo>
                    <a:pt x="398" y="51"/>
                  </a:lnTo>
                  <a:lnTo>
                    <a:pt x="400" y="52"/>
                  </a:lnTo>
                  <a:lnTo>
                    <a:pt x="403" y="54"/>
                  </a:lnTo>
                  <a:lnTo>
                    <a:pt x="405" y="54"/>
                  </a:lnTo>
                  <a:lnTo>
                    <a:pt x="406" y="55"/>
                  </a:lnTo>
                  <a:lnTo>
                    <a:pt x="408" y="55"/>
                  </a:lnTo>
                  <a:lnTo>
                    <a:pt x="408" y="57"/>
                  </a:lnTo>
                  <a:lnTo>
                    <a:pt x="409" y="57"/>
                  </a:lnTo>
                  <a:lnTo>
                    <a:pt x="412" y="58"/>
                  </a:lnTo>
                  <a:lnTo>
                    <a:pt x="414" y="60"/>
                  </a:lnTo>
                  <a:lnTo>
                    <a:pt x="415" y="61"/>
                  </a:lnTo>
                  <a:lnTo>
                    <a:pt x="417" y="63"/>
                  </a:lnTo>
                  <a:lnTo>
                    <a:pt x="418" y="63"/>
                  </a:lnTo>
                  <a:lnTo>
                    <a:pt x="418" y="64"/>
                  </a:lnTo>
                  <a:lnTo>
                    <a:pt x="420" y="66"/>
                  </a:lnTo>
                  <a:lnTo>
                    <a:pt x="420" y="68"/>
                  </a:lnTo>
                  <a:lnTo>
                    <a:pt x="420" y="69"/>
                  </a:lnTo>
                  <a:lnTo>
                    <a:pt x="420" y="71"/>
                  </a:lnTo>
                  <a:lnTo>
                    <a:pt x="421" y="72"/>
                  </a:lnTo>
                  <a:lnTo>
                    <a:pt x="423" y="74"/>
                  </a:lnTo>
                  <a:lnTo>
                    <a:pt x="424" y="74"/>
                  </a:lnTo>
                  <a:lnTo>
                    <a:pt x="426" y="74"/>
                  </a:lnTo>
                  <a:lnTo>
                    <a:pt x="427" y="74"/>
                  </a:lnTo>
                  <a:lnTo>
                    <a:pt x="429" y="74"/>
                  </a:lnTo>
                  <a:lnTo>
                    <a:pt x="432" y="74"/>
                  </a:lnTo>
                  <a:lnTo>
                    <a:pt x="434" y="74"/>
                  </a:lnTo>
                  <a:lnTo>
                    <a:pt x="435" y="74"/>
                  </a:lnTo>
                  <a:lnTo>
                    <a:pt x="438" y="72"/>
                  </a:lnTo>
                  <a:lnTo>
                    <a:pt x="441" y="72"/>
                  </a:lnTo>
                  <a:lnTo>
                    <a:pt x="443" y="71"/>
                  </a:lnTo>
                  <a:lnTo>
                    <a:pt x="444" y="71"/>
                  </a:lnTo>
                  <a:lnTo>
                    <a:pt x="446" y="71"/>
                  </a:lnTo>
                  <a:lnTo>
                    <a:pt x="447" y="69"/>
                  </a:lnTo>
                  <a:lnTo>
                    <a:pt x="449" y="69"/>
                  </a:lnTo>
                  <a:lnTo>
                    <a:pt x="450" y="68"/>
                  </a:lnTo>
                  <a:lnTo>
                    <a:pt x="452" y="68"/>
                  </a:lnTo>
                  <a:lnTo>
                    <a:pt x="453" y="68"/>
                  </a:lnTo>
                  <a:lnTo>
                    <a:pt x="456" y="66"/>
                  </a:lnTo>
                  <a:lnTo>
                    <a:pt x="459" y="66"/>
                  </a:lnTo>
                  <a:lnTo>
                    <a:pt x="461" y="66"/>
                  </a:lnTo>
                  <a:lnTo>
                    <a:pt x="463" y="66"/>
                  </a:lnTo>
                  <a:lnTo>
                    <a:pt x="466" y="66"/>
                  </a:lnTo>
                  <a:lnTo>
                    <a:pt x="467" y="66"/>
                  </a:lnTo>
                  <a:lnTo>
                    <a:pt x="470" y="66"/>
                  </a:lnTo>
                  <a:lnTo>
                    <a:pt x="472" y="66"/>
                  </a:lnTo>
                  <a:lnTo>
                    <a:pt x="475" y="66"/>
                  </a:lnTo>
                  <a:lnTo>
                    <a:pt x="476" y="66"/>
                  </a:lnTo>
                  <a:lnTo>
                    <a:pt x="479" y="66"/>
                  </a:lnTo>
                  <a:lnTo>
                    <a:pt x="481" y="66"/>
                  </a:lnTo>
                  <a:lnTo>
                    <a:pt x="482" y="66"/>
                  </a:lnTo>
                  <a:lnTo>
                    <a:pt x="485" y="68"/>
                  </a:lnTo>
                  <a:lnTo>
                    <a:pt x="488" y="68"/>
                  </a:lnTo>
                  <a:lnTo>
                    <a:pt x="490" y="68"/>
                  </a:lnTo>
                  <a:lnTo>
                    <a:pt x="492" y="68"/>
                  </a:lnTo>
                  <a:lnTo>
                    <a:pt x="493" y="68"/>
                  </a:lnTo>
                  <a:lnTo>
                    <a:pt x="496" y="69"/>
                  </a:lnTo>
                  <a:lnTo>
                    <a:pt x="499" y="69"/>
                  </a:lnTo>
                  <a:lnTo>
                    <a:pt x="501" y="71"/>
                  </a:lnTo>
                  <a:lnTo>
                    <a:pt x="504" y="71"/>
                  </a:lnTo>
                  <a:lnTo>
                    <a:pt x="505" y="71"/>
                  </a:lnTo>
                  <a:lnTo>
                    <a:pt x="508" y="71"/>
                  </a:lnTo>
                  <a:lnTo>
                    <a:pt x="510" y="71"/>
                  </a:lnTo>
                  <a:lnTo>
                    <a:pt x="511" y="71"/>
                  </a:lnTo>
                  <a:lnTo>
                    <a:pt x="513" y="71"/>
                  </a:lnTo>
                  <a:lnTo>
                    <a:pt x="516" y="71"/>
                  </a:lnTo>
                  <a:lnTo>
                    <a:pt x="517" y="71"/>
                  </a:lnTo>
                  <a:lnTo>
                    <a:pt x="519" y="71"/>
                  </a:lnTo>
                  <a:lnTo>
                    <a:pt x="521" y="69"/>
                  </a:lnTo>
                  <a:lnTo>
                    <a:pt x="522" y="69"/>
                  </a:lnTo>
                  <a:lnTo>
                    <a:pt x="524" y="69"/>
                  </a:lnTo>
                  <a:lnTo>
                    <a:pt x="527" y="69"/>
                  </a:lnTo>
                  <a:lnTo>
                    <a:pt x="527" y="68"/>
                  </a:lnTo>
                  <a:lnTo>
                    <a:pt x="528" y="68"/>
                  </a:lnTo>
                  <a:lnTo>
                    <a:pt x="531" y="68"/>
                  </a:lnTo>
                  <a:lnTo>
                    <a:pt x="533" y="68"/>
                  </a:lnTo>
                  <a:lnTo>
                    <a:pt x="534" y="68"/>
                  </a:lnTo>
                  <a:lnTo>
                    <a:pt x="537" y="68"/>
                  </a:lnTo>
                  <a:lnTo>
                    <a:pt x="539" y="68"/>
                  </a:lnTo>
                  <a:lnTo>
                    <a:pt x="540" y="68"/>
                  </a:lnTo>
                  <a:lnTo>
                    <a:pt x="542" y="68"/>
                  </a:lnTo>
                  <a:lnTo>
                    <a:pt x="546" y="69"/>
                  </a:lnTo>
                  <a:lnTo>
                    <a:pt x="548" y="69"/>
                  </a:lnTo>
                  <a:lnTo>
                    <a:pt x="551" y="69"/>
                  </a:lnTo>
                  <a:lnTo>
                    <a:pt x="553" y="69"/>
                  </a:lnTo>
                  <a:lnTo>
                    <a:pt x="554" y="69"/>
                  </a:lnTo>
                  <a:lnTo>
                    <a:pt x="557" y="69"/>
                  </a:lnTo>
                  <a:lnTo>
                    <a:pt x="559" y="69"/>
                  </a:lnTo>
                  <a:lnTo>
                    <a:pt x="562" y="69"/>
                  </a:lnTo>
                  <a:lnTo>
                    <a:pt x="563" y="69"/>
                  </a:lnTo>
                  <a:lnTo>
                    <a:pt x="565" y="69"/>
                  </a:lnTo>
                  <a:lnTo>
                    <a:pt x="568" y="69"/>
                  </a:lnTo>
                  <a:lnTo>
                    <a:pt x="571" y="71"/>
                  </a:lnTo>
                  <a:lnTo>
                    <a:pt x="578" y="71"/>
                  </a:lnTo>
                  <a:lnTo>
                    <a:pt x="580" y="71"/>
                  </a:lnTo>
                  <a:lnTo>
                    <a:pt x="582" y="71"/>
                  </a:lnTo>
                  <a:lnTo>
                    <a:pt x="583" y="71"/>
                  </a:lnTo>
                  <a:lnTo>
                    <a:pt x="585" y="71"/>
                  </a:lnTo>
                  <a:lnTo>
                    <a:pt x="586" y="71"/>
                  </a:lnTo>
                  <a:lnTo>
                    <a:pt x="588" y="72"/>
                  </a:lnTo>
                  <a:lnTo>
                    <a:pt x="589" y="72"/>
                  </a:lnTo>
                  <a:lnTo>
                    <a:pt x="591" y="72"/>
                  </a:lnTo>
                  <a:lnTo>
                    <a:pt x="592" y="72"/>
                  </a:lnTo>
                  <a:lnTo>
                    <a:pt x="594" y="72"/>
                  </a:lnTo>
                  <a:lnTo>
                    <a:pt x="594" y="71"/>
                  </a:lnTo>
                  <a:lnTo>
                    <a:pt x="595" y="69"/>
                  </a:lnTo>
                  <a:lnTo>
                    <a:pt x="595" y="68"/>
                  </a:lnTo>
                  <a:lnTo>
                    <a:pt x="597" y="66"/>
                  </a:lnTo>
                  <a:lnTo>
                    <a:pt x="597" y="64"/>
                  </a:lnTo>
                  <a:lnTo>
                    <a:pt x="597" y="63"/>
                  </a:lnTo>
                  <a:lnTo>
                    <a:pt x="598" y="61"/>
                  </a:lnTo>
                  <a:lnTo>
                    <a:pt x="598" y="60"/>
                  </a:lnTo>
                  <a:lnTo>
                    <a:pt x="600" y="60"/>
                  </a:lnTo>
                  <a:lnTo>
                    <a:pt x="601" y="58"/>
                  </a:lnTo>
                  <a:lnTo>
                    <a:pt x="604" y="60"/>
                  </a:lnTo>
                  <a:lnTo>
                    <a:pt x="607" y="60"/>
                  </a:lnTo>
                  <a:lnTo>
                    <a:pt x="611" y="60"/>
                  </a:lnTo>
                  <a:lnTo>
                    <a:pt x="612" y="60"/>
                  </a:lnTo>
                  <a:lnTo>
                    <a:pt x="614" y="58"/>
                  </a:lnTo>
                  <a:lnTo>
                    <a:pt x="618" y="58"/>
                  </a:lnTo>
                  <a:lnTo>
                    <a:pt x="623" y="58"/>
                  </a:lnTo>
                  <a:lnTo>
                    <a:pt x="626" y="58"/>
                  </a:lnTo>
                  <a:lnTo>
                    <a:pt x="630" y="57"/>
                  </a:lnTo>
                  <a:lnTo>
                    <a:pt x="633" y="57"/>
                  </a:lnTo>
                  <a:lnTo>
                    <a:pt x="638" y="57"/>
                  </a:lnTo>
                  <a:lnTo>
                    <a:pt x="641" y="57"/>
                  </a:lnTo>
                  <a:lnTo>
                    <a:pt x="644" y="55"/>
                  </a:lnTo>
                  <a:lnTo>
                    <a:pt x="647" y="55"/>
                  </a:lnTo>
                  <a:lnTo>
                    <a:pt x="649" y="55"/>
                  </a:lnTo>
                  <a:lnTo>
                    <a:pt x="650" y="55"/>
                  </a:lnTo>
                  <a:lnTo>
                    <a:pt x="652" y="55"/>
                  </a:lnTo>
                  <a:lnTo>
                    <a:pt x="653" y="54"/>
                  </a:lnTo>
                  <a:lnTo>
                    <a:pt x="655" y="54"/>
                  </a:lnTo>
                  <a:lnTo>
                    <a:pt x="658" y="54"/>
                  </a:lnTo>
                  <a:lnTo>
                    <a:pt x="659" y="52"/>
                  </a:lnTo>
                  <a:lnTo>
                    <a:pt x="661" y="52"/>
                  </a:lnTo>
                  <a:lnTo>
                    <a:pt x="662" y="51"/>
                  </a:lnTo>
                  <a:lnTo>
                    <a:pt x="664" y="49"/>
                  </a:lnTo>
                  <a:lnTo>
                    <a:pt x="665" y="49"/>
                  </a:lnTo>
                  <a:lnTo>
                    <a:pt x="667" y="48"/>
                  </a:lnTo>
                  <a:lnTo>
                    <a:pt x="669" y="46"/>
                  </a:lnTo>
                  <a:lnTo>
                    <a:pt x="670" y="43"/>
                  </a:lnTo>
                  <a:lnTo>
                    <a:pt x="672" y="42"/>
                  </a:lnTo>
                  <a:lnTo>
                    <a:pt x="678" y="37"/>
                  </a:lnTo>
                  <a:lnTo>
                    <a:pt x="682" y="34"/>
                  </a:lnTo>
                  <a:lnTo>
                    <a:pt x="688" y="31"/>
                  </a:lnTo>
                  <a:lnTo>
                    <a:pt x="691" y="26"/>
                  </a:lnTo>
                  <a:lnTo>
                    <a:pt x="693" y="23"/>
                  </a:lnTo>
                  <a:lnTo>
                    <a:pt x="693" y="20"/>
                  </a:lnTo>
                  <a:lnTo>
                    <a:pt x="693" y="14"/>
                  </a:lnTo>
                  <a:lnTo>
                    <a:pt x="693" y="11"/>
                  </a:lnTo>
                  <a:lnTo>
                    <a:pt x="691" y="8"/>
                  </a:lnTo>
                  <a:lnTo>
                    <a:pt x="691" y="5"/>
                  </a:lnTo>
                  <a:lnTo>
                    <a:pt x="691" y="2"/>
                  </a:lnTo>
                  <a:lnTo>
                    <a:pt x="693" y="0"/>
                  </a:lnTo>
                  <a:lnTo>
                    <a:pt x="696" y="0"/>
                  </a:lnTo>
                  <a:lnTo>
                    <a:pt x="699" y="3"/>
                  </a:lnTo>
                  <a:lnTo>
                    <a:pt x="701" y="6"/>
                  </a:lnTo>
                  <a:lnTo>
                    <a:pt x="705" y="10"/>
                  </a:lnTo>
                  <a:lnTo>
                    <a:pt x="708" y="14"/>
                  </a:lnTo>
                  <a:lnTo>
                    <a:pt x="711" y="17"/>
                  </a:lnTo>
                  <a:lnTo>
                    <a:pt x="714" y="22"/>
                  </a:lnTo>
                  <a:lnTo>
                    <a:pt x="716" y="25"/>
                  </a:lnTo>
                  <a:lnTo>
                    <a:pt x="719" y="29"/>
                  </a:lnTo>
                  <a:lnTo>
                    <a:pt x="722" y="34"/>
                  </a:lnTo>
                  <a:lnTo>
                    <a:pt x="723" y="37"/>
                  </a:lnTo>
                  <a:lnTo>
                    <a:pt x="726" y="39"/>
                  </a:lnTo>
                  <a:lnTo>
                    <a:pt x="731" y="39"/>
                  </a:lnTo>
                  <a:lnTo>
                    <a:pt x="737" y="40"/>
                  </a:lnTo>
                  <a:lnTo>
                    <a:pt x="737" y="5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3">
              <a:extLst>
                <a:ext uri="{FF2B5EF4-FFF2-40B4-BE49-F238E27FC236}">
                  <a16:creationId xmlns:a16="http://schemas.microsoft.com/office/drawing/2014/main" id="{7E08A7A3-96E7-4FA1-9F98-80F80A7990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5" y="670"/>
              <a:ext cx="3075" cy="1694"/>
            </a:xfrm>
            <a:custGeom>
              <a:avLst/>
              <a:gdLst>
                <a:gd name="T0" fmla="*/ 156 w 3075"/>
                <a:gd name="T1" fmla="*/ 663 h 1694"/>
                <a:gd name="T2" fmla="*/ 184 w 3075"/>
                <a:gd name="T3" fmla="*/ 554 h 1694"/>
                <a:gd name="T4" fmla="*/ 193 w 3075"/>
                <a:gd name="T5" fmla="*/ 477 h 1694"/>
                <a:gd name="T6" fmla="*/ 177 w 3075"/>
                <a:gd name="T7" fmla="*/ 468 h 1694"/>
                <a:gd name="T8" fmla="*/ 168 w 3075"/>
                <a:gd name="T9" fmla="*/ 592 h 1694"/>
                <a:gd name="T10" fmla="*/ 1329 w 3075"/>
                <a:gd name="T11" fmla="*/ 38 h 1694"/>
                <a:gd name="T12" fmla="*/ 1464 w 3075"/>
                <a:gd name="T13" fmla="*/ 33 h 1694"/>
                <a:gd name="T14" fmla="*/ 1613 w 3075"/>
                <a:gd name="T15" fmla="*/ 42 h 1694"/>
                <a:gd name="T16" fmla="*/ 1761 w 3075"/>
                <a:gd name="T17" fmla="*/ 39 h 1694"/>
                <a:gd name="T18" fmla="*/ 1845 w 3075"/>
                <a:gd name="T19" fmla="*/ 108 h 1694"/>
                <a:gd name="T20" fmla="*/ 1949 w 3075"/>
                <a:gd name="T21" fmla="*/ 195 h 1694"/>
                <a:gd name="T22" fmla="*/ 2054 w 3075"/>
                <a:gd name="T23" fmla="*/ 280 h 1694"/>
                <a:gd name="T24" fmla="*/ 2123 w 3075"/>
                <a:gd name="T25" fmla="*/ 366 h 1694"/>
                <a:gd name="T26" fmla="*/ 2228 w 3075"/>
                <a:gd name="T27" fmla="*/ 387 h 1694"/>
                <a:gd name="T28" fmla="*/ 2315 w 3075"/>
                <a:gd name="T29" fmla="*/ 424 h 1694"/>
                <a:gd name="T30" fmla="*/ 2390 w 3075"/>
                <a:gd name="T31" fmla="*/ 444 h 1694"/>
                <a:gd name="T32" fmla="*/ 2486 w 3075"/>
                <a:gd name="T33" fmla="*/ 505 h 1694"/>
                <a:gd name="T34" fmla="*/ 2548 w 3075"/>
                <a:gd name="T35" fmla="*/ 637 h 1694"/>
                <a:gd name="T36" fmla="*/ 2594 w 3075"/>
                <a:gd name="T37" fmla="*/ 746 h 1694"/>
                <a:gd name="T38" fmla="*/ 2695 w 3075"/>
                <a:gd name="T39" fmla="*/ 818 h 1694"/>
                <a:gd name="T40" fmla="*/ 2774 w 3075"/>
                <a:gd name="T41" fmla="*/ 883 h 1694"/>
                <a:gd name="T42" fmla="*/ 2838 w 3075"/>
                <a:gd name="T43" fmla="*/ 993 h 1694"/>
                <a:gd name="T44" fmla="*/ 2867 w 3075"/>
                <a:gd name="T45" fmla="*/ 1082 h 1694"/>
                <a:gd name="T46" fmla="*/ 2976 w 3075"/>
                <a:gd name="T47" fmla="*/ 1169 h 1694"/>
                <a:gd name="T48" fmla="*/ 3061 w 3075"/>
                <a:gd name="T49" fmla="*/ 1280 h 1694"/>
                <a:gd name="T50" fmla="*/ 3028 w 3075"/>
                <a:gd name="T51" fmla="*/ 1468 h 1694"/>
                <a:gd name="T52" fmla="*/ 2454 w 3075"/>
                <a:gd name="T53" fmla="*/ 1642 h 1694"/>
                <a:gd name="T54" fmla="*/ 1908 w 3075"/>
                <a:gd name="T55" fmla="*/ 1597 h 1694"/>
                <a:gd name="T56" fmla="*/ 1664 w 3075"/>
                <a:gd name="T57" fmla="*/ 1578 h 1694"/>
                <a:gd name="T58" fmla="*/ 1461 w 3075"/>
                <a:gd name="T59" fmla="*/ 1550 h 1694"/>
                <a:gd name="T60" fmla="*/ 960 w 3075"/>
                <a:gd name="T61" fmla="*/ 1442 h 1694"/>
                <a:gd name="T62" fmla="*/ 930 w 3075"/>
                <a:gd name="T63" fmla="*/ 1372 h 1694"/>
                <a:gd name="T64" fmla="*/ 850 w 3075"/>
                <a:gd name="T65" fmla="*/ 1359 h 1694"/>
                <a:gd name="T66" fmla="*/ 779 w 3075"/>
                <a:gd name="T67" fmla="*/ 1355 h 1694"/>
                <a:gd name="T68" fmla="*/ 718 w 3075"/>
                <a:gd name="T69" fmla="*/ 1300 h 1694"/>
                <a:gd name="T70" fmla="*/ 652 w 3075"/>
                <a:gd name="T71" fmla="*/ 1237 h 1694"/>
                <a:gd name="T72" fmla="*/ 556 w 3075"/>
                <a:gd name="T73" fmla="*/ 1280 h 1694"/>
                <a:gd name="T74" fmla="*/ 478 w 3075"/>
                <a:gd name="T75" fmla="*/ 1285 h 1694"/>
                <a:gd name="T76" fmla="*/ 418 w 3075"/>
                <a:gd name="T77" fmla="*/ 1262 h 1694"/>
                <a:gd name="T78" fmla="*/ 380 w 3075"/>
                <a:gd name="T79" fmla="*/ 1166 h 1694"/>
                <a:gd name="T80" fmla="*/ 350 w 3075"/>
                <a:gd name="T81" fmla="*/ 1071 h 1694"/>
                <a:gd name="T82" fmla="*/ 298 w 3075"/>
                <a:gd name="T83" fmla="*/ 1046 h 1694"/>
                <a:gd name="T84" fmla="*/ 223 w 3075"/>
                <a:gd name="T85" fmla="*/ 993 h 1694"/>
                <a:gd name="T86" fmla="*/ 173 w 3075"/>
                <a:gd name="T87" fmla="*/ 1034 h 1694"/>
                <a:gd name="T88" fmla="*/ 109 w 3075"/>
                <a:gd name="T89" fmla="*/ 1130 h 1694"/>
                <a:gd name="T90" fmla="*/ 45 w 3075"/>
                <a:gd name="T91" fmla="*/ 1059 h 1694"/>
                <a:gd name="T92" fmla="*/ 32 w 3075"/>
                <a:gd name="T93" fmla="*/ 952 h 1694"/>
                <a:gd name="T94" fmla="*/ 65 w 3075"/>
                <a:gd name="T95" fmla="*/ 834 h 1694"/>
                <a:gd name="T96" fmla="*/ 139 w 3075"/>
                <a:gd name="T97" fmla="*/ 703 h 1694"/>
                <a:gd name="T98" fmla="*/ 170 w 3075"/>
                <a:gd name="T99" fmla="*/ 622 h 1694"/>
                <a:gd name="T100" fmla="*/ 180 w 3075"/>
                <a:gd name="T101" fmla="*/ 531 h 1694"/>
                <a:gd name="T102" fmla="*/ 187 w 3075"/>
                <a:gd name="T103" fmla="*/ 557 h 1694"/>
                <a:gd name="T104" fmla="*/ 188 w 3075"/>
                <a:gd name="T105" fmla="*/ 525 h 1694"/>
                <a:gd name="T106" fmla="*/ 203 w 3075"/>
                <a:gd name="T107" fmla="*/ 468 h 1694"/>
                <a:gd name="T108" fmla="*/ 219 w 3075"/>
                <a:gd name="T109" fmla="*/ 375 h 1694"/>
                <a:gd name="T110" fmla="*/ 325 w 3075"/>
                <a:gd name="T111" fmla="*/ 209 h 1694"/>
                <a:gd name="T112" fmla="*/ 478 w 3075"/>
                <a:gd name="T113" fmla="*/ 129 h 1694"/>
                <a:gd name="T114" fmla="*/ 603 w 3075"/>
                <a:gd name="T115" fmla="*/ 140 h 1694"/>
                <a:gd name="T116" fmla="*/ 754 w 3075"/>
                <a:gd name="T117" fmla="*/ 154 h 1694"/>
                <a:gd name="T118" fmla="*/ 904 w 3075"/>
                <a:gd name="T119" fmla="*/ 128 h 1694"/>
                <a:gd name="T120" fmla="*/ 1021 w 3075"/>
                <a:gd name="T121" fmla="*/ 100 h 1694"/>
                <a:gd name="T122" fmla="*/ 1184 w 3075"/>
                <a:gd name="T123" fmla="*/ 79 h 1694"/>
                <a:gd name="T124" fmla="*/ 1250 w 3075"/>
                <a:gd name="T125" fmla="*/ 45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75" h="1694">
                  <a:moveTo>
                    <a:pt x="156" y="663"/>
                  </a:moveTo>
                  <a:lnTo>
                    <a:pt x="155" y="663"/>
                  </a:lnTo>
                  <a:lnTo>
                    <a:pt x="155" y="657"/>
                  </a:lnTo>
                  <a:lnTo>
                    <a:pt x="156" y="654"/>
                  </a:lnTo>
                  <a:lnTo>
                    <a:pt x="158" y="653"/>
                  </a:lnTo>
                  <a:lnTo>
                    <a:pt x="158" y="648"/>
                  </a:lnTo>
                  <a:lnTo>
                    <a:pt x="159" y="645"/>
                  </a:lnTo>
                  <a:lnTo>
                    <a:pt x="159" y="642"/>
                  </a:lnTo>
                  <a:lnTo>
                    <a:pt x="161" y="636"/>
                  </a:lnTo>
                  <a:lnTo>
                    <a:pt x="162" y="633"/>
                  </a:lnTo>
                  <a:lnTo>
                    <a:pt x="162" y="631"/>
                  </a:lnTo>
                  <a:lnTo>
                    <a:pt x="164" y="628"/>
                  </a:lnTo>
                  <a:lnTo>
                    <a:pt x="164" y="627"/>
                  </a:lnTo>
                  <a:lnTo>
                    <a:pt x="164" y="625"/>
                  </a:lnTo>
                  <a:lnTo>
                    <a:pt x="165" y="618"/>
                  </a:lnTo>
                  <a:lnTo>
                    <a:pt x="165" y="616"/>
                  </a:lnTo>
                  <a:lnTo>
                    <a:pt x="165" y="615"/>
                  </a:lnTo>
                  <a:lnTo>
                    <a:pt x="167" y="616"/>
                  </a:lnTo>
                  <a:lnTo>
                    <a:pt x="167" y="618"/>
                  </a:lnTo>
                  <a:lnTo>
                    <a:pt x="167" y="624"/>
                  </a:lnTo>
                  <a:lnTo>
                    <a:pt x="167" y="625"/>
                  </a:lnTo>
                  <a:lnTo>
                    <a:pt x="165" y="625"/>
                  </a:lnTo>
                  <a:lnTo>
                    <a:pt x="165" y="631"/>
                  </a:lnTo>
                  <a:lnTo>
                    <a:pt x="167" y="631"/>
                  </a:lnTo>
                  <a:lnTo>
                    <a:pt x="165" y="633"/>
                  </a:lnTo>
                  <a:lnTo>
                    <a:pt x="165" y="634"/>
                  </a:lnTo>
                  <a:lnTo>
                    <a:pt x="164" y="639"/>
                  </a:lnTo>
                  <a:lnTo>
                    <a:pt x="164" y="642"/>
                  </a:lnTo>
                  <a:lnTo>
                    <a:pt x="162" y="642"/>
                  </a:lnTo>
                  <a:lnTo>
                    <a:pt x="162" y="644"/>
                  </a:lnTo>
                  <a:lnTo>
                    <a:pt x="162" y="645"/>
                  </a:lnTo>
                  <a:lnTo>
                    <a:pt x="162" y="647"/>
                  </a:lnTo>
                  <a:lnTo>
                    <a:pt x="161" y="648"/>
                  </a:lnTo>
                  <a:lnTo>
                    <a:pt x="161" y="651"/>
                  </a:lnTo>
                  <a:lnTo>
                    <a:pt x="159" y="651"/>
                  </a:lnTo>
                  <a:lnTo>
                    <a:pt x="159" y="654"/>
                  </a:lnTo>
                  <a:lnTo>
                    <a:pt x="159" y="657"/>
                  </a:lnTo>
                  <a:lnTo>
                    <a:pt x="158" y="659"/>
                  </a:lnTo>
                  <a:lnTo>
                    <a:pt x="158" y="662"/>
                  </a:lnTo>
                  <a:lnTo>
                    <a:pt x="156" y="663"/>
                  </a:lnTo>
                  <a:close/>
                  <a:moveTo>
                    <a:pt x="168" y="612"/>
                  </a:moveTo>
                  <a:lnTo>
                    <a:pt x="167" y="612"/>
                  </a:lnTo>
                  <a:lnTo>
                    <a:pt x="165" y="610"/>
                  </a:lnTo>
                  <a:lnTo>
                    <a:pt x="165" y="608"/>
                  </a:lnTo>
                  <a:lnTo>
                    <a:pt x="167" y="605"/>
                  </a:lnTo>
                  <a:lnTo>
                    <a:pt x="168" y="605"/>
                  </a:lnTo>
                  <a:lnTo>
                    <a:pt x="168" y="607"/>
                  </a:lnTo>
                  <a:lnTo>
                    <a:pt x="168" y="610"/>
                  </a:lnTo>
                  <a:lnTo>
                    <a:pt x="168" y="612"/>
                  </a:lnTo>
                  <a:close/>
                  <a:moveTo>
                    <a:pt x="190" y="575"/>
                  </a:moveTo>
                  <a:lnTo>
                    <a:pt x="188" y="575"/>
                  </a:lnTo>
                  <a:lnTo>
                    <a:pt x="188" y="570"/>
                  </a:lnTo>
                  <a:lnTo>
                    <a:pt x="188" y="569"/>
                  </a:lnTo>
                  <a:lnTo>
                    <a:pt x="190" y="569"/>
                  </a:lnTo>
                  <a:lnTo>
                    <a:pt x="190" y="570"/>
                  </a:lnTo>
                  <a:lnTo>
                    <a:pt x="190" y="575"/>
                  </a:lnTo>
                  <a:close/>
                  <a:moveTo>
                    <a:pt x="184" y="560"/>
                  </a:moveTo>
                  <a:lnTo>
                    <a:pt x="182" y="560"/>
                  </a:lnTo>
                  <a:lnTo>
                    <a:pt x="180" y="560"/>
                  </a:lnTo>
                  <a:lnTo>
                    <a:pt x="180" y="558"/>
                  </a:lnTo>
                  <a:lnTo>
                    <a:pt x="182" y="558"/>
                  </a:lnTo>
                  <a:lnTo>
                    <a:pt x="182" y="555"/>
                  </a:lnTo>
                  <a:lnTo>
                    <a:pt x="180" y="554"/>
                  </a:lnTo>
                  <a:lnTo>
                    <a:pt x="182" y="552"/>
                  </a:lnTo>
                  <a:lnTo>
                    <a:pt x="180" y="550"/>
                  </a:lnTo>
                  <a:lnTo>
                    <a:pt x="182" y="547"/>
                  </a:lnTo>
                  <a:lnTo>
                    <a:pt x="180" y="546"/>
                  </a:lnTo>
                  <a:lnTo>
                    <a:pt x="182" y="544"/>
                  </a:lnTo>
                  <a:lnTo>
                    <a:pt x="180" y="543"/>
                  </a:lnTo>
                  <a:lnTo>
                    <a:pt x="180" y="540"/>
                  </a:lnTo>
                  <a:lnTo>
                    <a:pt x="182" y="538"/>
                  </a:lnTo>
                  <a:lnTo>
                    <a:pt x="184" y="538"/>
                  </a:lnTo>
                  <a:lnTo>
                    <a:pt x="184" y="540"/>
                  </a:lnTo>
                  <a:lnTo>
                    <a:pt x="184" y="541"/>
                  </a:lnTo>
                  <a:lnTo>
                    <a:pt x="184" y="543"/>
                  </a:lnTo>
                  <a:lnTo>
                    <a:pt x="184" y="546"/>
                  </a:lnTo>
                  <a:lnTo>
                    <a:pt x="184" y="547"/>
                  </a:lnTo>
                  <a:lnTo>
                    <a:pt x="184" y="550"/>
                  </a:lnTo>
                  <a:lnTo>
                    <a:pt x="184" y="552"/>
                  </a:lnTo>
                  <a:lnTo>
                    <a:pt x="184" y="554"/>
                  </a:lnTo>
                  <a:lnTo>
                    <a:pt x="184" y="555"/>
                  </a:lnTo>
                  <a:lnTo>
                    <a:pt x="184" y="557"/>
                  </a:lnTo>
                  <a:lnTo>
                    <a:pt x="184" y="560"/>
                  </a:lnTo>
                  <a:close/>
                  <a:moveTo>
                    <a:pt x="180" y="520"/>
                  </a:moveTo>
                  <a:lnTo>
                    <a:pt x="179" y="521"/>
                  </a:lnTo>
                  <a:lnTo>
                    <a:pt x="179" y="520"/>
                  </a:lnTo>
                  <a:lnTo>
                    <a:pt x="179" y="515"/>
                  </a:lnTo>
                  <a:lnTo>
                    <a:pt x="177" y="514"/>
                  </a:lnTo>
                  <a:lnTo>
                    <a:pt x="177" y="512"/>
                  </a:lnTo>
                  <a:lnTo>
                    <a:pt x="179" y="511"/>
                  </a:lnTo>
                  <a:lnTo>
                    <a:pt x="179" y="508"/>
                  </a:lnTo>
                  <a:lnTo>
                    <a:pt x="180" y="506"/>
                  </a:lnTo>
                  <a:lnTo>
                    <a:pt x="182" y="506"/>
                  </a:lnTo>
                  <a:lnTo>
                    <a:pt x="184" y="508"/>
                  </a:lnTo>
                  <a:lnTo>
                    <a:pt x="184" y="512"/>
                  </a:lnTo>
                  <a:lnTo>
                    <a:pt x="180" y="515"/>
                  </a:lnTo>
                  <a:lnTo>
                    <a:pt x="180" y="517"/>
                  </a:lnTo>
                  <a:lnTo>
                    <a:pt x="180" y="520"/>
                  </a:lnTo>
                  <a:close/>
                  <a:moveTo>
                    <a:pt x="177" y="497"/>
                  </a:moveTo>
                  <a:lnTo>
                    <a:pt x="177" y="499"/>
                  </a:lnTo>
                  <a:lnTo>
                    <a:pt x="176" y="499"/>
                  </a:lnTo>
                  <a:lnTo>
                    <a:pt x="176" y="497"/>
                  </a:lnTo>
                  <a:lnTo>
                    <a:pt x="176" y="496"/>
                  </a:lnTo>
                  <a:lnTo>
                    <a:pt x="176" y="488"/>
                  </a:lnTo>
                  <a:lnTo>
                    <a:pt x="177" y="483"/>
                  </a:lnTo>
                  <a:lnTo>
                    <a:pt x="179" y="485"/>
                  </a:lnTo>
                  <a:lnTo>
                    <a:pt x="180" y="488"/>
                  </a:lnTo>
                  <a:lnTo>
                    <a:pt x="179" y="491"/>
                  </a:lnTo>
                  <a:lnTo>
                    <a:pt x="179" y="494"/>
                  </a:lnTo>
                  <a:lnTo>
                    <a:pt x="177" y="494"/>
                  </a:lnTo>
                  <a:lnTo>
                    <a:pt x="177" y="496"/>
                  </a:lnTo>
                  <a:lnTo>
                    <a:pt x="177" y="497"/>
                  </a:lnTo>
                  <a:close/>
                  <a:moveTo>
                    <a:pt x="197" y="482"/>
                  </a:moveTo>
                  <a:lnTo>
                    <a:pt x="196" y="483"/>
                  </a:lnTo>
                  <a:lnTo>
                    <a:pt x="190" y="483"/>
                  </a:lnTo>
                  <a:lnTo>
                    <a:pt x="190" y="485"/>
                  </a:lnTo>
                  <a:lnTo>
                    <a:pt x="188" y="485"/>
                  </a:lnTo>
                  <a:lnTo>
                    <a:pt x="190" y="480"/>
                  </a:lnTo>
                  <a:lnTo>
                    <a:pt x="191" y="477"/>
                  </a:lnTo>
                  <a:lnTo>
                    <a:pt x="193" y="477"/>
                  </a:lnTo>
                  <a:lnTo>
                    <a:pt x="193" y="474"/>
                  </a:lnTo>
                  <a:lnTo>
                    <a:pt x="194" y="471"/>
                  </a:lnTo>
                  <a:lnTo>
                    <a:pt x="196" y="470"/>
                  </a:lnTo>
                  <a:lnTo>
                    <a:pt x="196" y="468"/>
                  </a:lnTo>
                  <a:lnTo>
                    <a:pt x="197" y="468"/>
                  </a:lnTo>
                  <a:lnTo>
                    <a:pt x="199" y="468"/>
                  </a:lnTo>
                  <a:lnTo>
                    <a:pt x="200" y="468"/>
                  </a:lnTo>
                  <a:lnTo>
                    <a:pt x="200" y="470"/>
                  </a:lnTo>
                  <a:lnTo>
                    <a:pt x="200" y="471"/>
                  </a:lnTo>
                  <a:lnTo>
                    <a:pt x="200" y="474"/>
                  </a:lnTo>
                  <a:lnTo>
                    <a:pt x="199" y="477"/>
                  </a:lnTo>
                  <a:lnTo>
                    <a:pt x="197" y="479"/>
                  </a:lnTo>
                  <a:lnTo>
                    <a:pt x="197" y="482"/>
                  </a:lnTo>
                  <a:close/>
                  <a:moveTo>
                    <a:pt x="182" y="459"/>
                  </a:moveTo>
                  <a:lnTo>
                    <a:pt x="184" y="459"/>
                  </a:lnTo>
                  <a:lnTo>
                    <a:pt x="185" y="459"/>
                  </a:lnTo>
                  <a:lnTo>
                    <a:pt x="185" y="460"/>
                  </a:lnTo>
                  <a:lnTo>
                    <a:pt x="185" y="462"/>
                  </a:lnTo>
                  <a:lnTo>
                    <a:pt x="187" y="462"/>
                  </a:lnTo>
                  <a:lnTo>
                    <a:pt x="187" y="463"/>
                  </a:lnTo>
                  <a:lnTo>
                    <a:pt x="188" y="463"/>
                  </a:lnTo>
                  <a:lnTo>
                    <a:pt x="188" y="465"/>
                  </a:lnTo>
                  <a:lnTo>
                    <a:pt x="188" y="467"/>
                  </a:lnTo>
                  <a:lnTo>
                    <a:pt x="188" y="468"/>
                  </a:lnTo>
                  <a:lnTo>
                    <a:pt x="188" y="470"/>
                  </a:lnTo>
                  <a:lnTo>
                    <a:pt x="188" y="471"/>
                  </a:lnTo>
                  <a:lnTo>
                    <a:pt x="188" y="473"/>
                  </a:lnTo>
                  <a:lnTo>
                    <a:pt x="187" y="474"/>
                  </a:lnTo>
                  <a:lnTo>
                    <a:pt x="185" y="476"/>
                  </a:lnTo>
                  <a:lnTo>
                    <a:pt x="184" y="476"/>
                  </a:lnTo>
                  <a:lnTo>
                    <a:pt x="184" y="471"/>
                  </a:lnTo>
                  <a:lnTo>
                    <a:pt x="182" y="470"/>
                  </a:lnTo>
                  <a:lnTo>
                    <a:pt x="182" y="476"/>
                  </a:lnTo>
                  <a:lnTo>
                    <a:pt x="180" y="477"/>
                  </a:lnTo>
                  <a:lnTo>
                    <a:pt x="179" y="474"/>
                  </a:lnTo>
                  <a:lnTo>
                    <a:pt x="179" y="473"/>
                  </a:lnTo>
                  <a:lnTo>
                    <a:pt x="179" y="470"/>
                  </a:lnTo>
                  <a:lnTo>
                    <a:pt x="177" y="468"/>
                  </a:lnTo>
                  <a:lnTo>
                    <a:pt x="177" y="465"/>
                  </a:lnTo>
                  <a:lnTo>
                    <a:pt x="177" y="468"/>
                  </a:lnTo>
                  <a:lnTo>
                    <a:pt x="177" y="474"/>
                  </a:lnTo>
                  <a:lnTo>
                    <a:pt x="177" y="476"/>
                  </a:lnTo>
                  <a:lnTo>
                    <a:pt x="176" y="477"/>
                  </a:lnTo>
                  <a:lnTo>
                    <a:pt x="176" y="479"/>
                  </a:lnTo>
                  <a:lnTo>
                    <a:pt x="176" y="480"/>
                  </a:lnTo>
                  <a:lnTo>
                    <a:pt x="176" y="483"/>
                  </a:lnTo>
                  <a:lnTo>
                    <a:pt x="174" y="485"/>
                  </a:lnTo>
                  <a:lnTo>
                    <a:pt x="174" y="486"/>
                  </a:lnTo>
                  <a:lnTo>
                    <a:pt x="174" y="497"/>
                  </a:lnTo>
                  <a:lnTo>
                    <a:pt x="174" y="503"/>
                  </a:lnTo>
                  <a:lnTo>
                    <a:pt x="174" y="506"/>
                  </a:lnTo>
                  <a:lnTo>
                    <a:pt x="174" y="511"/>
                  </a:lnTo>
                  <a:lnTo>
                    <a:pt x="174" y="512"/>
                  </a:lnTo>
                  <a:lnTo>
                    <a:pt x="174" y="517"/>
                  </a:lnTo>
                  <a:lnTo>
                    <a:pt x="176" y="518"/>
                  </a:lnTo>
                  <a:lnTo>
                    <a:pt x="176" y="521"/>
                  </a:lnTo>
                  <a:lnTo>
                    <a:pt x="174" y="523"/>
                  </a:lnTo>
                  <a:lnTo>
                    <a:pt x="174" y="525"/>
                  </a:lnTo>
                  <a:lnTo>
                    <a:pt x="174" y="526"/>
                  </a:lnTo>
                  <a:lnTo>
                    <a:pt x="173" y="526"/>
                  </a:lnTo>
                  <a:lnTo>
                    <a:pt x="174" y="532"/>
                  </a:lnTo>
                  <a:lnTo>
                    <a:pt x="174" y="543"/>
                  </a:lnTo>
                  <a:lnTo>
                    <a:pt x="174" y="546"/>
                  </a:lnTo>
                  <a:lnTo>
                    <a:pt x="173" y="546"/>
                  </a:lnTo>
                  <a:lnTo>
                    <a:pt x="173" y="552"/>
                  </a:lnTo>
                  <a:lnTo>
                    <a:pt x="173" y="555"/>
                  </a:lnTo>
                  <a:lnTo>
                    <a:pt x="174" y="557"/>
                  </a:lnTo>
                  <a:lnTo>
                    <a:pt x="174" y="560"/>
                  </a:lnTo>
                  <a:lnTo>
                    <a:pt x="173" y="561"/>
                  </a:lnTo>
                  <a:lnTo>
                    <a:pt x="173" y="563"/>
                  </a:lnTo>
                  <a:lnTo>
                    <a:pt x="171" y="566"/>
                  </a:lnTo>
                  <a:lnTo>
                    <a:pt x="171" y="570"/>
                  </a:lnTo>
                  <a:lnTo>
                    <a:pt x="170" y="570"/>
                  </a:lnTo>
                  <a:lnTo>
                    <a:pt x="170" y="573"/>
                  </a:lnTo>
                  <a:lnTo>
                    <a:pt x="170" y="575"/>
                  </a:lnTo>
                  <a:lnTo>
                    <a:pt x="168" y="579"/>
                  </a:lnTo>
                  <a:lnTo>
                    <a:pt x="170" y="581"/>
                  </a:lnTo>
                  <a:lnTo>
                    <a:pt x="170" y="584"/>
                  </a:lnTo>
                  <a:lnTo>
                    <a:pt x="170" y="589"/>
                  </a:lnTo>
                  <a:lnTo>
                    <a:pt x="168" y="592"/>
                  </a:lnTo>
                  <a:lnTo>
                    <a:pt x="168" y="593"/>
                  </a:lnTo>
                  <a:lnTo>
                    <a:pt x="168" y="595"/>
                  </a:lnTo>
                  <a:lnTo>
                    <a:pt x="168" y="596"/>
                  </a:lnTo>
                  <a:lnTo>
                    <a:pt x="167" y="602"/>
                  </a:lnTo>
                  <a:lnTo>
                    <a:pt x="165" y="604"/>
                  </a:lnTo>
                  <a:lnTo>
                    <a:pt x="165" y="602"/>
                  </a:lnTo>
                  <a:lnTo>
                    <a:pt x="165" y="595"/>
                  </a:lnTo>
                  <a:lnTo>
                    <a:pt x="165" y="593"/>
                  </a:lnTo>
                  <a:lnTo>
                    <a:pt x="165" y="590"/>
                  </a:lnTo>
                  <a:lnTo>
                    <a:pt x="167" y="590"/>
                  </a:lnTo>
                  <a:lnTo>
                    <a:pt x="167" y="587"/>
                  </a:lnTo>
                  <a:lnTo>
                    <a:pt x="167" y="586"/>
                  </a:lnTo>
                  <a:lnTo>
                    <a:pt x="167" y="573"/>
                  </a:lnTo>
                  <a:lnTo>
                    <a:pt x="168" y="573"/>
                  </a:lnTo>
                  <a:lnTo>
                    <a:pt x="168" y="570"/>
                  </a:lnTo>
                  <a:lnTo>
                    <a:pt x="168" y="569"/>
                  </a:lnTo>
                  <a:lnTo>
                    <a:pt x="168" y="564"/>
                  </a:lnTo>
                  <a:lnTo>
                    <a:pt x="168" y="563"/>
                  </a:lnTo>
                  <a:lnTo>
                    <a:pt x="168" y="552"/>
                  </a:lnTo>
                  <a:lnTo>
                    <a:pt x="170" y="550"/>
                  </a:lnTo>
                  <a:lnTo>
                    <a:pt x="170" y="547"/>
                  </a:lnTo>
                  <a:lnTo>
                    <a:pt x="170" y="546"/>
                  </a:lnTo>
                  <a:lnTo>
                    <a:pt x="170" y="544"/>
                  </a:lnTo>
                  <a:lnTo>
                    <a:pt x="170" y="523"/>
                  </a:lnTo>
                  <a:lnTo>
                    <a:pt x="171" y="523"/>
                  </a:lnTo>
                  <a:lnTo>
                    <a:pt x="171" y="517"/>
                  </a:lnTo>
                  <a:lnTo>
                    <a:pt x="171" y="514"/>
                  </a:lnTo>
                  <a:lnTo>
                    <a:pt x="171" y="512"/>
                  </a:lnTo>
                  <a:lnTo>
                    <a:pt x="173" y="503"/>
                  </a:lnTo>
                  <a:lnTo>
                    <a:pt x="173" y="497"/>
                  </a:lnTo>
                  <a:lnTo>
                    <a:pt x="173" y="486"/>
                  </a:lnTo>
                  <a:lnTo>
                    <a:pt x="174" y="482"/>
                  </a:lnTo>
                  <a:lnTo>
                    <a:pt x="174" y="476"/>
                  </a:lnTo>
                  <a:lnTo>
                    <a:pt x="173" y="468"/>
                  </a:lnTo>
                  <a:lnTo>
                    <a:pt x="177" y="463"/>
                  </a:lnTo>
                  <a:lnTo>
                    <a:pt x="180" y="462"/>
                  </a:lnTo>
                  <a:lnTo>
                    <a:pt x="180" y="460"/>
                  </a:lnTo>
                  <a:lnTo>
                    <a:pt x="180" y="459"/>
                  </a:lnTo>
                  <a:lnTo>
                    <a:pt x="182" y="459"/>
                  </a:lnTo>
                  <a:close/>
                  <a:moveTo>
                    <a:pt x="1329" y="38"/>
                  </a:moveTo>
                  <a:lnTo>
                    <a:pt x="1334" y="38"/>
                  </a:lnTo>
                  <a:lnTo>
                    <a:pt x="1339" y="38"/>
                  </a:lnTo>
                  <a:lnTo>
                    <a:pt x="1343" y="36"/>
                  </a:lnTo>
                  <a:lnTo>
                    <a:pt x="1346" y="35"/>
                  </a:lnTo>
                  <a:lnTo>
                    <a:pt x="1351" y="35"/>
                  </a:lnTo>
                  <a:lnTo>
                    <a:pt x="1354" y="39"/>
                  </a:lnTo>
                  <a:lnTo>
                    <a:pt x="1355" y="42"/>
                  </a:lnTo>
                  <a:lnTo>
                    <a:pt x="1360" y="44"/>
                  </a:lnTo>
                  <a:lnTo>
                    <a:pt x="1363" y="41"/>
                  </a:lnTo>
                  <a:lnTo>
                    <a:pt x="1366" y="39"/>
                  </a:lnTo>
                  <a:lnTo>
                    <a:pt x="1368" y="36"/>
                  </a:lnTo>
                  <a:lnTo>
                    <a:pt x="1371" y="33"/>
                  </a:lnTo>
                  <a:lnTo>
                    <a:pt x="1372" y="30"/>
                  </a:lnTo>
                  <a:lnTo>
                    <a:pt x="1375" y="27"/>
                  </a:lnTo>
                  <a:lnTo>
                    <a:pt x="1380" y="30"/>
                  </a:lnTo>
                  <a:lnTo>
                    <a:pt x="1383" y="32"/>
                  </a:lnTo>
                  <a:lnTo>
                    <a:pt x="1384" y="35"/>
                  </a:lnTo>
                  <a:lnTo>
                    <a:pt x="1387" y="36"/>
                  </a:lnTo>
                  <a:lnTo>
                    <a:pt x="1390" y="39"/>
                  </a:lnTo>
                  <a:lnTo>
                    <a:pt x="1392" y="41"/>
                  </a:lnTo>
                  <a:lnTo>
                    <a:pt x="1393" y="41"/>
                  </a:lnTo>
                  <a:lnTo>
                    <a:pt x="1398" y="42"/>
                  </a:lnTo>
                  <a:lnTo>
                    <a:pt x="1403" y="41"/>
                  </a:lnTo>
                  <a:lnTo>
                    <a:pt x="1407" y="39"/>
                  </a:lnTo>
                  <a:lnTo>
                    <a:pt x="1412" y="39"/>
                  </a:lnTo>
                  <a:lnTo>
                    <a:pt x="1415" y="36"/>
                  </a:lnTo>
                  <a:lnTo>
                    <a:pt x="1418" y="35"/>
                  </a:lnTo>
                  <a:lnTo>
                    <a:pt x="1421" y="33"/>
                  </a:lnTo>
                  <a:lnTo>
                    <a:pt x="1425" y="32"/>
                  </a:lnTo>
                  <a:lnTo>
                    <a:pt x="1430" y="32"/>
                  </a:lnTo>
                  <a:lnTo>
                    <a:pt x="1433" y="35"/>
                  </a:lnTo>
                  <a:lnTo>
                    <a:pt x="1436" y="36"/>
                  </a:lnTo>
                  <a:lnTo>
                    <a:pt x="1438" y="39"/>
                  </a:lnTo>
                  <a:lnTo>
                    <a:pt x="1442" y="41"/>
                  </a:lnTo>
                  <a:lnTo>
                    <a:pt x="1447" y="41"/>
                  </a:lnTo>
                  <a:lnTo>
                    <a:pt x="1450" y="39"/>
                  </a:lnTo>
                  <a:lnTo>
                    <a:pt x="1453" y="38"/>
                  </a:lnTo>
                  <a:lnTo>
                    <a:pt x="1456" y="36"/>
                  </a:lnTo>
                  <a:lnTo>
                    <a:pt x="1459" y="35"/>
                  </a:lnTo>
                  <a:lnTo>
                    <a:pt x="1464" y="33"/>
                  </a:lnTo>
                  <a:lnTo>
                    <a:pt x="1468" y="33"/>
                  </a:lnTo>
                  <a:lnTo>
                    <a:pt x="1471" y="36"/>
                  </a:lnTo>
                  <a:lnTo>
                    <a:pt x="1473" y="39"/>
                  </a:lnTo>
                  <a:lnTo>
                    <a:pt x="1476" y="42"/>
                  </a:lnTo>
                  <a:lnTo>
                    <a:pt x="1477" y="45"/>
                  </a:lnTo>
                  <a:lnTo>
                    <a:pt x="1479" y="50"/>
                  </a:lnTo>
                  <a:lnTo>
                    <a:pt x="1482" y="50"/>
                  </a:lnTo>
                  <a:lnTo>
                    <a:pt x="1487" y="50"/>
                  </a:lnTo>
                  <a:lnTo>
                    <a:pt x="1490" y="47"/>
                  </a:lnTo>
                  <a:lnTo>
                    <a:pt x="1491" y="44"/>
                  </a:lnTo>
                  <a:lnTo>
                    <a:pt x="1494" y="41"/>
                  </a:lnTo>
                  <a:lnTo>
                    <a:pt x="1497" y="39"/>
                  </a:lnTo>
                  <a:lnTo>
                    <a:pt x="1503" y="41"/>
                  </a:lnTo>
                  <a:lnTo>
                    <a:pt x="1506" y="41"/>
                  </a:lnTo>
                  <a:lnTo>
                    <a:pt x="1512" y="41"/>
                  </a:lnTo>
                  <a:lnTo>
                    <a:pt x="1516" y="41"/>
                  </a:lnTo>
                  <a:lnTo>
                    <a:pt x="1520" y="39"/>
                  </a:lnTo>
                  <a:lnTo>
                    <a:pt x="1525" y="39"/>
                  </a:lnTo>
                  <a:lnTo>
                    <a:pt x="1529" y="38"/>
                  </a:lnTo>
                  <a:lnTo>
                    <a:pt x="1534" y="36"/>
                  </a:lnTo>
                  <a:lnTo>
                    <a:pt x="1538" y="38"/>
                  </a:lnTo>
                  <a:lnTo>
                    <a:pt x="1543" y="38"/>
                  </a:lnTo>
                  <a:lnTo>
                    <a:pt x="1548" y="36"/>
                  </a:lnTo>
                  <a:lnTo>
                    <a:pt x="1554" y="36"/>
                  </a:lnTo>
                  <a:lnTo>
                    <a:pt x="1555" y="39"/>
                  </a:lnTo>
                  <a:lnTo>
                    <a:pt x="1557" y="44"/>
                  </a:lnTo>
                  <a:lnTo>
                    <a:pt x="1558" y="47"/>
                  </a:lnTo>
                  <a:lnTo>
                    <a:pt x="1561" y="48"/>
                  </a:lnTo>
                  <a:lnTo>
                    <a:pt x="1567" y="48"/>
                  </a:lnTo>
                  <a:lnTo>
                    <a:pt x="1572" y="48"/>
                  </a:lnTo>
                  <a:lnTo>
                    <a:pt x="1583" y="48"/>
                  </a:lnTo>
                  <a:lnTo>
                    <a:pt x="1587" y="48"/>
                  </a:lnTo>
                  <a:lnTo>
                    <a:pt x="1592" y="48"/>
                  </a:lnTo>
                  <a:lnTo>
                    <a:pt x="1596" y="48"/>
                  </a:lnTo>
                  <a:lnTo>
                    <a:pt x="1601" y="47"/>
                  </a:lnTo>
                  <a:lnTo>
                    <a:pt x="1607" y="47"/>
                  </a:lnTo>
                  <a:lnTo>
                    <a:pt x="1604" y="47"/>
                  </a:lnTo>
                  <a:lnTo>
                    <a:pt x="1607" y="47"/>
                  </a:lnTo>
                  <a:lnTo>
                    <a:pt x="1610" y="45"/>
                  </a:lnTo>
                  <a:lnTo>
                    <a:pt x="1613" y="42"/>
                  </a:lnTo>
                  <a:lnTo>
                    <a:pt x="1616" y="39"/>
                  </a:lnTo>
                  <a:lnTo>
                    <a:pt x="1621" y="39"/>
                  </a:lnTo>
                  <a:lnTo>
                    <a:pt x="1624" y="41"/>
                  </a:lnTo>
                  <a:lnTo>
                    <a:pt x="1627" y="44"/>
                  </a:lnTo>
                  <a:lnTo>
                    <a:pt x="1630" y="45"/>
                  </a:lnTo>
                  <a:lnTo>
                    <a:pt x="1635" y="47"/>
                  </a:lnTo>
                  <a:lnTo>
                    <a:pt x="1639" y="48"/>
                  </a:lnTo>
                  <a:lnTo>
                    <a:pt x="1642" y="48"/>
                  </a:lnTo>
                  <a:lnTo>
                    <a:pt x="1647" y="50"/>
                  </a:lnTo>
                  <a:lnTo>
                    <a:pt x="1651" y="50"/>
                  </a:lnTo>
                  <a:lnTo>
                    <a:pt x="1657" y="50"/>
                  </a:lnTo>
                  <a:lnTo>
                    <a:pt x="1660" y="50"/>
                  </a:lnTo>
                  <a:lnTo>
                    <a:pt x="1662" y="50"/>
                  </a:lnTo>
                  <a:lnTo>
                    <a:pt x="1667" y="48"/>
                  </a:lnTo>
                  <a:lnTo>
                    <a:pt x="1670" y="47"/>
                  </a:lnTo>
                  <a:lnTo>
                    <a:pt x="1676" y="47"/>
                  </a:lnTo>
                  <a:lnTo>
                    <a:pt x="1680" y="47"/>
                  </a:lnTo>
                  <a:lnTo>
                    <a:pt x="1685" y="45"/>
                  </a:lnTo>
                  <a:lnTo>
                    <a:pt x="1691" y="45"/>
                  </a:lnTo>
                  <a:lnTo>
                    <a:pt x="1694" y="44"/>
                  </a:lnTo>
                  <a:lnTo>
                    <a:pt x="1697" y="41"/>
                  </a:lnTo>
                  <a:lnTo>
                    <a:pt x="1699" y="38"/>
                  </a:lnTo>
                  <a:lnTo>
                    <a:pt x="1700" y="35"/>
                  </a:lnTo>
                  <a:lnTo>
                    <a:pt x="1702" y="32"/>
                  </a:lnTo>
                  <a:lnTo>
                    <a:pt x="1705" y="29"/>
                  </a:lnTo>
                  <a:lnTo>
                    <a:pt x="1708" y="27"/>
                  </a:lnTo>
                  <a:lnTo>
                    <a:pt x="1712" y="27"/>
                  </a:lnTo>
                  <a:lnTo>
                    <a:pt x="1717" y="27"/>
                  </a:lnTo>
                  <a:lnTo>
                    <a:pt x="1720" y="30"/>
                  </a:lnTo>
                  <a:lnTo>
                    <a:pt x="1723" y="32"/>
                  </a:lnTo>
                  <a:lnTo>
                    <a:pt x="1726" y="33"/>
                  </a:lnTo>
                  <a:lnTo>
                    <a:pt x="1729" y="35"/>
                  </a:lnTo>
                  <a:lnTo>
                    <a:pt x="1734" y="36"/>
                  </a:lnTo>
                  <a:lnTo>
                    <a:pt x="1734" y="38"/>
                  </a:lnTo>
                  <a:lnTo>
                    <a:pt x="1737" y="39"/>
                  </a:lnTo>
                  <a:lnTo>
                    <a:pt x="1741" y="41"/>
                  </a:lnTo>
                  <a:lnTo>
                    <a:pt x="1746" y="41"/>
                  </a:lnTo>
                  <a:lnTo>
                    <a:pt x="1750" y="39"/>
                  </a:lnTo>
                  <a:lnTo>
                    <a:pt x="1757" y="39"/>
                  </a:lnTo>
                  <a:lnTo>
                    <a:pt x="1761" y="39"/>
                  </a:lnTo>
                  <a:lnTo>
                    <a:pt x="1767" y="39"/>
                  </a:lnTo>
                  <a:lnTo>
                    <a:pt x="1770" y="39"/>
                  </a:lnTo>
                  <a:lnTo>
                    <a:pt x="1775" y="41"/>
                  </a:lnTo>
                  <a:lnTo>
                    <a:pt x="1778" y="42"/>
                  </a:lnTo>
                  <a:lnTo>
                    <a:pt x="1781" y="45"/>
                  </a:lnTo>
                  <a:lnTo>
                    <a:pt x="1783" y="48"/>
                  </a:lnTo>
                  <a:lnTo>
                    <a:pt x="1783" y="53"/>
                  </a:lnTo>
                  <a:lnTo>
                    <a:pt x="1783" y="58"/>
                  </a:lnTo>
                  <a:lnTo>
                    <a:pt x="1783" y="62"/>
                  </a:lnTo>
                  <a:lnTo>
                    <a:pt x="1783" y="67"/>
                  </a:lnTo>
                  <a:lnTo>
                    <a:pt x="1781" y="71"/>
                  </a:lnTo>
                  <a:lnTo>
                    <a:pt x="1781" y="76"/>
                  </a:lnTo>
                  <a:lnTo>
                    <a:pt x="1779" y="79"/>
                  </a:lnTo>
                  <a:lnTo>
                    <a:pt x="1779" y="83"/>
                  </a:lnTo>
                  <a:lnTo>
                    <a:pt x="1783" y="87"/>
                  </a:lnTo>
                  <a:lnTo>
                    <a:pt x="1786" y="88"/>
                  </a:lnTo>
                  <a:lnTo>
                    <a:pt x="1789" y="90"/>
                  </a:lnTo>
                  <a:lnTo>
                    <a:pt x="1793" y="90"/>
                  </a:lnTo>
                  <a:lnTo>
                    <a:pt x="1798" y="90"/>
                  </a:lnTo>
                  <a:lnTo>
                    <a:pt x="1801" y="88"/>
                  </a:lnTo>
                  <a:lnTo>
                    <a:pt x="1805" y="87"/>
                  </a:lnTo>
                  <a:lnTo>
                    <a:pt x="1808" y="83"/>
                  </a:lnTo>
                  <a:lnTo>
                    <a:pt x="1812" y="82"/>
                  </a:lnTo>
                  <a:lnTo>
                    <a:pt x="1816" y="80"/>
                  </a:lnTo>
                  <a:lnTo>
                    <a:pt x="1821" y="80"/>
                  </a:lnTo>
                  <a:lnTo>
                    <a:pt x="1824" y="82"/>
                  </a:lnTo>
                  <a:lnTo>
                    <a:pt x="1825" y="87"/>
                  </a:lnTo>
                  <a:lnTo>
                    <a:pt x="1825" y="90"/>
                  </a:lnTo>
                  <a:lnTo>
                    <a:pt x="1825" y="94"/>
                  </a:lnTo>
                  <a:lnTo>
                    <a:pt x="1824" y="99"/>
                  </a:lnTo>
                  <a:lnTo>
                    <a:pt x="1825" y="103"/>
                  </a:lnTo>
                  <a:lnTo>
                    <a:pt x="1824" y="108"/>
                  </a:lnTo>
                  <a:lnTo>
                    <a:pt x="1825" y="112"/>
                  </a:lnTo>
                  <a:lnTo>
                    <a:pt x="1828" y="116"/>
                  </a:lnTo>
                  <a:lnTo>
                    <a:pt x="1831" y="117"/>
                  </a:lnTo>
                  <a:lnTo>
                    <a:pt x="1836" y="119"/>
                  </a:lnTo>
                  <a:lnTo>
                    <a:pt x="1837" y="116"/>
                  </a:lnTo>
                  <a:lnTo>
                    <a:pt x="1841" y="112"/>
                  </a:lnTo>
                  <a:lnTo>
                    <a:pt x="1842" y="109"/>
                  </a:lnTo>
                  <a:lnTo>
                    <a:pt x="1845" y="108"/>
                  </a:lnTo>
                  <a:lnTo>
                    <a:pt x="1848" y="106"/>
                  </a:lnTo>
                  <a:lnTo>
                    <a:pt x="1851" y="105"/>
                  </a:lnTo>
                  <a:lnTo>
                    <a:pt x="1854" y="105"/>
                  </a:lnTo>
                  <a:lnTo>
                    <a:pt x="1856" y="105"/>
                  </a:lnTo>
                  <a:lnTo>
                    <a:pt x="1860" y="106"/>
                  </a:lnTo>
                  <a:lnTo>
                    <a:pt x="1863" y="108"/>
                  </a:lnTo>
                  <a:lnTo>
                    <a:pt x="1866" y="111"/>
                  </a:lnTo>
                  <a:lnTo>
                    <a:pt x="1869" y="112"/>
                  </a:lnTo>
                  <a:lnTo>
                    <a:pt x="1873" y="114"/>
                  </a:lnTo>
                  <a:lnTo>
                    <a:pt x="1874" y="119"/>
                  </a:lnTo>
                  <a:lnTo>
                    <a:pt x="1876" y="122"/>
                  </a:lnTo>
                  <a:lnTo>
                    <a:pt x="1879" y="125"/>
                  </a:lnTo>
                  <a:lnTo>
                    <a:pt x="1880" y="126"/>
                  </a:lnTo>
                  <a:lnTo>
                    <a:pt x="1883" y="129"/>
                  </a:lnTo>
                  <a:lnTo>
                    <a:pt x="1886" y="132"/>
                  </a:lnTo>
                  <a:lnTo>
                    <a:pt x="1889" y="134"/>
                  </a:lnTo>
                  <a:lnTo>
                    <a:pt x="1892" y="137"/>
                  </a:lnTo>
                  <a:lnTo>
                    <a:pt x="1894" y="140"/>
                  </a:lnTo>
                  <a:lnTo>
                    <a:pt x="1897" y="141"/>
                  </a:lnTo>
                  <a:lnTo>
                    <a:pt x="1897" y="143"/>
                  </a:lnTo>
                  <a:lnTo>
                    <a:pt x="1898" y="145"/>
                  </a:lnTo>
                  <a:lnTo>
                    <a:pt x="1902" y="148"/>
                  </a:lnTo>
                  <a:lnTo>
                    <a:pt x="1903" y="151"/>
                  </a:lnTo>
                  <a:lnTo>
                    <a:pt x="1906" y="154"/>
                  </a:lnTo>
                  <a:lnTo>
                    <a:pt x="1909" y="155"/>
                  </a:lnTo>
                  <a:lnTo>
                    <a:pt x="1912" y="158"/>
                  </a:lnTo>
                  <a:lnTo>
                    <a:pt x="1917" y="158"/>
                  </a:lnTo>
                  <a:lnTo>
                    <a:pt x="1920" y="161"/>
                  </a:lnTo>
                  <a:lnTo>
                    <a:pt x="1921" y="164"/>
                  </a:lnTo>
                  <a:lnTo>
                    <a:pt x="1924" y="167"/>
                  </a:lnTo>
                  <a:lnTo>
                    <a:pt x="1926" y="170"/>
                  </a:lnTo>
                  <a:lnTo>
                    <a:pt x="1927" y="174"/>
                  </a:lnTo>
                  <a:lnTo>
                    <a:pt x="1931" y="177"/>
                  </a:lnTo>
                  <a:lnTo>
                    <a:pt x="1934" y="178"/>
                  </a:lnTo>
                  <a:lnTo>
                    <a:pt x="1937" y="181"/>
                  </a:lnTo>
                  <a:lnTo>
                    <a:pt x="1940" y="183"/>
                  </a:lnTo>
                  <a:lnTo>
                    <a:pt x="1943" y="184"/>
                  </a:lnTo>
                  <a:lnTo>
                    <a:pt x="1944" y="187"/>
                  </a:lnTo>
                  <a:lnTo>
                    <a:pt x="1947" y="190"/>
                  </a:lnTo>
                  <a:lnTo>
                    <a:pt x="1949" y="195"/>
                  </a:lnTo>
                  <a:lnTo>
                    <a:pt x="1950" y="198"/>
                  </a:lnTo>
                  <a:lnTo>
                    <a:pt x="1953" y="199"/>
                  </a:lnTo>
                  <a:lnTo>
                    <a:pt x="1956" y="201"/>
                  </a:lnTo>
                  <a:lnTo>
                    <a:pt x="1960" y="204"/>
                  </a:lnTo>
                  <a:lnTo>
                    <a:pt x="1963" y="206"/>
                  </a:lnTo>
                  <a:lnTo>
                    <a:pt x="1967" y="209"/>
                  </a:lnTo>
                  <a:lnTo>
                    <a:pt x="1970" y="210"/>
                  </a:lnTo>
                  <a:lnTo>
                    <a:pt x="1972" y="212"/>
                  </a:lnTo>
                  <a:lnTo>
                    <a:pt x="1975" y="215"/>
                  </a:lnTo>
                  <a:lnTo>
                    <a:pt x="1978" y="218"/>
                  </a:lnTo>
                  <a:lnTo>
                    <a:pt x="1981" y="219"/>
                  </a:lnTo>
                  <a:lnTo>
                    <a:pt x="1984" y="222"/>
                  </a:lnTo>
                  <a:lnTo>
                    <a:pt x="1987" y="224"/>
                  </a:lnTo>
                  <a:lnTo>
                    <a:pt x="1990" y="225"/>
                  </a:lnTo>
                  <a:lnTo>
                    <a:pt x="1993" y="227"/>
                  </a:lnTo>
                  <a:lnTo>
                    <a:pt x="1995" y="230"/>
                  </a:lnTo>
                  <a:lnTo>
                    <a:pt x="1998" y="233"/>
                  </a:lnTo>
                  <a:lnTo>
                    <a:pt x="1999" y="238"/>
                  </a:lnTo>
                  <a:lnTo>
                    <a:pt x="2001" y="241"/>
                  </a:lnTo>
                  <a:lnTo>
                    <a:pt x="2004" y="242"/>
                  </a:lnTo>
                  <a:lnTo>
                    <a:pt x="2005" y="245"/>
                  </a:lnTo>
                  <a:lnTo>
                    <a:pt x="2008" y="248"/>
                  </a:lnTo>
                  <a:lnTo>
                    <a:pt x="2011" y="250"/>
                  </a:lnTo>
                  <a:lnTo>
                    <a:pt x="2017" y="250"/>
                  </a:lnTo>
                  <a:lnTo>
                    <a:pt x="2022" y="250"/>
                  </a:lnTo>
                  <a:lnTo>
                    <a:pt x="2027" y="250"/>
                  </a:lnTo>
                  <a:lnTo>
                    <a:pt x="2030" y="251"/>
                  </a:lnTo>
                  <a:lnTo>
                    <a:pt x="2031" y="251"/>
                  </a:lnTo>
                  <a:lnTo>
                    <a:pt x="2034" y="253"/>
                  </a:lnTo>
                  <a:lnTo>
                    <a:pt x="2037" y="256"/>
                  </a:lnTo>
                  <a:lnTo>
                    <a:pt x="2040" y="257"/>
                  </a:lnTo>
                  <a:lnTo>
                    <a:pt x="2042" y="261"/>
                  </a:lnTo>
                  <a:lnTo>
                    <a:pt x="2045" y="262"/>
                  </a:lnTo>
                  <a:lnTo>
                    <a:pt x="2048" y="265"/>
                  </a:lnTo>
                  <a:lnTo>
                    <a:pt x="2051" y="268"/>
                  </a:lnTo>
                  <a:lnTo>
                    <a:pt x="2054" y="270"/>
                  </a:lnTo>
                  <a:lnTo>
                    <a:pt x="2057" y="273"/>
                  </a:lnTo>
                  <a:lnTo>
                    <a:pt x="2059" y="276"/>
                  </a:lnTo>
                  <a:lnTo>
                    <a:pt x="2057" y="279"/>
                  </a:lnTo>
                  <a:lnTo>
                    <a:pt x="2054" y="280"/>
                  </a:lnTo>
                  <a:lnTo>
                    <a:pt x="2050" y="282"/>
                  </a:lnTo>
                  <a:lnTo>
                    <a:pt x="2046" y="283"/>
                  </a:lnTo>
                  <a:lnTo>
                    <a:pt x="2043" y="286"/>
                  </a:lnTo>
                  <a:lnTo>
                    <a:pt x="2042" y="290"/>
                  </a:lnTo>
                  <a:lnTo>
                    <a:pt x="2042" y="294"/>
                  </a:lnTo>
                  <a:lnTo>
                    <a:pt x="2042" y="299"/>
                  </a:lnTo>
                  <a:lnTo>
                    <a:pt x="2045" y="302"/>
                  </a:lnTo>
                  <a:lnTo>
                    <a:pt x="2048" y="303"/>
                  </a:lnTo>
                  <a:lnTo>
                    <a:pt x="2051" y="305"/>
                  </a:lnTo>
                  <a:lnTo>
                    <a:pt x="2054" y="308"/>
                  </a:lnTo>
                  <a:lnTo>
                    <a:pt x="2056" y="311"/>
                  </a:lnTo>
                  <a:lnTo>
                    <a:pt x="2056" y="315"/>
                  </a:lnTo>
                  <a:lnTo>
                    <a:pt x="2054" y="319"/>
                  </a:lnTo>
                  <a:lnTo>
                    <a:pt x="2053" y="322"/>
                  </a:lnTo>
                  <a:lnTo>
                    <a:pt x="2053" y="326"/>
                  </a:lnTo>
                  <a:lnTo>
                    <a:pt x="2051" y="329"/>
                  </a:lnTo>
                  <a:lnTo>
                    <a:pt x="2050" y="334"/>
                  </a:lnTo>
                  <a:lnTo>
                    <a:pt x="2050" y="337"/>
                  </a:lnTo>
                  <a:lnTo>
                    <a:pt x="2053" y="340"/>
                  </a:lnTo>
                  <a:lnTo>
                    <a:pt x="2056" y="343"/>
                  </a:lnTo>
                  <a:lnTo>
                    <a:pt x="2060" y="343"/>
                  </a:lnTo>
                  <a:lnTo>
                    <a:pt x="2065" y="343"/>
                  </a:lnTo>
                  <a:lnTo>
                    <a:pt x="2066" y="341"/>
                  </a:lnTo>
                  <a:lnTo>
                    <a:pt x="2069" y="341"/>
                  </a:lnTo>
                  <a:lnTo>
                    <a:pt x="2074" y="341"/>
                  </a:lnTo>
                  <a:lnTo>
                    <a:pt x="2077" y="341"/>
                  </a:lnTo>
                  <a:lnTo>
                    <a:pt x="2082" y="344"/>
                  </a:lnTo>
                  <a:lnTo>
                    <a:pt x="2083" y="346"/>
                  </a:lnTo>
                  <a:lnTo>
                    <a:pt x="2086" y="349"/>
                  </a:lnTo>
                  <a:lnTo>
                    <a:pt x="2091" y="351"/>
                  </a:lnTo>
                  <a:lnTo>
                    <a:pt x="2092" y="354"/>
                  </a:lnTo>
                  <a:lnTo>
                    <a:pt x="2095" y="355"/>
                  </a:lnTo>
                  <a:lnTo>
                    <a:pt x="2097" y="358"/>
                  </a:lnTo>
                  <a:lnTo>
                    <a:pt x="2098" y="361"/>
                  </a:lnTo>
                  <a:lnTo>
                    <a:pt x="2103" y="363"/>
                  </a:lnTo>
                  <a:lnTo>
                    <a:pt x="2108" y="363"/>
                  </a:lnTo>
                  <a:lnTo>
                    <a:pt x="2111" y="363"/>
                  </a:lnTo>
                  <a:lnTo>
                    <a:pt x="2115" y="364"/>
                  </a:lnTo>
                  <a:lnTo>
                    <a:pt x="2120" y="366"/>
                  </a:lnTo>
                  <a:lnTo>
                    <a:pt x="2123" y="366"/>
                  </a:lnTo>
                  <a:lnTo>
                    <a:pt x="2124" y="370"/>
                  </a:lnTo>
                  <a:lnTo>
                    <a:pt x="2124" y="375"/>
                  </a:lnTo>
                  <a:lnTo>
                    <a:pt x="2126" y="380"/>
                  </a:lnTo>
                  <a:lnTo>
                    <a:pt x="2126" y="384"/>
                  </a:lnTo>
                  <a:lnTo>
                    <a:pt x="2126" y="390"/>
                  </a:lnTo>
                  <a:lnTo>
                    <a:pt x="2126" y="395"/>
                  </a:lnTo>
                  <a:lnTo>
                    <a:pt x="2126" y="398"/>
                  </a:lnTo>
                  <a:lnTo>
                    <a:pt x="2127" y="402"/>
                  </a:lnTo>
                  <a:lnTo>
                    <a:pt x="2127" y="407"/>
                  </a:lnTo>
                  <a:lnTo>
                    <a:pt x="2129" y="410"/>
                  </a:lnTo>
                  <a:lnTo>
                    <a:pt x="2132" y="413"/>
                  </a:lnTo>
                  <a:lnTo>
                    <a:pt x="2135" y="415"/>
                  </a:lnTo>
                  <a:lnTo>
                    <a:pt x="2137" y="419"/>
                  </a:lnTo>
                  <a:lnTo>
                    <a:pt x="2138" y="422"/>
                  </a:lnTo>
                  <a:lnTo>
                    <a:pt x="2140" y="425"/>
                  </a:lnTo>
                  <a:lnTo>
                    <a:pt x="2143" y="428"/>
                  </a:lnTo>
                  <a:lnTo>
                    <a:pt x="2146" y="427"/>
                  </a:lnTo>
                  <a:lnTo>
                    <a:pt x="2149" y="425"/>
                  </a:lnTo>
                  <a:lnTo>
                    <a:pt x="2152" y="422"/>
                  </a:lnTo>
                  <a:lnTo>
                    <a:pt x="2155" y="419"/>
                  </a:lnTo>
                  <a:lnTo>
                    <a:pt x="2158" y="418"/>
                  </a:lnTo>
                  <a:lnTo>
                    <a:pt x="2161" y="416"/>
                  </a:lnTo>
                  <a:lnTo>
                    <a:pt x="2164" y="415"/>
                  </a:lnTo>
                  <a:lnTo>
                    <a:pt x="2169" y="412"/>
                  </a:lnTo>
                  <a:lnTo>
                    <a:pt x="2172" y="410"/>
                  </a:lnTo>
                  <a:lnTo>
                    <a:pt x="2176" y="409"/>
                  </a:lnTo>
                  <a:lnTo>
                    <a:pt x="2179" y="409"/>
                  </a:lnTo>
                  <a:lnTo>
                    <a:pt x="2184" y="407"/>
                  </a:lnTo>
                  <a:lnTo>
                    <a:pt x="2188" y="405"/>
                  </a:lnTo>
                  <a:lnTo>
                    <a:pt x="2193" y="405"/>
                  </a:lnTo>
                  <a:lnTo>
                    <a:pt x="2199" y="405"/>
                  </a:lnTo>
                  <a:lnTo>
                    <a:pt x="2204" y="404"/>
                  </a:lnTo>
                  <a:lnTo>
                    <a:pt x="2207" y="402"/>
                  </a:lnTo>
                  <a:lnTo>
                    <a:pt x="2211" y="401"/>
                  </a:lnTo>
                  <a:lnTo>
                    <a:pt x="2214" y="398"/>
                  </a:lnTo>
                  <a:lnTo>
                    <a:pt x="2217" y="396"/>
                  </a:lnTo>
                  <a:lnTo>
                    <a:pt x="2219" y="393"/>
                  </a:lnTo>
                  <a:lnTo>
                    <a:pt x="2222" y="392"/>
                  </a:lnTo>
                  <a:lnTo>
                    <a:pt x="2225" y="389"/>
                  </a:lnTo>
                  <a:lnTo>
                    <a:pt x="2228" y="387"/>
                  </a:lnTo>
                  <a:lnTo>
                    <a:pt x="2231" y="384"/>
                  </a:lnTo>
                  <a:lnTo>
                    <a:pt x="2234" y="381"/>
                  </a:lnTo>
                  <a:lnTo>
                    <a:pt x="2237" y="380"/>
                  </a:lnTo>
                  <a:lnTo>
                    <a:pt x="2240" y="378"/>
                  </a:lnTo>
                  <a:lnTo>
                    <a:pt x="2243" y="376"/>
                  </a:lnTo>
                  <a:lnTo>
                    <a:pt x="2248" y="376"/>
                  </a:lnTo>
                  <a:lnTo>
                    <a:pt x="2252" y="378"/>
                  </a:lnTo>
                  <a:lnTo>
                    <a:pt x="2254" y="383"/>
                  </a:lnTo>
                  <a:lnTo>
                    <a:pt x="2254" y="386"/>
                  </a:lnTo>
                  <a:lnTo>
                    <a:pt x="2252" y="389"/>
                  </a:lnTo>
                  <a:lnTo>
                    <a:pt x="2252" y="390"/>
                  </a:lnTo>
                  <a:lnTo>
                    <a:pt x="2251" y="393"/>
                  </a:lnTo>
                  <a:lnTo>
                    <a:pt x="2249" y="396"/>
                  </a:lnTo>
                  <a:lnTo>
                    <a:pt x="2246" y="399"/>
                  </a:lnTo>
                  <a:lnTo>
                    <a:pt x="2245" y="402"/>
                  </a:lnTo>
                  <a:lnTo>
                    <a:pt x="2243" y="405"/>
                  </a:lnTo>
                  <a:lnTo>
                    <a:pt x="2243" y="410"/>
                  </a:lnTo>
                  <a:lnTo>
                    <a:pt x="2243" y="416"/>
                  </a:lnTo>
                  <a:lnTo>
                    <a:pt x="2245" y="418"/>
                  </a:lnTo>
                  <a:lnTo>
                    <a:pt x="2248" y="421"/>
                  </a:lnTo>
                  <a:lnTo>
                    <a:pt x="2251" y="422"/>
                  </a:lnTo>
                  <a:lnTo>
                    <a:pt x="2254" y="425"/>
                  </a:lnTo>
                  <a:lnTo>
                    <a:pt x="2257" y="427"/>
                  </a:lnTo>
                  <a:lnTo>
                    <a:pt x="2260" y="430"/>
                  </a:lnTo>
                  <a:lnTo>
                    <a:pt x="2262" y="431"/>
                  </a:lnTo>
                  <a:lnTo>
                    <a:pt x="2265" y="434"/>
                  </a:lnTo>
                  <a:lnTo>
                    <a:pt x="2268" y="438"/>
                  </a:lnTo>
                  <a:lnTo>
                    <a:pt x="2269" y="441"/>
                  </a:lnTo>
                  <a:lnTo>
                    <a:pt x="2274" y="441"/>
                  </a:lnTo>
                  <a:lnTo>
                    <a:pt x="2278" y="441"/>
                  </a:lnTo>
                  <a:lnTo>
                    <a:pt x="2281" y="439"/>
                  </a:lnTo>
                  <a:lnTo>
                    <a:pt x="2285" y="436"/>
                  </a:lnTo>
                  <a:lnTo>
                    <a:pt x="2286" y="433"/>
                  </a:lnTo>
                  <a:lnTo>
                    <a:pt x="2289" y="430"/>
                  </a:lnTo>
                  <a:lnTo>
                    <a:pt x="2292" y="428"/>
                  </a:lnTo>
                  <a:lnTo>
                    <a:pt x="2297" y="427"/>
                  </a:lnTo>
                  <a:lnTo>
                    <a:pt x="2301" y="427"/>
                  </a:lnTo>
                  <a:lnTo>
                    <a:pt x="2307" y="427"/>
                  </a:lnTo>
                  <a:lnTo>
                    <a:pt x="2310" y="425"/>
                  </a:lnTo>
                  <a:lnTo>
                    <a:pt x="2315" y="424"/>
                  </a:lnTo>
                  <a:lnTo>
                    <a:pt x="2318" y="421"/>
                  </a:lnTo>
                  <a:lnTo>
                    <a:pt x="2321" y="419"/>
                  </a:lnTo>
                  <a:lnTo>
                    <a:pt x="2324" y="418"/>
                  </a:lnTo>
                  <a:lnTo>
                    <a:pt x="2329" y="416"/>
                  </a:lnTo>
                  <a:lnTo>
                    <a:pt x="2332" y="415"/>
                  </a:lnTo>
                  <a:lnTo>
                    <a:pt x="2336" y="413"/>
                  </a:lnTo>
                  <a:lnTo>
                    <a:pt x="2341" y="413"/>
                  </a:lnTo>
                  <a:lnTo>
                    <a:pt x="2346" y="413"/>
                  </a:lnTo>
                  <a:lnTo>
                    <a:pt x="2350" y="413"/>
                  </a:lnTo>
                  <a:lnTo>
                    <a:pt x="2355" y="413"/>
                  </a:lnTo>
                  <a:lnTo>
                    <a:pt x="2359" y="415"/>
                  </a:lnTo>
                  <a:lnTo>
                    <a:pt x="2364" y="415"/>
                  </a:lnTo>
                  <a:lnTo>
                    <a:pt x="2368" y="415"/>
                  </a:lnTo>
                  <a:lnTo>
                    <a:pt x="2373" y="416"/>
                  </a:lnTo>
                  <a:lnTo>
                    <a:pt x="2379" y="416"/>
                  </a:lnTo>
                  <a:lnTo>
                    <a:pt x="2384" y="415"/>
                  </a:lnTo>
                  <a:lnTo>
                    <a:pt x="2385" y="415"/>
                  </a:lnTo>
                  <a:lnTo>
                    <a:pt x="2388" y="413"/>
                  </a:lnTo>
                  <a:lnTo>
                    <a:pt x="2391" y="412"/>
                  </a:lnTo>
                  <a:lnTo>
                    <a:pt x="2393" y="409"/>
                  </a:lnTo>
                  <a:lnTo>
                    <a:pt x="2396" y="405"/>
                  </a:lnTo>
                  <a:lnTo>
                    <a:pt x="2399" y="404"/>
                  </a:lnTo>
                  <a:lnTo>
                    <a:pt x="2400" y="404"/>
                  </a:lnTo>
                  <a:lnTo>
                    <a:pt x="2404" y="402"/>
                  </a:lnTo>
                  <a:lnTo>
                    <a:pt x="2405" y="402"/>
                  </a:lnTo>
                  <a:lnTo>
                    <a:pt x="2408" y="402"/>
                  </a:lnTo>
                  <a:lnTo>
                    <a:pt x="2411" y="405"/>
                  </a:lnTo>
                  <a:lnTo>
                    <a:pt x="2411" y="410"/>
                  </a:lnTo>
                  <a:lnTo>
                    <a:pt x="2410" y="413"/>
                  </a:lnTo>
                  <a:lnTo>
                    <a:pt x="2408" y="416"/>
                  </a:lnTo>
                  <a:lnTo>
                    <a:pt x="2405" y="419"/>
                  </a:lnTo>
                  <a:lnTo>
                    <a:pt x="2402" y="421"/>
                  </a:lnTo>
                  <a:lnTo>
                    <a:pt x="2400" y="422"/>
                  </a:lnTo>
                  <a:lnTo>
                    <a:pt x="2399" y="424"/>
                  </a:lnTo>
                  <a:lnTo>
                    <a:pt x="2396" y="425"/>
                  </a:lnTo>
                  <a:lnTo>
                    <a:pt x="2393" y="428"/>
                  </a:lnTo>
                  <a:lnTo>
                    <a:pt x="2390" y="430"/>
                  </a:lnTo>
                  <a:lnTo>
                    <a:pt x="2388" y="434"/>
                  </a:lnTo>
                  <a:lnTo>
                    <a:pt x="2388" y="439"/>
                  </a:lnTo>
                  <a:lnTo>
                    <a:pt x="2390" y="444"/>
                  </a:lnTo>
                  <a:lnTo>
                    <a:pt x="2391" y="447"/>
                  </a:lnTo>
                  <a:lnTo>
                    <a:pt x="2393" y="450"/>
                  </a:lnTo>
                  <a:lnTo>
                    <a:pt x="2396" y="453"/>
                  </a:lnTo>
                  <a:lnTo>
                    <a:pt x="2399" y="454"/>
                  </a:lnTo>
                  <a:lnTo>
                    <a:pt x="2400" y="454"/>
                  </a:lnTo>
                  <a:lnTo>
                    <a:pt x="2404" y="456"/>
                  </a:lnTo>
                  <a:lnTo>
                    <a:pt x="2407" y="453"/>
                  </a:lnTo>
                  <a:lnTo>
                    <a:pt x="2408" y="450"/>
                  </a:lnTo>
                  <a:lnTo>
                    <a:pt x="2411" y="448"/>
                  </a:lnTo>
                  <a:lnTo>
                    <a:pt x="2413" y="444"/>
                  </a:lnTo>
                  <a:lnTo>
                    <a:pt x="2416" y="442"/>
                  </a:lnTo>
                  <a:lnTo>
                    <a:pt x="2419" y="439"/>
                  </a:lnTo>
                  <a:lnTo>
                    <a:pt x="2420" y="436"/>
                  </a:lnTo>
                  <a:lnTo>
                    <a:pt x="2423" y="433"/>
                  </a:lnTo>
                  <a:lnTo>
                    <a:pt x="2425" y="436"/>
                  </a:lnTo>
                  <a:lnTo>
                    <a:pt x="2428" y="439"/>
                  </a:lnTo>
                  <a:lnTo>
                    <a:pt x="2429" y="442"/>
                  </a:lnTo>
                  <a:lnTo>
                    <a:pt x="2432" y="445"/>
                  </a:lnTo>
                  <a:lnTo>
                    <a:pt x="2434" y="448"/>
                  </a:lnTo>
                  <a:lnTo>
                    <a:pt x="2437" y="451"/>
                  </a:lnTo>
                  <a:lnTo>
                    <a:pt x="2440" y="453"/>
                  </a:lnTo>
                  <a:lnTo>
                    <a:pt x="2443" y="456"/>
                  </a:lnTo>
                  <a:lnTo>
                    <a:pt x="2446" y="456"/>
                  </a:lnTo>
                  <a:lnTo>
                    <a:pt x="2451" y="457"/>
                  </a:lnTo>
                  <a:lnTo>
                    <a:pt x="2454" y="460"/>
                  </a:lnTo>
                  <a:lnTo>
                    <a:pt x="2457" y="460"/>
                  </a:lnTo>
                  <a:lnTo>
                    <a:pt x="2461" y="462"/>
                  </a:lnTo>
                  <a:lnTo>
                    <a:pt x="2465" y="463"/>
                  </a:lnTo>
                  <a:lnTo>
                    <a:pt x="2469" y="465"/>
                  </a:lnTo>
                  <a:lnTo>
                    <a:pt x="2472" y="467"/>
                  </a:lnTo>
                  <a:lnTo>
                    <a:pt x="2475" y="470"/>
                  </a:lnTo>
                  <a:lnTo>
                    <a:pt x="2477" y="473"/>
                  </a:lnTo>
                  <a:lnTo>
                    <a:pt x="2480" y="474"/>
                  </a:lnTo>
                  <a:lnTo>
                    <a:pt x="2480" y="479"/>
                  </a:lnTo>
                  <a:lnTo>
                    <a:pt x="2481" y="483"/>
                  </a:lnTo>
                  <a:lnTo>
                    <a:pt x="2483" y="486"/>
                  </a:lnTo>
                  <a:lnTo>
                    <a:pt x="2484" y="491"/>
                  </a:lnTo>
                  <a:lnTo>
                    <a:pt x="2484" y="496"/>
                  </a:lnTo>
                  <a:lnTo>
                    <a:pt x="2486" y="500"/>
                  </a:lnTo>
                  <a:lnTo>
                    <a:pt x="2486" y="505"/>
                  </a:lnTo>
                  <a:lnTo>
                    <a:pt x="2487" y="509"/>
                  </a:lnTo>
                  <a:lnTo>
                    <a:pt x="2487" y="512"/>
                  </a:lnTo>
                  <a:lnTo>
                    <a:pt x="2487" y="514"/>
                  </a:lnTo>
                  <a:lnTo>
                    <a:pt x="2489" y="517"/>
                  </a:lnTo>
                  <a:lnTo>
                    <a:pt x="2490" y="521"/>
                  </a:lnTo>
                  <a:lnTo>
                    <a:pt x="2492" y="525"/>
                  </a:lnTo>
                  <a:lnTo>
                    <a:pt x="2494" y="529"/>
                  </a:lnTo>
                  <a:lnTo>
                    <a:pt x="2495" y="532"/>
                  </a:lnTo>
                  <a:lnTo>
                    <a:pt x="2497" y="535"/>
                  </a:lnTo>
                  <a:lnTo>
                    <a:pt x="2500" y="538"/>
                  </a:lnTo>
                  <a:lnTo>
                    <a:pt x="2501" y="541"/>
                  </a:lnTo>
                  <a:lnTo>
                    <a:pt x="2504" y="544"/>
                  </a:lnTo>
                  <a:lnTo>
                    <a:pt x="2506" y="547"/>
                  </a:lnTo>
                  <a:lnTo>
                    <a:pt x="2509" y="549"/>
                  </a:lnTo>
                  <a:lnTo>
                    <a:pt x="2512" y="550"/>
                  </a:lnTo>
                  <a:lnTo>
                    <a:pt x="2516" y="552"/>
                  </a:lnTo>
                  <a:lnTo>
                    <a:pt x="2519" y="555"/>
                  </a:lnTo>
                  <a:lnTo>
                    <a:pt x="2523" y="557"/>
                  </a:lnTo>
                  <a:lnTo>
                    <a:pt x="2526" y="560"/>
                  </a:lnTo>
                  <a:lnTo>
                    <a:pt x="2527" y="563"/>
                  </a:lnTo>
                  <a:lnTo>
                    <a:pt x="2530" y="566"/>
                  </a:lnTo>
                  <a:lnTo>
                    <a:pt x="2529" y="570"/>
                  </a:lnTo>
                  <a:lnTo>
                    <a:pt x="2529" y="575"/>
                  </a:lnTo>
                  <a:lnTo>
                    <a:pt x="2529" y="578"/>
                  </a:lnTo>
                  <a:lnTo>
                    <a:pt x="2529" y="583"/>
                  </a:lnTo>
                  <a:lnTo>
                    <a:pt x="2529" y="589"/>
                  </a:lnTo>
                  <a:lnTo>
                    <a:pt x="2530" y="590"/>
                  </a:lnTo>
                  <a:lnTo>
                    <a:pt x="2533" y="593"/>
                  </a:lnTo>
                  <a:lnTo>
                    <a:pt x="2535" y="595"/>
                  </a:lnTo>
                  <a:lnTo>
                    <a:pt x="2538" y="596"/>
                  </a:lnTo>
                  <a:lnTo>
                    <a:pt x="2539" y="599"/>
                  </a:lnTo>
                  <a:lnTo>
                    <a:pt x="2541" y="602"/>
                  </a:lnTo>
                  <a:lnTo>
                    <a:pt x="2542" y="607"/>
                  </a:lnTo>
                  <a:lnTo>
                    <a:pt x="2544" y="610"/>
                  </a:lnTo>
                  <a:lnTo>
                    <a:pt x="2544" y="616"/>
                  </a:lnTo>
                  <a:lnTo>
                    <a:pt x="2544" y="621"/>
                  </a:lnTo>
                  <a:lnTo>
                    <a:pt x="2544" y="625"/>
                  </a:lnTo>
                  <a:lnTo>
                    <a:pt x="2545" y="630"/>
                  </a:lnTo>
                  <a:lnTo>
                    <a:pt x="2547" y="633"/>
                  </a:lnTo>
                  <a:lnTo>
                    <a:pt x="2548" y="637"/>
                  </a:lnTo>
                  <a:lnTo>
                    <a:pt x="2550" y="641"/>
                  </a:lnTo>
                  <a:lnTo>
                    <a:pt x="2552" y="645"/>
                  </a:lnTo>
                  <a:lnTo>
                    <a:pt x="2555" y="647"/>
                  </a:lnTo>
                  <a:lnTo>
                    <a:pt x="2556" y="650"/>
                  </a:lnTo>
                  <a:lnTo>
                    <a:pt x="2559" y="653"/>
                  </a:lnTo>
                  <a:lnTo>
                    <a:pt x="2562" y="654"/>
                  </a:lnTo>
                  <a:lnTo>
                    <a:pt x="2565" y="657"/>
                  </a:lnTo>
                  <a:lnTo>
                    <a:pt x="2567" y="660"/>
                  </a:lnTo>
                  <a:lnTo>
                    <a:pt x="2568" y="663"/>
                  </a:lnTo>
                  <a:lnTo>
                    <a:pt x="2567" y="666"/>
                  </a:lnTo>
                  <a:lnTo>
                    <a:pt x="2562" y="668"/>
                  </a:lnTo>
                  <a:lnTo>
                    <a:pt x="2559" y="671"/>
                  </a:lnTo>
                  <a:lnTo>
                    <a:pt x="2558" y="674"/>
                  </a:lnTo>
                  <a:lnTo>
                    <a:pt x="2558" y="679"/>
                  </a:lnTo>
                  <a:lnTo>
                    <a:pt x="2559" y="683"/>
                  </a:lnTo>
                  <a:lnTo>
                    <a:pt x="2559" y="686"/>
                  </a:lnTo>
                  <a:lnTo>
                    <a:pt x="2562" y="691"/>
                  </a:lnTo>
                  <a:lnTo>
                    <a:pt x="2564" y="692"/>
                  </a:lnTo>
                  <a:lnTo>
                    <a:pt x="2565" y="694"/>
                  </a:lnTo>
                  <a:lnTo>
                    <a:pt x="2567" y="697"/>
                  </a:lnTo>
                  <a:lnTo>
                    <a:pt x="2568" y="700"/>
                  </a:lnTo>
                  <a:lnTo>
                    <a:pt x="2571" y="702"/>
                  </a:lnTo>
                  <a:lnTo>
                    <a:pt x="2574" y="705"/>
                  </a:lnTo>
                  <a:lnTo>
                    <a:pt x="2577" y="706"/>
                  </a:lnTo>
                  <a:lnTo>
                    <a:pt x="2580" y="709"/>
                  </a:lnTo>
                  <a:lnTo>
                    <a:pt x="2584" y="711"/>
                  </a:lnTo>
                  <a:lnTo>
                    <a:pt x="2587" y="714"/>
                  </a:lnTo>
                  <a:lnTo>
                    <a:pt x="2588" y="715"/>
                  </a:lnTo>
                  <a:lnTo>
                    <a:pt x="2593" y="718"/>
                  </a:lnTo>
                  <a:lnTo>
                    <a:pt x="2594" y="720"/>
                  </a:lnTo>
                  <a:lnTo>
                    <a:pt x="2597" y="723"/>
                  </a:lnTo>
                  <a:lnTo>
                    <a:pt x="2600" y="726"/>
                  </a:lnTo>
                  <a:lnTo>
                    <a:pt x="2602" y="728"/>
                  </a:lnTo>
                  <a:lnTo>
                    <a:pt x="2605" y="731"/>
                  </a:lnTo>
                  <a:lnTo>
                    <a:pt x="2608" y="734"/>
                  </a:lnTo>
                  <a:lnTo>
                    <a:pt x="2606" y="738"/>
                  </a:lnTo>
                  <a:lnTo>
                    <a:pt x="2605" y="741"/>
                  </a:lnTo>
                  <a:lnTo>
                    <a:pt x="2603" y="744"/>
                  </a:lnTo>
                  <a:lnTo>
                    <a:pt x="2599" y="746"/>
                  </a:lnTo>
                  <a:lnTo>
                    <a:pt x="2594" y="746"/>
                  </a:lnTo>
                  <a:lnTo>
                    <a:pt x="2591" y="747"/>
                  </a:lnTo>
                  <a:lnTo>
                    <a:pt x="2588" y="749"/>
                  </a:lnTo>
                  <a:lnTo>
                    <a:pt x="2587" y="753"/>
                  </a:lnTo>
                  <a:lnTo>
                    <a:pt x="2585" y="757"/>
                  </a:lnTo>
                  <a:lnTo>
                    <a:pt x="2584" y="761"/>
                  </a:lnTo>
                  <a:lnTo>
                    <a:pt x="2584" y="766"/>
                  </a:lnTo>
                  <a:lnTo>
                    <a:pt x="2585" y="770"/>
                  </a:lnTo>
                  <a:lnTo>
                    <a:pt x="2587" y="773"/>
                  </a:lnTo>
                  <a:lnTo>
                    <a:pt x="2588" y="778"/>
                  </a:lnTo>
                  <a:lnTo>
                    <a:pt x="2591" y="781"/>
                  </a:lnTo>
                  <a:lnTo>
                    <a:pt x="2593" y="784"/>
                  </a:lnTo>
                  <a:lnTo>
                    <a:pt x="2594" y="787"/>
                  </a:lnTo>
                  <a:lnTo>
                    <a:pt x="2596" y="790"/>
                  </a:lnTo>
                  <a:lnTo>
                    <a:pt x="2599" y="793"/>
                  </a:lnTo>
                  <a:lnTo>
                    <a:pt x="2603" y="795"/>
                  </a:lnTo>
                  <a:lnTo>
                    <a:pt x="2608" y="795"/>
                  </a:lnTo>
                  <a:lnTo>
                    <a:pt x="2611" y="793"/>
                  </a:lnTo>
                  <a:lnTo>
                    <a:pt x="2616" y="792"/>
                  </a:lnTo>
                  <a:lnTo>
                    <a:pt x="2620" y="790"/>
                  </a:lnTo>
                  <a:lnTo>
                    <a:pt x="2623" y="789"/>
                  </a:lnTo>
                  <a:lnTo>
                    <a:pt x="2628" y="789"/>
                  </a:lnTo>
                  <a:lnTo>
                    <a:pt x="2634" y="787"/>
                  </a:lnTo>
                  <a:lnTo>
                    <a:pt x="2637" y="789"/>
                  </a:lnTo>
                  <a:lnTo>
                    <a:pt x="2642" y="790"/>
                  </a:lnTo>
                  <a:lnTo>
                    <a:pt x="2645" y="792"/>
                  </a:lnTo>
                  <a:lnTo>
                    <a:pt x="2648" y="795"/>
                  </a:lnTo>
                  <a:lnTo>
                    <a:pt x="2649" y="796"/>
                  </a:lnTo>
                  <a:lnTo>
                    <a:pt x="2654" y="796"/>
                  </a:lnTo>
                  <a:lnTo>
                    <a:pt x="2658" y="798"/>
                  </a:lnTo>
                  <a:lnTo>
                    <a:pt x="2661" y="799"/>
                  </a:lnTo>
                  <a:lnTo>
                    <a:pt x="2666" y="801"/>
                  </a:lnTo>
                  <a:lnTo>
                    <a:pt x="2667" y="802"/>
                  </a:lnTo>
                  <a:lnTo>
                    <a:pt x="2672" y="804"/>
                  </a:lnTo>
                  <a:lnTo>
                    <a:pt x="2675" y="807"/>
                  </a:lnTo>
                  <a:lnTo>
                    <a:pt x="2678" y="808"/>
                  </a:lnTo>
                  <a:lnTo>
                    <a:pt x="2681" y="811"/>
                  </a:lnTo>
                  <a:lnTo>
                    <a:pt x="2684" y="813"/>
                  </a:lnTo>
                  <a:lnTo>
                    <a:pt x="2687" y="815"/>
                  </a:lnTo>
                  <a:lnTo>
                    <a:pt x="2692" y="816"/>
                  </a:lnTo>
                  <a:lnTo>
                    <a:pt x="2695" y="818"/>
                  </a:lnTo>
                  <a:lnTo>
                    <a:pt x="2698" y="819"/>
                  </a:lnTo>
                  <a:lnTo>
                    <a:pt x="2701" y="822"/>
                  </a:lnTo>
                  <a:lnTo>
                    <a:pt x="2703" y="825"/>
                  </a:lnTo>
                  <a:lnTo>
                    <a:pt x="2703" y="830"/>
                  </a:lnTo>
                  <a:lnTo>
                    <a:pt x="2703" y="834"/>
                  </a:lnTo>
                  <a:lnTo>
                    <a:pt x="2704" y="839"/>
                  </a:lnTo>
                  <a:lnTo>
                    <a:pt x="2704" y="844"/>
                  </a:lnTo>
                  <a:lnTo>
                    <a:pt x="2703" y="848"/>
                  </a:lnTo>
                  <a:lnTo>
                    <a:pt x="2701" y="851"/>
                  </a:lnTo>
                  <a:lnTo>
                    <a:pt x="2698" y="854"/>
                  </a:lnTo>
                  <a:lnTo>
                    <a:pt x="2696" y="857"/>
                  </a:lnTo>
                  <a:lnTo>
                    <a:pt x="2693" y="860"/>
                  </a:lnTo>
                  <a:lnTo>
                    <a:pt x="2693" y="863"/>
                  </a:lnTo>
                  <a:lnTo>
                    <a:pt x="2692" y="868"/>
                  </a:lnTo>
                  <a:lnTo>
                    <a:pt x="2693" y="868"/>
                  </a:lnTo>
                  <a:lnTo>
                    <a:pt x="2696" y="877"/>
                  </a:lnTo>
                  <a:lnTo>
                    <a:pt x="2698" y="880"/>
                  </a:lnTo>
                  <a:lnTo>
                    <a:pt x="2700" y="883"/>
                  </a:lnTo>
                  <a:lnTo>
                    <a:pt x="2701" y="883"/>
                  </a:lnTo>
                  <a:lnTo>
                    <a:pt x="2703" y="886"/>
                  </a:lnTo>
                  <a:lnTo>
                    <a:pt x="2706" y="888"/>
                  </a:lnTo>
                  <a:lnTo>
                    <a:pt x="2709" y="889"/>
                  </a:lnTo>
                  <a:lnTo>
                    <a:pt x="2713" y="891"/>
                  </a:lnTo>
                  <a:lnTo>
                    <a:pt x="2715" y="894"/>
                  </a:lnTo>
                  <a:lnTo>
                    <a:pt x="2718" y="895"/>
                  </a:lnTo>
                  <a:lnTo>
                    <a:pt x="2721" y="897"/>
                  </a:lnTo>
                  <a:lnTo>
                    <a:pt x="2725" y="898"/>
                  </a:lnTo>
                  <a:lnTo>
                    <a:pt x="2730" y="898"/>
                  </a:lnTo>
                  <a:lnTo>
                    <a:pt x="2735" y="897"/>
                  </a:lnTo>
                  <a:lnTo>
                    <a:pt x="2738" y="895"/>
                  </a:lnTo>
                  <a:lnTo>
                    <a:pt x="2742" y="894"/>
                  </a:lnTo>
                  <a:lnTo>
                    <a:pt x="2745" y="892"/>
                  </a:lnTo>
                  <a:lnTo>
                    <a:pt x="2748" y="891"/>
                  </a:lnTo>
                  <a:lnTo>
                    <a:pt x="2753" y="889"/>
                  </a:lnTo>
                  <a:lnTo>
                    <a:pt x="2759" y="889"/>
                  </a:lnTo>
                  <a:lnTo>
                    <a:pt x="2764" y="888"/>
                  </a:lnTo>
                  <a:lnTo>
                    <a:pt x="2767" y="886"/>
                  </a:lnTo>
                  <a:lnTo>
                    <a:pt x="2770" y="885"/>
                  </a:lnTo>
                  <a:lnTo>
                    <a:pt x="2771" y="885"/>
                  </a:lnTo>
                  <a:lnTo>
                    <a:pt x="2774" y="883"/>
                  </a:lnTo>
                  <a:lnTo>
                    <a:pt x="2779" y="883"/>
                  </a:lnTo>
                  <a:lnTo>
                    <a:pt x="2783" y="882"/>
                  </a:lnTo>
                  <a:lnTo>
                    <a:pt x="2786" y="880"/>
                  </a:lnTo>
                  <a:lnTo>
                    <a:pt x="2791" y="879"/>
                  </a:lnTo>
                  <a:lnTo>
                    <a:pt x="2796" y="879"/>
                  </a:lnTo>
                  <a:lnTo>
                    <a:pt x="2799" y="880"/>
                  </a:lnTo>
                  <a:lnTo>
                    <a:pt x="2802" y="883"/>
                  </a:lnTo>
                  <a:lnTo>
                    <a:pt x="2803" y="888"/>
                  </a:lnTo>
                  <a:lnTo>
                    <a:pt x="2802" y="892"/>
                  </a:lnTo>
                  <a:lnTo>
                    <a:pt x="2803" y="897"/>
                  </a:lnTo>
                  <a:lnTo>
                    <a:pt x="2802" y="902"/>
                  </a:lnTo>
                  <a:lnTo>
                    <a:pt x="2803" y="906"/>
                  </a:lnTo>
                  <a:lnTo>
                    <a:pt x="2805" y="909"/>
                  </a:lnTo>
                  <a:lnTo>
                    <a:pt x="2805" y="908"/>
                  </a:lnTo>
                  <a:lnTo>
                    <a:pt x="2806" y="911"/>
                  </a:lnTo>
                  <a:lnTo>
                    <a:pt x="2806" y="914"/>
                  </a:lnTo>
                  <a:lnTo>
                    <a:pt x="2806" y="918"/>
                  </a:lnTo>
                  <a:lnTo>
                    <a:pt x="2808" y="921"/>
                  </a:lnTo>
                  <a:lnTo>
                    <a:pt x="2812" y="923"/>
                  </a:lnTo>
                  <a:lnTo>
                    <a:pt x="2814" y="924"/>
                  </a:lnTo>
                  <a:lnTo>
                    <a:pt x="2819" y="926"/>
                  </a:lnTo>
                  <a:lnTo>
                    <a:pt x="2819" y="929"/>
                  </a:lnTo>
                  <a:lnTo>
                    <a:pt x="2817" y="932"/>
                  </a:lnTo>
                  <a:lnTo>
                    <a:pt x="2815" y="937"/>
                  </a:lnTo>
                  <a:lnTo>
                    <a:pt x="2814" y="941"/>
                  </a:lnTo>
                  <a:lnTo>
                    <a:pt x="2814" y="946"/>
                  </a:lnTo>
                  <a:lnTo>
                    <a:pt x="2814" y="950"/>
                  </a:lnTo>
                  <a:lnTo>
                    <a:pt x="2814" y="955"/>
                  </a:lnTo>
                  <a:lnTo>
                    <a:pt x="2814" y="959"/>
                  </a:lnTo>
                  <a:lnTo>
                    <a:pt x="2814" y="966"/>
                  </a:lnTo>
                  <a:lnTo>
                    <a:pt x="2815" y="969"/>
                  </a:lnTo>
                  <a:lnTo>
                    <a:pt x="2817" y="973"/>
                  </a:lnTo>
                  <a:lnTo>
                    <a:pt x="2819" y="978"/>
                  </a:lnTo>
                  <a:lnTo>
                    <a:pt x="2820" y="981"/>
                  </a:lnTo>
                  <a:lnTo>
                    <a:pt x="2822" y="984"/>
                  </a:lnTo>
                  <a:lnTo>
                    <a:pt x="2825" y="987"/>
                  </a:lnTo>
                  <a:lnTo>
                    <a:pt x="2828" y="988"/>
                  </a:lnTo>
                  <a:lnTo>
                    <a:pt x="2831" y="990"/>
                  </a:lnTo>
                  <a:lnTo>
                    <a:pt x="2835" y="992"/>
                  </a:lnTo>
                  <a:lnTo>
                    <a:pt x="2838" y="993"/>
                  </a:lnTo>
                  <a:lnTo>
                    <a:pt x="2841" y="995"/>
                  </a:lnTo>
                  <a:lnTo>
                    <a:pt x="2844" y="996"/>
                  </a:lnTo>
                  <a:lnTo>
                    <a:pt x="2848" y="999"/>
                  </a:lnTo>
                  <a:lnTo>
                    <a:pt x="2852" y="1001"/>
                  </a:lnTo>
                  <a:lnTo>
                    <a:pt x="2855" y="1002"/>
                  </a:lnTo>
                  <a:lnTo>
                    <a:pt x="2860" y="1004"/>
                  </a:lnTo>
                  <a:lnTo>
                    <a:pt x="2863" y="1005"/>
                  </a:lnTo>
                  <a:lnTo>
                    <a:pt x="2864" y="1008"/>
                  </a:lnTo>
                  <a:lnTo>
                    <a:pt x="2867" y="1010"/>
                  </a:lnTo>
                  <a:lnTo>
                    <a:pt x="2872" y="1011"/>
                  </a:lnTo>
                  <a:lnTo>
                    <a:pt x="2875" y="1014"/>
                  </a:lnTo>
                  <a:lnTo>
                    <a:pt x="2876" y="1017"/>
                  </a:lnTo>
                  <a:lnTo>
                    <a:pt x="2880" y="1019"/>
                  </a:lnTo>
                  <a:lnTo>
                    <a:pt x="2881" y="1022"/>
                  </a:lnTo>
                  <a:lnTo>
                    <a:pt x="2884" y="1025"/>
                  </a:lnTo>
                  <a:lnTo>
                    <a:pt x="2886" y="1028"/>
                  </a:lnTo>
                  <a:lnTo>
                    <a:pt x="2887" y="1033"/>
                  </a:lnTo>
                  <a:lnTo>
                    <a:pt x="2889" y="1037"/>
                  </a:lnTo>
                  <a:lnTo>
                    <a:pt x="2889" y="1040"/>
                  </a:lnTo>
                  <a:lnTo>
                    <a:pt x="2887" y="1045"/>
                  </a:lnTo>
                  <a:lnTo>
                    <a:pt x="2886" y="1050"/>
                  </a:lnTo>
                  <a:lnTo>
                    <a:pt x="2886" y="1053"/>
                  </a:lnTo>
                  <a:lnTo>
                    <a:pt x="2883" y="1056"/>
                  </a:lnTo>
                  <a:lnTo>
                    <a:pt x="2880" y="1059"/>
                  </a:lnTo>
                  <a:lnTo>
                    <a:pt x="2875" y="1059"/>
                  </a:lnTo>
                  <a:lnTo>
                    <a:pt x="2870" y="1057"/>
                  </a:lnTo>
                  <a:lnTo>
                    <a:pt x="2866" y="1057"/>
                  </a:lnTo>
                  <a:lnTo>
                    <a:pt x="2863" y="1056"/>
                  </a:lnTo>
                  <a:lnTo>
                    <a:pt x="2858" y="1054"/>
                  </a:lnTo>
                  <a:lnTo>
                    <a:pt x="2854" y="1054"/>
                  </a:lnTo>
                  <a:lnTo>
                    <a:pt x="2851" y="1056"/>
                  </a:lnTo>
                  <a:lnTo>
                    <a:pt x="2849" y="1059"/>
                  </a:lnTo>
                  <a:lnTo>
                    <a:pt x="2851" y="1063"/>
                  </a:lnTo>
                  <a:lnTo>
                    <a:pt x="2852" y="1066"/>
                  </a:lnTo>
                  <a:lnTo>
                    <a:pt x="2854" y="1069"/>
                  </a:lnTo>
                  <a:lnTo>
                    <a:pt x="2857" y="1072"/>
                  </a:lnTo>
                  <a:lnTo>
                    <a:pt x="2860" y="1075"/>
                  </a:lnTo>
                  <a:lnTo>
                    <a:pt x="2861" y="1077"/>
                  </a:lnTo>
                  <a:lnTo>
                    <a:pt x="2864" y="1080"/>
                  </a:lnTo>
                  <a:lnTo>
                    <a:pt x="2867" y="1082"/>
                  </a:lnTo>
                  <a:lnTo>
                    <a:pt x="2870" y="1085"/>
                  </a:lnTo>
                  <a:lnTo>
                    <a:pt x="2869" y="1085"/>
                  </a:lnTo>
                  <a:lnTo>
                    <a:pt x="2872" y="1088"/>
                  </a:lnTo>
                  <a:lnTo>
                    <a:pt x="2875" y="1089"/>
                  </a:lnTo>
                  <a:lnTo>
                    <a:pt x="2876" y="1094"/>
                  </a:lnTo>
                  <a:lnTo>
                    <a:pt x="2878" y="1097"/>
                  </a:lnTo>
                  <a:lnTo>
                    <a:pt x="2881" y="1098"/>
                  </a:lnTo>
                  <a:lnTo>
                    <a:pt x="2886" y="1100"/>
                  </a:lnTo>
                  <a:lnTo>
                    <a:pt x="2890" y="1101"/>
                  </a:lnTo>
                  <a:lnTo>
                    <a:pt x="2893" y="1100"/>
                  </a:lnTo>
                  <a:lnTo>
                    <a:pt x="2898" y="1098"/>
                  </a:lnTo>
                  <a:lnTo>
                    <a:pt x="2902" y="1097"/>
                  </a:lnTo>
                  <a:lnTo>
                    <a:pt x="2905" y="1094"/>
                  </a:lnTo>
                  <a:lnTo>
                    <a:pt x="2912" y="1092"/>
                  </a:lnTo>
                  <a:lnTo>
                    <a:pt x="2919" y="1094"/>
                  </a:lnTo>
                  <a:lnTo>
                    <a:pt x="2922" y="1095"/>
                  </a:lnTo>
                  <a:lnTo>
                    <a:pt x="2924" y="1097"/>
                  </a:lnTo>
                  <a:lnTo>
                    <a:pt x="2927" y="1098"/>
                  </a:lnTo>
                  <a:lnTo>
                    <a:pt x="2928" y="1101"/>
                  </a:lnTo>
                  <a:lnTo>
                    <a:pt x="2930" y="1106"/>
                  </a:lnTo>
                  <a:lnTo>
                    <a:pt x="2930" y="1112"/>
                  </a:lnTo>
                  <a:lnTo>
                    <a:pt x="2930" y="1117"/>
                  </a:lnTo>
                  <a:lnTo>
                    <a:pt x="2930" y="1121"/>
                  </a:lnTo>
                  <a:lnTo>
                    <a:pt x="2930" y="1126"/>
                  </a:lnTo>
                  <a:lnTo>
                    <a:pt x="2928" y="1132"/>
                  </a:lnTo>
                  <a:lnTo>
                    <a:pt x="2928" y="1137"/>
                  </a:lnTo>
                  <a:lnTo>
                    <a:pt x="2930" y="1143"/>
                  </a:lnTo>
                  <a:lnTo>
                    <a:pt x="2931" y="1143"/>
                  </a:lnTo>
                  <a:lnTo>
                    <a:pt x="2941" y="1149"/>
                  </a:lnTo>
                  <a:lnTo>
                    <a:pt x="2944" y="1150"/>
                  </a:lnTo>
                  <a:lnTo>
                    <a:pt x="2947" y="1152"/>
                  </a:lnTo>
                  <a:lnTo>
                    <a:pt x="2951" y="1153"/>
                  </a:lnTo>
                  <a:lnTo>
                    <a:pt x="2954" y="1155"/>
                  </a:lnTo>
                  <a:lnTo>
                    <a:pt x="2957" y="1156"/>
                  </a:lnTo>
                  <a:lnTo>
                    <a:pt x="2962" y="1158"/>
                  </a:lnTo>
                  <a:lnTo>
                    <a:pt x="2965" y="1161"/>
                  </a:lnTo>
                  <a:lnTo>
                    <a:pt x="2968" y="1162"/>
                  </a:lnTo>
                  <a:lnTo>
                    <a:pt x="2971" y="1164"/>
                  </a:lnTo>
                  <a:lnTo>
                    <a:pt x="2974" y="1167"/>
                  </a:lnTo>
                  <a:lnTo>
                    <a:pt x="2976" y="1169"/>
                  </a:lnTo>
                  <a:lnTo>
                    <a:pt x="2979" y="1172"/>
                  </a:lnTo>
                  <a:lnTo>
                    <a:pt x="2982" y="1175"/>
                  </a:lnTo>
                  <a:lnTo>
                    <a:pt x="2983" y="1178"/>
                  </a:lnTo>
                  <a:lnTo>
                    <a:pt x="2986" y="1181"/>
                  </a:lnTo>
                  <a:lnTo>
                    <a:pt x="2988" y="1182"/>
                  </a:lnTo>
                  <a:lnTo>
                    <a:pt x="2991" y="1185"/>
                  </a:lnTo>
                  <a:lnTo>
                    <a:pt x="2994" y="1188"/>
                  </a:lnTo>
                  <a:lnTo>
                    <a:pt x="2997" y="1190"/>
                  </a:lnTo>
                  <a:lnTo>
                    <a:pt x="3002" y="1188"/>
                  </a:lnTo>
                  <a:lnTo>
                    <a:pt x="3018" y="1213"/>
                  </a:lnTo>
                  <a:lnTo>
                    <a:pt x="3032" y="1233"/>
                  </a:lnTo>
                  <a:lnTo>
                    <a:pt x="3047" y="1253"/>
                  </a:lnTo>
                  <a:lnTo>
                    <a:pt x="3047" y="1254"/>
                  </a:lnTo>
                  <a:lnTo>
                    <a:pt x="3047" y="1256"/>
                  </a:lnTo>
                  <a:lnTo>
                    <a:pt x="3049" y="1257"/>
                  </a:lnTo>
                  <a:lnTo>
                    <a:pt x="3049" y="1259"/>
                  </a:lnTo>
                  <a:lnTo>
                    <a:pt x="3049" y="1260"/>
                  </a:lnTo>
                  <a:lnTo>
                    <a:pt x="3049" y="1262"/>
                  </a:lnTo>
                  <a:lnTo>
                    <a:pt x="3049" y="1263"/>
                  </a:lnTo>
                  <a:lnTo>
                    <a:pt x="3049" y="1265"/>
                  </a:lnTo>
                  <a:lnTo>
                    <a:pt x="3050" y="1265"/>
                  </a:lnTo>
                  <a:lnTo>
                    <a:pt x="3050" y="1266"/>
                  </a:lnTo>
                  <a:lnTo>
                    <a:pt x="3052" y="1266"/>
                  </a:lnTo>
                  <a:lnTo>
                    <a:pt x="3053" y="1266"/>
                  </a:lnTo>
                  <a:lnTo>
                    <a:pt x="3055" y="1268"/>
                  </a:lnTo>
                  <a:lnTo>
                    <a:pt x="3055" y="1269"/>
                  </a:lnTo>
                  <a:lnTo>
                    <a:pt x="3053" y="1269"/>
                  </a:lnTo>
                  <a:lnTo>
                    <a:pt x="3053" y="1271"/>
                  </a:lnTo>
                  <a:lnTo>
                    <a:pt x="3053" y="1272"/>
                  </a:lnTo>
                  <a:lnTo>
                    <a:pt x="3055" y="1272"/>
                  </a:lnTo>
                  <a:lnTo>
                    <a:pt x="3057" y="1274"/>
                  </a:lnTo>
                  <a:lnTo>
                    <a:pt x="3058" y="1275"/>
                  </a:lnTo>
                  <a:lnTo>
                    <a:pt x="3057" y="1275"/>
                  </a:lnTo>
                  <a:lnTo>
                    <a:pt x="3057" y="1277"/>
                  </a:lnTo>
                  <a:lnTo>
                    <a:pt x="3055" y="1277"/>
                  </a:lnTo>
                  <a:lnTo>
                    <a:pt x="3055" y="1278"/>
                  </a:lnTo>
                  <a:lnTo>
                    <a:pt x="3057" y="1278"/>
                  </a:lnTo>
                  <a:lnTo>
                    <a:pt x="3058" y="1280"/>
                  </a:lnTo>
                  <a:lnTo>
                    <a:pt x="3060" y="1280"/>
                  </a:lnTo>
                  <a:lnTo>
                    <a:pt x="3061" y="1280"/>
                  </a:lnTo>
                  <a:lnTo>
                    <a:pt x="3061" y="1282"/>
                  </a:lnTo>
                  <a:lnTo>
                    <a:pt x="3061" y="1283"/>
                  </a:lnTo>
                  <a:lnTo>
                    <a:pt x="3063" y="1285"/>
                  </a:lnTo>
                  <a:lnTo>
                    <a:pt x="3063" y="1286"/>
                  </a:lnTo>
                  <a:lnTo>
                    <a:pt x="3063" y="1288"/>
                  </a:lnTo>
                  <a:lnTo>
                    <a:pt x="3063" y="1289"/>
                  </a:lnTo>
                  <a:lnTo>
                    <a:pt x="3064" y="1289"/>
                  </a:lnTo>
                  <a:lnTo>
                    <a:pt x="3064" y="1291"/>
                  </a:lnTo>
                  <a:lnTo>
                    <a:pt x="3064" y="1292"/>
                  </a:lnTo>
                  <a:lnTo>
                    <a:pt x="3064" y="1294"/>
                  </a:lnTo>
                  <a:lnTo>
                    <a:pt x="3064" y="1295"/>
                  </a:lnTo>
                  <a:lnTo>
                    <a:pt x="3064" y="1297"/>
                  </a:lnTo>
                  <a:lnTo>
                    <a:pt x="3064" y="1298"/>
                  </a:lnTo>
                  <a:lnTo>
                    <a:pt x="3064" y="1300"/>
                  </a:lnTo>
                  <a:lnTo>
                    <a:pt x="3066" y="1301"/>
                  </a:lnTo>
                  <a:lnTo>
                    <a:pt x="3064" y="1303"/>
                  </a:lnTo>
                  <a:lnTo>
                    <a:pt x="3064" y="1304"/>
                  </a:lnTo>
                  <a:lnTo>
                    <a:pt x="3066" y="1304"/>
                  </a:lnTo>
                  <a:lnTo>
                    <a:pt x="3066" y="1306"/>
                  </a:lnTo>
                  <a:lnTo>
                    <a:pt x="3066" y="1307"/>
                  </a:lnTo>
                  <a:lnTo>
                    <a:pt x="3067" y="1309"/>
                  </a:lnTo>
                  <a:lnTo>
                    <a:pt x="3067" y="1311"/>
                  </a:lnTo>
                  <a:lnTo>
                    <a:pt x="3069" y="1311"/>
                  </a:lnTo>
                  <a:lnTo>
                    <a:pt x="3069" y="1312"/>
                  </a:lnTo>
                  <a:lnTo>
                    <a:pt x="3070" y="1314"/>
                  </a:lnTo>
                  <a:lnTo>
                    <a:pt x="3070" y="1315"/>
                  </a:lnTo>
                  <a:lnTo>
                    <a:pt x="3070" y="1317"/>
                  </a:lnTo>
                  <a:lnTo>
                    <a:pt x="3072" y="1317"/>
                  </a:lnTo>
                  <a:lnTo>
                    <a:pt x="3072" y="1318"/>
                  </a:lnTo>
                  <a:lnTo>
                    <a:pt x="3073" y="1320"/>
                  </a:lnTo>
                  <a:lnTo>
                    <a:pt x="3075" y="1321"/>
                  </a:lnTo>
                  <a:lnTo>
                    <a:pt x="3075" y="1323"/>
                  </a:lnTo>
                  <a:lnTo>
                    <a:pt x="3069" y="1341"/>
                  </a:lnTo>
                  <a:lnTo>
                    <a:pt x="3069" y="1344"/>
                  </a:lnTo>
                  <a:lnTo>
                    <a:pt x="3061" y="1365"/>
                  </a:lnTo>
                  <a:lnTo>
                    <a:pt x="3055" y="1387"/>
                  </a:lnTo>
                  <a:lnTo>
                    <a:pt x="3047" y="1408"/>
                  </a:lnTo>
                  <a:lnTo>
                    <a:pt x="3040" y="1430"/>
                  </a:lnTo>
                  <a:lnTo>
                    <a:pt x="3034" y="1451"/>
                  </a:lnTo>
                  <a:lnTo>
                    <a:pt x="3028" y="1468"/>
                  </a:lnTo>
                  <a:lnTo>
                    <a:pt x="3026" y="1471"/>
                  </a:lnTo>
                  <a:lnTo>
                    <a:pt x="3014" y="1488"/>
                  </a:lnTo>
                  <a:lnTo>
                    <a:pt x="3002" y="1504"/>
                  </a:lnTo>
                  <a:lnTo>
                    <a:pt x="2989" y="1521"/>
                  </a:lnTo>
                  <a:lnTo>
                    <a:pt x="2977" y="1538"/>
                  </a:lnTo>
                  <a:lnTo>
                    <a:pt x="2957" y="1547"/>
                  </a:lnTo>
                  <a:lnTo>
                    <a:pt x="2939" y="1555"/>
                  </a:lnTo>
                  <a:lnTo>
                    <a:pt x="2921" y="1564"/>
                  </a:lnTo>
                  <a:lnTo>
                    <a:pt x="2901" y="1565"/>
                  </a:lnTo>
                  <a:lnTo>
                    <a:pt x="2883" y="1568"/>
                  </a:lnTo>
                  <a:lnTo>
                    <a:pt x="2863" y="1571"/>
                  </a:lnTo>
                  <a:lnTo>
                    <a:pt x="2844" y="1575"/>
                  </a:lnTo>
                  <a:lnTo>
                    <a:pt x="2825" y="1576"/>
                  </a:lnTo>
                  <a:lnTo>
                    <a:pt x="2806" y="1579"/>
                  </a:lnTo>
                  <a:lnTo>
                    <a:pt x="2803" y="1579"/>
                  </a:lnTo>
                  <a:lnTo>
                    <a:pt x="2788" y="1575"/>
                  </a:lnTo>
                  <a:lnTo>
                    <a:pt x="2770" y="1568"/>
                  </a:lnTo>
                  <a:lnTo>
                    <a:pt x="2756" y="1565"/>
                  </a:lnTo>
                  <a:lnTo>
                    <a:pt x="2742" y="1564"/>
                  </a:lnTo>
                  <a:lnTo>
                    <a:pt x="2721" y="1559"/>
                  </a:lnTo>
                  <a:lnTo>
                    <a:pt x="2719" y="1559"/>
                  </a:lnTo>
                  <a:lnTo>
                    <a:pt x="2698" y="1556"/>
                  </a:lnTo>
                  <a:lnTo>
                    <a:pt x="2677" y="1553"/>
                  </a:lnTo>
                  <a:lnTo>
                    <a:pt x="2655" y="1550"/>
                  </a:lnTo>
                  <a:lnTo>
                    <a:pt x="2632" y="1547"/>
                  </a:lnTo>
                  <a:lnTo>
                    <a:pt x="2614" y="1544"/>
                  </a:lnTo>
                  <a:lnTo>
                    <a:pt x="2611" y="1544"/>
                  </a:lnTo>
                  <a:lnTo>
                    <a:pt x="2590" y="1541"/>
                  </a:lnTo>
                  <a:lnTo>
                    <a:pt x="2577" y="1549"/>
                  </a:lnTo>
                  <a:lnTo>
                    <a:pt x="2567" y="1558"/>
                  </a:lnTo>
                  <a:lnTo>
                    <a:pt x="2555" y="1565"/>
                  </a:lnTo>
                  <a:lnTo>
                    <a:pt x="2544" y="1575"/>
                  </a:lnTo>
                  <a:lnTo>
                    <a:pt x="2533" y="1582"/>
                  </a:lnTo>
                  <a:lnTo>
                    <a:pt x="2521" y="1591"/>
                  </a:lnTo>
                  <a:lnTo>
                    <a:pt x="2510" y="1599"/>
                  </a:lnTo>
                  <a:lnTo>
                    <a:pt x="2500" y="1608"/>
                  </a:lnTo>
                  <a:lnTo>
                    <a:pt x="2487" y="1617"/>
                  </a:lnTo>
                  <a:lnTo>
                    <a:pt x="2477" y="1625"/>
                  </a:lnTo>
                  <a:lnTo>
                    <a:pt x="2465" y="1634"/>
                  </a:lnTo>
                  <a:lnTo>
                    <a:pt x="2454" y="1642"/>
                  </a:lnTo>
                  <a:lnTo>
                    <a:pt x="2443" y="1651"/>
                  </a:lnTo>
                  <a:lnTo>
                    <a:pt x="2431" y="1658"/>
                  </a:lnTo>
                  <a:lnTo>
                    <a:pt x="2420" y="1668"/>
                  </a:lnTo>
                  <a:lnTo>
                    <a:pt x="2410" y="1677"/>
                  </a:lnTo>
                  <a:lnTo>
                    <a:pt x="2397" y="1684"/>
                  </a:lnTo>
                  <a:lnTo>
                    <a:pt x="2387" y="1694"/>
                  </a:lnTo>
                  <a:lnTo>
                    <a:pt x="2376" y="1694"/>
                  </a:lnTo>
                  <a:lnTo>
                    <a:pt x="2364" y="1692"/>
                  </a:lnTo>
                  <a:lnTo>
                    <a:pt x="2342" y="1692"/>
                  </a:lnTo>
                  <a:lnTo>
                    <a:pt x="2320" y="1692"/>
                  </a:lnTo>
                  <a:lnTo>
                    <a:pt x="2298" y="1691"/>
                  </a:lnTo>
                  <a:lnTo>
                    <a:pt x="2275" y="1691"/>
                  </a:lnTo>
                  <a:lnTo>
                    <a:pt x="2254" y="1691"/>
                  </a:lnTo>
                  <a:lnTo>
                    <a:pt x="2239" y="1689"/>
                  </a:lnTo>
                  <a:lnTo>
                    <a:pt x="2231" y="1689"/>
                  </a:lnTo>
                  <a:lnTo>
                    <a:pt x="2210" y="1689"/>
                  </a:lnTo>
                  <a:lnTo>
                    <a:pt x="2190" y="1689"/>
                  </a:lnTo>
                  <a:lnTo>
                    <a:pt x="2187" y="1689"/>
                  </a:lnTo>
                  <a:lnTo>
                    <a:pt x="2185" y="1689"/>
                  </a:lnTo>
                  <a:lnTo>
                    <a:pt x="2165" y="1687"/>
                  </a:lnTo>
                  <a:lnTo>
                    <a:pt x="2162" y="1687"/>
                  </a:lnTo>
                  <a:lnTo>
                    <a:pt x="2143" y="1687"/>
                  </a:lnTo>
                  <a:lnTo>
                    <a:pt x="2124" y="1678"/>
                  </a:lnTo>
                  <a:lnTo>
                    <a:pt x="2106" y="1669"/>
                  </a:lnTo>
                  <a:lnTo>
                    <a:pt x="2086" y="1660"/>
                  </a:lnTo>
                  <a:lnTo>
                    <a:pt x="2068" y="1651"/>
                  </a:lnTo>
                  <a:lnTo>
                    <a:pt x="2056" y="1645"/>
                  </a:lnTo>
                  <a:lnTo>
                    <a:pt x="2050" y="1642"/>
                  </a:lnTo>
                  <a:lnTo>
                    <a:pt x="2033" y="1634"/>
                  </a:lnTo>
                  <a:lnTo>
                    <a:pt x="2030" y="1633"/>
                  </a:lnTo>
                  <a:lnTo>
                    <a:pt x="2028" y="1633"/>
                  </a:lnTo>
                  <a:lnTo>
                    <a:pt x="2011" y="1629"/>
                  </a:lnTo>
                  <a:lnTo>
                    <a:pt x="2004" y="1628"/>
                  </a:lnTo>
                  <a:lnTo>
                    <a:pt x="1990" y="1625"/>
                  </a:lnTo>
                  <a:lnTo>
                    <a:pt x="1989" y="1623"/>
                  </a:lnTo>
                  <a:lnTo>
                    <a:pt x="1950" y="1611"/>
                  </a:lnTo>
                  <a:lnTo>
                    <a:pt x="1915" y="1600"/>
                  </a:lnTo>
                  <a:lnTo>
                    <a:pt x="1914" y="1600"/>
                  </a:lnTo>
                  <a:lnTo>
                    <a:pt x="1914" y="1599"/>
                  </a:lnTo>
                  <a:lnTo>
                    <a:pt x="1908" y="1597"/>
                  </a:lnTo>
                  <a:lnTo>
                    <a:pt x="1897" y="1594"/>
                  </a:lnTo>
                  <a:lnTo>
                    <a:pt x="1894" y="1593"/>
                  </a:lnTo>
                  <a:lnTo>
                    <a:pt x="1892" y="1593"/>
                  </a:lnTo>
                  <a:lnTo>
                    <a:pt x="1891" y="1593"/>
                  </a:lnTo>
                  <a:lnTo>
                    <a:pt x="1853" y="1581"/>
                  </a:lnTo>
                  <a:lnTo>
                    <a:pt x="1851" y="1579"/>
                  </a:lnTo>
                  <a:lnTo>
                    <a:pt x="1824" y="1570"/>
                  </a:lnTo>
                  <a:lnTo>
                    <a:pt x="1819" y="1568"/>
                  </a:lnTo>
                  <a:lnTo>
                    <a:pt x="1815" y="1567"/>
                  </a:lnTo>
                  <a:lnTo>
                    <a:pt x="1812" y="1567"/>
                  </a:lnTo>
                  <a:lnTo>
                    <a:pt x="1790" y="1561"/>
                  </a:lnTo>
                  <a:lnTo>
                    <a:pt x="1787" y="1559"/>
                  </a:lnTo>
                  <a:lnTo>
                    <a:pt x="1786" y="1559"/>
                  </a:lnTo>
                  <a:lnTo>
                    <a:pt x="1770" y="1561"/>
                  </a:lnTo>
                  <a:lnTo>
                    <a:pt x="1769" y="1561"/>
                  </a:lnTo>
                  <a:lnTo>
                    <a:pt x="1757" y="1562"/>
                  </a:lnTo>
                  <a:lnTo>
                    <a:pt x="1749" y="1562"/>
                  </a:lnTo>
                  <a:lnTo>
                    <a:pt x="1734" y="1564"/>
                  </a:lnTo>
                  <a:lnTo>
                    <a:pt x="1728" y="1564"/>
                  </a:lnTo>
                  <a:lnTo>
                    <a:pt x="1721" y="1564"/>
                  </a:lnTo>
                  <a:lnTo>
                    <a:pt x="1712" y="1564"/>
                  </a:lnTo>
                  <a:lnTo>
                    <a:pt x="1708" y="1564"/>
                  </a:lnTo>
                  <a:lnTo>
                    <a:pt x="1699" y="1562"/>
                  </a:lnTo>
                  <a:lnTo>
                    <a:pt x="1693" y="1564"/>
                  </a:lnTo>
                  <a:lnTo>
                    <a:pt x="1685" y="1564"/>
                  </a:lnTo>
                  <a:lnTo>
                    <a:pt x="1682" y="1564"/>
                  </a:lnTo>
                  <a:lnTo>
                    <a:pt x="1682" y="1565"/>
                  </a:lnTo>
                  <a:lnTo>
                    <a:pt x="1680" y="1565"/>
                  </a:lnTo>
                  <a:lnTo>
                    <a:pt x="1679" y="1568"/>
                  </a:lnTo>
                  <a:lnTo>
                    <a:pt x="1677" y="1568"/>
                  </a:lnTo>
                  <a:lnTo>
                    <a:pt x="1676" y="1570"/>
                  </a:lnTo>
                  <a:lnTo>
                    <a:pt x="1674" y="1573"/>
                  </a:lnTo>
                  <a:lnTo>
                    <a:pt x="1673" y="1575"/>
                  </a:lnTo>
                  <a:lnTo>
                    <a:pt x="1671" y="1575"/>
                  </a:lnTo>
                  <a:lnTo>
                    <a:pt x="1670" y="1575"/>
                  </a:lnTo>
                  <a:lnTo>
                    <a:pt x="1668" y="1576"/>
                  </a:lnTo>
                  <a:lnTo>
                    <a:pt x="1667" y="1576"/>
                  </a:lnTo>
                  <a:lnTo>
                    <a:pt x="1665" y="1576"/>
                  </a:lnTo>
                  <a:lnTo>
                    <a:pt x="1664" y="1576"/>
                  </a:lnTo>
                  <a:lnTo>
                    <a:pt x="1664" y="1578"/>
                  </a:lnTo>
                  <a:lnTo>
                    <a:pt x="1662" y="1576"/>
                  </a:lnTo>
                  <a:lnTo>
                    <a:pt x="1660" y="1576"/>
                  </a:lnTo>
                  <a:lnTo>
                    <a:pt x="1657" y="1576"/>
                  </a:lnTo>
                  <a:lnTo>
                    <a:pt x="1650" y="1576"/>
                  </a:lnTo>
                  <a:lnTo>
                    <a:pt x="1645" y="1576"/>
                  </a:lnTo>
                  <a:lnTo>
                    <a:pt x="1642" y="1576"/>
                  </a:lnTo>
                  <a:lnTo>
                    <a:pt x="1636" y="1576"/>
                  </a:lnTo>
                  <a:lnTo>
                    <a:pt x="1628" y="1576"/>
                  </a:lnTo>
                  <a:lnTo>
                    <a:pt x="1624" y="1578"/>
                  </a:lnTo>
                  <a:lnTo>
                    <a:pt x="1618" y="1578"/>
                  </a:lnTo>
                  <a:lnTo>
                    <a:pt x="1615" y="1578"/>
                  </a:lnTo>
                  <a:lnTo>
                    <a:pt x="1612" y="1576"/>
                  </a:lnTo>
                  <a:lnTo>
                    <a:pt x="1610" y="1576"/>
                  </a:lnTo>
                  <a:lnTo>
                    <a:pt x="1607" y="1573"/>
                  </a:lnTo>
                  <a:lnTo>
                    <a:pt x="1606" y="1573"/>
                  </a:lnTo>
                  <a:lnTo>
                    <a:pt x="1599" y="1570"/>
                  </a:lnTo>
                  <a:lnTo>
                    <a:pt x="1593" y="1568"/>
                  </a:lnTo>
                  <a:lnTo>
                    <a:pt x="1586" y="1567"/>
                  </a:lnTo>
                  <a:lnTo>
                    <a:pt x="1581" y="1567"/>
                  </a:lnTo>
                  <a:lnTo>
                    <a:pt x="1580" y="1567"/>
                  </a:lnTo>
                  <a:lnTo>
                    <a:pt x="1566" y="1568"/>
                  </a:lnTo>
                  <a:lnTo>
                    <a:pt x="1561" y="1568"/>
                  </a:lnTo>
                  <a:lnTo>
                    <a:pt x="1548" y="1567"/>
                  </a:lnTo>
                  <a:lnTo>
                    <a:pt x="1543" y="1567"/>
                  </a:lnTo>
                  <a:lnTo>
                    <a:pt x="1541" y="1567"/>
                  </a:lnTo>
                  <a:lnTo>
                    <a:pt x="1540" y="1567"/>
                  </a:lnTo>
                  <a:lnTo>
                    <a:pt x="1538" y="1567"/>
                  </a:lnTo>
                  <a:lnTo>
                    <a:pt x="1525" y="1564"/>
                  </a:lnTo>
                  <a:lnTo>
                    <a:pt x="1520" y="1564"/>
                  </a:lnTo>
                  <a:lnTo>
                    <a:pt x="1517" y="1562"/>
                  </a:lnTo>
                  <a:lnTo>
                    <a:pt x="1508" y="1562"/>
                  </a:lnTo>
                  <a:lnTo>
                    <a:pt x="1497" y="1561"/>
                  </a:lnTo>
                  <a:lnTo>
                    <a:pt x="1491" y="1561"/>
                  </a:lnTo>
                  <a:lnTo>
                    <a:pt x="1488" y="1561"/>
                  </a:lnTo>
                  <a:lnTo>
                    <a:pt x="1487" y="1561"/>
                  </a:lnTo>
                  <a:lnTo>
                    <a:pt x="1483" y="1561"/>
                  </a:lnTo>
                  <a:lnTo>
                    <a:pt x="1477" y="1561"/>
                  </a:lnTo>
                  <a:lnTo>
                    <a:pt x="1473" y="1558"/>
                  </a:lnTo>
                  <a:lnTo>
                    <a:pt x="1467" y="1555"/>
                  </a:lnTo>
                  <a:lnTo>
                    <a:pt x="1461" y="1550"/>
                  </a:lnTo>
                  <a:lnTo>
                    <a:pt x="1459" y="1550"/>
                  </a:lnTo>
                  <a:lnTo>
                    <a:pt x="1459" y="1549"/>
                  </a:lnTo>
                  <a:lnTo>
                    <a:pt x="1458" y="1549"/>
                  </a:lnTo>
                  <a:lnTo>
                    <a:pt x="1451" y="1544"/>
                  </a:lnTo>
                  <a:lnTo>
                    <a:pt x="1444" y="1539"/>
                  </a:lnTo>
                  <a:lnTo>
                    <a:pt x="1441" y="1538"/>
                  </a:lnTo>
                  <a:lnTo>
                    <a:pt x="1439" y="1538"/>
                  </a:lnTo>
                  <a:lnTo>
                    <a:pt x="1438" y="1536"/>
                  </a:lnTo>
                  <a:lnTo>
                    <a:pt x="1436" y="1535"/>
                  </a:lnTo>
                  <a:lnTo>
                    <a:pt x="1435" y="1535"/>
                  </a:lnTo>
                  <a:lnTo>
                    <a:pt x="1430" y="1533"/>
                  </a:lnTo>
                  <a:lnTo>
                    <a:pt x="1422" y="1532"/>
                  </a:lnTo>
                  <a:lnTo>
                    <a:pt x="1412" y="1518"/>
                  </a:lnTo>
                  <a:lnTo>
                    <a:pt x="1401" y="1507"/>
                  </a:lnTo>
                  <a:lnTo>
                    <a:pt x="1387" y="1507"/>
                  </a:lnTo>
                  <a:lnTo>
                    <a:pt x="1372" y="1491"/>
                  </a:lnTo>
                  <a:lnTo>
                    <a:pt x="1357" y="1474"/>
                  </a:lnTo>
                  <a:lnTo>
                    <a:pt x="1337" y="1486"/>
                  </a:lnTo>
                  <a:lnTo>
                    <a:pt x="1317" y="1498"/>
                  </a:lnTo>
                  <a:lnTo>
                    <a:pt x="1297" y="1510"/>
                  </a:lnTo>
                  <a:lnTo>
                    <a:pt x="1291" y="1515"/>
                  </a:lnTo>
                  <a:lnTo>
                    <a:pt x="1277" y="1523"/>
                  </a:lnTo>
                  <a:lnTo>
                    <a:pt x="1273" y="1541"/>
                  </a:lnTo>
                  <a:lnTo>
                    <a:pt x="1252" y="1538"/>
                  </a:lnTo>
                  <a:lnTo>
                    <a:pt x="1230" y="1533"/>
                  </a:lnTo>
                  <a:lnTo>
                    <a:pt x="1227" y="1533"/>
                  </a:lnTo>
                  <a:lnTo>
                    <a:pt x="1224" y="1532"/>
                  </a:lnTo>
                  <a:lnTo>
                    <a:pt x="1209" y="1530"/>
                  </a:lnTo>
                  <a:lnTo>
                    <a:pt x="1187" y="1526"/>
                  </a:lnTo>
                  <a:lnTo>
                    <a:pt x="1168" y="1523"/>
                  </a:lnTo>
                  <a:lnTo>
                    <a:pt x="1146" y="1518"/>
                  </a:lnTo>
                  <a:lnTo>
                    <a:pt x="1125" y="1515"/>
                  </a:lnTo>
                  <a:lnTo>
                    <a:pt x="1104" y="1510"/>
                  </a:lnTo>
                  <a:lnTo>
                    <a:pt x="1082" y="1506"/>
                  </a:lnTo>
                  <a:lnTo>
                    <a:pt x="1061" y="1503"/>
                  </a:lnTo>
                  <a:lnTo>
                    <a:pt x="1041" y="1491"/>
                  </a:lnTo>
                  <a:lnTo>
                    <a:pt x="1021" y="1478"/>
                  </a:lnTo>
                  <a:lnTo>
                    <a:pt x="1000" y="1466"/>
                  </a:lnTo>
                  <a:lnTo>
                    <a:pt x="980" y="1454"/>
                  </a:lnTo>
                  <a:lnTo>
                    <a:pt x="960" y="1442"/>
                  </a:lnTo>
                  <a:lnTo>
                    <a:pt x="960" y="1440"/>
                  </a:lnTo>
                  <a:lnTo>
                    <a:pt x="962" y="1436"/>
                  </a:lnTo>
                  <a:lnTo>
                    <a:pt x="962" y="1431"/>
                  </a:lnTo>
                  <a:lnTo>
                    <a:pt x="962" y="1428"/>
                  </a:lnTo>
                  <a:lnTo>
                    <a:pt x="963" y="1425"/>
                  </a:lnTo>
                  <a:lnTo>
                    <a:pt x="963" y="1420"/>
                  </a:lnTo>
                  <a:lnTo>
                    <a:pt x="963" y="1417"/>
                  </a:lnTo>
                  <a:lnTo>
                    <a:pt x="963" y="1414"/>
                  </a:lnTo>
                  <a:lnTo>
                    <a:pt x="965" y="1413"/>
                  </a:lnTo>
                  <a:lnTo>
                    <a:pt x="965" y="1410"/>
                  </a:lnTo>
                  <a:lnTo>
                    <a:pt x="965" y="1407"/>
                  </a:lnTo>
                  <a:lnTo>
                    <a:pt x="965" y="1404"/>
                  </a:lnTo>
                  <a:lnTo>
                    <a:pt x="966" y="1401"/>
                  </a:lnTo>
                  <a:lnTo>
                    <a:pt x="966" y="1398"/>
                  </a:lnTo>
                  <a:lnTo>
                    <a:pt x="966" y="1394"/>
                  </a:lnTo>
                  <a:lnTo>
                    <a:pt x="966" y="1393"/>
                  </a:lnTo>
                  <a:lnTo>
                    <a:pt x="968" y="1391"/>
                  </a:lnTo>
                  <a:lnTo>
                    <a:pt x="968" y="1390"/>
                  </a:lnTo>
                  <a:lnTo>
                    <a:pt x="968" y="1388"/>
                  </a:lnTo>
                  <a:lnTo>
                    <a:pt x="968" y="1385"/>
                  </a:lnTo>
                  <a:lnTo>
                    <a:pt x="968" y="1384"/>
                  </a:lnTo>
                  <a:lnTo>
                    <a:pt x="966" y="1382"/>
                  </a:lnTo>
                  <a:lnTo>
                    <a:pt x="965" y="1382"/>
                  </a:lnTo>
                  <a:lnTo>
                    <a:pt x="963" y="1382"/>
                  </a:lnTo>
                  <a:lnTo>
                    <a:pt x="960" y="1382"/>
                  </a:lnTo>
                  <a:lnTo>
                    <a:pt x="957" y="1379"/>
                  </a:lnTo>
                  <a:lnTo>
                    <a:pt x="954" y="1379"/>
                  </a:lnTo>
                  <a:lnTo>
                    <a:pt x="953" y="1378"/>
                  </a:lnTo>
                  <a:lnTo>
                    <a:pt x="949" y="1376"/>
                  </a:lnTo>
                  <a:lnTo>
                    <a:pt x="948" y="1376"/>
                  </a:lnTo>
                  <a:lnTo>
                    <a:pt x="946" y="1375"/>
                  </a:lnTo>
                  <a:lnTo>
                    <a:pt x="945" y="1375"/>
                  </a:lnTo>
                  <a:lnTo>
                    <a:pt x="943" y="1375"/>
                  </a:lnTo>
                  <a:lnTo>
                    <a:pt x="942" y="1373"/>
                  </a:lnTo>
                  <a:lnTo>
                    <a:pt x="940" y="1373"/>
                  </a:lnTo>
                  <a:lnTo>
                    <a:pt x="937" y="1373"/>
                  </a:lnTo>
                  <a:lnTo>
                    <a:pt x="936" y="1372"/>
                  </a:lnTo>
                  <a:lnTo>
                    <a:pt x="934" y="1372"/>
                  </a:lnTo>
                  <a:lnTo>
                    <a:pt x="931" y="1372"/>
                  </a:lnTo>
                  <a:lnTo>
                    <a:pt x="930" y="1372"/>
                  </a:lnTo>
                  <a:lnTo>
                    <a:pt x="928" y="1372"/>
                  </a:lnTo>
                  <a:lnTo>
                    <a:pt x="927" y="1372"/>
                  </a:lnTo>
                  <a:lnTo>
                    <a:pt x="925" y="1372"/>
                  </a:lnTo>
                  <a:lnTo>
                    <a:pt x="924" y="1372"/>
                  </a:lnTo>
                  <a:lnTo>
                    <a:pt x="922" y="1372"/>
                  </a:lnTo>
                  <a:lnTo>
                    <a:pt x="920" y="1372"/>
                  </a:lnTo>
                  <a:lnTo>
                    <a:pt x="919" y="1372"/>
                  </a:lnTo>
                  <a:lnTo>
                    <a:pt x="917" y="1373"/>
                  </a:lnTo>
                  <a:lnTo>
                    <a:pt x="916" y="1373"/>
                  </a:lnTo>
                  <a:lnTo>
                    <a:pt x="914" y="1375"/>
                  </a:lnTo>
                  <a:lnTo>
                    <a:pt x="913" y="1375"/>
                  </a:lnTo>
                  <a:lnTo>
                    <a:pt x="910" y="1376"/>
                  </a:lnTo>
                  <a:lnTo>
                    <a:pt x="908" y="1376"/>
                  </a:lnTo>
                  <a:lnTo>
                    <a:pt x="907" y="1376"/>
                  </a:lnTo>
                  <a:lnTo>
                    <a:pt x="905" y="1378"/>
                  </a:lnTo>
                  <a:lnTo>
                    <a:pt x="902" y="1378"/>
                  </a:lnTo>
                  <a:lnTo>
                    <a:pt x="899" y="1379"/>
                  </a:lnTo>
                  <a:lnTo>
                    <a:pt x="898" y="1381"/>
                  </a:lnTo>
                  <a:lnTo>
                    <a:pt x="895" y="1382"/>
                  </a:lnTo>
                  <a:lnTo>
                    <a:pt x="893" y="1382"/>
                  </a:lnTo>
                  <a:lnTo>
                    <a:pt x="891" y="1382"/>
                  </a:lnTo>
                  <a:lnTo>
                    <a:pt x="890" y="1384"/>
                  </a:lnTo>
                  <a:lnTo>
                    <a:pt x="888" y="1384"/>
                  </a:lnTo>
                  <a:lnTo>
                    <a:pt x="887" y="1382"/>
                  </a:lnTo>
                  <a:lnTo>
                    <a:pt x="884" y="1381"/>
                  </a:lnTo>
                  <a:lnTo>
                    <a:pt x="881" y="1379"/>
                  </a:lnTo>
                  <a:lnTo>
                    <a:pt x="878" y="1378"/>
                  </a:lnTo>
                  <a:lnTo>
                    <a:pt x="876" y="1376"/>
                  </a:lnTo>
                  <a:lnTo>
                    <a:pt x="873" y="1375"/>
                  </a:lnTo>
                  <a:lnTo>
                    <a:pt x="870" y="1373"/>
                  </a:lnTo>
                  <a:lnTo>
                    <a:pt x="869" y="1372"/>
                  </a:lnTo>
                  <a:lnTo>
                    <a:pt x="866" y="1370"/>
                  </a:lnTo>
                  <a:lnTo>
                    <a:pt x="864" y="1369"/>
                  </a:lnTo>
                  <a:lnTo>
                    <a:pt x="862" y="1369"/>
                  </a:lnTo>
                  <a:lnTo>
                    <a:pt x="862" y="1367"/>
                  </a:lnTo>
                  <a:lnTo>
                    <a:pt x="859" y="1365"/>
                  </a:lnTo>
                  <a:lnTo>
                    <a:pt x="858" y="1365"/>
                  </a:lnTo>
                  <a:lnTo>
                    <a:pt x="856" y="1364"/>
                  </a:lnTo>
                  <a:lnTo>
                    <a:pt x="853" y="1361"/>
                  </a:lnTo>
                  <a:lnTo>
                    <a:pt x="850" y="1359"/>
                  </a:lnTo>
                  <a:lnTo>
                    <a:pt x="849" y="1359"/>
                  </a:lnTo>
                  <a:lnTo>
                    <a:pt x="847" y="1358"/>
                  </a:lnTo>
                  <a:lnTo>
                    <a:pt x="846" y="1356"/>
                  </a:lnTo>
                  <a:lnTo>
                    <a:pt x="844" y="1356"/>
                  </a:lnTo>
                  <a:lnTo>
                    <a:pt x="841" y="1355"/>
                  </a:lnTo>
                  <a:lnTo>
                    <a:pt x="840" y="1355"/>
                  </a:lnTo>
                  <a:lnTo>
                    <a:pt x="838" y="1353"/>
                  </a:lnTo>
                  <a:lnTo>
                    <a:pt x="837" y="1353"/>
                  </a:lnTo>
                  <a:lnTo>
                    <a:pt x="835" y="1353"/>
                  </a:lnTo>
                  <a:lnTo>
                    <a:pt x="832" y="1353"/>
                  </a:lnTo>
                  <a:lnTo>
                    <a:pt x="830" y="1353"/>
                  </a:lnTo>
                  <a:lnTo>
                    <a:pt x="827" y="1352"/>
                  </a:lnTo>
                  <a:lnTo>
                    <a:pt x="826" y="1352"/>
                  </a:lnTo>
                  <a:lnTo>
                    <a:pt x="823" y="1352"/>
                  </a:lnTo>
                  <a:lnTo>
                    <a:pt x="820" y="1352"/>
                  </a:lnTo>
                  <a:lnTo>
                    <a:pt x="818" y="1350"/>
                  </a:lnTo>
                  <a:lnTo>
                    <a:pt x="815" y="1350"/>
                  </a:lnTo>
                  <a:lnTo>
                    <a:pt x="814" y="1350"/>
                  </a:lnTo>
                  <a:lnTo>
                    <a:pt x="812" y="1350"/>
                  </a:lnTo>
                  <a:lnTo>
                    <a:pt x="811" y="1350"/>
                  </a:lnTo>
                  <a:lnTo>
                    <a:pt x="809" y="1350"/>
                  </a:lnTo>
                  <a:lnTo>
                    <a:pt x="806" y="1350"/>
                  </a:lnTo>
                  <a:lnTo>
                    <a:pt x="805" y="1350"/>
                  </a:lnTo>
                  <a:lnTo>
                    <a:pt x="803" y="1350"/>
                  </a:lnTo>
                  <a:lnTo>
                    <a:pt x="801" y="1350"/>
                  </a:lnTo>
                  <a:lnTo>
                    <a:pt x="800" y="1350"/>
                  </a:lnTo>
                  <a:lnTo>
                    <a:pt x="798" y="1350"/>
                  </a:lnTo>
                  <a:lnTo>
                    <a:pt x="797" y="1350"/>
                  </a:lnTo>
                  <a:lnTo>
                    <a:pt x="795" y="1350"/>
                  </a:lnTo>
                  <a:lnTo>
                    <a:pt x="794" y="1349"/>
                  </a:lnTo>
                  <a:lnTo>
                    <a:pt x="792" y="1349"/>
                  </a:lnTo>
                  <a:lnTo>
                    <a:pt x="792" y="1350"/>
                  </a:lnTo>
                  <a:lnTo>
                    <a:pt x="792" y="1352"/>
                  </a:lnTo>
                  <a:lnTo>
                    <a:pt x="791" y="1353"/>
                  </a:lnTo>
                  <a:lnTo>
                    <a:pt x="791" y="1355"/>
                  </a:lnTo>
                  <a:lnTo>
                    <a:pt x="791" y="1356"/>
                  </a:lnTo>
                  <a:lnTo>
                    <a:pt x="789" y="1358"/>
                  </a:lnTo>
                  <a:lnTo>
                    <a:pt x="789" y="1361"/>
                  </a:lnTo>
                  <a:lnTo>
                    <a:pt x="783" y="1358"/>
                  </a:lnTo>
                  <a:lnTo>
                    <a:pt x="779" y="1355"/>
                  </a:lnTo>
                  <a:lnTo>
                    <a:pt x="779" y="1347"/>
                  </a:lnTo>
                  <a:lnTo>
                    <a:pt x="782" y="1341"/>
                  </a:lnTo>
                  <a:lnTo>
                    <a:pt x="791" y="1336"/>
                  </a:lnTo>
                  <a:lnTo>
                    <a:pt x="800" y="1340"/>
                  </a:lnTo>
                  <a:lnTo>
                    <a:pt x="808" y="1343"/>
                  </a:lnTo>
                  <a:lnTo>
                    <a:pt x="815" y="1343"/>
                  </a:lnTo>
                  <a:lnTo>
                    <a:pt x="820" y="1335"/>
                  </a:lnTo>
                  <a:lnTo>
                    <a:pt x="820" y="1329"/>
                  </a:lnTo>
                  <a:lnTo>
                    <a:pt x="817" y="1324"/>
                  </a:lnTo>
                  <a:lnTo>
                    <a:pt x="814" y="1320"/>
                  </a:lnTo>
                  <a:lnTo>
                    <a:pt x="809" y="1315"/>
                  </a:lnTo>
                  <a:lnTo>
                    <a:pt x="805" y="1312"/>
                  </a:lnTo>
                  <a:lnTo>
                    <a:pt x="800" y="1304"/>
                  </a:lnTo>
                  <a:lnTo>
                    <a:pt x="797" y="1295"/>
                  </a:lnTo>
                  <a:lnTo>
                    <a:pt x="792" y="1294"/>
                  </a:lnTo>
                  <a:lnTo>
                    <a:pt x="788" y="1292"/>
                  </a:lnTo>
                  <a:lnTo>
                    <a:pt x="782" y="1295"/>
                  </a:lnTo>
                  <a:lnTo>
                    <a:pt x="776" y="1303"/>
                  </a:lnTo>
                  <a:lnTo>
                    <a:pt x="772" y="1311"/>
                  </a:lnTo>
                  <a:lnTo>
                    <a:pt x="768" y="1317"/>
                  </a:lnTo>
                  <a:lnTo>
                    <a:pt x="763" y="1320"/>
                  </a:lnTo>
                  <a:lnTo>
                    <a:pt x="760" y="1323"/>
                  </a:lnTo>
                  <a:lnTo>
                    <a:pt x="756" y="1324"/>
                  </a:lnTo>
                  <a:lnTo>
                    <a:pt x="751" y="1327"/>
                  </a:lnTo>
                  <a:lnTo>
                    <a:pt x="748" y="1327"/>
                  </a:lnTo>
                  <a:lnTo>
                    <a:pt x="745" y="1327"/>
                  </a:lnTo>
                  <a:lnTo>
                    <a:pt x="742" y="1329"/>
                  </a:lnTo>
                  <a:lnTo>
                    <a:pt x="739" y="1327"/>
                  </a:lnTo>
                  <a:lnTo>
                    <a:pt x="734" y="1326"/>
                  </a:lnTo>
                  <a:lnTo>
                    <a:pt x="731" y="1324"/>
                  </a:lnTo>
                  <a:lnTo>
                    <a:pt x="728" y="1320"/>
                  </a:lnTo>
                  <a:lnTo>
                    <a:pt x="727" y="1318"/>
                  </a:lnTo>
                  <a:lnTo>
                    <a:pt x="727" y="1315"/>
                  </a:lnTo>
                  <a:lnTo>
                    <a:pt x="725" y="1314"/>
                  </a:lnTo>
                  <a:lnTo>
                    <a:pt x="724" y="1311"/>
                  </a:lnTo>
                  <a:lnTo>
                    <a:pt x="722" y="1309"/>
                  </a:lnTo>
                  <a:lnTo>
                    <a:pt x="721" y="1306"/>
                  </a:lnTo>
                  <a:lnTo>
                    <a:pt x="719" y="1304"/>
                  </a:lnTo>
                  <a:lnTo>
                    <a:pt x="719" y="1303"/>
                  </a:lnTo>
                  <a:lnTo>
                    <a:pt x="718" y="1300"/>
                  </a:lnTo>
                  <a:lnTo>
                    <a:pt x="718" y="1298"/>
                  </a:lnTo>
                  <a:lnTo>
                    <a:pt x="718" y="1297"/>
                  </a:lnTo>
                  <a:lnTo>
                    <a:pt x="716" y="1294"/>
                  </a:lnTo>
                  <a:lnTo>
                    <a:pt x="716" y="1292"/>
                  </a:lnTo>
                  <a:lnTo>
                    <a:pt x="714" y="1291"/>
                  </a:lnTo>
                  <a:lnTo>
                    <a:pt x="713" y="1291"/>
                  </a:lnTo>
                  <a:lnTo>
                    <a:pt x="711" y="1288"/>
                  </a:lnTo>
                  <a:lnTo>
                    <a:pt x="710" y="1286"/>
                  </a:lnTo>
                  <a:lnTo>
                    <a:pt x="708" y="1285"/>
                  </a:lnTo>
                  <a:lnTo>
                    <a:pt x="708" y="1283"/>
                  </a:lnTo>
                  <a:lnTo>
                    <a:pt x="705" y="1282"/>
                  </a:lnTo>
                  <a:lnTo>
                    <a:pt x="704" y="1282"/>
                  </a:lnTo>
                  <a:lnTo>
                    <a:pt x="701" y="1282"/>
                  </a:lnTo>
                  <a:lnTo>
                    <a:pt x="699" y="1280"/>
                  </a:lnTo>
                  <a:lnTo>
                    <a:pt x="698" y="1278"/>
                  </a:lnTo>
                  <a:lnTo>
                    <a:pt x="696" y="1277"/>
                  </a:lnTo>
                  <a:lnTo>
                    <a:pt x="696" y="1275"/>
                  </a:lnTo>
                  <a:lnTo>
                    <a:pt x="696" y="1268"/>
                  </a:lnTo>
                  <a:lnTo>
                    <a:pt x="696" y="1254"/>
                  </a:lnTo>
                  <a:lnTo>
                    <a:pt x="690" y="1253"/>
                  </a:lnTo>
                  <a:lnTo>
                    <a:pt x="685" y="1253"/>
                  </a:lnTo>
                  <a:lnTo>
                    <a:pt x="682" y="1251"/>
                  </a:lnTo>
                  <a:lnTo>
                    <a:pt x="681" y="1248"/>
                  </a:lnTo>
                  <a:lnTo>
                    <a:pt x="678" y="1243"/>
                  </a:lnTo>
                  <a:lnTo>
                    <a:pt x="675" y="1239"/>
                  </a:lnTo>
                  <a:lnTo>
                    <a:pt x="673" y="1236"/>
                  </a:lnTo>
                  <a:lnTo>
                    <a:pt x="670" y="1231"/>
                  </a:lnTo>
                  <a:lnTo>
                    <a:pt x="667" y="1228"/>
                  </a:lnTo>
                  <a:lnTo>
                    <a:pt x="664" y="1224"/>
                  </a:lnTo>
                  <a:lnTo>
                    <a:pt x="660" y="1220"/>
                  </a:lnTo>
                  <a:lnTo>
                    <a:pt x="658" y="1217"/>
                  </a:lnTo>
                  <a:lnTo>
                    <a:pt x="655" y="1214"/>
                  </a:lnTo>
                  <a:lnTo>
                    <a:pt x="652" y="1214"/>
                  </a:lnTo>
                  <a:lnTo>
                    <a:pt x="650" y="1216"/>
                  </a:lnTo>
                  <a:lnTo>
                    <a:pt x="650" y="1219"/>
                  </a:lnTo>
                  <a:lnTo>
                    <a:pt x="650" y="1222"/>
                  </a:lnTo>
                  <a:lnTo>
                    <a:pt x="652" y="1225"/>
                  </a:lnTo>
                  <a:lnTo>
                    <a:pt x="652" y="1228"/>
                  </a:lnTo>
                  <a:lnTo>
                    <a:pt x="652" y="1234"/>
                  </a:lnTo>
                  <a:lnTo>
                    <a:pt x="652" y="1237"/>
                  </a:lnTo>
                  <a:lnTo>
                    <a:pt x="650" y="1240"/>
                  </a:lnTo>
                  <a:lnTo>
                    <a:pt x="647" y="1245"/>
                  </a:lnTo>
                  <a:lnTo>
                    <a:pt x="641" y="1248"/>
                  </a:lnTo>
                  <a:lnTo>
                    <a:pt x="637" y="1251"/>
                  </a:lnTo>
                  <a:lnTo>
                    <a:pt x="631" y="1256"/>
                  </a:lnTo>
                  <a:lnTo>
                    <a:pt x="629" y="1257"/>
                  </a:lnTo>
                  <a:lnTo>
                    <a:pt x="628" y="1260"/>
                  </a:lnTo>
                  <a:lnTo>
                    <a:pt x="626" y="1262"/>
                  </a:lnTo>
                  <a:lnTo>
                    <a:pt x="624" y="1263"/>
                  </a:lnTo>
                  <a:lnTo>
                    <a:pt x="623" y="1263"/>
                  </a:lnTo>
                  <a:lnTo>
                    <a:pt x="621" y="1265"/>
                  </a:lnTo>
                  <a:lnTo>
                    <a:pt x="620" y="1266"/>
                  </a:lnTo>
                  <a:lnTo>
                    <a:pt x="618" y="1266"/>
                  </a:lnTo>
                  <a:lnTo>
                    <a:pt x="617" y="1268"/>
                  </a:lnTo>
                  <a:lnTo>
                    <a:pt x="614" y="1268"/>
                  </a:lnTo>
                  <a:lnTo>
                    <a:pt x="612" y="1268"/>
                  </a:lnTo>
                  <a:lnTo>
                    <a:pt x="611" y="1269"/>
                  </a:lnTo>
                  <a:lnTo>
                    <a:pt x="609" y="1269"/>
                  </a:lnTo>
                  <a:lnTo>
                    <a:pt x="608" y="1269"/>
                  </a:lnTo>
                  <a:lnTo>
                    <a:pt x="606" y="1269"/>
                  </a:lnTo>
                  <a:lnTo>
                    <a:pt x="603" y="1269"/>
                  </a:lnTo>
                  <a:lnTo>
                    <a:pt x="600" y="1271"/>
                  </a:lnTo>
                  <a:lnTo>
                    <a:pt x="597" y="1271"/>
                  </a:lnTo>
                  <a:lnTo>
                    <a:pt x="592" y="1271"/>
                  </a:lnTo>
                  <a:lnTo>
                    <a:pt x="589" y="1271"/>
                  </a:lnTo>
                  <a:lnTo>
                    <a:pt x="585" y="1272"/>
                  </a:lnTo>
                  <a:lnTo>
                    <a:pt x="582" y="1272"/>
                  </a:lnTo>
                  <a:lnTo>
                    <a:pt x="577" y="1272"/>
                  </a:lnTo>
                  <a:lnTo>
                    <a:pt x="573" y="1272"/>
                  </a:lnTo>
                  <a:lnTo>
                    <a:pt x="571" y="1274"/>
                  </a:lnTo>
                  <a:lnTo>
                    <a:pt x="570" y="1274"/>
                  </a:lnTo>
                  <a:lnTo>
                    <a:pt x="566" y="1274"/>
                  </a:lnTo>
                  <a:lnTo>
                    <a:pt x="563" y="1274"/>
                  </a:lnTo>
                  <a:lnTo>
                    <a:pt x="560" y="1272"/>
                  </a:lnTo>
                  <a:lnTo>
                    <a:pt x="559" y="1274"/>
                  </a:lnTo>
                  <a:lnTo>
                    <a:pt x="557" y="1274"/>
                  </a:lnTo>
                  <a:lnTo>
                    <a:pt x="557" y="1275"/>
                  </a:lnTo>
                  <a:lnTo>
                    <a:pt x="556" y="1277"/>
                  </a:lnTo>
                  <a:lnTo>
                    <a:pt x="556" y="1278"/>
                  </a:lnTo>
                  <a:lnTo>
                    <a:pt x="556" y="1280"/>
                  </a:lnTo>
                  <a:lnTo>
                    <a:pt x="554" y="1282"/>
                  </a:lnTo>
                  <a:lnTo>
                    <a:pt x="554" y="1283"/>
                  </a:lnTo>
                  <a:lnTo>
                    <a:pt x="553" y="1285"/>
                  </a:lnTo>
                  <a:lnTo>
                    <a:pt x="553" y="1286"/>
                  </a:lnTo>
                  <a:lnTo>
                    <a:pt x="551" y="1286"/>
                  </a:lnTo>
                  <a:lnTo>
                    <a:pt x="550" y="1286"/>
                  </a:lnTo>
                  <a:lnTo>
                    <a:pt x="548" y="1286"/>
                  </a:lnTo>
                  <a:lnTo>
                    <a:pt x="547" y="1286"/>
                  </a:lnTo>
                  <a:lnTo>
                    <a:pt x="545" y="1285"/>
                  </a:lnTo>
                  <a:lnTo>
                    <a:pt x="544" y="1285"/>
                  </a:lnTo>
                  <a:lnTo>
                    <a:pt x="542" y="1285"/>
                  </a:lnTo>
                  <a:lnTo>
                    <a:pt x="541" y="1285"/>
                  </a:lnTo>
                  <a:lnTo>
                    <a:pt x="539" y="1285"/>
                  </a:lnTo>
                  <a:lnTo>
                    <a:pt x="537" y="1285"/>
                  </a:lnTo>
                  <a:lnTo>
                    <a:pt x="530" y="1285"/>
                  </a:lnTo>
                  <a:lnTo>
                    <a:pt x="527" y="1283"/>
                  </a:lnTo>
                  <a:lnTo>
                    <a:pt x="524" y="1283"/>
                  </a:lnTo>
                  <a:lnTo>
                    <a:pt x="522" y="1283"/>
                  </a:lnTo>
                  <a:lnTo>
                    <a:pt x="521" y="1283"/>
                  </a:lnTo>
                  <a:lnTo>
                    <a:pt x="518" y="1283"/>
                  </a:lnTo>
                  <a:lnTo>
                    <a:pt x="516" y="1283"/>
                  </a:lnTo>
                  <a:lnTo>
                    <a:pt x="513" y="1283"/>
                  </a:lnTo>
                  <a:lnTo>
                    <a:pt x="512" y="1283"/>
                  </a:lnTo>
                  <a:lnTo>
                    <a:pt x="510" y="1283"/>
                  </a:lnTo>
                  <a:lnTo>
                    <a:pt x="507" y="1283"/>
                  </a:lnTo>
                  <a:lnTo>
                    <a:pt x="505" y="1283"/>
                  </a:lnTo>
                  <a:lnTo>
                    <a:pt x="501" y="1282"/>
                  </a:lnTo>
                  <a:lnTo>
                    <a:pt x="499" y="1282"/>
                  </a:lnTo>
                  <a:lnTo>
                    <a:pt x="498" y="1282"/>
                  </a:lnTo>
                  <a:lnTo>
                    <a:pt x="496" y="1282"/>
                  </a:lnTo>
                  <a:lnTo>
                    <a:pt x="493" y="1282"/>
                  </a:lnTo>
                  <a:lnTo>
                    <a:pt x="492" y="1282"/>
                  </a:lnTo>
                  <a:lnTo>
                    <a:pt x="490" y="1282"/>
                  </a:lnTo>
                  <a:lnTo>
                    <a:pt x="487" y="1282"/>
                  </a:lnTo>
                  <a:lnTo>
                    <a:pt x="486" y="1282"/>
                  </a:lnTo>
                  <a:lnTo>
                    <a:pt x="486" y="1283"/>
                  </a:lnTo>
                  <a:lnTo>
                    <a:pt x="483" y="1283"/>
                  </a:lnTo>
                  <a:lnTo>
                    <a:pt x="481" y="1283"/>
                  </a:lnTo>
                  <a:lnTo>
                    <a:pt x="480" y="1283"/>
                  </a:lnTo>
                  <a:lnTo>
                    <a:pt x="478" y="1285"/>
                  </a:lnTo>
                  <a:lnTo>
                    <a:pt x="476" y="1285"/>
                  </a:lnTo>
                  <a:lnTo>
                    <a:pt x="475" y="1285"/>
                  </a:lnTo>
                  <a:lnTo>
                    <a:pt x="472" y="1285"/>
                  </a:lnTo>
                  <a:lnTo>
                    <a:pt x="470" y="1285"/>
                  </a:lnTo>
                  <a:lnTo>
                    <a:pt x="469" y="1285"/>
                  </a:lnTo>
                  <a:lnTo>
                    <a:pt x="467" y="1285"/>
                  </a:lnTo>
                  <a:lnTo>
                    <a:pt x="464" y="1285"/>
                  </a:lnTo>
                  <a:lnTo>
                    <a:pt x="463" y="1285"/>
                  </a:lnTo>
                  <a:lnTo>
                    <a:pt x="460" y="1285"/>
                  </a:lnTo>
                  <a:lnTo>
                    <a:pt x="458" y="1283"/>
                  </a:lnTo>
                  <a:lnTo>
                    <a:pt x="455" y="1283"/>
                  </a:lnTo>
                  <a:lnTo>
                    <a:pt x="452" y="1282"/>
                  </a:lnTo>
                  <a:lnTo>
                    <a:pt x="451" y="1282"/>
                  </a:lnTo>
                  <a:lnTo>
                    <a:pt x="449" y="1282"/>
                  </a:lnTo>
                  <a:lnTo>
                    <a:pt x="447" y="1282"/>
                  </a:lnTo>
                  <a:lnTo>
                    <a:pt x="444" y="1282"/>
                  </a:lnTo>
                  <a:lnTo>
                    <a:pt x="441" y="1280"/>
                  </a:lnTo>
                  <a:lnTo>
                    <a:pt x="440" y="1280"/>
                  </a:lnTo>
                  <a:lnTo>
                    <a:pt x="438" y="1280"/>
                  </a:lnTo>
                  <a:lnTo>
                    <a:pt x="435" y="1280"/>
                  </a:lnTo>
                  <a:lnTo>
                    <a:pt x="434" y="1280"/>
                  </a:lnTo>
                  <a:lnTo>
                    <a:pt x="431" y="1280"/>
                  </a:lnTo>
                  <a:lnTo>
                    <a:pt x="429" y="1280"/>
                  </a:lnTo>
                  <a:lnTo>
                    <a:pt x="426" y="1280"/>
                  </a:lnTo>
                  <a:lnTo>
                    <a:pt x="425" y="1280"/>
                  </a:lnTo>
                  <a:lnTo>
                    <a:pt x="422" y="1280"/>
                  </a:lnTo>
                  <a:lnTo>
                    <a:pt x="420" y="1280"/>
                  </a:lnTo>
                  <a:lnTo>
                    <a:pt x="418" y="1280"/>
                  </a:lnTo>
                  <a:lnTo>
                    <a:pt x="418" y="1278"/>
                  </a:lnTo>
                  <a:lnTo>
                    <a:pt x="418" y="1277"/>
                  </a:lnTo>
                  <a:lnTo>
                    <a:pt x="418" y="1275"/>
                  </a:lnTo>
                  <a:lnTo>
                    <a:pt x="418" y="1274"/>
                  </a:lnTo>
                  <a:lnTo>
                    <a:pt x="420" y="1272"/>
                  </a:lnTo>
                  <a:lnTo>
                    <a:pt x="420" y="1271"/>
                  </a:lnTo>
                  <a:lnTo>
                    <a:pt x="420" y="1269"/>
                  </a:lnTo>
                  <a:lnTo>
                    <a:pt x="420" y="1268"/>
                  </a:lnTo>
                  <a:lnTo>
                    <a:pt x="420" y="1266"/>
                  </a:lnTo>
                  <a:lnTo>
                    <a:pt x="418" y="1265"/>
                  </a:lnTo>
                  <a:lnTo>
                    <a:pt x="418" y="1263"/>
                  </a:lnTo>
                  <a:lnTo>
                    <a:pt x="418" y="1262"/>
                  </a:lnTo>
                  <a:lnTo>
                    <a:pt x="418" y="1260"/>
                  </a:lnTo>
                  <a:lnTo>
                    <a:pt x="418" y="1257"/>
                  </a:lnTo>
                  <a:lnTo>
                    <a:pt x="418" y="1256"/>
                  </a:lnTo>
                  <a:lnTo>
                    <a:pt x="418" y="1253"/>
                  </a:lnTo>
                  <a:lnTo>
                    <a:pt x="418" y="1251"/>
                  </a:lnTo>
                  <a:lnTo>
                    <a:pt x="418" y="1248"/>
                  </a:lnTo>
                  <a:lnTo>
                    <a:pt x="418" y="1246"/>
                  </a:lnTo>
                  <a:lnTo>
                    <a:pt x="417" y="1246"/>
                  </a:lnTo>
                  <a:lnTo>
                    <a:pt x="417" y="1245"/>
                  </a:lnTo>
                  <a:lnTo>
                    <a:pt x="417" y="1243"/>
                  </a:lnTo>
                  <a:lnTo>
                    <a:pt x="415" y="1240"/>
                  </a:lnTo>
                  <a:lnTo>
                    <a:pt x="414" y="1239"/>
                  </a:lnTo>
                  <a:lnTo>
                    <a:pt x="412" y="1237"/>
                  </a:lnTo>
                  <a:lnTo>
                    <a:pt x="411" y="1234"/>
                  </a:lnTo>
                  <a:lnTo>
                    <a:pt x="411" y="1233"/>
                  </a:lnTo>
                  <a:lnTo>
                    <a:pt x="411" y="1230"/>
                  </a:lnTo>
                  <a:lnTo>
                    <a:pt x="409" y="1228"/>
                  </a:lnTo>
                  <a:lnTo>
                    <a:pt x="408" y="1225"/>
                  </a:lnTo>
                  <a:lnTo>
                    <a:pt x="408" y="1222"/>
                  </a:lnTo>
                  <a:lnTo>
                    <a:pt x="406" y="1219"/>
                  </a:lnTo>
                  <a:lnTo>
                    <a:pt x="406" y="1216"/>
                  </a:lnTo>
                  <a:lnTo>
                    <a:pt x="406" y="1211"/>
                  </a:lnTo>
                  <a:lnTo>
                    <a:pt x="406" y="1207"/>
                  </a:lnTo>
                  <a:lnTo>
                    <a:pt x="406" y="1204"/>
                  </a:lnTo>
                  <a:lnTo>
                    <a:pt x="406" y="1201"/>
                  </a:lnTo>
                  <a:lnTo>
                    <a:pt x="406" y="1196"/>
                  </a:lnTo>
                  <a:lnTo>
                    <a:pt x="406" y="1193"/>
                  </a:lnTo>
                  <a:lnTo>
                    <a:pt x="406" y="1188"/>
                  </a:lnTo>
                  <a:lnTo>
                    <a:pt x="405" y="1185"/>
                  </a:lnTo>
                  <a:lnTo>
                    <a:pt x="405" y="1184"/>
                  </a:lnTo>
                  <a:lnTo>
                    <a:pt x="403" y="1182"/>
                  </a:lnTo>
                  <a:lnTo>
                    <a:pt x="402" y="1181"/>
                  </a:lnTo>
                  <a:lnTo>
                    <a:pt x="399" y="1178"/>
                  </a:lnTo>
                  <a:lnTo>
                    <a:pt x="396" y="1175"/>
                  </a:lnTo>
                  <a:lnTo>
                    <a:pt x="394" y="1173"/>
                  </a:lnTo>
                  <a:lnTo>
                    <a:pt x="393" y="1173"/>
                  </a:lnTo>
                  <a:lnTo>
                    <a:pt x="388" y="1170"/>
                  </a:lnTo>
                  <a:lnTo>
                    <a:pt x="383" y="1169"/>
                  </a:lnTo>
                  <a:lnTo>
                    <a:pt x="382" y="1167"/>
                  </a:lnTo>
                  <a:lnTo>
                    <a:pt x="380" y="1166"/>
                  </a:lnTo>
                  <a:lnTo>
                    <a:pt x="379" y="1164"/>
                  </a:lnTo>
                  <a:lnTo>
                    <a:pt x="377" y="1162"/>
                  </a:lnTo>
                  <a:lnTo>
                    <a:pt x="376" y="1161"/>
                  </a:lnTo>
                  <a:lnTo>
                    <a:pt x="374" y="1158"/>
                  </a:lnTo>
                  <a:lnTo>
                    <a:pt x="374" y="1156"/>
                  </a:lnTo>
                  <a:lnTo>
                    <a:pt x="374" y="1153"/>
                  </a:lnTo>
                  <a:lnTo>
                    <a:pt x="374" y="1150"/>
                  </a:lnTo>
                  <a:lnTo>
                    <a:pt x="374" y="1146"/>
                  </a:lnTo>
                  <a:lnTo>
                    <a:pt x="374" y="1141"/>
                  </a:lnTo>
                  <a:lnTo>
                    <a:pt x="374" y="1140"/>
                  </a:lnTo>
                  <a:lnTo>
                    <a:pt x="373" y="1137"/>
                  </a:lnTo>
                  <a:lnTo>
                    <a:pt x="371" y="1133"/>
                  </a:lnTo>
                  <a:lnTo>
                    <a:pt x="371" y="1132"/>
                  </a:lnTo>
                  <a:lnTo>
                    <a:pt x="370" y="1130"/>
                  </a:lnTo>
                  <a:lnTo>
                    <a:pt x="368" y="1129"/>
                  </a:lnTo>
                  <a:lnTo>
                    <a:pt x="367" y="1127"/>
                  </a:lnTo>
                  <a:lnTo>
                    <a:pt x="365" y="1126"/>
                  </a:lnTo>
                  <a:lnTo>
                    <a:pt x="364" y="1124"/>
                  </a:lnTo>
                  <a:lnTo>
                    <a:pt x="362" y="1121"/>
                  </a:lnTo>
                  <a:lnTo>
                    <a:pt x="361" y="1120"/>
                  </a:lnTo>
                  <a:lnTo>
                    <a:pt x="359" y="1117"/>
                  </a:lnTo>
                  <a:lnTo>
                    <a:pt x="357" y="1115"/>
                  </a:lnTo>
                  <a:lnTo>
                    <a:pt x="356" y="1114"/>
                  </a:lnTo>
                  <a:lnTo>
                    <a:pt x="356" y="1112"/>
                  </a:lnTo>
                  <a:lnTo>
                    <a:pt x="354" y="1109"/>
                  </a:lnTo>
                  <a:lnTo>
                    <a:pt x="353" y="1108"/>
                  </a:lnTo>
                  <a:lnTo>
                    <a:pt x="353" y="1104"/>
                  </a:lnTo>
                  <a:lnTo>
                    <a:pt x="351" y="1101"/>
                  </a:lnTo>
                  <a:lnTo>
                    <a:pt x="351" y="1097"/>
                  </a:lnTo>
                  <a:lnTo>
                    <a:pt x="351" y="1094"/>
                  </a:lnTo>
                  <a:lnTo>
                    <a:pt x="350" y="1092"/>
                  </a:lnTo>
                  <a:lnTo>
                    <a:pt x="351" y="1089"/>
                  </a:lnTo>
                  <a:lnTo>
                    <a:pt x="351" y="1088"/>
                  </a:lnTo>
                  <a:lnTo>
                    <a:pt x="351" y="1086"/>
                  </a:lnTo>
                  <a:lnTo>
                    <a:pt x="351" y="1083"/>
                  </a:lnTo>
                  <a:lnTo>
                    <a:pt x="351" y="1082"/>
                  </a:lnTo>
                  <a:lnTo>
                    <a:pt x="351" y="1079"/>
                  </a:lnTo>
                  <a:lnTo>
                    <a:pt x="351" y="1075"/>
                  </a:lnTo>
                  <a:lnTo>
                    <a:pt x="351" y="1074"/>
                  </a:lnTo>
                  <a:lnTo>
                    <a:pt x="350" y="1071"/>
                  </a:lnTo>
                  <a:lnTo>
                    <a:pt x="350" y="1068"/>
                  </a:lnTo>
                  <a:lnTo>
                    <a:pt x="348" y="1065"/>
                  </a:lnTo>
                  <a:lnTo>
                    <a:pt x="347" y="1063"/>
                  </a:lnTo>
                  <a:lnTo>
                    <a:pt x="345" y="1060"/>
                  </a:lnTo>
                  <a:lnTo>
                    <a:pt x="344" y="1059"/>
                  </a:lnTo>
                  <a:lnTo>
                    <a:pt x="342" y="1057"/>
                  </a:lnTo>
                  <a:lnTo>
                    <a:pt x="341" y="1056"/>
                  </a:lnTo>
                  <a:lnTo>
                    <a:pt x="339" y="1054"/>
                  </a:lnTo>
                  <a:lnTo>
                    <a:pt x="339" y="1053"/>
                  </a:lnTo>
                  <a:lnTo>
                    <a:pt x="338" y="1053"/>
                  </a:lnTo>
                  <a:lnTo>
                    <a:pt x="336" y="1051"/>
                  </a:lnTo>
                  <a:lnTo>
                    <a:pt x="335" y="1051"/>
                  </a:lnTo>
                  <a:lnTo>
                    <a:pt x="333" y="1051"/>
                  </a:lnTo>
                  <a:lnTo>
                    <a:pt x="332" y="1051"/>
                  </a:lnTo>
                  <a:lnTo>
                    <a:pt x="330" y="1051"/>
                  </a:lnTo>
                  <a:lnTo>
                    <a:pt x="328" y="1051"/>
                  </a:lnTo>
                  <a:lnTo>
                    <a:pt x="327" y="1051"/>
                  </a:lnTo>
                  <a:lnTo>
                    <a:pt x="325" y="1053"/>
                  </a:lnTo>
                  <a:lnTo>
                    <a:pt x="324" y="1054"/>
                  </a:lnTo>
                  <a:lnTo>
                    <a:pt x="322" y="1056"/>
                  </a:lnTo>
                  <a:lnTo>
                    <a:pt x="322" y="1057"/>
                  </a:lnTo>
                  <a:lnTo>
                    <a:pt x="322" y="1060"/>
                  </a:lnTo>
                  <a:lnTo>
                    <a:pt x="321" y="1065"/>
                  </a:lnTo>
                  <a:lnTo>
                    <a:pt x="321" y="1066"/>
                  </a:lnTo>
                  <a:lnTo>
                    <a:pt x="319" y="1066"/>
                  </a:lnTo>
                  <a:lnTo>
                    <a:pt x="318" y="1069"/>
                  </a:lnTo>
                  <a:lnTo>
                    <a:pt x="316" y="1068"/>
                  </a:lnTo>
                  <a:lnTo>
                    <a:pt x="313" y="1068"/>
                  </a:lnTo>
                  <a:lnTo>
                    <a:pt x="310" y="1066"/>
                  </a:lnTo>
                  <a:lnTo>
                    <a:pt x="309" y="1065"/>
                  </a:lnTo>
                  <a:lnTo>
                    <a:pt x="306" y="1063"/>
                  </a:lnTo>
                  <a:lnTo>
                    <a:pt x="304" y="1062"/>
                  </a:lnTo>
                  <a:lnTo>
                    <a:pt x="303" y="1060"/>
                  </a:lnTo>
                  <a:lnTo>
                    <a:pt x="299" y="1057"/>
                  </a:lnTo>
                  <a:lnTo>
                    <a:pt x="298" y="1056"/>
                  </a:lnTo>
                  <a:lnTo>
                    <a:pt x="296" y="1054"/>
                  </a:lnTo>
                  <a:lnTo>
                    <a:pt x="295" y="1053"/>
                  </a:lnTo>
                  <a:lnTo>
                    <a:pt x="295" y="1050"/>
                  </a:lnTo>
                  <a:lnTo>
                    <a:pt x="295" y="1048"/>
                  </a:lnTo>
                  <a:lnTo>
                    <a:pt x="298" y="1046"/>
                  </a:lnTo>
                  <a:lnTo>
                    <a:pt x="299" y="1043"/>
                  </a:lnTo>
                  <a:lnTo>
                    <a:pt x="301" y="1042"/>
                  </a:lnTo>
                  <a:lnTo>
                    <a:pt x="303" y="1040"/>
                  </a:lnTo>
                  <a:lnTo>
                    <a:pt x="303" y="1036"/>
                  </a:lnTo>
                  <a:lnTo>
                    <a:pt x="303" y="1034"/>
                  </a:lnTo>
                  <a:lnTo>
                    <a:pt x="303" y="1031"/>
                  </a:lnTo>
                  <a:lnTo>
                    <a:pt x="301" y="1028"/>
                  </a:lnTo>
                  <a:lnTo>
                    <a:pt x="299" y="1027"/>
                  </a:lnTo>
                  <a:lnTo>
                    <a:pt x="298" y="1024"/>
                  </a:lnTo>
                  <a:lnTo>
                    <a:pt x="296" y="1024"/>
                  </a:lnTo>
                  <a:lnTo>
                    <a:pt x="295" y="1021"/>
                  </a:lnTo>
                  <a:lnTo>
                    <a:pt x="293" y="1019"/>
                  </a:lnTo>
                  <a:lnTo>
                    <a:pt x="292" y="1016"/>
                  </a:lnTo>
                  <a:lnTo>
                    <a:pt x="290" y="1014"/>
                  </a:lnTo>
                  <a:lnTo>
                    <a:pt x="287" y="1013"/>
                  </a:lnTo>
                  <a:lnTo>
                    <a:pt x="284" y="1013"/>
                  </a:lnTo>
                  <a:lnTo>
                    <a:pt x="281" y="1013"/>
                  </a:lnTo>
                  <a:lnTo>
                    <a:pt x="280" y="1013"/>
                  </a:lnTo>
                  <a:lnTo>
                    <a:pt x="277" y="1014"/>
                  </a:lnTo>
                  <a:lnTo>
                    <a:pt x="275" y="1016"/>
                  </a:lnTo>
                  <a:lnTo>
                    <a:pt x="274" y="1017"/>
                  </a:lnTo>
                  <a:lnTo>
                    <a:pt x="272" y="1019"/>
                  </a:lnTo>
                  <a:lnTo>
                    <a:pt x="270" y="1017"/>
                  </a:lnTo>
                  <a:lnTo>
                    <a:pt x="269" y="1017"/>
                  </a:lnTo>
                  <a:lnTo>
                    <a:pt x="266" y="1014"/>
                  </a:lnTo>
                  <a:lnTo>
                    <a:pt x="263" y="1013"/>
                  </a:lnTo>
                  <a:lnTo>
                    <a:pt x="260" y="1013"/>
                  </a:lnTo>
                  <a:lnTo>
                    <a:pt x="255" y="1011"/>
                  </a:lnTo>
                  <a:lnTo>
                    <a:pt x="251" y="1011"/>
                  </a:lnTo>
                  <a:lnTo>
                    <a:pt x="246" y="1011"/>
                  </a:lnTo>
                  <a:lnTo>
                    <a:pt x="243" y="1011"/>
                  </a:lnTo>
                  <a:lnTo>
                    <a:pt x="240" y="1010"/>
                  </a:lnTo>
                  <a:lnTo>
                    <a:pt x="237" y="1008"/>
                  </a:lnTo>
                  <a:lnTo>
                    <a:pt x="235" y="1005"/>
                  </a:lnTo>
                  <a:lnTo>
                    <a:pt x="234" y="1004"/>
                  </a:lnTo>
                  <a:lnTo>
                    <a:pt x="231" y="1001"/>
                  </a:lnTo>
                  <a:lnTo>
                    <a:pt x="229" y="999"/>
                  </a:lnTo>
                  <a:lnTo>
                    <a:pt x="228" y="998"/>
                  </a:lnTo>
                  <a:lnTo>
                    <a:pt x="226" y="995"/>
                  </a:lnTo>
                  <a:lnTo>
                    <a:pt x="223" y="993"/>
                  </a:lnTo>
                  <a:lnTo>
                    <a:pt x="222" y="992"/>
                  </a:lnTo>
                  <a:lnTo>
                    <a:pt x="220" y="990"/>
                  </a:lnTo>
                  <a:lnTo>
                    <a:pt x="219" y="988"/>
                  </a:lnTo>
                  <a:lnTo>
                    <a:pt x="217" y="987"/>
                  </a:lnTo>
                  <a:lnTo>
                    <a:pt x="216" y="987"/>
                  </a:lnTo>
                  <a:lnTo>
                    <a:pt x="214" y="988"/>
                  </a:lnTo>
                  <a:lnTo>
                    <a:pt x="214" y="990"/>
                  </a:lnTo>
                  <a:lnTo>
                    <a:pt x="213" y="990"/>
                  </a:lnTo>
                  <a:lnTo>
                    <a:pt x="211" y="993"/>
                  </a:lnTo>
                  <a:lnTo>
                    <a:pt x="208" y="995"/>
                  </a:lnTo>
                  <a:lnTo>
                    <a:pt x="206" y="996"/>
                  </a:lnTo>
                  <a:lnTo>
                    <a:pt x="205" y="996"/>
                  </a:lnTo>
                  <a:lnTo>
                    <a:pt x="203" y="999"/>
                  </a:lnTo>
                  <a:lnTo>
                    <a:pt x="202" y="999"/>
                  </a:lnTo>
                  <a:lnTo>
                    <a:pt x="200" y="1002"/>
                  </a:lnTo>
                  <a:lnTo>
                    <a:pt x="199" y="1002"/>
                  </a:lnTo>
                  <a:lnTo>
                    <a:pt x="199" y="1004"/>
                  </a:lnTo>
                  <a:lnTo>
                    <a:pt x="197" y="1005"/>
                  </a:lnTo>
                  <a:lnTo>
                    <a:pt x="196" y="1007"/>
                  </a:lnTo>
                  <a:lnTo>
                    <a:pt x="194" y="1007"/>
                  </a:lnTo>
                  <a:lnTo>
                    <a:pt x="194" y="1008"/>
                  </a:lnTo>
                  <a:lnTo>
                    <a:pt x="193" y="1010"/>
                  </a:lnTo>
                  <a:lnTo>
                    <a:pt x="191" y="1011"/>
                  </a:lnTo>
                  <a:lnTo>
                    <a:pt x="191" y="1013"/>
                  </a:lnTo>
                  <a:lnTo>
                    <a:pt x="190" y="1013"/>
                  </a:lnTo>
                  <a:lnTo>
                    <a:pt x="188" y="1014"/>
                  </a:lnTo>
                  <a:lnTo>
                    <a:pt x="188" y="1016"/>
                  </a:lnTo>
                  <a:lnTo>
                    <a:pt x="187" y="1017"/>
                  </a:lnTo>
                  <a:lnTo>
                    <a:pt x="185" y="1019"/>
                  </a:lnTo>
                  <a:lnTo>
                    <a:pt x="184" y="1021"/>
                  </a:lnTo>
                  <a:lnTo>
                    <a:pt x="182" y="1021"/>
                  </a:lnTo>
                  <a:lnTo>
                    <a:pt x="180" y="1022"/>
                  </a:lnTo>
                  <a:lnTo>
                    <a:pt x="180" y="1024"/>
                  </a:lnTo>
                  <a:lnTo>
                    <a:pt x="179" y="1025"/>
                  </a:lnTo>
                  <a:lnTo>
                    <a:pt x="177" y="1025"/>
                  </a:lnTo>
                  <a:lnTo>
                    <a:pt x="177" y="1027"/>
                  </a:lnTo>
                  <a:lnTo>
                    <a:pt x="176" y="1030"/>
                  </a:lnTo>
                  <a:lnTo>
                    <a:pt x="174" y="1031"/>
                  </a:lnTo>
                  <a:lnTo>
                    <a:pt x="173" y="1033"/>
                  </a:lnTo>
                  <a:lnTo>
                    <a:pt x="173" y="1034"/>
                  </a:lnTo>
                  <a:lnTo>
                    <a:pt x="171" y="1036"/>
                  </a:lnTo>
                  <a:lnTo>
                    <a:pt x="170" y="1037"/>
                  </a:lnTo>
                  <a:lnTo>
                    <a:pt x="170" y="1039"/>
                  </a:lnTo>
                  <a:lnTo>
                    <a:pt x="168" y="1039"/>
                  </a:lnTo>
                  <a:lnTo>
                    <a:pt x="168" y="1040"/>
                  </a:lnTo>
                  <a:lnTo>
                    <a:pt x="168" y="1042"/>
                  </a:lnTo>
                  <a:lnTo>
                    <a:pt x="170" y="1042"/>
                  </a:lnTo>
                  <a:lnTo>
                    <a:pt x="171" y="1043"/>
                  </a:lnTo>
                  <a:lnTo>
                    <a:pt x="171" y="1045"/>
                  </a:lnTo>
                  <a:lnTo>
                    <a:pt x="171" y="1046"/>
                  </a:lnTo>
                  <a:lnTo>
                    <a:pt x="170" y="1046"/>
                  </a:lnTo>
                  <a:lnTo>
                    <a:pt x="170" y="1048"/>
                  </a:lnTo>
                  <a:lnTo>
                    <a:pt x="170" y="1050"/>
                  </a:lnTo>
                  <a:lnTo>
                    <a:pt x="168" y="1051"/>
                  </a:lnTo>
                  <a:lnTo>
                    <a:pt x="167" y="1053"/>
                  </a:lnTo>
                  <a:lnTo>
                    <a:pt x="165" y="1053"/>
                  </a:lnTo>
                  <a:lnTo>
                    <a:pt x="164" y="1054"/>
                  </a:lnTo>
                  <a:lnTo>
                    <a:pt x="162" y="1054"/>
                  </a:lnTo>
                  <a:lnTo>
                    <a:pt x="159" y="1054"/>
                  </a:lnTo>
                  <a:lnTo>
                    <a:pt x="158" y="1056"/>
                  </a:lnTo>
                  <a:lnTo>
                    <a:pt x="156" y="1059"/>
                  </a:lnTo>
                  <a:lnTo>
                    <a:pt x="155" y="1062"/>
                  </a:lnTo>
                  <a:lnTo>
                    <a:pt x="151" y="1066"/>
                  </a:lnTo>
                  <a:lnTo>
                    <a:pt x="150" y="1069"/>
                  </a:lnTo>
                  <a:lnTo>
                    <a:pt x="150" y="1071"/>
                  </a:lnTo>
                  <a:lnTo>
                    <a:pt x="147" y="1075"/>
                  </a:lnTo>
                  <a:lnTo>
                    <a:pt x="145" y="1079"/>
                  </a:lnTo>
                  <a:lnTo>
                    <a:pt x="142" y="1086"/>
                  </a:lnTo>
                  <a:lnTo>
                    <a:pt x="141" y="1088"/>
                  </a:lnTo>
                  <a:lnTo>
                    <a:pt x="138" y="1094"/>
                  </a:lnTo>
                  <a:lnTo>
                    <a:pt x="136" y="1097"/>
                  </a:lnTo>
                  <a:lnTo>
                    <a:pt x="133" y="1106"/>
                  </a:lnTo>
                  <a:lnTo>
                    <a:pt x="130" y="1108"/>
                  </a:lnTo>
                  <a:lnTo>
                    <a:pt x="129" y="1111"/>
                  </a:lnTo>
                  <a:lnTo>
                    <a:pt x="127" y="1114"/>
                  </a:lnTo>
                  <a:lnTo>
                    <a:pt x="121" y="1120"/>
                  </a:lnTo>
                  <a:lnTo>
                    <a:pt x="119" y="1120"/>
                  </a:lnTo>
                  <a:lnTo>
                    <a:pt x="118" y="1121"/>
                  </a:lnTo>
                  <a:lnTo>
                    <a:pt x="113" y="1126"/>
                  </a:lnTo>
                  <a:lnTo>
                    <a:pt x="109" y="1130"/>
                  </a:lnTo>
                  <a:lnTo>
                    <a:pt x="107" y="1137"/>
                  </a:lnTo>
                  <a:lnTo>
                    <a:pt x="106" y="1138"/>
                  </a:lnTo>
                  <a:lnTo>
                    <a:pt x="104" y="1138"/>
                  </a:lnTo>
                  <a:lnTo>
                    <a:pt x="103" y="1140"/>
                  </a:lnTo>
                  <a:lnTo>
                    <a:pt x="101" y="1140"/>
                  </a:lnTo>
                  <a:lnTo>
                    <a:pt x="100" y="1143"/>
                  </a:lnTo>
                  <a:lnTo>
                    <a:pt x="97" y="1144"/>
                  </a:lnTo>
                  <a:lnTo>
                    <a:pt x="97" y="1137"/>
                  </a:lnTo>
                  <a:lnTo>
                    <a:pt x="97" y="1133"/>
                  </a:lnTo>
                  <a:lnTo>
                    <a:pt x="97" y="1130"/>
                  </a:lnTo>
                  <a:lnTo>
                    <a:pt x="97" y="1127"/>
                  </a:lnTo>
                  <a:lnTo>
                    <a:pt x="97" y="1123"/>
                  </a:lnTo>
                  <a:lnTo>
                    <a:pt x="98" y="1121"/>
                  </a:lnTo>
                  <a:lnTo>
                    <a:pt x="97" y="1118"/>
                  </a:lnTo>
                  <a:lnTo>
                    <a:pt x="97" y="1112"/>
                  </a:lnTo>
                  <a:lnTo>
                    <a:pt x="93" y="1108"/>
                  </a:lnTo>
                  <a:lnTo>
                    <a:pt x="90" y="1106"/>
                  </a:lnTo>
                  <a:lnTo>
                    <a:pt x="87" y="1104"/>
                  </a:lnTo>
                  <a:lnTo>
                    <a:pt x="86" y="1101"/>
                  </a:lnTo>
                  <a:lnTo>
                    <a:pt x="84" y="1098"/>
                  </a:lnTo>
                  <a:lnTo>
                    <a:pt x="84" y="1097"/>
                  </a:lnTo>
                  <a:lnTo>
                    <a:pt x="83" y="1092"/>
                  </a:lnTo>
                  <a:lnTo>
                    <a:pt x="81" y="1088"/>
                  </a:lnTo>
                  <a:lnTo>
                    <a:pt x="80" y="1086"/>
                  </a:lnTo>
                  <a:lnTo>
                    <a:pt x="78" y="1086"/>
                  </a:lnTo>
                  <a:lnTo>
                    <a:pt x="75" y="1085"/>
                  </a:lnTo>
                  <a:lnTo>
                    <a:pt x="75" y="1083"/>
                  </a:lnTo>
                  <a:lnTo>
                    <a:pt x="71" y="1082"/>
                  </a:lnTo>
                  <a:lnTo>
                    <a:pt x="66" y="1079"/>
                  </a:lnTo>
                  <a:lnTo>
                    <a:pt x="65" y="1077"/>
                  </a:lnTo>
                  <a:lnTo>
                    <a:pt x="61" y="1075"/>
                  </a:lnTo>
                  <a:lnTo>
                    <a:pt x="60" y="1074"/>
                  </a:lnTo>
                  <a:lnTo>
                    <a:pt x="57" y="1071"/>
                  </a:lnTo>
                  <a:lnTo>
                    <a:pt x="55" y="1071"/>
                  </a:lnTo>
                  <a:lnTo>
                    <a:pt x="54" y="1069"/>
                  </a:lnTo>
                  <a:lnTo>
                    <a:pt x="52" y="1066"/>
                  </a:lnTo>
                  <a:lnTo>
                    <a:pt x="51" y="1065"/>
                  </a:lnTo>
                  <a:lnTo>
                    <a:pt x="51" y="1063"/>
                  </a:lnTo>
                  <a:lnTo>
                    <a:pt x="46" y="1060"/>
                  </a:lnTo>
                  <a:lnTo>
                    <a:pt x="45" y="1059"/>
                  </a:lnTo>
                  <a:lnTo>
                    <a:pt x="43" y="1059"/>
                  </a:lnTo>
                  <a:lnTo>
                    <a:pt x="42" y="1057"/>
                  </a:lnTo>
                  <a:lnTo>
                    <a:pt x="39" y="1056"/>
                  </a:lnTo>
                  <a:lnTo>
                    <a:pt x="39" y="1054"/>
                  </a:lnTo>
                  <a:lnTo>
                    <a:pt x="36" y="1054"/>
                  </a:lnTo>
                  <a:lnTo>
                    <a:pt x="31" y="1051"/>
                  </a:lnTo>
                  <a:lnTo>
                    <a:pt x="31" y="1050"/>
                  </a:lnTo>
                  <a:lnTo>
                    <a:pt x="29" y="1048"/>
                  </a:lnTo>
                  <a:lnTo>
                    <a:pt x="26" y="1046"/>
                  </a:lnTo>
                  <a:lnTo>
                    <a:pt x="26" y="1043"/>
                  </a:lnTo>
                  <a:lnTo>
                    <a:pt x="25" y="1043"/>
                  </a:lnTo>
                  <a:lnTo>
                    <a:pt x="22" y="1039"/>
                  </a:lnTo>
                  <a:lnTo>
                    <a:pt x="20" y="1037"/>
                  </a:lnTo>
                  <a:lnTo>
                    <a:pt x="19" y="1037"/>
                  </a:lnTo>
                  <a:lnTo>
                    <a:pt x="16" y="1037"/>
                  </a:lnTo>
                  <a:lnTo>
                    <a:pt x="10" y="1036"/>
                  </a:lnTo>
                  <a:lnTo>
                    <a:pt x="8" y="1034"/>
                  </a:lnTo>
                  <a:lnTo>
                    <a:pt x="5" y="1033"/>
                  </a:lnTo>
                  <a:lnTo>
                    <a:pt x="3" y="1033"/>
                  </a:lnTo>
                  <a:lnTo>
                    <a:pt x="2" y="1031"/>
                  </a:lnTo>
                  <a:lnTo>
                    <a:pt x="0" y="1028"/>
                  </a:lnTo>
                  <a:lnTo>
                    <a:pt x="0" y="1024"/>
                  </a:lnTo>
                  <a:lnTo>
                    <a:pt x="2" y="1019"/>
                  </a:lnTo>
                  <a:lnTo>
                    <a:pt x="3" y="1013"/>
                  </a:lnTo>
                  <a:lnTo>
                    <a:pt x="5" y="1007"/>
                  </a:lnTo>
                  <a:lnTo>
                    <a:pt x="8" y="1002"/>
                  </a:lnTo>
                  <a:lnTo>
                    <a:pt x="8" y="1001"/>
                  </a:lnTo>
                  <a:lnTo>
                    <a:pt x="11" y="992"/>
                  </a:lnTo>
                  <a:lnTo>
                    <a:pt x="11" y="990"/>
                  </a:lnTo>
                  <a:lnTo>
                    <a:pt x="13" y="988"/>
                  </a:lnTo>
                  <a:lnTo>
                    <a:pt x="14" y="984"/>
                  </a:lnTo>
                  <a:lnTo>
                    <a:pt x="14" y="982"/>
                  </a:lnTo>
                  <a:lnTo>
                    <a:pt x="16" y="979"/>
                  </a:lnTo>
                  <a:lnTo>
                    <a:pt x="17" y="976"/>
                  </a:lnTo>
                  <a:lnTo>
                    <a:pt x="19" y="972"/>
                  </a:lnTo>
                  <a:lnTo>
                    <a:pt x="20" y="967"/>
                  </a:lnTo>
                  <a:lnTo>
                    <a:pt x="23" y="964"/>
                  </a:lnTo>
                  <a:lnTo>
                    <a:pt x="26" y="959"/>
                  </a:lnTo>
                  <a:lnTo>
                    <a:pt x="29" y="955"/>
                  </a:lnTo>
                  <a:lnTo>
                    <a:pt x="32" y="952"/>
                  </a:lnTo>
                  <a:lnTo>
                    <a:pt x="34" y="950"/>
                  </a:lnTo>
                  <a:lnTo>
                    <a:pt x="39" y="944"/>
                  </a:lnTo>
                  <a:lnTo>
                    <a:pt x="40" y="941"/>
                  </a:lnTo>
                  <a:lnTo>
                    <a:pt x="40" y="940"/>
                  </a:lnTo>
                  <a:lnTo>
                    <a:pt x="42" y="938"/>
                  </a:lnTo>
                  <a:lnTo>
                    <a:pt x="40" y="937"/>
                  </a:lnTo>
                  <a:lnTo>
                    <a:pt x="40" y="935"/>
                  </a:lnTo>
                  <a:lnTo>
                    <a:pt x="40" y="932"/>
                  </a:lnTo>
                  <a:lnTo>
                    <a:pt x="40" y="930"/>
                  </a:lnTo>
                  <a:lnTo>
                    <a:pt x="39" y="929"/>
                  </a:lnTo>
                  <a:lnTo>
                    <a:pt x="36" y="924"/>
                  </a:lnTo>
                  <a:lnTo>
                    <a:pt x="31" y="921"/>
                  </a:lnTo>
                  <a:lnTo>
                    <a:pt x="25" y="918"/>
                  </a:lnTo>
                  <a:lnTo>
                    <a:pt x="10" y="911"/>
                  </a:lnTo>
                  <a:lnTo>
                    <a:pt x="13" y="908"/>
                  </a:lnTo>
                  <a:lnTo>
                    <a:pt x="13" y="906"/>
                  </a:lnTo>
                  <a:lnTo>
                    <a:pt x="14" y="903"/>
                  </a:lnTo>
                  <a:lnTo>
                    <a:pt x="20" y="897"/>
                  </a:lnTo>
                  <a:lnTo>
                    <a:pt x="20" y="895"/>
                  </a:lnTo>
                  <a:lnTo>
                    <a:pt x="25" y="891"/>
                  </a:lnTo>
                  <a:lnTo>
                    <a:pt x="26" y="886"/>
                  </a:lnTo>
                  <a:lnTo>
                    <a:pt x="29" y="885"/>
                  </a:lnTo>
                  <a:lnTo>
                    <a:pt x="31" y="882"/>
                  </a:lnTo>
                  <a:lnTo>
                    <a:pt x="32" y="879"/>
                  </a:lnTo>
                  <a:lnTo>
                    <a:pt x="32" y="877"/>
                  </a:lnTo>
                  <a:lnTo>
                    <a:pt x="36" y="876"/>
                  </a:lnTo>
                  <a:lnTo>
                    <a:pt x="36" y="874"/>
                  </a:lnTo>
                  <a:lnTo>
                    <a:pt x="40" y="869"/>
                  </a:lnTo>
                  <a:lnTo>
                    <a:pt x="40" y="868"/>
                  </a:lnTo>
                  <a:lnTo>
                    <a:pt x="43" y="865"/>
                  </a:lnTo>
                  <a:lnTo>
                    <a:pt x="43" y="862"/>
                  </a:lnTo>
                  <a:lnTo>
                    <a:pt x="46" y="859"/>
                  </a:lnTo>
                  <a:lnTo>
                    <a:pt x="49" y="857"/>
                  </a:lnTo>
                  <a:lnTo>
                    <a:pt x="51" y="853"/>
                  </a:lnTo>
                  <a:lnTo>
                    <a:pt x="52" y="848"/>
                  </a:lnTo>
                  <a:lnTo>
                    <a:pt x="58" y="844"/>
                  </a:lnTo>
                  <a:lnTo>
                    <a:pt x="58" y="842"/>
                  </a:lnTo>
                  <a:lnTo>
                    <a:pt x="61" y="839"/>
                  </a:lnTo>
                  <a:lnTo>
                    <a:pt x="61" y="837"/>
                  </a:lnTo>
                  <a:lnTo>
                    <a:pt x="65" y="834"/>
                  </a:lnTo>
                  <a:lnTo>
                    <a:pt x="65" y="833"/>
                  </a:lnTo>
                  <a:lnTo>
                    <a:pt x="66" y="831"/>
                  </a:lnTo>
                  <a:lnTo>
                    <a:pt x="66" y="830"/>
                  </a:lnTo>
                  <a:lnTo>
                    <a:pt x="69" y="828"/>
                  </a:lnTo>
                  <a:lnTo>
                    <a:pt x="69" y="827"/>
                  </a:lnTo>
                  <a:lnTo>
                    <a:pt x="72" y="822"/>
                  </a:lnTo>
                  <a:lnTo>
                    <a:pt x="74" y="819"/>
                  </a:lnTo>
                  <a:lnTo>
                    <a:pt x="80" y="810"/>
                  </a:lnTo>
                  <a:lnTo>
                    <a:pt x="81" y="805"/>
                  </a:lnTo>
                  <a:lnTo>
                    <a:pt x="86" y="799"/>
                  </a:lnTo>
                  <a:lnTo>
                    <a:pt x="90" y="795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5" y="787"/>
                  </a:lnTo>
                  <a:lnTo>
                    <a:pt x="97" y="786"/>
                  </a:lnTo>
                  <a:lnTo>
                    <a:pt x="97" y="784"/>
                  </a:lnTo>
                  <a:lnTo>
                    <a:pt x="100" y="779"/>
                  </a:lnTo>
                  <a:lnTo>
                    <a:pt x="101" y="778"/>
                  </a:lnTo>
                  <a:lnTo>
                    <a:pt x="104" y="770"/>
                  </a:lnTo>
                  <a:lnTo>
                    <a:pt x="110" y="761"/>
                  </a:lnTo>
                  <a:lnTo>
                    <a:pt x="110" y="760"/>
                  </a:lnTo>
                  <a:lnTo>
                    <a:pt x="110" y="758"/>
                  </a:lnTo>
                  <a:lnTo>
                    <a:pt x="115" y="752"/>
                  </a:lnTo>
                  <a:lnTo>
                    <a:pt x="115" y="750"/>
                  </a:lnTo>
                  <a:lnTo>
                    <a:pt x="119" y="744"/>
                  </a:lnTo>
                  <a:lnTo>
                    <a:pt x="122" y="741"/>
                  </a:lnTo>
                  <a:lnTo>
                    <a:pt x="124" y="737"/>
                  </a:lnTo>
                  <a:lnTo>
                    <a:pt x="124" y="734"/>
                  </a:lnTo>
                  <a:lnTo>
                    <a:pt x="126" y="731"/>
                  </a:lnTo>
                  <a:lnTo>
                    <a:pt x="127" y="729"/>
                  </a:lnTo>
                  <a:lnTo>
                    <a:pt x="130" y="721"/>
                  </a:lnTo>
                  <a:lnTo>
                    <a:pt x="130" y="720"/>
                  </a:lnTo>
                  <a:lnTo>
                    <a:pt x="133" y="715"/>
                  </a:lnTo>
                  <a:lnTo>
                    <a:pt x="136" y="712"/>
                  </a:lnTo>
                  <a:lnTo>
                    <a:pt x="136" y="711"/>
                  </a:lnTo>
                  <a:lnTo>
                    <a:pt x="136" y="709"/>
                  </a:lnTo>
                  <a:lnTo>
                    <a:pt x="138" y="708"/>
                  </a:lnTo>
                  <a:lnTo>
                    <a:pt x="139" y="706"/>
                  </a:lnTo>
                  <a:lnTo>
                    <a:pt x="139" y="705"/>
                  </a:lnTo>
                  <a:lnTo>
                    <a:pt x="139" y="703"/>
                  </a:lnTo>
                  <a:lnTo>
                    <a:pt x="141" y="700"/>
                  </a:lnTo>
                  <a:lnTo>
                    <a:pt x="142" y="695"/>
                  </a:lnTo>
                  <a:lnTo>
                    <a:pt x="144" y="692"/>
                  </a:lnTo>
                  <a:lnTo>
                    <a:pt x="145" y="689"/>
                  </a:lnTo>
                  <a:lnTo>
                    <a:pt x="148" y="685"/>
                  </a:lnTo>
                  <a:lnTo>
                    <a:pt x="148" y="683"/>
                  </a:lnTo>
                  <a:lnTo>
                    <a:pt x="150" y="682"/>
                  </a:lnTo>
                  <a:lnTo>
                    <a:pt x="151" y="677"/>
                  </a:lnTo>
                  <a:lnTo>
                    <a:pt x="153" y="674"/>
                  </a:lnTo>
                  <a:lnTo>
                    <a:pt x="155" y="671"/>
                  </a:lnTo>
                  <a:lnTo>
                    <a:pt x="156" y="670"/>
                  </a:lnTo>
                  <a:lnTo>
                    <a:pt x="156" y="668"/>
                  </a:lnTo>
                  <a:lnTo>
                    <a:pt x="158" y="663"/>
                  </a:lnTo>
                  <a:lnTo>
                    <a:pt x="159" y="662"/>
                  </a:lnTo>
                  <a:lnTo>
                    <a:pt x="162" y="659"/>
                  </a:lnTo>
                  <a:lnTo>
                    <a:pt x="162" y="656"/>
                  </a:lnTo>
                  <a:lnTo>
                    <a:pt x="162" y="654"/>
                  </a:lnTo>
                  <a:lnTo>
                    <a:pt x="162" y="653"/>
                  </a:lnTo>
                  <a:lnTo>
                    <a:pt x="165" y="648"/>
                  </a:lnTo>
                  <a:lnTo>
                    <a:pt x="165" y="645"/>
                  </a:lnTo>
                  <a:lnTo>
                    <a:pt x="167" y="639"/>
                  </a:lnTo>
                  <a:lnTo>
                    <a:pt x="168" y="639"/>
                  </a:lnTo>
                  <a:lnTo>
                    <a:pt x="168" y="636"/>
                  </a:lnTo>
                  <a:lnTo>
                    <a:pt x="168" y="634"/>
                  </a:lnTo>
                  <a:lnTo>
                    <a:pt x="168" y="628"/>
                  </a:lnTo>
                  <a:lnTo>
                    <a:pt x="171" y="627"/>
                  </a:lnTo>
                  <a:lnTo>
                    <a:pt x="173" y="625"/>
                  </a:lnTo>
                  <a:lnTo>
                    <a:pt x="173" y="621"/>
                  </a:lnTo>
                  <a:lnTo>
                    <a:pt x="174" y="619"/>
                  </a:lnTo>
                  <a:lnTo>
                    <a:pt x="174" y="616"/>
                  </a:lnTo>
                  <a:lnTo>
                    <a:pt x="174" y="612"/>
                  </a:lnTo>
                  <a:lnTo>
                    <a:pt x="173" y="615"/>
                  </a:lnTo>
                  <a:lnTo>
                    <a:pt x="173" y="618"/>
                  </a:lnTo>
                  <a:lnTo>
                    <a:pt x="171" y="619"/>
                  </a:lnTo>
                  <a:lnTo>
                    <a:pt x="171" y="621"/>
                  </a:lnTo>
                  <a:lnTo>
                    <a:pt x="171" y="624"/>
                  </a:lnTo>
                  <a:lnTo>
                    <a:pt x="170" y="625"/>
                  </a:lnTo>
                  <a:lnTo>
                    <a:pt x="168" y="625"/>
                  </a:lnTo>
                  <a:lnTo>
                    <a:pt x="168" y="624"/>
                  </a:lnTo>
                  <a:lnTo>
                    <a:pt x="170" y="622"/>
                  </a:lnTo>
                  <a:lnTo>
                    <a:pt x="170" y="619"/>
                  </a:lnTo>
                  <a:lnTo>
                    <a:pt x="171" y="619"/>
                  </a:lnTo>
                  <a:lnTo>
                    <a:pt x="171" y="618"/>
                  </a:lnTo>
                  <a:lnTo>
                    <a:pt x="171" y="616"/>
                  </a:lnTo>
                  <a:lnTo>
                    <a:pt x="171" y="607"/>
                  </a:lnTo>
                  <a:lnTo>
                    <a:pt x="173" y="605"/>
                  </a:lnTo>
                  <a:lnTo>
                    <a:pt x="173" y="601"/>
                  </a:lnTo>
                  <a:lnTo>
                    <a:pt x="174" y="601"/>
                  </a:lnTo>
                  <a:lnTo>
                    <a:pt x="174" y="593"/>
                  </a:lnTo>
                  <a:lnTo>
                    <a:pt x="174" y="589"/>
                  </a:lnTo>
                  <a:lnTo>
                    <a:pt x="174" y="587"/>
                  </a:lnTo>
                  <a:lnTo>
                    <a:pt x="174" y="586"/>
                  </a:lnTo>
                  <a:lnTo>
                    <a:pt x="174" y="584"/>
                  </a:lnTo>
                  <a:lnTo>
                    <a:pt x="174" y="583"/>
                  </a:lnTo>
                  <a:lnTo>
                    <a:pt x="176" y="583"/>
                  </a:lnTo>
                  <a:lnTo>
                    <a:pt x="176" y="576"/>
                  </a:lnTo>
                  <a:lnTo>
                    <a:pt x="174" y="575"/>
                  </a:lnTo>
                  <a:lnTo>
                    <a:pt x="174" y="573"/>
                  </a:lnTo>
                  <a:lnTo>
                    <a:pt x="177" y="570"/>
                  </a:lnTo>
                  <a:lnTo>
                    <a:pt x="177" y="567"/>
                  </a:lnTo>
                  <a:lnTo>
                    <a:pt x="176" y="567"/>
                  </a:lnTo>
                  <a:lnTo>
                    <a:pt x="176" y="561"/>
                  </a:lnTo>
                  <a:lnTo>
                    <a:pt x="177" y="560"/>
                  </a:lnTo>
                  <a:lnTo>
                    <a:pt x="177" y="552"/>
                  </a:lnTo>
                  <a:lnTo>
                    <a:pt x="177" y="550"/>
                  </a:lnTo>
                  <a:lnTo>
                    <a:pt x="177" y="549"/>
                  </a:lnTo>
                  <a:lnTo>
                    <a:pt x="177" y="547"/>
                  </a:lnTo>
                  <a:lnTo>
                    <a:pt x="177" y="546"/>
                  </a:lnTo>
                  <a:lnTo>
                    <a:pt x="177" y="543"/>
                  </a:lnTo>
                  <a:lnTo>
                    <a:pt x="177" y="541"/>
                  </a:lnTo>
                  <a:lnTo>
                    <a:pt x="177" y="540"/>
                  </a:lnTo>
                  <a:lnTo>
                    <a:pt x="177" y="538"/>
                  </a:lnTo>
                  <a:lnTo>
                    <a:pt x="177" y="537"/>
                  </a:lnTo>
                  <a:lnTo>
                    <a:pt x="177" y="535"/>
                  </a:lnTo>
                  <a:lnTo>
                    <a:pt x="177" y="531"/>
                  </a:lnTo>
                  <a:lnTo>
                    <a:pt x="177" y="529"/>
                  </a:lnTo>
                  <a:lnTo>
                    <a:pt x="179" y="528"/>
                  </a:lnTo>
                  <a:lnTo>
                    <a:pt x="180" y="528"/>
                  </a:lnTo>
                  <a:lnTo>
                    <a:pt x="180" y="529"/>
                  </a:lnTo>
                  <a:lnTo>
                    <a:pt x="180" y="531"/>
                  </a:lnTo>
                  <a:lnTo>
                    <a:pt x="180" y="532"/>
                  </a:lnTo>
                  <a:lnTo>
                    <a:pt x="180" y="538"/>
                  </a:lnTo>
                  <a:lnTo>
                    <a:pt x="180" y="540"/>
                  </a:lnTo>
                  <a:lnTo>
                    <a:pt x="180" y="541"/>
                  </a:lnTo>
                  <a:lnTo>
                    <a:pt x="179" y="543"/>
                  </a:lnTo>
                  <a:lnTo>
                    <a:pt x="180" y="544"/>
                  </a:lnTo>
                  <a:lnTo>
                    <a:pt x="180" y="550"/>
                  </a:lnTo>
                  <a:lnTo>
                    <a:pt x="180" y="554"/>
                  </a:lnTo>
                  <a:lnTo>
                    <a:pt x="180" y="561"/>
                  </a:lnTo>
                  <a:lnTo>
                    <a:pt x="180" y="563"/>
                  </a:lnTo>
                  <a:lnTo>
                    <a:pt x="180" y="564"/>
                  </a:lnTo>
                  <a:lnTo>
                    <a:pt x="184" y="567"/>
                  </a:lnTo>
                  <a:lnTo>
                    <a:pt x="187" y="567"/>
                  </a:lnTo>
                  <a:lnTo>
                    <a:pt x="187" y="570"/>
                  </a:lnTo>
                  <a:lnTo>
                    <a:pt x="188" y="575"/>
                  </a:lnTo>
                  <a:lnTo>
                    <a:pt x="187" y="576"/>
                  </a:lnTo>
                  <a:lnTo>
                    <a:pt x="187" y="583"/>
                  </a:lnTo>
                  <a:lnTo>
                    <a:pt x="187" y="586"/>
                  </a:lnTo>
                  <a:lnTo>
                    <a:pt x="187" y="584"/>
                  </a:lnTo>
                  <a:lnTo>
                    <a:pt x="187" y="583"/>
                  </a:lnTo>
                  <a:lnTo>
                    <a:pt x="188" y="581"/>
                  </a:lnTo>
                  <a:lnTo>
                    <a:pt x="188" y="578"/>
                  </a:lnTo>
                  <a:lnTo>
                    <a:pt x="190" y="576"/>
                  </a:lnTo>
                  <a:lnTo>
                    <a:pt x="190" y="578"/>
                  </a:lnTo>
                  <a:lnTo>
                    <a:pt x="190" y="579"/>
                  </a:lnTo>
                  <a:lnTo>
                    <a:pt x="190" y="584"/>
                  </a:lnTo>
                  <a:lnTo>
                    <a:pt x="191" y="584"/>
                  </a:lnTo>
                  <a:lnTo>
                    <a:pt x="191" y="579"/>
                  </a:lnTo>
                  <a:lnTo>
                    <a:pt x="193" y="576"/>
                  </a:lnTo>
                  <a:lnTo>
                    <a:pt x="193" y="573"/>
                  </a:lnTo>
                  <a:lnTo>
                    <a:pt x="190" y="569"/>
                  </a:lnTo>
                  <a:lnTo>
                    <a:pt x="191" y="567"/>
                  </a:lnTo>
                  <a:lnTo>
                    <a:pt x="193" y="566"/>
                  </a:lnTo>
                  <a:lnTo>
                    <a:pt x="191" y="566"/>
                  </a:lnTo>
                  <a:lnTo>
                    <a:pt x="188" y="566"/>
                  </a:lnTo>
                  <a:lnTo>
                    <a:pt x="187" y="564"/>
                  </a:lnTo>
                  <a:lnTo>
                    <a:pt x="187" y="563"/>
                  </a:lnTo>
                  <a:lnTo>
                    <a:pt x="187" y="560"/>
                  </a:lnTo>
                  <a:lnTo>
                    <a:pt x="187" y="558"/>
                  </a:lnTo>
                  <a:lnTo>
                    <a:pt x="187" y="557"/>
                  </a:lnTo>
                  <a:lnTo>
                    <a:pt x="187" y="555"/>
                  </a:lnTo>
                  <a:lnTo>
                    <a:pt x="185" y="555"/>
                  </a:lnTo>
                  <a:lnTo>
                    <a:pt x="187" y="554"/>
                  </a:lnTo>
                  <a:lnTo>
                    <a:pt x="185" y="552"/>
                  </a:lnTo>
                  <a:lnTo>
                    <a:pt x="185" y="550"/>
                  </a:lnTo>
                  <a:lnTo>
                    <a:pt x="185" y="549"/>
                  </a:lnTo>
                  <a:lnTo>
                    <a:pt x="185" y="547"/>
                  </a:lnTo>
                  <a:lnTo>
                    <a:pt x="184" y="547"/>
                  </a:lnTo>
                  <a:lnTo>
                    <a:pt x="184" y="541"/>
                  </a:lnTo>
                  <a:lnTo>
                    <a:pt x="184" y="540"/>
                  </a:lnTo>
                  <a:lnTo>
                    <a:pt x="185" y="538"/>
                  </a:lnTo>
                  <a:lnTo>
                    <a:pt x="187" y="538"/>
                  </a:lnTo>
                  <a:lnTo>
                    <a:pt x="188" y="537"/>
                  </a:lnTo>
                  <a:lnTo>
                    <a:pt x="190" y="537"/>
                  </a:lnTo>
                  <a:lnTo>
                    <a:pt x="193" y="535"/>
                  </a:lnTo>
                  <a:lnTo>
                    <a:pt x="193" y="534"/>
                  </a:lnTo>
                  <a:lnTo>
                    <a:pt x="193" y="531"/>
                  </a:lnTo>
                  <a:lnTo>
                    <a:pt x="191" y="528"/>
                  </a:lnTo>
                  <a:lnTo>
                    <a:pt x="191" y="526"/>
                  </a:lnTo>
                  <a:lnTo>
                    <a:pt x="194" y="525"/>
                  </a:lnTo>
                  <a:lnTo>
                    <a:pt x="197" y="525"/>
                  </a:lnTo>
                  <a:lnTo>
                    <a:pt x="199" y="526"/>
                  </a:lnTo>
                  <a:lnTo>
                    <a:pt x="202" y="526"/>
                  </a:lnTo>
                  <a:lnTo>
                    <a:pt x="203" y="526"/>
                  </a:lnTo>
                  <a:lnTo>
                    <a:pt x="205" y="526"/>
                  </a:lnTo>
                  <a:lnTo>
                    <a:pt x="203" y="521"/>
                  </a:lnTo>
                  <a:lnTo>
                    <a:pt x="202" y="525"/>
                  </a:lnTo>
                  <a:lnTo>
                    <a:pt x="200" y="525"/>
                  </a:lnTo>
                  <a:lnTo>
                    <a:pt x="199" y="523"/>
                  </a:lnTo>
                  <a:lnTo>
                    <a:pt x="197" y="523"/>
                  </a:lnTo>
                  <a:lnTo>
                    <a:pt x="196" y="521"/>
                  </a:lnTo>
                  <a:lnTo>
                    <a:pt x="196" y="520"/>
                  </a:lnTo>
                  <a:lnTo>
                    <a:pt x="197" y="520"/>
                  </a:lnTo>
                  <a:lnTo>
                    <a:pt x="197" y="517"/>
                  </a:lnTo>
                  <a:lnTo>
                    <a:pt x="196" y="517"/>
                  </a:lnTo>
                  <a:lnTo>
                    <a:pt x="196" y="520"/>
                  </a:lnTo>
                  <a:lnTo>
                    <a:pt x="194" y="521"/>
                  </a:lnTo>
                  <a:lnTo>
                    <a:pt x="193" y="523"/>
                  </a:lnTo>
                  <a:lnTo>
                    <a:pt x="191" y="523"/>
                  </a:lnTo>
                  <a:lnTo>
                    <a:pt x="188" y="525"/>
                  </a:lnTo>
                  <a:lnTo>
                    <a:pt x="187" y="526"/>
                  </a:lnTo>
                  <a:lnTo>
                    <a:pt x="187" y="528"/>
                  </a:lnTo>
                  <a:lnTo>
                    <a:pt x="187" y="529"/>
                  </a:lnTo>
                  <a:lnTo>
                    <a:pt x="184" y="531"/>
                  </a:lnTo>
                  <a:lnTo>
                    <a:pt x="182" y="531"/>
                  </a:lnTo>
                  <a:lnTo>
                    <a:pt x="182" y="529"/>
                  </a:lnTo>
                  <a:lnTo>
                    <a:pt x="184" y="529"/>
                  </a:lnTo>
                  <a:lnTo>
                    <a:pt x="184" y="521"/>
                  </a:lnTo>
                  <a:lnTo>
                    <a:pt x="182" y="520"/>
                  </a:lnTo>
                  <a:lnTo>
                    <a:pt x="182" y="518"/>
                  </a:lnTo>
                  <a:lnTo>
                    <a:pt x="182" y="517"/>
                  </a:lnTo>
                  <a:lnTo>
                    <a:pt x="184" y="515"/>
                  </a:lnTo>
                  <a:lnTo>
                    <a:pt x="184" y="512"/>
                  </a:lnTo>
                  <a:lnTo>
                    <a:pt x="184" y="505"/>
                  </a:lnTo>
                  <a:lnTo>
                    <a:pt x="184" y="503"/>
                  </a:lnTo>
                  <a:lnTo>
                    <a:pt x="179" y="500"/>
                  </a:lnTo>
                  <a:lnTo>
                    <a:pt x="179" y="496"/>
                  </a:lnTo>
                  <a:lnTo>
                    <a:pt x="180" y="494"/>
                  </a:lnTo>
                  <a:lnTo>
                    <a:pt x="180" y="492"/>
                  </a:lnTo>
                  <a:lnTo>
                    <a:pt x="182" y="489"/>
                  </a:lnTo>
                  <a:lnTo>
                    <a:pt x="185" y="489"/>
                  </a:lnTo>
                  <a:lnTo>
                    <a:pt x="185" y="488"/>
                  </a:lnTo>
                  <a:lnTo>
                    <a:pt x="187" y="488"/>
                  </a:lnTo>
                  <a:lnTo>
                    <a:pt x="188" y="486"/>
                  </a:lnTo>
                  <a:lnTo>
                    <a:pt x="190" y="486"/>
                  </a:lnTo>
                  <a:lnTo>
                    <a:pt x="190" y="485"/>
                  </a:lnTo>
                  <a:lnTo>
                    <a:pt x="194" y="485"/>
                  </a:lnTo>
                  <a:lnTo>
                    <a:pt x="197" y="488"/>
                  </a:lnTo>
                  <a:lnTo>
                    <a:pt x="197" y="491"/>
                  </a:lnTo>
                  <a:lnTo>
                    <a:pt x="199" y="491"/>
                  </a:lnTo>
                  <a:lnTo>
                    <a:pt x="200" y="491"/>
                  </a:lnTo>
                  <a:lnTo>
                    <a:pt x="200" y="489"/>
                  </a:lnTo>
                  <a:lnTo>
                    <a:pt x="200" y="488"/>
                  </a:lnTo>
                  <a:lnTo>
                    <a:pt x="197" y="485"/>
                  </a:lnTo>
                  <a:lnTo>
                    <a:pt x="199" y="483"/>
                  </a:lnTo>
                  <a:lnTo>
                    <a:pt x="200" y="480"/>
                  </a:lnTo>
                  <a:lnTo>
                    <a:pt x="202" y="477"/>
                  </a:lnTo>
                  <a:lnTo>
                    <a:pt x="202" y="471"/>
                  </a:lnTo>
                  <a:lnTo>
                    <a:pt x="203" y="470"/>
                  </a:lnTo>
                  <a:lnTo>
                    <a:pt x="203" y="468"/>
                  </a:lnTo>
                  <a:lnTo>
                    <a:pt x="205" y="467"/>
                  </a:lnTo>
                  <a:lnTo>
                    <a:pt x="206" y="465"/>
                  </a:lnTo>
                  <a:lnTo>
                    <a:pt x="208" y="465"/>
                  </a:lnTo>
                  <a:lnTo>
                    <a:pt x="209" y="463"/>
                  </a:lnTo>
                  <a:lnTo>
                    <a:pt x="213" y="463"/>
                  </a:lnTo>
                  <a:lnTo>
                    <a:pt x="214" y="463"/>
                  </a:lnTo>
                  <a:lnTo>
                    <a:pt x="216" y="463"/>
                  </a:lnTo>
                  <a:lnTo>
                    <a:pt x="214" y="462"/>
                  </a:lnTo>
                  <a:lnTo>
                    <a:pt x="213" y="462"/>
                  </a:lnTo>
                  <a:lnTo>
                    <a:pt x="211" y="462"/>
                  </a:lnTo>
                  <a:lnTo>
                    <a:pt x="211" y="460"/>
                  </a:lnTo>
                  <a:lnTo>
                    <a:pt x="208" y="460"/>
                  </a:lnTo>
                  <a:lnTo>
                    <a:pt x="208" y="462"/>
                  </a:lnTo>
                  <a:lnTo>
                    <a:pt x="206" y="462"/>
                  </a:lnTo>
                  <a:lnTo>
                    <a:pt x="203" y="460"/>
                  </a:lnTo>
                  <a:lnTo>
                    <a:pt x="203" y="456"/>
                  </a:lnTo>
                  <a:lnTo>
                    <a:pt x="205" y="456"/>
                  </a:lnTo>
                  <a:lnTo>
                    <a:pt x="203" y="454"/>
                  </a:lnTo>
                  <a:lnTo>
                    <a:pt x="203" y="453"/>
                  </a:lnTo>
                  <a:lnTo>
                    <a:pt x="205" y="451"/>
                  </a:lnTo>
                  <a:lnTo>
                    <a:pt x="206" y="450"/>
                  </a:lnTo>
                  <a:lnTo>
                    <a:pt x="211" y="448"/>
                  </a:lnTo>
                  <a:lnTo>
                    <a:pt x="217" y="447"/>
                  </a:lnTo>
                  <a:lnTo>
                    <a:pt x="220" y="444"/>
                  </a:lnTo>
                  <a:lnTo>
                    <a:pt x="222" y="441"/>
                  </a:lnTo>
                  <a:lnTo>
                    <a:pt x="222" y="436"/>
                  </a:lnTo>
                  <a:lnTo>
                    <a:pt x="222" y="431"/>
                  </a:lnTo>
                  <a:lnTo>
                    <a:pt x="222" y="430"/>
                  </a:lnTo>
                  <a:lnTo>
                    <a:pt x="219" y="428"/>
                  </a:lnTo>
                  <a:lnTo>
                    <a:pt x="217" y="425"/>
                  </a:lnTo>
                  <a:lnTo>
                    <a:pt x="217" y="419"/>
                  </a:lnTo>
                  <a:lnTo>
                    <a:pt x="217" y="418"/>
                  </a:lnTo>
                  <a:lnTo>
                    <a:pt x="219" y="412"/>
                  </a:lnTo>
                  <a:lnTo>
                    <a:pt x="219" y="407"/>
                  </a:lnTo>
                  <a:lnTo>
                    <a:pt x="217" y="402"/>
                  </a:lnTo>
                  <a:lnTo>
                    <a:pt x="217" y="399"/>
                  </a:lnTo>
                  <a:lnTo>
                    <a:pt x="219" y="392"/>
                  </a:lnTo>
                  <a:lnTo>
                    <a:pt x="219" y="389"/>
                  </a:lnTo>
                  <a:lnTo>
                    <a:pt x="219" y="381"/>
                  </a:lnTo>
                  <a:lnTo>
                    <a:pt x="219" y="375"/>
                  </a:lnTo>
                  <a:lnTo>
                    <a:pt x="220" y="369"/>
                  </a:lnTo>
                  <a:lnTo>
                    <a:pt x="223" y="363"/>
                  </a:lnTo>
                  <a:lnTo>
                    <a:pt x="226" y="360"/>
                  </a:lnTo>
                  <a:lnTo>
                    <a:pt x="231" y="355"/>
                  </a:lnTo>
                  <a:lnTo>
                    <a:pt x="238" y="352"/>
                  </a:lnTo>
                  <a:lnTo>
                    <a:pt x="243" y="352"/>
                  </a:lnTo>
                  <a:lnTo>
                    <a:pt x="248" y="352"/>
                  </a:lnTo>
                  <a:lnTo>
                    <a:pt x="254" y="354"/>
                  </a:lnTo>
                  <a:lnTo>
                    <a:pt x="260" y="354"/>
                  </a:lnTo>
                  <a:lnTo>
                    <a:pt x="261" y="354"/>
                  </a:lnTo>
                  <a:lnTo>
                    <a:pt x="263" y="352"/>
                  </a:lnTo>
                  <a:lnTo>
                    <a:pt x="269" y="349"/>
                  </a:lnTo>
                  <a:lnTo>
                    <a:pt x="274" y="344"/>
                  </a:lnTo>
                  <a:lnTo>
                    <a:pt x="275" y="338"/>
                  </a:lnTo>
                  <a:lnTo>
                    <a:pt x="278" y="329"/>
                  </a:lnTo>
                  <a:lnTo>
                    <a:pt x="283" y="322"/>
                  </a:lnTo>
                  <a:lnTo>
                    <a:pt x="290" y="315"/>
                  </a:lnTo>
                  <a:lnTo>
                    <a:pt x="292" y="311"/>
                  </a:lnTo>
                  <a:lnTo>
                    <a:pt x="292" y="308"/>
                  </a:lnTo>
                  <a:lnTo>
                    <a:pt x="290" y="305"/>
                  </a:lnTo>
                  <a:lnTo>
                    <a:pt x="286" y="299"/>
                  </a:lnTo>
                  <a:lnTo>
                    <a:pt x="283" y="291"/>
                  </a:lnTo>
                  <a:lnTo>
                    <a:pt x="283" y="290"/>
                  </a:lnTo>
                  <a:lnTo>
                    <a:pt x="281" y="280"/>
                  </a:lnTo>
                  <a:lnTo>
                    <a:pt x="284" y="273"/>
                  </a:lnTo>
                  <a:lnTo>
                    <a:pt x="286" y="270"/>
                  </a:lnTo>
                  <a:lnTo>
                    <a:pt x="289" y="268"/>
                  </a:lnTo>
                  <a:lnTo>
                    <a:pt x="301" y="261"/>
                  </a:lnTo>
                  <a:lnTo>
                    <a:pt x="303" y="259"/>
                  </a:lnTo>
                  <a:lnTo>
                    <a:pt x="304" y="253"/>
                  </a:lnTo>
                  <a:lnTo>
                    <a:pt x="306" y="244"/>
                  </a:lnTo>
                  <a:lnTo>
                    <a:pt x="304" y="239"/>
                  </a:lnTo>
                  <a:lnTo>
                    <a:pt x="304" y="235"/>
                  </a:lnTo>
                  <a:lnTo>
                    <a:pt x="307" y="221"/>
                  </a:lnTo>
                  <a:lnTo>
                    <a:pt x="309" y="218"/>
                  </a:lnTo>
                  <a:lnTo>
                    <a:pt x="312" y="215"/>
                  </a:lnTo>
                  <a:lnTo>
                    <a:pt x="315" y="215"/>
                  </a:lnTo>
                  <a:lnTo>
                    <a:pt x="319" y="215"/>
                  </a:lnTo>
                  <a:lnTo>
                    <a:pt x="322" y="215"/>
                  </a:lnTo>
                  <a:lnTo>
                    <a:pt x="325" y="209"/>
                  </a:lnTo>
                  <a:lnTo>
                    <a:pt x="324" y="181"/>
                  </a:lnTo>
                  <a:lnTo>
                    <a:pt x="325" y="175"/>
                  </a:lnTo>
                  <a:lnTo>
                    <a:pt x="327" y="169"/>
                  </a:lnTo>
                  <a:lnTo>
                    <a:pt x="332" y="166"/>
                  </a:lnTo>
                  <a:lnTo>
                    <a:pt x="336" y="161"/>
                  </a:lnTo>
                  <a:lnTo>
                    <a:pt x="341" y="158"/>
                  </a:lnTo>
                  <a:lnTo>
                    <a:pt x="342" y="148"/>
                  </a:lnTo>
                  <a:lnTo>
                    <a:pt x="344" y="138"/>
                  </a:lnTo>
                  <a:lnTo>
                    <a:pt x="347" y="131"/>
                  </a:lnTo>
                  <a:lnTo>
                    <a:pt x="350" y="128"/>
                  </a:lnTo>
                  <a:lnTo>
                    <a:pt x="351" y="125"/>
                  </a:lnTo>
                  <a:lnTo>
                    <a:pt x="359" y="120"/>
                  </a:lnTo>
                  <a:lnTo>
                    <a:pt x="367" y="119"/>
                  </a:lnTo>
                  <a:lnTo>
                    <a:pt x="373" y="119"/>
                  </a:lnTo>
                  <a:lnTo>
                    <a:pt x="385" y="128"/>
                  </a:lnTo>
                  <a:lnTo>
                    <a:pt x="396" y="129"/>
                  </a:lnTo>
                  <a:lnTo>
                    <a:pt x="405" y="128"/>
                  </a:lnTo>
                  <a:lnTo>
                    <a:pt x="412" y="126"/>
                  </a:lnTo>
                  <a:lnTo>
                    <a:pt x="418" y="123"/>
                  </a:lnTo>
                  <a:lnTo>
                    <a:pt x="420" y="123"/>
                  </a:lnTo>
                  <a:lnTo>
                    <a:pt x="422" y="120"/>
                  </a:lnTo>
                  <a:lnTo>
                    <a:pt x="425" y="119"/>
                  </a:lnTo>
                  <a:lnTo>
                    <a:pt x="428" y="116"/>
                  </a:lnTo>
                  <a:lnTo>
                    <a:pt x="431" y="112"/>
                  </a:lnTo>
                  <a:lnTo>
                    <a:pt x="432" y="111"/>
                  </a:lnTo>
                  <a:lnTo>
                    <a:pt x="435" y="108"/>
                  </a:lnTo>
                  <a:lnTo>
                    <a:pt x="438" y="106"/>
                  </a:lnTo>
                  <a:lnTo>
                    <a:pt x="443" y="105"/>
                  </a:lnTo>
                  <a:lnTo>
                    <a:pt x="449" y="105"/>
                  </a:lnTo>
                  <a:lnTo>
                    <a:pt x="454" y="105"/>
                  </a:lnTo>
                  <a:lnTo>
                    <a:pt x="458" y="105"/>
                  </a:lnTo>
                  <a:lnTo>
                    <a:pt x="463" y="105"/>
                  </a:lnTo>
                  <a:lnTo>
                    <a:pt x="467" y="106"/>
                  </a:lnTo>
                  <a:lnTo>
                    <a:pt x="469" y="109"/>
                  </a:lnTo>
                  <a:lnTo>
                    <a:pt x="472" y="111"/>
                  </a:lnTo>
                  <a:lnTo>
                    <a:pt x="475" y="114"/>
                  </a:lnTo>
                  <a:lnTo>
                    <a:pt x="476" y="117"/>
                  </a:lnTo>
                  <a:lnTo>
                    <a:pt x="476" y="122"/>
                  </a:lnTo>
                  <a:lnTo>
                    <a:pt x="476" y="126"/>
                  </a:lnTo>
                  <a:lnTo>
                    <a:pt x="478" y="129"/>
                  </a:lnTo>
                  <a:lnTo>
                    <a:pt x="481" y="132"/>
                  </a:lnTo>
                  <a:lnTo>
                    <a:pt x="484" y="134"/>
                  </a:lnTo>
                  <a:lnTo>
                    <a:pt x="487" y="135"/>
                  </a:lnTo>
                  <a:lnTo>
                    <a:pt x="490" y="138"/>
                  </a:lnTo>
                  <a:lnTo>
                    <a:pt x="492" y="140"/>
                  </a:lnTo>
                  <a:lnTo>
                    <a:pt x="495" y="141"/>
                  </a:lnTo>
                  <a:lnTo>
                    <a:pt x="496" y="143"/>
                  </a:lnTo>
                  <a:lnTo>
                    <a:pt x="498" y="143"/>
                  </a:lnTo>
                  <a:lnTo>
                    <a:pt x="499" y="146"/>
                  </a:lnTo>
                  <a:lnTo>
                    <a:pt x="501" y="149"/>
                  </a:lnTo>
                  <a:lnTo>
                    <a:pt x="502" y="152"/>
                  </a:lnTo>
                  <a:lnTo>
                    <a:pt x="505" y="154"/>
                  </a:lnTo>
                  <a:lnTo>
                    <a:pt x="509" y="155"/>
                  </a:lnTo>
                  <a:lnTo>
                    <a:pt x="512" y="157"/>
                  </a:lnTo>
                  <a:lnTo>
                    <a:pt x="515" y="158"/>
                  </a:lnTo>
                  <a:lnTo>
                    <a:pt x="515" y="157"/>
                  </a:lnTo>
                  <a:lnTo>
                    <a:pt x="519" y="157"/>
                  </a:lnTo>
                  <a:lnTo>
                    <a:pt x="522" y="155"/>
                  </a:lnTo>
                  <a:lnTo>
                    <a:pt x="525" y="155"/>
                  </a:lnTo>
                  <a:lnTo>
                    <a:pt x="530" y="154"/>
                  </a:lnTo>
                  <a:lnTo>
                    <a:pt x="533" y="152"/>
                  </a:lnTo>
                  <a:lnTo>
                    <a:pt x="537" y="151"/>
                  </a:lnTo>
                  <a:lnTo>
                    <a:pt x="541" y="149"/>
                  </a:lnTo>
                  <a:lnTo>
                    <a:pt x="545" y="148"/>
                  </a:lnTo>
                  <a:lnTo>
                    <a:pt x="550" y="148"/>
                  </a:lnTo>
                  <a:lnTo>
                    <a:pt x="551" y="148"/>
                  </a:lnTo>
                  <a:lnTo>
                    <a:pt x="554" y="148"/>
                  </a:lnTo>
                  <a:lnTo>
                    <a:pt x="559" y="149"/>
                  </a:lnTo>
                  <a:lnTo>
                    <a:pt x="562" y="151"/>
                  </a:lnTo>
                  <a:lnTo>
                    <a:pt x="565" y="151"/>
                  </a:lnTo>
                  <a:lnTo>
                    <a:pt x="570" y="152"/>
                  </a:lnTo>
                  <a:lnTo>
                    <a:pt x="574" y="154"/>
                  </a:lnTo>
                  <a:lnTo>
                    <a:pt x="580" y="154"/>
                  </a:lnTo>
                  <a:lnTo>
                    <a:pt x="583" y="151"/>
                  </a:lnTo>
                  <a:lnTo>
                    <a:pt x="586" y="149"/>
                  </a:lnTo>
                  <a:lnTo>
                    <a:pt x="589" y="148"/>
                  </a:lnTo>
                  <a:lnTo>
                    <a:pt x="592" y="145"/>
                  </a:lnTo>
                  <a:lnTo>
                    <a:pt x="595" y="143"/>
                  </a:lnTo>
                  <a:lnTo>
                    <a:pt x="600" y="141"/>
                  </a:lnTo>
                  <a:lnTo>
                    <a:pt x="603" y="140"/>
                  </a:lnTo>
                  <a:lnTo>
                    <a:pt x="608" y="138"/>
                  </a:lnTo>
                  <a:lnTo>
                    <a:pt x="611" y="137"/>
                  </a:lnTo>
                  <a:lnTo>
                    <a:pt x="615" y="135"/>
                  </a:lnTo>
                  <a:lnTo>
                    <a:pt x="620" y="134"/>
                  </a:lnTo>
                  <a:lnTo>
                    <a:pt x="624" y="134"/>
                  </a:lnTo>
                  <a:lnTo>
                    <a:pt x="629" y="134"/>
                  </a:lnTo>
                  <a:lnTo>
                    <a:pt x="634" y="134"/>
                  </a:lnTo>
                  <a:lnTo>
                    <a:pt x="638" y="134"/>
                  </a:lnTo>
                  <a:lnTo>
                    <a:pt x="641" y="135"/>
                  </a:lnTo>
                  <a:lnTo>
                    <a:pt x="644" y="138"/>
                  </a:lnTo>
                  <a:lnTo>
                    <a:pt x="647" y="140"/>
                  </a:lnTo>
                  <a:lnTo>
                    <a:pt x="650" y="141"/>
                  </a:lnTo>
                  <a:lnTo>
                    <a:pt x="652" y="143"/>
                  </a:lnTo>
                  <a:lnTo>
                    <a:pt x="655" y="145"/>
                  </a:lnTo>
                  <a:lnTo>
                    <a:pt x="658" y="146"/>
                  </a:lnTo>
                  <a:lnTo>
                    <a:pt x="663" y="148"/>
                  </a:lnTo>
                  <a:lnTo>
                    <a:pt x="667" y="146"/>
                  </a:lnTo>
                  <a:lnTo>
                    <a:pt x="670" y="146"/>
                  </a:lnTo>
                  <a:lnTo>
                    <a:pt x="675" y="145"/>
                  </a:lnTo>
                  <a:lnTo>
                    <a:pt x="678" y="143"/>
                  </a:lnTo>
                  <a:lnTo>
                    <a:pt x="679" y="143"/>
                  </a:lnTo>
                  <a:lnTo>
                    <a:pt x="681" y="141"/>
                  </a:lnTo>
                  <a:lnTo>
                    <a:pt x="687" y="141"/>
                  </a:lnTo>
                  <a:lnTo>
                    <a:pt x="692" y="141"/>
                  </a:lnTo>
                  <a:lnTo>
                    <a:pt x="695" y="143"/>
                  </a:lnTo>
                  <a:lnTo>
                    <a:pt x="696" y="143"/>
                  </a:lnTo>
                  <a:lnTo>
                    <a:pt x="698" y="143"/>
                  </a:lnTo>
                  <a:lnTo>
                    <a:pt x="702" y="145"/>
                  </a:lnTo>
                  <a:lnTo>
                    <a:pt x="707" y="146"/>
                  </a:lnTo>
                  <a:lnTo>
                    <a:pt x="710" y="148"/>
                  </a:lnTo>
                  <a:lnTo>
                    <a:pt x="714" y="148"/>
                  </a:lnTo>
                  <a:lnTo>
                    <a:pt x="719" y="149"/>
                  </a:lnTo>
                  <a:lnTo>
                    <a:pt x="724" y="151"/>
                  </a:lnTo>
                  <a:lnTo>
                    <a:pt x="727" y="151"/>
                  </a:lnTo>
                  <a:lnTo>
                    <a:pt x="733" y="151"/>
                  </a:lnTo>
                  <a:lnTo>
                    <a:pt x="737" y="151"/>
                  </a:lnTo>
                  <a:lnTo>
                    <a:pt x="742" y="152"/>
                  </a:lnTo>
                  <a:lnTo>
                    <a:pt x="747" y="152"/>
                  </a:lnTo>
                  <a:lnTo>
                    <a:pt x="751" y="152"/>
                  </a:lnTo>
                  <a:lnTo>
                    <a:pt x="754" y="154"/>
                  </a:lnTo>
                  <a:lnTo>
                    <a:pt x="759" y="155"/>
                  </a:lnTo>
                  <a:lnTo>
                    <a:pt x="762" y="155"/>
                  </a:lnTo>
                  <a:lnTo>
                    <a:pt x="766" y="157"/>
                  </a:lnTo>
                  <a:lnTo>
                    <a:pt x="771" y="158"/>
                  </a:lnTo>
                  <a:lnTo>
                    <a:pt x="776" y="158"/>
                  </a:lnTo>
                  <a:lnTo>
                    <a:pt x="780" y="158"/>
                  </a:lnTo>
                  <a:lnTo>
                    <a:pt x="785" y="158"/>
                  </a:lnTo>
                  <a:lnTo>
                    <a:pt x="789" y="158"/>
                  </a:lnTo>
                  <a:lnTo>
                    <a:pt x="795" y="157"/>
                  </a:lnTo>
                  <a:lnTo>
                    <a:pt x="798" y="155"/>
                  </a:lnTo>
                  <a:lnTo>
                    <a:pt x="801" y="154"/>
                  </a:lnTo>
                  <a:lnTo>
                    <a:pt x="806" y="154"/>
                  </a:lnTo>
                  <a:lnTo>
                    <a:pt x="811" y="151"/>
                  </a:lnTo>
                  <a:lnTo>
                    <a:pt x="814" y="151"/>
                  </a:lnTo>
                  <a:lnTo>
                    <a:pt x="818" y="149"/>
                  </a:lnTo>
                  <a:lnTo>
                    <a:pt x="821" y="146"/>
                  </a:lnTo>
                  <a:lnTo>
                    <a:pt x="824" y="145"/>
                  </a:lnTo>
                  <a:lnTo>
                    <a:pt x="824" y="143"/>
                  </a:lnTo>
                  <a:lnTo>
                    <a:pt x="826" y="140"/>
                  </a:lnTo>
                  <a:lnTo>
                    <a:pt x="826" y="137"/>
                  </a:lnTo>
                  <a:lnTo>
                    <a:pt x="827" y="134"/>
                  </a:lnTo>
                  <a:lnTo>
                    <a:pt x="829" y="129"/>
                  </a:lnTo>
                  <a:lnTo>
                    <a:pt x="830" y="126"/>
                  </a:lnTo>
                  <a:lnTo>
                    <a:pt x="835" y="126"/>
                  </a:lnTo>
                  <a:lnTo>
                    <a:pt x="841" y="126"/>
                  </a:lnTo>
                  <a:lnTo>
                    <a:pt x="844" y="128"/>
                  </a:lnTo>
                  <a:lnTo>
                    <a:pt x="849" y="129"/>
                  </a:lnTo>
                  <a:lnTo>
                    <a:pt x="852" y="131"/>
                  </a:lnTo>
                  <a:lnTo>
                    <a:pt x="856" y="132"/>
                  </a:lnTo>
                  <a:lnTo>
                    <a:pt x="859" y="132"/>
                  </a:lnTo>
                  <a:lnTo>
                    <a:pt x="864" y="134"/>
                  </a:lnTo>
                  <a:lnTo>
                    <a:pt x="869" y="134"/>
                  </a:lnTo>
                  <a:lnTo>
                    <a:pt x="873" y="134"/>
                  </a:lnTo>
                  <a:lnTo>
                    <a:pt x="878" y="134"/>
                  </a:lnTo>
                  <a:lnTo>
                    <a:pt x="884" y="134"/>
                  </a:lnTo>
                  <a:lnTo>
                    <a:pt x="888" y="134"/>
                  </a:lnTo>
                  <a:lnTo>
                    <a:pt x="893" y="132"/>
                  </a:lnTo>
                  <a:lnTo>
                    <a:pt x="896" y="131"/>
                  </a:lnTo>
                  <a:lnTo>
                    <a:pt x="901" y="129"/>
                  </a:lnTo>
                  <a:lnTo>
                    <a:pt x="904" y="128"/>
                  </a:lnTo>
                  <a:lnTo>
                    <a:pt x="907" y="125"/>
                  </a:lnTo>
                  <a:lnTo>
                    <a:pt x="910" y="122"/>
                  </a:lnTo>
                  <a:lnTo>
                    <a:pt x="911" y="119"/>
                  </a:lnTo>
                  <a:lnTo>
                    <a:pt x="911" y="114"/>
                  </a:lnTo>
                  <a:lnTo>
                    <a:pt x="913" y="111"/>
                  </a:lnTo>
                  <a:lnTo>
                    <a:pt x="913" y="106"/>
                  </a:lnTo>
                  <a:lnTo>
                    <a:pt x="913" y="102"/>
                  </a:lnTo>
                  <a:lnTo>
                    <a:pt x="914" y="97"/>
                  </a:lnTo>
                  <a:lnTo>
                    <a:pt x="917" y="94"/>
                  </a:lnTo>
                  <a:lnTo>
                    <a:pt x="920" y="93"/>
                  </a:lnTo>
                  <a:lnTo>
                    <a:pt x="924" y="91"/>
                  </a:lnTo>
                  <a:lnTo>
                    <a:pt x="928" y="90"/>
                  </a:lnTo>
                  <a:lnTo>
                    <a:pt x="933" y="90"/>
                  </a:lnTo>
                  <a:lnTo>
                    <a:pt x="936" y="88"/>
                  </a:lnTo>
                  <a:lnTo>
                    <a:pt x="937" y="88"/>
                  </a:lnTo>
                  <a:lnTo>
                    <a:pt x="940" y="87"/>
                  </a:lnTo>
                  <a:lnTo>
                    <a:pt x="943" y="83"/>
                  </a:lnTo>
                  <a:lnTo>
                    <a:pt x="948" y="83"/>
                  </a:lnTo>
                  <a:lnTo>
                    <a:pt x="953" y="82"/>
                  </a:lnTo>
                  <a:lnTo>
                    <a:pt x="957" y="80"/>
                  </a:lnTo>
                  <a:lnTo>
                    <a:pt x="960" y="82"/>
                  </a:lnTo>
                  <a:lnTo>
                    <a:pt x="963" y="85"/>
                  </a:lnTo>
                  <a:lnTo>
                    <a:pt x="966" y="87"/>
                  </a:lnTo>
                  <a:lnTo>
                    <a:pt x="968" y="90"/>
                  </a:lnTo>
                  <a:lnTo>
                    <a:pt x="969" y="94"/>
                  </a:lnTo>
                  <a:lnTo>
                    <a:pt x="971" y="97"/>
                  </a:lnTo>
                  <a:lnTo>
                    <a:pt x="974" y="102"/>
                  </a:lnTo>
                  <a:lnTo>
                    <a:pt x="975" y="103"/>
                  </a:lnTo>
                  <a:lnTo>
                    <a:pt x="978" y="106"/>
                  </a:lnTo>
                  <a:lnTo>
                    <a:pt x="981" y="108"/>
                  </a:lnTo>
                  <a:lnTo>
                    <a:pt x="985" y="111"/>
                  </a:lnTo>
                  <a:lnTo>
                    <a:pt x="989" y="111"/>
                  </a:lnTo>
                  <a:lnTo>
                    <a:pt x="994" y="109"/>
                  </a:lnTo>
                  <a:lnTo>
                    <a:pt x="998" y="109"/>
                  </a:lnTo>
                  <a:lnTo>
                    <a:pt x="1003" y="108"/>
                  </a:lnTo>
                  <a:lnTo>
                    <a:pt x="1006" y="106"/>
                  </a:lnTo>
                  <a:lnTo>
                    <a:pt x="1009" y="105"/>
                  </a:lnTo>
                  <a:lnTo>
                    <a:pt x="1012" y="103"/>
                  </a:lnTo>
                  <a:lnTo>
                    <a:pt x="1017" y="102"/>
                  </a:lnTo>
                  <a:lnTo>
                    <a:pt x="1021" y="100"/>
                  </a:lnTo>
                  <a:lnTo>
                    <a:pt x="1024" y="99"/>
                  </a:lnTo>
                  <a:lnTo>
                    <a:pt x="1027" y="97"/>
                  </a:lnTo>
                  <a:lnTo>
                    <a:pt x="1032" y="97"/>
                  </a:lnTo>
                  <a:lnTo>
                    <a:pt x="1036" y="97"/>
                  </a:lnTo>
                  <a:lnTo>
                    <a:pt x="1041" y="96"/>
                  </a:lnTo>
                  <a:lnTo>
                    <a:pt x="1044" y="94"/>
                  </a:lnTo>
                  <a:lnTo>
                    <a:pt x="1049" y="93"/>
                  </a:lnTo>
                  <a:lnTo>
                    <a:pt x="1052" y="91"/>
                  </a:lnTo>
                  <a:lnTo>
                    <a:pt x="1056" y="90"/>
                  </a:lnTo>
                  <a:lnTo>
                    <a:pt x="1061" y="90"/>
                  </a:lnTo>
                  <a:lnTo>
                    <a:pt x="1062" y="90"/>
                  </a:lnTo>
                  <a:lnTo>
                    <a:pt x="1067" y="88"/>
                  </a:lnTo>
                  <a:lnTo>
                    <a:pt x="1073" y="90"/>
                  </a:lnTo>
                  <a:lnTo>
                    <a:pt x="1078" y="90"/>
                  </a:lnTo>
                  <a:lnTo>
                    <a:pt x="1081" y="91"/>
                  </a:lnTo>
                  <a:lnTo>
                    <a:pt x="1084" y="93"/>
                  </a:lnTo>
                  <a:lnTo>
                    <a:pt x="1088" y="94"/>
                  </a:lnTo>
                  <a:lnTo>
                    <a:pt x="1093" y="94"/>
                  </a:lnTo>
                  <a:lnTo>
                    <a:pt x="1096" y="96"/>
                  </a:lnTo>
                  <a:lnTo>
                    <a:pt x="1101" y="97"/>
                  </a:lnTo>
                  <a:lnTo>
                    <a:pt x="1105" y="99"/>
                  </a:lnTo>
                  <a:lnTo>
                    <a:pt x="1108" y="99"/>
                  </a:lnTo>
                  <a:lnTo>
                    <a:pt x="1114" y="100"/>
                  </a:lnTo>
                  <a:lnTo>
                    <a:pt x="1119" y="99"/>
                  </a:lnTo>
                  <a:lnTo>
                    <a:pt x="1122" y="97"/>
                  </a:lnTo>
                  <a:lnTo>
                    <a:pt x="1125" y="96"/>
                  </a:lnTo>
                  <a:lnTo>
                    <a:pt x="1129" y="94"/>
                  </a:lnTo>
                  <a:lnTo>
                    <a:pt x="1133" y="93"/>
                  </a:lnTo>
                  <a:lnTo>
                    <a:pt x="1136" y="91"/>
                  </a:lnTo>
                  <a:lnTo>
                    <a:pt x="1140" y="90"/>
                  </a:lnTo>
                  <a:lnTo>
                    <a:pt x="1145" y="88"/>
                  </a:lnTo>
                  <a:lnTo>
                    <a:pt x="1149" y="87"/>
                  </a:lnTo>
                  <a:lnTo>
                    <a:pt x="1154" y="87"/>
                  </a:lnTo>
                  <a:lnTo>
                    <a:pt x="1157" y="83"/>
                  </a:lnTo>
                  <a:lnTo>
                    <a:pt x="1162" y="83"/>
                  </a:lnTo>
                  <a:lnTo>
                    <a:pt x="1165" y="82"/>
                  </a:lnTo>
                  <a:lnTo>
                    <a:pt x="1169" y="80"/>
                  </a:lnTo>
                  <a:lnTo>
                    <a:pt x="1174" y="79"/>
                  </a:lnTo>
                  <a:lnTo>
                    <a:pt x="1178" y="80"/>
                  </a:lnTo>
                  <a:lnTo>
                    <a:pt x="1184" y="79"/>
                  </a:lnTo>
                  <a:lnTo>
                    <a:pt x="1187" y="80"/>
                  </a:lnTo>
                  <a:lnTo>
                    <a:pt x="1192" y="82"/>
                  </a:lnTo>
                  <a:lnTo>
                    <a:pt x="1197" y="82"/>
                  </a:lnTo>
                  <a:lnTo>
                    <a:pt x="1201" y="82"/>
                  </a:lnTo>
                  <a:lnTo>
                    <a:pt x="1207" y="80"/>
                  </a:lnTo>
                  <a:lnTo>
                    <a:pt x="1210" y="79"/>
                  </a:lnTo>
                  <a:lnTo>
                    <a:pt x="1213" y="77"/>
                  </a:lnTo>
                  <a:lnTo>
                    <a:pt x="1215" y="74"/>
                  </a:lnTo>
                  <a:lnTo>
                    <a:pt x="1218" y="71"/>
                  </a:lnTo>
                  <a:lnTo>
                    <a:pt x="1221" y="68"/>
                  </a:lnTo>
                  <a:lnTo>
                    <a:pt x="1223" y="67"/>
                  </a:lnTo>
                  <a:lnTo>
                    <a:pt x="1226" y="64"/>
                  </a:lnTo>
                  <a:lnTo>
                    <a:pt x="1226" y="59"/>
                  </a:lnTo>
                  <a:lnTo>
                    <a:pt x="1226" y="54"/>
                  </a:lnTo>
                  <a:lnTo>
                    <a:pt x="1224" y="50"/>
                  </a:lnTo>
                  <a:lnTo>
                    <a:pt x="1220" y="48"/>
                  </a:lnTo>
                  <a:lnTo>
                    <a:pt x="1216" y="47"/>
                  </a:lnTo>
                  <a:lnTo>
                    <a:pt x="1212" y="47"/>
                  </a:lnTo>
                  <a:lnTo>
                    <a:pt x="1209" y="44"/>
                  </a:lnTo>
                  <a:lnTo>
                    <a:pt x="1207" y="41"/>
                  </a:lnTo>
                  <a:lnTo>
                    <a:pt x="1206" y="38"/>
                  </a:lnTo>
                  <a:lnTo>
                    <a:pt x="1204" y="33"/>
                  </a:lnTo>
                  <a:lnTo>
                    <a:pt x="1204" y="29"/>
                  </a:lnTo>
                  <a:lnTo>
                    <a:pt x="1206" y="25"/>
                  </a:lnTo>
                  <a:lnTo>
                    <a:pt x="1209" y="22"/>
                  </a:lnTo>
                  <a:lnTo>
                    <a:pt x="1212" y="21"/>
                  </a:lnTo>
                  <a:lnTo>
                    <a:pt x="1215" y="18"/>
                  </a:lnTo>
                  <a:lnTo>
                    <a:pt x="1218" y="16"/>
                  </a:lnTo>
                  <a:lnTo>
                    <a:pt x="1223" y="16"/>
                  </a:lnTo>
                  <a:lnTo>
                    <a:pt x="1227" y="16"/>
                  </a:lnTo>
                  <a:lnTo>
                    <a:pt x="1230" y="19"/>
                  </a:lnTo>
                  <a:lnTo>
                    <a:pt x="1233" y="21"/>
                  </a:lnTo>
                  <a:lnTo>
                    <a:pt x="1236" y="24"/>
                  </a:lnTo>
                  <a:lnTo>
                    <a:pt x="1238" y="27"/>
                  </a:lnTo>
                  <a:lnTo>
                    <a:pt x="1239" y="32"/>
                  </a:lnTo>
                  <a:lnTo>
                    <a:pt x="1241" y="35"/>
                  </a:lnTo>
                  <a:lnTo>
                    <a:pt x="1242" y="38"/>
                  </a:lnTo>
                  <a:lnTo>
                    <a:pt x="1245" y="41"/>
                  </a:lnTo>
                  <a:lnTo>
                    <a:pt x="1247" y="44"/>
                  </a:lnTo>
                  <a:lnTo>
                    <a:pt x="1250" y="45"/>
                  </a:lnTo>
                  <a:lnTo>
                    <a:pt x="1255" y="47"/>
                  </a:lnTo>
                  <a:lnTo>
                    <a:pt x="1259" y="47"/>
                  </a:lnTo>
                  <a:lnTo>
                    <a:pt x="1264" y="45"/>
                  </a:lnTo>
                  <a:lnTo>
                    <a:pt x="1267" y="44"/>
                  </a:lnTo>
                  <a:lnTo>
                    <a:pt x="1271" y="42"/>
                  </a:lnTo>
                  <a:lnTo>
                    <a:pt x="1274" y="41"/>
                  </a:lnTo>
                  <a:lnTo>
                    <a:pt x="1277" y="38"/>
                  </a:lnTo>
                  <a:lnTo>
                    <a:pt x="1279" y="35"/>
                  </a:lnTo>
                  <a:lnTo>
                    <a:pt x="1281" y="32"/>
                  </a:lnTo>
                  <a:lnTo>
                    <a:pt x="1284" y="29"/>
                  </a:lnTo>
                  <a:lnTo>
                    <a:pt x="1285" y="25"/>
                  </a:lnTo>
                  <a:lnTo>
                    <a:pt x="1287" y="21"/>
                  </a:lnTo>
                  <a:lnTo>
                    <a:pt x="1288" y="18"/>
                  </a:lnTo>
                  <a:lnTo>
                    <a:pt x="1288" y="15"/>
                  </a:lnTo>
                  <a:lnTo>
                    <a:pt x="1290" y="12"/>
                  </a:lnTo>
                  <a:lnTo>
                    <a:pt x="1290" y="10"/>
                  </a:lnTo>
                  <a:lnTo>
                    <a:pt x="1291" y="9"/>
                  </a:lnTo>
                  <a:lnTo>
                    <a:pt x="1294" y="6"/>
                  </a:lnTo>
                  <a:lnTo>
                    <a:pt x="1297" y="4"/>
                  </a:lnTo>
                  <a:lnTo>
                    <a:pt x="1300" y="1"/>
                  </a:lnTo>
                  <a:lnTo>
                    <a:pt x="1305" y="0"/>
                  </a:lnTo>
                  <a:lnTo>
                    <a:pt x="1310" y="1"/>
                  </a:lnTo>
                  <a:lnTo>
                    <a:pt x="1313" y="3"/>
                  </a:lnTo>
                  <a:lnTo>
                    <a:pt x="1317" y="3"/>
                  </a:lnTo>
                  <a:lnTo>
                    <a:pt x="1319" y="7"/>
                  </a:lnTo>
                  <a:lnTo>
                    <a:pt x="1320" y="10"/>
                  </a:lnTo>
                  <a:lnTo>
                    <a:pt x="1322" y="15"/>
                  </a:lnTo>
                  <a:lnTo>
                    <a:pt x="1322" y="19"/>
                  </a:lnTo>
                  <a:lnTo>
                    <a:pt x="1323" y="24"/>
                  </a:lnTo>
                  <a:lnTo>
                    <a:pt x="1323" y="29"/>
                  </a:lnTo>
                  <a:lnTo>
                    <a:pt x="1325" y="32"/>
                  </a:lnTo>
                  <a:lnTo>
                    <a:pt x="1326" y="36"/>
                  </a:lnTo>
                  <a:lnTo>
                    <a:pt x="1329" y="38"/>
                  </a:lnTo>
                  <a:close/>
                </a:path>
              </a:pathLst>
            </a:custGeom>
            <a:solidFill>
              <a:srgbClr val="A85078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84">
              <a:extLst>
                <a:ext uri="{FF2B5EF4-FFF2-40B4-BE49-F238E27FC236}">
                  <a16:creationId xmlns:a16="http://schemas.microsoft.com/office/drawing/2014/main" id="{6812FFF9-D74E-4244-BE17-39772608B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0" y="1285"/>
              <a:ext cx="12" cy="48"/>
            </a:xfrm>
            <a:custGeom>
              <a:avLst/>
              <a:gdLst>
                <a:gd name="T0" fmla="*/ 1 w 12"/>
                <a:gd name="T1" fmla="*/ 48 h 48"/>
                <a:gd name="T2" fmla="*/ 0 w 12"/>
                <a:gd name="T3" fmla="*/ 48 h 48"/>
                <a:gd name="T4" fmla="*/ 0 w 12"/>
                <a:gd name="T5" fmla="*/ 42 h 48"/>
                <a:gd name="T6" fmla="*/ 1 w 12"/>
                <a:gd name="T7" fmla="*/ 39 h 48"/>
                <a:gd name="T8" fmla="*/ 3 w 12"/>
                <a:gd name="T9" fmla="*/ 38 h 48"/>
                <a:gd name="T10" fmla="*/ 3 w 12"/>
                <a:gd name="T11" fmla="*/ 33 h 48"/>
                <a:gd name="T12" fmla="*/ 4 w 12"/>
                <a:gd name="T13" fmla="*/ 30 h 48"/>
                <a:gd name="T14" fmla="*/ 4 w 12"/>
                <a:gd name="T15" fmla="*/ 27 h 48"/>
                <a:gd name="T16" fmla="*/ 6 w 12"/>
                <a:gd name="T17" fmla="*/ 21 h 48"/>
                <a:gd name="T18" fmla="*/ 7 w 12"/>
                <a:gd name="T19" fmla="*/ 18 h 48"/>
                <a:gd name="T20" fmla="*/ 7 w 12"/>
                <a:gd name="T21" fmla="*/ 16 h 48"/>
                <a:gd name="T22" fmla="*/ 9 w 12"/>
                <a:gd name="T23" fmla="*/ 13 h 48"/>
                <a:gd name="T24" fmla="*/ 9 w 12"/>
                <a:gd name="T25" fmla="*/ 12 h 48"/>
                <a:gd name="T26" fmla="*/ 9 w 12"/>
                <a:gd name="T27" fmla="*/ 10 h 48"/>
                <a:gd name="T28" fmla="*/ 10 w 12"/>
                <a:gd name="T29" fmla="*/ 3 h 48"/>
                <a:gd name="T30" fmla="*/ 10 w 12"/>
                <a:gd name="T31" fmla="*/ 1 h 48"/>
                <a:gd name="T32" fmla="*/ 10 w 12"/>
                <a:gd name="T33" fmla="*/ 0 h 48"/>
                <a:gd name="T34" fmla="*/ 12 w 12"/>
                <a:gd name="T35" fmla="*/ 1 h 48"/>
                <a:gd name="T36" fmla="*/ 12 w 12"/>
                <a:gd name="T37" fmla="*/ 3 h 48"/>
                <a:gd name="T38" fmla="*/ 12 w 12"/>
                <a:gd name="T39" fmla="*/ 9 h 48"/>
                <a:gd name="T40" fmla="*/ 12 w 12"/>
                <a:gd name="T41" fmla="*/ 10 h 48"/>
                <a:gd name="T42" fmla="*/ 10 w 12"/>
                <a:gd name="T43" fmla="*/ 10 h 48"/>
                <a:gd name="T44" fmla="*/ 10 w 12"/>
                <a:gd name="T45" fmla="*/ 16 h 48"/>
                <a:gd name="T46" fmla="*/ 12 w 12"/>
                <a:gd name="T47" fmla="*/ 16 h 48"/>
                <a:gd name="T48" fmla="*/ 10 w 12"/>
                <a:gd name="T49" fmla="*/ 18 h 48"/>
                <a:gd name="T50" fmla="*/ 10 w 12"/>
                <a:gd name="T51" fmla="*/ 19 h 48"/>
                <a:gd name="T52" fmla="*/ 9 w 12"/>
                <a:gd name="T53" fmla="*/ 24 h 48"/>
                <a:gd name="T54" fmla="*/ 9 w 12"/>
                <a:gd name="T55" fmla="*/ 27 h 48"/>
                <a:gd name="T56" fmla="*/ 7 w 12"/>
                <a:gd name="T57" fmla="*/ 27 h 48"/>
                <a:gd name="T58" fmla="*/ 7 w 12"/>
                <a:gd name="T59" fmla="*/ 29 h 48"/>
                <a:gd name="T60" fmla="*/ 7 w 12"/>
                <a:gd name="T61" fmla="*/ 30 h 48"/>
                <a:gd name="T62" fmla="*/ 7 w 12"/>
                <a:gd name="T63" fmla="*/ 32 h 48"/>
                <a:gd name="T64" fmla="*/ 6 w 12"/>
                <a:gd name="T65" fmla="*/ 33 h 48"/>
                <a:gd name="T66" fmla="*/ 6 w 12"/>
                <a:gd name="T67" fmla="*/ 36 h 48"/>
                <a:gd name="T68" fmla="*/ 4 w 12"/>
                <a:gd name="T69" fmla="*/ 36 h 48"/>
                <a:gd name="T70" fmla="*/ 4 w 12"/>
                <a:gd name="T71" fmla="*/ 39 h 48"/>
                <a:gd name="T72" fmla="*/ 4 w 12"/>
                <a:gd name="T73" fmla="*/ 42 h 48"/>
                <a:gd name="T74" fmla="*/ 3 w 12"/>
                <a:gd name="T75" fmla="*/ 44 h 48"/>
                <a:gd name="T76" fmla="*/ 3 w 12"/>
                <a:gd name="T77" fmla="*/ 47 h 48"/>
                <a:gd name="T78" fmla="*/ 1 w 12"/>
                <a:gd name="T7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" h="48">
                  <a:moveTo>
                    <a:pt x="1" y="48"/>
                  </a:moveTo>
                  <a:lnTo>
                    <a:pt x="0" y="48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3" y="38"/>
                  </a:lnTo>
                  <a:lnTo>
                    <a:pt x="3" y="33"/>
                  </a:lnTo>
                  <a:lnTo>
                    <a:pt x="4" y="30"/>
                  </a:lnTo>
                  <a:lnTo>
                    <a:pt x="4" y="27"/>
                  </a:lnTo>
                  <a:lnTo>
                    <a:pt x="6" y="21"/>
                  </a:lnTo>
                  <a:lnTo>
                    <a:pt x="7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10" y="3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2" y="3"/>
                  </a:lnTo>
                  <a:lnTo>
                    <a:pt x="12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10" y="19"/>
                  </a:lnTo>
                  <a:lnTo>
                    <a:pt x="9" y="24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7" y="29"/>
                  </a:lnTo>
                  <a:lnTo>
                    <a:pt x="7" y="30"/>
                  </a:lnTo>
                  <a:lnTo>
                    <a:pt x="7" y="32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3" y="44"/>
                  </a:lnTo>
                  <a:lnTo>
                    <a:pt x="3" y="47"/>
                  </a:lnTo>
                  <a:lnTo>
                    <a:pt x="1" y="4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5">
              <a:extLst>
                <a:ext uri="{FF2B5EF4-FFF2-40B4-BE49-F238E27FC236}">
                  <a16:creationId xmlns:a16="http://schemas.microsoft.com/office/drawing/2014/main" id="{4FF52E5F-0C63-4A92-9090-DA08995DD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1275"/>
              <a:ext cx="3" cy="7"/>
            </a:xfrm>
            <a:custGeom>
              <a:avLst/>
              <a:gdLst>
                <a:gd name="T0" fmla="*/ 3 w 3"/>
                <a:gd name="T1" fmla="*/ 7 h 7"/>
                <a:gd name="T2" fmla="*/ 2 w 3"/>
                <a:gd name="T3" fmla="*/ 7 h 7"/>
                <a:gd name="T4" fmla="*/ 0 w 3"/>
                <a:gd name="T5" fmla="*/ 5 h 7"/>
                <a:gd name="T6" fmla="*/ 0 w 3"/>
                <a:gd name="T7" fmla="*/ 3 h 7"/>
                <a:gd name="T8" fmla="*/ 2 w 3"/>
                <a:gd name="T9" fmla="*/ 0 h 7"/>
                <a:gd name="T10" fmla="*/ 3 w 3"/>
                <a:gd name="T11" fmla="*/ 0 h 7"/>
                <a:gd name="T12" fmla="*/ 3 w 3"/>
                <a:gd name="T13" fmla="*/ 2 h 7"/>
                <a:gd name="T14" fmla="*/ 3 w 3"/>
                <a:gd name="T15" fmla="*/ 5 h 7"/>
                <a:gd name="T16" fmla="*/ 3 w 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lnTo>
                    <a:pt x="2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7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21FC09FD-1501-4F2E-AA48-1B4C67E43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1239"/>
              <a:ext cx="2" cy="6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1 h 6"/>
                <a:gd name="T6" fmla="*/ 0 w 2"/>
                <a:gd name="T7" fmla="*/ 0 h 6"/>
                <a:gd name="T8" fmla="*/ 2 w 2"/>
                <a:gd name="T9" fmla="*/ 0 h 6"/>
                <a:gd name="T10" fmla="*/ 2 w 2"/>
                <a:gd name="T11" fmla="*/ 1 h 6"/>
                <a:gd name="T12" fmla="*/ 2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0" y="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7">
              <a:extLst>
                <a:ext uri="{FF2B5EF4-FFF2-40B4-BE49-F238E27FC236}">
                  <a16:creationId xmlns:a16="http://schemas.microsoft.com/office/drawing/2014/main" id="{B4CAE233-F83A-4D68-9BE7-7CDF43511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5" y="1208"/>
              <a:ext cx="4" cy="22"/>
            </a:xfrm>
            <a:custGeom>
              <a:avLst/>
              <a:gdLst>
                <a:gd name="T0" fmla="*/ 4 w 4"/>
                <a:gd name="T1" fmla="*/ 22 h 22"/>
                <a:gd name="T2" fmla="*/ 2 w 4"/>
                <a:gd name="T3" fmla="*/ 22 h 22"/>
                <a:gd name="T4" fmla="*/ 0 w 4"/>
                <a:gd name="T5" fmla="*/ 22 h 22"/>
                <a:gd name="T6" fmla="*/ 0 w 4"/>
                <a:gd name="T7" fmla="*/ 20 h 22"/>
                <a:gd name="T8" fmla="*/ 2 w 4"/>
                <a:gd name="T9" fmla="*/ 20 h 22"/>
                <a:gd name="T10" fmla="*/ 2 w 4"/>
                <a:gd name="T11" fmla="*/ 17 h 22"/>
                <a:gd name="T12" fmla="*/ 0 w 4"/>
                <a:gd name="T13" fmla="*/ 16 h 22"/>
                <a:gd name="T14" fmla="*/ 2 w 4"/>
                <a:gd name="T15" fmla="*/ 14 h 22"/>
                <a:gd name="T16" fmla="*/ 0 w 4"/>
                <a:gd name="T17" fmla="*/ 12 h 22"/>
                <a:gd name="T18" fmla="*/ 2 w 4"/>
                <a:gd name="T19" fmla="*/ 9 h 22"/>
                <a:gd name="T20" fmla="*/ 0 w 4"/>
                <a:gd name="T21" fmla="*/ 8 h 22"/>
                <a:gd name="T22" fmla="*/ 2 w 4"/>
                <a:gd name="T23" fmla="*/ 6 h 22"/>
                <a:gd name="T24" fmla="*/ 0 w 4"/>
                <a:gd name="T25" fmla="*/ 5 h 22"/>
                <a:gd name="T26" fmla="*/ 0 w 4"/>
                <a:gd name="T27" fmla="*/ 2 h 22"/>
                <a:gd name="T28" fmla="*/ 2 w 4"/>
                <a:gd name="T29" fmla="*/ 0 h 22"/>
                <a:gd name="T30" fmla="*/ 4 w 4"/>
                <a:gd name="T31" fmla="*/ 0 h 22"/>
                <a:gd name="T32" fmla="*/ 4 w 4"/>
                <a:gd name="T33" fmla="*/ 2 h 22"/>
                <a:gd name="T34" fmla="*/ 4 w 4"/>
                <a:gd name="T35" fmla="*/ 3 h 22"/>
                <a:gd name="T36" fmla="*/ 4 w 4"/>
                <a:gd name="T37" fmla="*/ 5 h 22"/>
                <a:gd name="T38" fmla="*/ 4 w 4"/>
                <a:gd name="T39" fmla="*/ 8 h 22"/>
                <a:gd name="T40" fmla="*/ 4 w 4"/>
                <a:gd name="T41" fmla="*/ 9 h 22"/>
                <a:gd name="T42" fmla="*/ 4 w 4"/>
                <a:gd name="T43" fmla="*/ 12 h 22"/>
                <a:gd name="T44" fmla="*/ 4 w 4"/>
                <a:gd name="T45" fmla="*/ 14 h 22"/>
                <a:gd name="T46" fmla="*/ 4 w 4"/>
                <a:gd name="T47" fmla="*/ 16 h 22"/>
                <a:gd name="T48" fmla="*/ 4 w 4"/>
                <a:gd name="T49" fmla="*/ 17 h 22"/>
                <a:gd name="T50" fmla="*/ 4 w 4"/>
                <a:gd name="T51" fmla="*/ 19 h 22"/>
                <a:gd name="T52" fmla="*/ 4 w 4"/>
                <a:gd name="T5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22">
                  <a:moveTo>
                    <a:pt x="4" y="22"/>
                  </a:moveTo>
                  <a:lnTo>
                    <a:pt x="2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5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7"/>
                  </a:lnTo>
                  <a:lnTo>
                    <a:pt x="4" y="19"/>
                  </a:lnTo>
                  <a:lnTo>
                    <a:pt x="4" y="2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88">
              <a:extLst>
                <a:ext uri="{FF2B5EF4-FFF2-40B4-BE49-F238E27FC236}">
                  <a16:creationId xmlns:a16="http://schemas.microsoft.com/office/drawing/2014/main" id="{728A1FED-74B4-49C3-9E9F-DAE7AA105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" y="1176"/>
              <a:ext cx="7" cy="15"/>
            </a:xfrm>
            <a:custGeom>
              <a:avLst/>
              <a:gdLst>
                <a:gd name="T0" fmla="*/ 3 w 7"/>
                <a:gd name="T1" fmla="*/ 14 h 15"/>
                <a:gd name="T2" fmla="*/ 2 w 7"/>
                <a:gd name="T3" fmla="*/ 15 h 15"/>
                <a:gd name="T4" fmla="*/ 2 w 7"/>
                <a:gd name="T5" fmla="*/ 14 h 15"/>
                <a:gd name="T6" fmla="*/ 2 w 7"/>
                <a:gd name="T7" fmla="*/ 9 h 15"/>
                <a:gd name="T8" fmla="*/ 0 w 7"/>
                <a:gd name="T9" fmla="*/ 8 h 15"/>
                <a:gd name="T10" fmla="*/ 0 w 7"/>
                <a:gd name="T11" fmla="*/ 6 h 15"/>
                <a:gd name="T12" fmla="*/ 2 w 7"/>
                <a:gd name="T13" fmla="*/ 5 h 15"/>
                <a:gd name="T14" fmla="*/ 2 w 7"/>
                <a:gd name="T15" fmla="*/ 2 h 15"/>
                <a:gd name="T16" fmla="*/ 3 w 7"/>
                <a:gd name="T17" fmla="*/ 0 h 15"/>
                <a:gd name="T18" fmla="*/ 5 w 7"/>
                <a:gd name="T19" fmla="*/ 0 h 15"/>
                <a:gd name="T20" fmla="*/ 7 w 7"/>
                <a:gd name="T21" fmla="*/ 2 h 15"/>
                <a:gd name="T22" fmla="*/ 7 w 7"/>
                <a:gd name="T23" fmla="*/ 6 h 15"/>
                <a:gd name="T24" fmla="*/ 3 w 7"/>
                <a:gd name="T25" fmla="*/ 9 h 15"/>
                <a:gd name="T26" fmla="*/ 3 w 7"/>
                <a:gd name="T27" fmla="*/ 11 h 15"/>
                <a:gd name="T28" fmla="*/ 3 w 7"/>
                <a:gd name="T2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3" y="14"/>
                  </a:moveTo>
                  <a:lnTo>
                    <a:pt x="2" y="15"/>
                  </a:lnTo>
                  <a:lnTo>
                    <a:pt x="2" y="14"/>
                  </a:lnTo>
                  <a:lnTo>
                    <a:pt x="2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5"/>
                  </a:lnTo>
                  <a:lnTo>
                    <a:pt x="2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7" y="6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89">
              <a:extLst>
                <a:ext uri="{FF2B5EF4-FFF2-40B4-BE49-F238E27FC236}">
                  <a16:creationId xmlns:a16="http://schemas.microsoft.com/office/drawing/2014/main" id="{FB687051-6EA8-40E1-9BF9-4F72A43F6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1" y="1153"/>
              <a:ext cx="4" cy="16"/>
            </a:xfrm>
            <a:custGeom>
              <a:avLst/>
              <a:gdLst>
                <a:gd name="T0" fmla="*/ 1 w 4"/>
                <a:gd name="T1" fmla="*/ 14 h 16"/>
                <a:gd name="T2" fmla="*/ 1 w 4"/>
                <a:gd name="T3" fmla="*/ 16 h 16"/>
                <a:gd name="T4" fmla="*/ 0 w 4"/>
                <a:gd name="T5" fmla="*/ 16 h 16"/>
                <a:gd name="T6" fmla="*/ 0 w 4"/>
                <a:gd name="T7" fmla="*/ 14 h 16"/>
                <a:gd name="T8" fmla="*/ 0 w 4"/>
                <a:gd name="T9" fmla="*/ 13 h 16"/>
                <a:gd name="T10" fmla="*/ 0 w 4"/>
                <a:gd name="T11" fmla="*/ 5 h 16"/>
                <a:gd name="T12" fmla="*/ 1 w 4"/>
                <a:gd name="T13" fmla="*/ 0 h 16"/>
                <a:gd name="T14" fmla="*/ 3 w 4"/>
                <a:gd name="T15" fmla="*/ 2 h 16"/>
                <a:gd name="T16" fmla="*/ 4 w 4"/>
                <a:gd name="T17" fmla="*/ 5 h 16"/>
                <a:gd name="T18" fmla="*/ 3 w 4"/>
                <a:gd name="T19" fmla="*/ 8 h 16"/>
                <a:gd name="T20" fmla="*/ 3 w 4"/>
                <a:gd name="T21" fmla="*/ 11 h 16"/>
                <a:gd name="T22" fmla="*/ 1 w 4"/>
                <a:gd name="T23" fmla="*/ 11 h 16"/>
                <a:gd name="T24" fmla="*/ 1 w 4"/>
                <a:gd name="T25" fmla="*/ 13 h 16"/>
                <a:gd name="T26" fmla="*/ 1 w 4"/>
                <a:gd name="T2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6">
                  <a:moveTo>
                    <a:pt x="1" y="14"/>
                  </a:moveTo>
                  <a:lnTo>
                    <a:pt x="1" y="16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5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8"/>
                  </a:lnTo>
                  <a:lnTo>
                    <a:pt x="3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0">
              <a:extLst>
                <a:ext uri="{FF2B5EF4-FFF2-40B4-BE49-F238E27FC236}">
                  <a16:creationId xmlns:a16="http://schemas.microsoft.com/office/drawing/2014/main" id="{C0BFA9EA-C4F1-4C27-8A9B-B148DE83A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" y="1138"/>
              <a:ext cx="12" cy="17"/>
            </a:xfrm>
            <a:custGeom>
              <a:avLst/>
              <a:gdLst>
                <a:gd name="T0" fmla="*/ 9 w 12"/>
                <a:gd name="T1" fmla="*/ 14 h 17"/>
                <a:gd name="T2" fmla="*/ 8 w 12"/>
                <a:gd name="T3" fmla="*/ 15 h 17"/>
                <a:gd name="T4" fmla="*/ 2 w 12"/>
                <a:gd name="T5" fmla="*/ 15 h 17"/>
                <a:gd name="T6" fmla="*/ 2 w 12"/>
                <a:gd name="T7" fmla="*/ 17 h 17"/>
                <a:gd name="T8" fmla="*/ 0 w 12"/>
                <a:gd name="T9" fmla="*/ 17 h 17"/>
                <a:gd name="T10" fmla="*/ 2 w 12"/>
                <a:gd name="T11" fmla="*/ 12 h 17"/>
                <a:gd name="T12" fmla="*/ 3 w 12"/>
                <a:gd name="T13" fmla="*/ 9 h 17"/>
                <a:gd name="T14" fmla="*/ 5 w 12"/>
                <a:gd name="T15" fmla="*/ 9 h 17"/>
                <a:gd name="T16" fmla="*/ 5 w 12"/>
                <a:gd name="T17" fmla="*/ 6 h 17"/>
                <a:gd name="T18" fmla="*/ 6 w 12"/>
                <a:gd name="T19" fmla="*/ 3 h 17"/>
                <a:gd name="T20" fmla="*/ 8 w 12"/>
                <a:gd name="T21" fmla="*/ 2 h 17"/>
                <a:gd name="T22" fmla="*/ 8 w 12"/>
                <a:gd name="T23" fmla="*/ 0 h 17"/>
                <a:gd name="T24" fmla="*/ 9 w 12"/>
                <a:gd name="T25" fmla="*/ 0 h 17"/>
                <a:gd name="T26" fmla="*/ 11 w 12"/>
                <a:gd name="T27" fmla="*/ 0 h 17"/>
                <a:gd name="T28" fmla="*/ 12 w 12"/>
                <a:gd name="T29" fmla="*/ 0 h 17"/>
                <a:gd name="T30" fmla="*/ 12 w 12"/>
                <a:gd name="T31" fmla="*/ 2 h 17"/>
                <a:gd name="T32" fmla="*/ 12 w 12"/>
                <a:gd name="T33" fmla="*/ 3 h 17"/>
                <a:gd name="T34" fmla="*/ 12 w 12"/>
                <a:gd name="T35" fmla="*/ 6 h 17"/>
                <a:gd name="T36" fmla="*/ 11 w 12"/>
                <a:gd name="T37" fmla="*/ 9 h 17"/>
                <a:gd name="T38" fmla="*/ 9 w 12"/>
                <a:gd name="T39" fmla="*/ 11 h 17"/>
                <a:gd name="T40" fmla="*/ 9 w 12"/>
                <a:gd name="T41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17">
                  <a:moveTo>
                    <a:pt x="9" y="14"/>
                  </a:moveTo>
                  <a:lnTo>
                    <a:pt x="8" y="15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2" y="12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6"/>
                  </a:lnTo>
                  <a:lnTo>
                    <a:pt x="6" y="3"/>
                  </a:lnTo>
                  <a:lnTo>
                    <a:pt x="8" y="2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2" y="6"/>
                  </a:lnTo>
                  <a:lnTo>
                    <a:pt x="11" y="9"/>
                  </a:lnTo>
                  <a:lnTo>
                    <a:pt x="9" y="11"/>
                  </a:lnTo>
                  <a:lnTo>
                    <a:pt x="9" y="1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1">
              <a:extLst>
                <a:ext uri="{FF2B5EF4-FFF2-40B4-BE49-F238E27FC236}">
                  <a16:creationId xmlns:a16="http://schemas.microsoft.com/office/drawing/2014/main" id="{05774A69-13C8-4B24-8996-637964E79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1129"/>
              <a:ext cx="23" cy="145"/>
            </a:xfrm>
            <a:custGeom>
              <a:avLst/>
              <a:gdLst>
                <a:gd name="T0" fmla="*/ 19 w 23"/>
                <a:gd name="T1" fmla="*/ 0 h 145"/>
                <a:gd name="T2" fmla="*/ 20 w 23"/>
                <a:gd name="T3" fmla="*/ 1 h 145"/>
                <a:gd name="T4" fmla="*/ 22 w 23"/>
                <a:gd name="T5" fmla="*/ 3 h 145"/>
                <a:gd name="T6" fmla="*/ 23 w 23"/>
                <a:gd name="T7" fmla="*/ 4 h 145"/>
                <a:gd name="T8" fmla="*/ 23 w 23"/>
                <a:gd name="T9" fmla="*/ 8 h 145"/>
                <a:gd name="T10" fmla="*/ 23 w 23"/>
                <a:gd name="T11" fmla="*/ 11 h 145"/>
                <a:gd name="T12" fmla="*/ 23 w 23"/>
                <a:gd name="T13" fmla="*/ 14 h 145"/>
                <a:gd name="T14" fmla="*/ 20 w 23"/>
                <a:gd name="T15" fmla="*/ 17 h 145"/>
                <a:gd name="T16" fmla="*/ 19 w 23"/>
                <a:gd name="T17" fmla="*/ 12 h 145"/>
                <a:gd name="T18" fmla="*/ 17 w 23"/>
                <a:gd name="T19" fmla="*/ 17 h 145"/>
                <a:gd name="T20" fmla="*/ 14 w 23"/>
                <a:gd name="T21" fmla="*/ 15 h 145"/>
                <a:gd name="T22" fmla="*/ 14 w 23"/>
                <a:gd name="T23" fmla="*/ 11 h 145"/>
                <a:gd name="T24" fmla="*/ 12 w 23"/>
                <a:gd name="T25" fmla="*/ 6 h 145"/>
                <a:gd name="T26" fmla="*/ 12 w 23"/>
                <a:gd name="T27" fmla="*/ 15 h 145"/>
                <a:gd name="T28" fmla="*/ 11 w 23"/>
                <a:gd name="T29" fmla="*/ 18 h 145"/>
                <a:gd name="T30" fmla="*/ 11 w 23"/>
                <a:gd name="T31" fmla="*/ 21 h 145"/>
                <a:gd name="T32" fmla="*/ 9 w 23"/>
                <a:gd name="T33" fmla="*/ 26 h 145"/>
                <a:gd name="T34" fmla="*/ 9 w 23"/>
                <a:gd name="T35" fmla="*/ 38 h 145"/>
                <a:gd name="T36" fmla="*/ 9 w 23"/>
                <a:gd name="T37" fmla="*/ 47 h 145"/>
                <a:gd name="T38" fmla="*/ 9 w 23"/>
                <a:gd name="T39" fmla="*/ 53 h 145"/>
                <a:gd name="T40" fmla="*/ 11 w 23"/>
                <a:gd name="T41" fmla="*/ 59 h 145"/>
                <a:gd name="T42" fmla="*/ 9 w 23"/>
                <a:gd name="T43" fmla="*/ 64 h 145"/>
                <a:gd name="T44" fmla="*/ 9 w 23"/>
                <a:gd name="T45" fmla="*/ 67 h 145"/>
                <a:gd name="T46" fmla="*/ 9 w 23"/>
                <a:gd name="T47" fmla="*/ 73 h 145"/>
                <a:gd name="T48" fmla="*/ 9 w 23"/>
                <a:gd name="T49" fmla="*/ 87 h 145"/>
                <a:gd name="T50" fmla="*/ 8 w 23"/>
                <a:gd name="T51" fmla="*/ 93 h 145"/>
                <a:gd name="T52" fmla="*/ 9 w 23"/>
                <a:gd name="T53" fmla="*/ 98 h 145"/>
                <a:gd name="T54" fmla="*/ 8 w 23"/>
                <a:gd name="T55" fmla="*/ 102 h 145"/>
                <a:gd name="T56" fmla="*/ 6 w 23"/>
                <a:gd name="T57" fmla="*/ 107 h 145"/>
                <a:gd name="T58" fmla="*/ 5 w 23"/>
                <a:gd name="T59" fmla="*/ 111 h 145"/>
                <a:gd name="T60" fmla="*/ 5 w 23"/>
                <a:gd name="T61" fmla="*/ 116 h 145"/>
                <a:gd name="T62" fmla="*/ 5 w 23"/>
                <a:gd name="T63" fmla="*/ 122 h 145"/>
                <a:gd name="T64" fmla="*/ 5 w 23"/>
                <a:gd name="T65" fmla="*/ 130 h 145"/>
                <a:gd name="T66" fmla="*/ 3 w 23"/>
                <a:gd name="T67" fmla="*/ 134 h 145"/>
                <a:gd name="T68" fmla="*/ 3 w 23"/>
                <a:gd name="T69" fmla="*/ 137 h 145"/>
                <a:gd name="T70" fmla="*/ 0 w 23"/>
                <a:gd name="T71" fmla="*/ 145 h 145"/>
                <a:gd name="T72" fmla="*/ 0 w 23"/>
                <a:gd name="T73" fmla="*/ 136 h 145"/>
                <a:gd name="T74" fmla="*/ 0 w 23"/>
                <a:gd name="T75" fmla="*/ 131 h 145"/>
                <a:gd name="T76" fmla="*/ 2 w 23"/>
                <a:gd name="T77" fmla="*/ 128 h 145"/>
                <a:gd name="T78" fmla="*/ 2 w 23"/>
                <a:gd name="T79" fmla="*/ 114 h 145"/>
                <a:gd name="T80" fmla="*/ 3 w 23"/>
                <a:gd name="T81" fmla="*/ 111 h 145"/>
                <a:gd name="T82" fmla="*/ 3 w 23"/>
                <a:gd name="T83" fmla="*/ 105 h 145"/>
                <a:gd name="T84" fmla="*/ 3 w 23"/>
                <a:gd name="T85" fmla="*/ 93 h 145"/>
                <a:gd name="T86" fmla="*/ 5 w 23"/>
                <a:gd name="T87" fmla="*/ 88 h 145"/>
                <a:gd name="T88" fmla="*/ 5 w 23"/>
                <a:gd name="T89" fmla="*/ 85 h 145"/>
                <a:gd name="T90" fmla="*/ 6 w 23"/>
                <a:gd name="T91" fmla="*/ 64 h 145"/>
                <a:gd name="T92" fmla="*/ 6 w 23"/>
                <a:gd name="T93" fmla="*/ 55 h 145"/>
                <a:gd name="T94" fmla="*/ 8 w 23"/>
                <a:gd name="T95" fmla="*/ 44 h 145"/>
                <a:gd name="T96" fmla="*/ 8 w 23"/>
                <a:gd name="T97" fmla="*/ 27 h 145"/>
                <a:gd name="T98" fmla="*/ 9 w 23"/>
                <a:gd name="T99" fmla="*/ 17 h 145"/>
                <a:gd name="T100" fmla="*/ 12 w 23"/>
                <a:gd name="T101" fmla="*/ 4 h 145"/>
                <a:gd name="T102" fmla="*/ 15 w 23"/>
                <a:gd name="T103" fmla="*/ 1 h 145"/>
                <a:gd name="T104" fmla="*/ 17 w 23"/>
                <a:gd name="T10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" h="145">
                  <a:moveTo>
                    <a:pt x="17" y="0"/>
                  </a:moveTo>
                  <a:lnTo>
                    <a:pt x="19" y="0"/>
                  </a:lnTo>
                  <a:lnTo>
                    <a:pt x="20" y="0"/>
                  </a:lnTo>
                  <a:lnTo>
                    <a:pt x="20" y="1"/>
                  </a:lnTo>
                  <a:lnTo>
                    <a:pt x="20" y="3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3" y="9"/>
                  </a:lnTo>
                  <a:lnTo>
                    <a:pt x="23" y="11"/>
                  </a:lnTo>
                  <a:lnTo>
                    <a:pt x="23" y="12"/>
                  </a:lnTo>
                  <a:lnTo>
                    <a:pt x="23" y="14"/>
                  </a:lnTo>
                  <a:lnTo>
                    <a:pt x="22" y="15"/>
                  </a:lnTo>
                  <a:lnTo>
                    <a:pt x="20" y="17"/>
                  </a:lnTo>
                  <a:lnTo>
                    <a:pt x="19" y="17"/>
                  </a:lnTo>
                  <a:lnTo>
                    <a:pt x="19" y="12"/>
                  </a:lnTo>
                  <a:lnTo>
                    <a:pt x="17" y="11"/>
                  </a:lnTo>
                  <a:lnTo>
                    <a:pt x="17" y="17"/>
                  </a:lnTo>
                  <a:lnTo>
                    <a:pt x="15" y="18"/>
                  </a:lnTo>
                  <a:lnTo>
                    <a:pt x="14" y="15"/>
                  </a:lnTo>
                  <a:lnTo>
                    <a:pt x="14" y="14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12" y="9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1" y="18"/>
                  </a:lnTo>
                  <a:lnTo>
                    <a:pt x="11" y="20"/>
                  </a:lnTo>
                  <a:lnTo>
                    <a:pt x="11" y="21"/>
                  </a:lnTo>
                  <a:lnTo>
                    <a:pt x="11" y="24"/>
                  </a:lnTo>
                  <a:lnTo>
                    <a:pt x="9" y="26"/>
                  </a:lnTo>
                  <a:lnTo>
                    <a:pt x="9" y="27"/>
                  </a:lnTo>
                  <a:lnTo>
                    <a:pt x="9" y="38"/>
                  </a:lnTo>
                  <a:lnTo>
                    <a:pt x="9" y="44"/>
                  </a:lnTo>
                  <a:lnTo>
                    <a:pt x="9" y="47"/>
                  </a:lnTo>
                  <a:lnTo>
                    <a:pt x="9" y="52"/>
                  </a:lnTo>
                  <a:lnTo>
                    <a:pt x="9" y="53"/>
                  </a:lnTo>
                  <a:lnTo>
                    <a:pt x="9" y="58"/>
                  </a:lnTo>
                  <a:lnTo>
                    <a:pt x="11" y="59"/>
                  </a:lnTo>
                  <a:lnTo>
                    <a:pt x="11" y="62"/>
                  </a:lnTo>
                  <a:lnTo>
                    <a:pt x="9" y="64"/>
                  </a:lnTo>
                  <a:lnTo>
                    <a:pt x="9" y="66"/>
                  </a:lnTo>
                  <a:lnTo>
                    <a:pt x="9" y="67"/>
                  </a:lnTo>
                  <a:lnTo>
                    <a:pt x="8" y="67"/>
                  </a:lnTo>
                  <a:lnTo>
                    <a:pt x="9" y="73"/>
                  </a:lnTo>
                  <a:lnTo>
                    <a:pt x="9" y="84"/>
                  </a:lnTo>
                  <a:lnTo>
                    <a:pt x="9" y="87"/>
                  </a:lnTo>
                  <a:lnTo>
                    <a:pt x="8" y="87"/>
                  </a:lnTo>
                  <a:lnTo>
                    <a:pt x="8" y="93"/>
                  </a:lnTo>
                  <a:lnTo>
                    <a:pt x="8" y="96"/>
                  </a:lnTo>
                  <a:lnTo>
                    <a:pt x="9" y="98"/>
                  </a:lnTo>
                  <a:lnTo>
                    <a:pt x="9" y="101"/>
                  </a:lnTo>
                  <a:lnTo>
                    <a:pt x="8" y="102"/>
                  </a:lnTo>
                  <a:lnTo>
                    <a:pt x="8" y="104"/>
                  </a:lnTo>
                  <a:lnTo>
                    <a:pt x="6" y="107"/>
                  </a:lnTo>
                  <a:lnTo>
                    <a:pt x="6" y="111"/>
                  </a:lnTo>
                  <a:lnTo>
                    <a:pt x="5" y="111"/>
                  </a:lnTo>
                  <a:lnTo>
                    <a:pt x="5" y="114"/>
                  </a:lnTo>
                  <a:lnTo>
                    <a:pt x="5" y="116"/>
                  </a:lnTo>
                  <a:lnTo>
                    <a:pt x="3" y="120"/>
                  </a:lnTo>
                  <a:lnTo>
                    <a:pt x="5" y="122"/>
                  </a:lnTo>
                  <a:lnTo>
                    <a:pt x="5" y="125"/>
                  </a:lnTo>
                  <a:lnTo>
                    <a:pt x="5" y="130"/>
                  </a:lnTo>
                  <a:lnTo>
                    <a:pt x="3" y="133"/>
                  </a:lnTo>
                  <a:lnTo>
                    <a:pt x="3" y="134"/>
                  </a:lnTo>
                  <a:lnTo>
                    <a:pt x="3" y="136"/>
                  </a:lnTo>
                  <a:lnTo>
                    <a:pt x="3" y="137"/>
                  </a:lnTo>
                  <a:lnTo>
                    <a:pt x="2" y="143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0" y="131"/>
                  </a:lnTo>
                  <a:lnTo>
                    <a:pt x="2" y="131"/>
                  </a:lnTo>
                  <a:lnTo>
                    <a:pt x="2" y="128"/>
                  </a:lnTo>
                  <a:lnTo>
                    <a:pt x="2" y="127"/>
                  </a:lnTo>
                  <a:lnTo>
                    <a:pt x="2" y="114"/>
                  </a:lnTo>
                  <a:lnTo>
                    <a:pt x="3" y="114"/>
                  </a:lnTo>
                  <a:lnTo>
                    <a:pt x="3" y="111"/>
                  </a:lnTo>
                  <a:lnTo>
                    <a:pt x="3" y="110"/>
                  </a:lnTo>
                  <a:lnTo>
                    <a:pt x="3" y="105"/>
                  </a:lnTo>
                  <a:lnTo>
                    <a:pt x="3" y="104"/>
                  </a:lnTo>
                  <a:lnTo>
                    <a:pt x="3" y="93"/>
                  </a:lnTo>
                  <a:lnTo>
                    <a:pt x="5" y="91"/>
                  </a:lnTo>
                  <a:lnTo>
                    <a:pt x="5" y="88"/>
                  </a:lnTo>
                  <a:lnTo>
                    <a:pt x="5" y="87"/>
                  </a:lnTo>
                  <a:lnTo>
                    <a:pt x="5" y="85"/>
                  </a:lnTo>
                  <a:lnTo>
                    <a:pt x="5" y="64"/>
                  </a:lnTo>
                  <a:lnTo>
                    <a:pt x="6" y="64"/>
                  </a:lnTo>
                  <a:lnTo>
                    <a:pt x="6" y="58"/>
                  </a:lnTo>
                  <a:lnTo>
                    <a:pt x="6" y="55"/>
                  </a:lnTo>
                  <a:lnTo>
                    <a:pt x="6" y="53"/>
                  </a:lnTo>
                  <a:lnTo>
                    <a:pt x="8" y="44"/>
                  </a:lnTo>
                  <a:lnTo>
                    <a:pt x="8" y="38"/>
                  </a:lnTo>
                  <a:lnTo>
                    <a:pt x="8" y="27"/>
                  </a:lnTo>
                  <a:lnTo>
                    <a:pt x="9" y="23"/>
                  </a:lnTo>
                  <a:lnTo>
                    <a:pt x="9" y="17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5" y="1"/>
                  </a:lnTo>
                  <a:lnTo>
                    <a:pt x="15" y="0"/>
                  </a:lnTo>
                  <a:lnTo>
                    <a:pt x="17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2">
              <a:extLst>
                <a:ext uri="{FF2B5EF4-FFF2-40B4-BE49-F238E27FC236}">
                  <a16:creationId xmlns:a16="http://schemas.microsoft.com/office/drawing/2014/main" id="{2BFD2FC3-38C6-4011-A23D-6234E54EB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5" y="697"/>
              <a:ext cx="2115" cy="1667"/>
            </a:xfrm>
            <a:custGeom>
              <a:avLst/>
              <a:gdLst>
                <a:gd name="T0" fmla="*/ 423 w 2115"/>
                <a:gd name="T1" fmla="*/ 5 h 1667"/>
                <a:gd name="T2" fmla="*/ 478 w 2115"/>
                <a:gd name="T3" fmla="*/ 12 h 1667"/>
                <a:gd name="T4" fmla="*/ 531 w 2115"/>
                <a:gd name="T5" fmla="*/ 17 h 1667"/>
                <a:gd name="T6" fmla="*/ 598 w 2115"/>
                <a:gd name="T7" fmla="*/ 20 h 1667"/>
                <a:gd name="T8" fmla="*/ 667 w 2115"/>
                <a:gd name="T9" fmla="*/ 17 h 1667"/>
                <a:gd name="T10" fmla="*/ 737 w 2115"/>
                <a:gd name="T11" fmla="*/ 14 h 1667"/>
                <a:gd name="T12" fmla="*/ 790 w 2115"/>
                <a:gd name="T13" fmla="*/ 12 h 1667"/>
                <a:gd name="T14" fmla="*/ 823 w 2115"/>
                <a:gd name="T15" fmla="*/ 60 h 1667"/>
                <a:gd name="T16" fmla="*/ 864 w 2115"/>
                <a:gd name="T17" fmla="*/ 81 h 1667"/>
                <a:gd name="T18" fmla="*/ 913 w 2115"/>
                <a:gd name="T19" fmla="*/ 87 h 1667"/>
                <a:gd name="T20" fmla="*/ 952 w 2115"/>
                <a:gd name="T21" fmla="*/ 131 h 1667"/>
                <a:gd name="T22" fmla="*/ 996 w 2115"/>
                <a:gd name="T23" fmla="*/ 174 h 1667"/>
                <a:gd name="T24" fmla="*/ 1044 w 2115"/>
                <a:gd name="T25" fmla="*/ 215 h 1667"/>
                <a:gd name="T26" fmla="*/ 1097 w 2115"/>
                <a:gd name="T27" fmla="*/ 246 h 1667"/>
                <a:gd name="T28" fmla="*/ 1093 w 2115"/>
                <a:gd name="T29" fmla="*/ 295 h 1667"/>
                <a:gd name="T30" fmla="*/ 1132 w 2115"/>
                <a:gd name="T31" fmla="*/ 327 h 1667"/>
                <a:gd name="T32" fmla="*/ 1167 w 2115"/>
                <a:gd name="T33" fmla="*/ 375 h 1667"/>
                <a:gd name="T34" fmla="*/ 1212 w 2115"/>
                <a:gd name="T35" fmla="*/ 383 h 1667"/>
                <a:gd name="T36" fmla="*/ 1274 w 2115"/>
                <a:gd name="T37" fmla="*/ 354 h 1667"/>
                <a:gd name="T38" fmla="*/ 1285 w 2115"/>
                <a:gd name="T39" fmla="*/ 391 h 1667"/>
                <a:gd name="T40" fmla="*/ 1337 w 2115"/>
                <a:gd name="T41" fmla="*/ 400 h 1667"/>
                <a:gd name="T42" fmla="*/ 1408 w 2115"/>
                <a:gd name="T43" fmla="*/ 388 h 1667"/>
                <a:gd name="T44" fmla="*/ 1448 w 2115"/>
                <a:gd name="T45" fmla="*/ 389 h 1667"/>
                <a:gd name="T46" fmla="*/ 1447 w 2115"/>
                <a:gd name="T47" fmla="*/ 426 h 1667"/>
                <a:gd name="T48" fmla="*/ 1491 w 2115"/>
                <a:gd name="T49" fmla="*/ 430 h 1667"/>
                <a:gd name="T50" fmla="*/ 1527 w 2115"/>
                <a:gd name="T51" fmla="*/ 482 h 1667"/>
                <a:gd name="T52" fmla="*/ 1563 w 2115"/>
                <a:gd name="T53" fmla="*/ 530 h 1667"/>
                <a:gd name="T54" fmla="*/ 1584 w 2115"/>
                <a:gd name="T55" fmla="*/ 589 h 1667"/>
                <a:gd name="T56" fmla="*/ 1599 w 2115"/>
                <a:gd name="T57" fmla="*/ 644 h 1667"/>
                <a:gd name="T58" fmla="*/ 1633 w 2115"/>
                <a:gd name="T59" fmla="*/ 691 h 1667"/>
                <a:gd name="T60" fmla="*/ 1624 w 2115"/>
                <a:gd name="T61" fmla="*/ 739 h 1667"/>
                <a:gd name="T62" fmla="*/ 1677 w 2115"/>
                <a:gd name="T63" fmla="*/ 762 h 1667"/>
                <a:gd name="T64" fmla="*/ 1735 w 2115"/>
                <a:gd name="T65" fmla="*/ 791 h 1667"/>
                <a:gd name="T66" fmla="*/ 1738 w 2115"/>
                <a:gd name="T67" fmla="*/ 853 h 1667"/>
                <a:gd name="T68" fmla="*/ 1793 w 2115"/>
                <a:gd name="T69" fmla="*/ 862 h 1667"/>
                <a:gd name="T70" fmla="*/ 1842 w 2115"/>
                <a:gd name="T71" fmla="*/ 875 h 1667"/>
                <a:gd name="T72" fmla="*/ 1854 w 2115"/>
                <a:gd name="T73" fmla="*/ 928 h 1667"/>
                <a:gd name="T74" fmla="*/ 1895 w 2115"/>
                <a:gd name="T75" fmla="*/ 975 h 1667"/>
                <a:gd name="T76" fmla="*/ 1926 w 2115"/>
                <a:gd name="T77" fmla="*/ 1026 h 1667"/>
                <a:gd name="T78" fmla="*/ 1904 w 2115"/>
                <a:gd name="T79" fmla="*/ 1053 h 1667"/>
                <a:gd name="T80" fmla="*/ 1962 w 2115"/>
                <a:gd name="T81" fmla="*/ 1068 h 1667"/>
                <a:gd name="T82" fmla="*/ 1994 w 2115"/>
                <a:gd name="T83" fmla="*/ 1128 h 1667"/>
                <a:gd name="T84" fmla="*/ 2058 w 2115"/>
                <a:gd name="T85" fmla="*/ 1186 h 1667"/>
                <a:gd name="T86" fmla="*/ 2093 w 2115"/>
                <a:gd name="T87" fmla="*/ 1242 h 1667"/>
                <a:gd name="T88" fmla="*/ 2103 w 2115"/>
                <a:gd name="T89" fmla="*/ 1259 h 1667"/>
                <a:gd name="T90" fmla="*/ 2107 w 2115"/>
                <a:gd name="T91" fmla="*/ 1282 h 1667"/>
                <a:gd name="T92" fmla="*/ 2080 w 2115"/>
                <a:gd name="T93" fmla="*/ 1403 h 1667"/>
                <a:gd name="T94" fmla="*/ 1843 w 2115"/>
                <a:gd name="T95" fmla="*/ 1552 h 1667"/>
                <a:gd name="T96" fmla="*/ 1584 w 2115"/>
                <a:gd name="T97" fmla="*/ 1548 h 1667"/>
                <a:gd name="T98" fmla="*/ 1382 w 2115"/>
                <a:gd name="T99" fmla="*/ 1665 h 1667"/>
                <a:gd name="T100" fmla="*/ 1108 w 2115"/>
                <a:gd name="T101" fmla="*/ 1624 h 1667"/>
                <a:gd name="T102" fmla="*/ 932 w 2115"/>
                <a:gd name="T103" fmla="*/ 1566 h 1667"/>
                <a:gd name="T104" fmla="*/ 761 w 2115"/>
                <a:gd name="T105" fmla="*/ 1537 h 1667"/>
                <a:gd name="T106" fmla="*/ 707 w 2115"/>
                <a:gd name="T107" fmla="*/ 1549 h 1667"/>
                <a:gd name="T108" fmla="*/ 647 w 2115"/>
                <a:gd name="T109" fmla="*/ 1546 h 1667"/>
                <a:gd name="T110" fmla="*/ 548 w 2115"/>
                <a:gd name="T111" fmla="*/ 1535 h 1667"/>
                <a:gd name="T112" fmla="*/ 478 w 2115"/>
                <a:gd name="T113" fmla="*/ 1509 h 1667"/>
                <a:gd name="T114" fmla="*/ 270 w 2115"/>
                <a:gd name="T115" fmla="*/ 1506 h 1667"/>
                <a:gd name="T116" fmla="*/ 2 w 2115"/>
                <a:gd name="T117" fmla="*/ 1409 h 1667"/>
                <a:gd name="T118" fmla="*/ 8 w 2115"/>
                <a:gd name="T119" fmla="*/ 1361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15" h="1667">
                  <a:moveTo>
                    <a:pt x="369" y="11"/>
                  </a:moveTo>
                  <a:lnTo>
                    <a:pt x="374" y="11"/>
                  </a:lnTo>
                  <a:lnTo>
                    <a:pt x="379" y="11"/>
                  </a:lnTo>
                  <a:lnTo>
                    <a:pt x="383" y="9"/>
                  </a:lnTo>
                  <a:lnTo>
                    <a:pt x="386" y="8"/>
                  </a:lnTo>
                  <a:lnTo>
                    <a:pt x="391" y="8"/>
                  </a:lnTo>
                  <a:lnTo>
                    <a:pt x="394" y="12"/>
                  </a:lnTo>
                  <a:lnTo>
                    <a:pt x="395" y="15"/>
                  </a:lnTo>
                  <a:lnTo>
                    <a:pt x="400" y="17"/>
                  </a:lnTo>
                  <a:lnTo>
                    <a:pt x="403" y="14"/>
                  </a:lnTo>
                  <a:lnTo>
                    <a:pt x="406" y="12"/>
                  </a:lnTo>
                  <a:lnTo>
                    <a:pt x="408" y="9"/>
                  </a:lnTo>
                  <a:lnTo>
                    <a:pt x="411" y="6"/>
                  </a:lnTo>
                  <a:lnTo>
                    <a:pt x="412" y="3"/>
                  </a:lnTo>
                  <a:lnTo>
                    <a:pt x="415" y="0"/>
                  </a:lnTo>
                  <a:lnTo>
                    <a:pt x="420" y="3"/>
                  </a:lnTo>
                  <a:lnTo>
                    <a:pt x="423" y="5"/>
                  </a:lnTo>
                  <a:lnTo>
                    <a:pt x="424" y="8"/>
                  </a:lnTo>
                  <a:lnTo>
                    <a:pt x="427" y="9"/>
                  </a:lnTo>
                  <a:lnTo>
                    <a:pt x="430" y="12"/>
                  </a:lnTo>
                  <a:lnTo>
                    <a:pt x="432" y="14"/>
                  </a:lnTo>
                  <a:lnTo>
                    <a:pt x="433" y="14"/>
                  </a:lnTo>
                  <a:lnTo>
                    <a:pt x="438" y="15"/>
                  </a:lnTo>
                  <a:lnTo>
                    <a:pt x="443" y="14"/>
                  </a:lnTo>
                  <a:lnTo>
                    <a:pt x="447" y="12"/>
                  </a:lnTo>
                  <a:lnTo>
                    <a:pt x="452" y="12"/>
                  </a:lnTo>
                  <a:lnTo>
                    <a:pt x="455" y="9"/>
                  </a:lnTo>
                  <a:lnTo>
                    <a:pt x="458" y="8"/>
                  </a:lnTo>
                  <a:lnTo>
                    <a:pt x="461" y="6"/>
                  </a:lnTo>
                  <a:lnTo>
                    <a:pt x="465" y="5"/>
                  </a:lnTo>
                  <a:lnTo>
                    <a:pt x="470" y="5"/>
                  </a:lnTo>
                  <a:lnTo>
                    <a:pt x="473" y="8"/>
                  </a:lnTo>
                  <a:lnTo>
                    <a:pt x="476" y="9"/>
                  </a:lnTo>
                  <a:lnTo>
                    <a:pt x="478" y="12"/>
                  </a:lnTo>
                  <a:lnTo>
                    <a:pt x="482" y="14"/>
                  </a:lnTo>
                  <a:lnTo>
                    <a:pt x="487" y="14"/>
                  </a:lnTo>
                  <a:lnTo>
                    <a:pt x="490" y="12"/>
                  </a:lnTo>
                  <a:lnTo>
                    <a:pt x="493" y="11"/>
                  </a:lnTo>
                  <a:lnTo>
                    <a:pt x="496" y="9"/>
                  </a:lnTo>
                  <a:lnTo>
                    <a:pt x="499" y="8"/>
                  </a:lnTo>
                  <a:lnTo>
                    <a:pt x="504" y="6"/>
                  </a:lnTo>
                  <a:lnTo>
                    <a:pt x="508" y="6"/>
                  </a:lnTo>
                  <a:lnTo>
                    <a:pt x="511" y="9"/>
                  </a:lnTo>
                  <a:lnTo>
                    <a:pt x="513" y="12"/>
                  </a:lnTo>
                  <a:lnTo>
                    <a:pt x="516" y="15"/>
                  </a:lnTo>
                  <a:lnTo>
                    <a:pt x="517" y="18"/>
                  </a:lnTo>
                  <a:lnTo>
                    <a:pt x="519" y="23"/>
                  </a:lnTo>
                  <a:lnTo>
                    <a:pt x="522" y="23"/>
                  </a:lnTo>
                  <a:lnTo>
                    <a:pt x="527" y="23"/>
                  </a:lnTo>
                  <a:lnTo>
                    <a:pt x="530" y="20"/>
                  </a:lnTo>
                  <a:lnTo>
                    <a:pt x="531" y="17"/>
                  </a:lnTo>
                  <a:lnTo>
                    <a:pt x="534" y="14"/>
                  </a:lnTo>
                  <a:lnTo>
                    <a:pt x="537" y="12"/>
                  </a:lnTo>
                  <a:lnTo>
                    <a:pt x="543" y="14"/>
                  </a:lnTo>
                  <a:lnTo>
                    <a:pt x="546" y="14"/>
                  </a:lnTo>
                  <a:lnTo>
                    <a:pt x="552" y="14"/>
                  </a:lnTo>
                  <a:lnTo>
                    <a:pt x="556" y="14"/>
                  </a:lnTo>
                  <a:lnTo>
                    <a:pt x="560" y="12"/>
                  </a:lnTo>
                  <a:lnTo>
                    <a:pt x="565" y="12"/>
                  </a:lnTo>
                  <a:lnTo>
                    <a:pt x="569" y="11"/>
                  </a:lnTo>
                  <a:lnTo>
                    <a:pt x="574" y="9"/>
                  </a:lnTo>
                  <a:lnTo>
                    <a:pt x="578" y="11"/>
                  </a:lnTo>
                  <a:lnTo>
                    <a:pt x="583" y="11"/>
                  </a:lnTo>
                  <a:lnTo>
                    <a:pt x="588" y="9"/>
                  </a:lnTo>
                  <a:lnTo>
                    <a:pt x="594" y="9"/>
                  </a:lnTo>
                  <a:lnTo>
                    <a:pt x="595" y="12"/>
                  </a:lnTo>
                  <a:lnTo>
                    <a:pt x="597" y="17"/>
                  </a:lnTo>
                  <a:lnTo>
                    <a:pt x="598" y="20"/>
                  </a:lnTo>
                  <a:lnTo>
                    <a:pt x="601" y="21"/>
                  </a:lnTo>
                  <a:lnTo>
                    <a:pt x="607" y="21"/>
                  </a:lnTo>
                  <a:lnTo>
                    <a:pt x="612" y="21"/>
                  </a:lnTo>
                  <a:lnTo>
                    <a:pt x="623" y="21"/>
                  </a:lnTo>
                  <a:lnTo>
                    <a:pt x="627" y="21"/>
                  </a:lnTo>
                  <a:lnTo>
                    <a:pt x="632" y="21"/>
                  </a:lnTo>
                  <a:lnTo>
                    <a:pt x="636" y="21"/>
                  </a:lnTo>
                  <a:lnTo>
                    <a:pt x="641" y="20"/>
                  </a:lnTo>
                  <a:lnTo>
                    <a:pt x="647" y="20"/>
                  </a:lnTo>
                  <a:lnTo>
                    <a:pt x="644" y="20"/>
                  </a:lnTo>
                  <a:lnTo>
                    <a:pt x="647" y="20"/>
                  </a:lnTo>
                  <a:lnTo>
                    <a:pt x="650" y="18"/>
                  </a:lnTo>
                  <a:lnTo>
                    <a:pt x="653" y="15"/>
                  </a:lnTo>
                  <a:lnTo>
                    <a:pt x="656" y="12"/>
                  </a:lnTo>
                  <a:lnTo>
                    <a:pt x="661" y="12"/>
                  </a:lnTo>
                  <a:lnTo>
                    <a:pt x="664" y="14"/>
                  </a:lnTo>
                  <a:lnTo>
                    <a:pt x="667" y="17"/>
                  </a:lnTo>
                  <a:lnTo>
                    <a:pt x="670" y="18"/>
                  </a:lnTo>
                  <a:lnTo>
                    <a:pt x="675" y="20"/>
                  </a:lnTo>
                  <a:lnTo>
                    <a:pt x="679" y="21"/>
                  </a:lnTo>
                  <a:lnTo>
                    <a:pt x="682" y="21"/>
                  </a:lnTo>
                  <a:lnTo>
                    <a:pt x="687" y="23"/>
                  </a:lnTo>
                  <a:lnTo>
                    <a:pt x="691" y="23"/>
                  </a:lnTo>
                  <a:lnTo>
                    <a:pt x="697" y="23"/>
                  </a:lnTo>
                  <a:lnTo>
                    <a:pt x="700" y="23"/>
                  </a:lnTo>
                  <a:lnTo>
                    <a:pt x="702" y="23"/>
                  </a:lnTo>
                  <a:lnTo>
                    <a:pt x="707" y="21"/>
                  </a:lnTo>
                  <a:lnTo>
                    <a:pt x="710" y="20"/>
                  </a:lnTo>
                  <a:lnTo>
                    <a:pt x="716" y="20"/>
                  </a:lnTo>
                  <a:lnTo>
                    <a:pt x="720" y="20"/>
                  </a:lnTo>
                  <a:lnTo>
                    <a:pt x="725" y="18"/>
                  </a:lnTo>
                  <a:lnTo>
                    <a:pt x="731" y="18"/>
                  </a:lnTo>
                  <a:lnTo>
                    <a:pt x="734" y="17"/>
                  </a:lnTo>
                  <a:lnTo>
                    <a:pt x="737" y="14"/>
                  </a:lnTo>
                  <a:lnTo>
                    <a:pt x="739" y="11"/>
                  </a:lnTo>
                  <a:lnTo>
                    <a:pt x="740" y="8"/>
                  </a:lnTo>
                  <a:lnTo>
                    <a:pt x="742" y="5"/>
                  </a:lnTo>
                  <a:lnTo>
                    <a:pt x="745" y="2"/>
                  </a:lnTo>
                  <a:lnTo>
                    <a:pt x="748" y="0"/>
                  </a:lnTo>
                  <a:lnTo>
                    <a:pt x="752" y="0"/>
                  </a:lnTo>
                  <a:lnTo>
                    <a:pt x="757" y="0"/>
                  </a:lnTo>
                  <a:lnTo>
                    <a:pt x="760" y="3"/>
                  </a:lnTo>
                  <a:lnTo>
                    <a:pt x="763" y="5"/>
                  </a:lnTo>
                  <a:lnTo>
                    <a:pt x="766" y="6"/>
                  </a:lnTo>
                  <a:lnTo>
                    <a:pt x="769" y="8"/>
                  </a:lnTo>
                  <a:lnTo>
                    <a:pt x="774" y="9"/>
                  </a:lnTo>
                  <a:lnTo>
                    <a:pt x="774" y="11"/>
                  </a:lnTo>
                  <a:lnTo>
                    <a:pt x="777" y="12"/>
                  </a:lnTo>
                  <a:lnTo>
                    <a:pt x="781" y="14"/>
                  </a:lnTo>
                  <a:lnTo>
                    <a:pt x="786" y="14"/>
                  </a:lnTo>
                  <a:lnTo>
                    <a:pt x="790" y="12"/>
                  </a:lnTo>
                  <a:lnTo>
                    <a:pt x="797" y="12"/>
                  </a:lnTo>
                  <a:lnTo>
                    <a:pt x="801" y="12"/>
                  </a:lnTo>
                  <a:lnTo>
                    <a:pt x="807" y="12"/>
                  </a:lnTo>
                  <a:lnTo>
                    <a:pt x="810" y="12"/>
                  </a:lnTo>
                  <a:lnTo>
                    <a:pt x="815" y="14"/>
                  </a:lnTo>
                  <a:lnTo>
                    <a:pt x="818" y="15"/>
                  </a:lnTo>
                  <a:lnTo>
                    <a:pt x="821" y="18"/>
                  </a:lnTo>
                  <a:lnTo>
                    <a:pt x="823" y="21"/>
                  </a:lnTo>
                  <a:lnTo>
                    <a:pt x="823" y="26"/>
                  </a:lnTo>
                  <a:lnTo>
                    <a:pt x="823" y="31"/>
                  </a:lnTo>
                  <a:lnTo>
                    <a:pt x="823" y="35"/>
                  </a:lnTo>
                  <a:lnTo>
                    <a:pt x="823" y="40"/>
                  </a:lnTo>
                  <a:lnTo>
                    <a:pt x="821" y="44"/>
                  </a:lnTo>
                  <a:lnTo>
                    <a:pt x="821" y="49"/>
                  </a:lnTo>
                  <a:lnTo>
                    <a:pt x="819" y="52"/>
                  </a:lnTo>
                  <a:lnTo>
                    <a:pt x="819" y="56"/>
                  </a:lnTo>
                  <a:lnTo>
                    <a:pt x="823" y="60"/>
                  </a:lnTo>
                  <a:lnTo>
                    <a:pt x="826" y="61"/>
                  </a:lnTo>
                  <a:lnTo>
                    <a:pt x="829" y="63"/>
                  </a:lnTo>
                  <a:lnTo>
                    <a:pt x="833" y="63"/>
                  </a:lnTo>
                  <a:lnTo>
                    <a:pt x="838" y="63"/>
                  </a:lnTo>
                  <a:lnTo>
                    <a:pt x="841" y="61"/>
                  </a:lnTo>
                  <a:lnTo>
                    <a:pt x="845" y="60"/>
                  </a:lnTo>
                  <a:lnTo>
                    <a:pt x="848" y="56"/>
                  </a:lnTo>
                  <a:lnTo>
                    <a:pt x="852" y="55"/>
                  </a:lnTo>
                  <a:lnTo>
                    <a:pt x="856" y="53"/>
                  </a:lnTo>
                  <a:lnTo>
                    <a:pt x="861" y="53"/>
                  </a:lnTo>
                  <a:lnTo>
                    <a:pt x="864" y="55"/>
                  </a:lnTo>
                  <a:lnTo>
                    <a:pt x="865" y="60"/>
                  </a:lnTo>
                  <a:lnTo>
                    <a:pt x="865" y="63"/>
                  </a:lnTo>
                  <a:lnTo>
                    <a:pt x="865" y="67"/>
                  </a:lnTo>
                  <a:lnTo>
                    <a:pt x="864" y="72"/>
                  </a:lnTo>
                  <a:lnTo>
                    <a:pt x="865" y="76"/>
                  </a:lnTo>
                  <a:lnTo>
                    <a:pt x="864" y="81"/>
                  </a:lnTo>
                  <a:lnTo>
                    <a:pt x="865" y="85"/>
                  </a:lnTo>
                  <a:lnTo>
                    <a:pt x="868" y="89"/>
                  </a:lnTo>
                  <a:lnTo>
                    <a:pt x="871" y="90"/>
                  </a:lnTo>
                  <a:lnTo>
                    <a:pt x="876" y="92"/>
                  </a:lnTo>
                  <a:lnTo>
                    <a:pt x="877" y="89"/>
                  </a:lnTo>
                  <a:lnTo>
                    <a:pt x="881" y="85"/>
                  </a:lnTo>
                  <a:lnTo>
                    <a:pt x="882" y="82"/>
                  </a:lnTo>
                  <a:lnTo>
                    <a:pt x="885" y="81"/>
                  </a:lnTo>
                  <a:lnTo>
                    <a:pt x="888" y="79"/>
                  </a:lnTo>
                  <a:lnTo>
                    <a:pt x="891" y="78"/>
                  </a:lnTo>
                  <a:lnTo>
                    <a:pt x="894" y="78"/>
                  </a:lnTo>
                  <a:lnTo>
                    <a:pt x="896" y="78"/>
                  </a:lnTo>
                  <a:lnTo>
                    <a:pt x="900" y="79"/>
                  </a:lnTo>
                  <a:lnTo>
                    <a:pt x="903" y="81"/>
                  </a:lnTo>
                  <a:lnTo>
                    <a:pt x="906" y="84"/>
                  </a:lnTo>
                  <a:lnTo>
                    <a:pt x="909" y="85"/>
                  </a:lnTo>
                  <a:lnTo>
                    <a:pt x="913" y="87"/>
                  </a:lnTo>
                  <a:lnTo>
                    <a:pt x="914" y="92"/>
                  </a:lnTo>
                  <a:lnTo>
                    <a:pt x="916" y="95"/>
                  </a:lnTo>
                  <a:lnTo>
                    <a:pt x="919" y="98"/>
                  </a:lnTo>
                  <a:lnTo>
                    <a:pt x="920" y="99"/>
                  </a:lnTo>
                  <a:lnTo>
                    <a:pt x="923" y="102"/>
                  </a:lnTo>
                  <a:lnTo>
                    <a:pt x="926" y="105"/>
                  </a:lnTo>
                  <a:lnTo>
                    <a:pt x="929" y="107"/>
                  </a:lnTo>
                  <a:lnTo>
                    <a:pt x="932" y="110"/>
                  </a:lnTo>
                  <a:lnTo>
                    <a:pt x="934" y="113"/>
                  </a:lnTo>
                  <a:lnTo>
                    <a:pt x="937" y="114"/>
                  </a:lnTo>
                  <a:lnTo>
                    <a:pt x="937" y="116"/>
                  </a:lnTo>
                  <a:lnTo>
                    <a:pt x="938" y="118"/>
                  </a:lnTo>
                  <a:lnTo>
                    <a:pt x="942" y="121"/>
                  </a:lnTo>
                  <a:lnTo>
                    <a:pt x="943" y="124"/>
                  </a:lnTo>
                  <a:lnTo>
                    <a:pt x="946" y="127"/>
                  </a:lnTo>
                  <a:lnTo>
                    <a:pt x="949" y="128"/>
                  </a:lnTo>
                  <a:lnTo>
                    <a:pt x="952" y="131"/>
                  </a:lnTo>
                  <a:lnTo>
                    <a:pt x="957" y="131"/>
                  </a:lnTo>
                  <a:lnTo>
                    <a:pt x="960" y="134"/>
                  </a:lnTo>
                  <a:lnTo>
                    <a:pt x="961" y="137"/>
                  </a:lnTo>
                  <a:lnTo>
                    <a:pt x="964" y="140"/>
                  </a:lnTo>
                  <a:lnTo>
                    <a:pt x="966" y="143"/>
                  </a:lnTo>
                  <a:lnTo>
                    <a:pt x="967" y="147"/>
                  </a:lnTo>
                  <a:lnTo>
                    <a:pt x="971" y="150"/>
                  </a:lnTo>
                  <a:lnTo>
                    <a:pt x="974" y="151"/>
                  </a:lnTo>
                  <a:lnTo>
                    <a:pt x="977" y="154"/>
                  </a:lnTo>
                  <a:lnTo>
                    <a:pt x="980" y="156"/>
                  </a:lnTo>
                  <a:lnTo>
                    <a:pt x="983" y="157"/>
                  </a:lnTo>
                  <a:lnTo>
                    <a:pt x="984" y="160"/>
                  </a:lnTo>
                  <a:lnTo>
                    <a:pt x="987" y="163"/>
                  </a:lnTo>
                  <a:lnTo>
                    <a:pt x="989" y="168"/>
                  </a:lnTo>
                  <a:lnTo>
                    <a:pt x="990" y="171"/>
                  </a:lnTo>
                  <a:lnTo>
                    <a:pt x="993" y="172"/>
                  </a:lnTo>
                  <a:lnTo>
                    <a:pt x="996" y="174"/>
                  </a:lnTo>
                  <a:lnTo>
                    <a:pt x="1000" y="177"/>
                  </a:lnTo>
                  <a:lnTo>
                    <a:pt x="1003" y="179"/>
                  </a:lnTo>
                  <a:lnTo>
                    <a:pt x="1007" y="182"/>
                  </a:lnTo>
                  <a:lnTo>
                    <a:pt x="1010" y="183"/>
                  </a:lnTo>
                  <a:lnTo>
                    <a:pt x="1012" y="185"/>
                  </a:lnTo>
                  <a:lnTo>
                    <a:pt x="1015" y="188"/>
                  </a:lnTo>
                  <a:lnTo>
                    <a:pt x="1018" y="191"/>
                  </a:lnTo>
                  <a:lnTo>
                    <a:pt x="1021" y="192"/>
                  </a:lnTo>
                  <a:lnTo>
                    <a:pt x="1024" y="195"/>
                  </a:lnTo>
                  <a:lnTo>
                    <a:pt x="1027" y="197"/>
                  </a:lnTo>
                  <a:lnTo>
                    <a:pt x="1030" y="198"/>
                  </a:lnTo>
                  <a:lnTo>
                    <a:pt x="1033" y="200"/>
                  </a:lnTo>
                  <a:lnTo>
                    <a:pt x="1035" y="203"/>
                  </a:lnTo>
                  <a:lnTo>
                    <a:pt x="1038" y="206"/>
                  </a:lnTo>
                  <a:lnTo>
                    <a:pt x="1039" y="211"/>
                  </a:lnTo>
                  <a:lnTo>
                    <a:pt x="1041" y="214"/>
                  </a:lnTo>
                  <a:lnTo>
                    <a:pt x="1044" y="215"/>
                  </a:lnTo>
                  <a:lnTo>
                    <a:pt x="1045" y="218"/>
                  </a:lnTo>
                  <a:lnTo>
                    <a:pt x="1048" y="221"/>
                  </a:lnTo>
                  <a:lnTo>
                    <a:pt x="1051" y="223"/>
                  </a:lnTo>
                  <a:lnTo>
                    <a:pt x="1057" y="223"/>
                  </a:lnTo>
                  <a:lnTo>
                    <a:pt x="1062" y="223"/>
                  </a:lnTo>
                  <a:lnTo>
                    <a:pt x="1067" y="223"/>
                  </a:lnTo>
                  <a:lnTo>
                    <a:pt x="1070" y="224"/>
                  </a:lnTo>
                  <a:lnTo>
                    <a:pt x="1071" y="224"/>
                  </a:lnTo>
                  <a:lnTo>
                    <a:pt x="1074" y="226"/>
                  </a:lnTo>
                  <a:lnTo>
                    <a:pt x="1077" y="229"/>
                  </a:lnTo>
                  <a:lnTo>
                    <a:pt x="1080" y="230"/>
                  </a:lnTo>
                  <a:lnTo>
                    <a:pt x="1082" y="234"/>
                  </a:lnTo>
                  <a:lnTo>
                    <a:pt x="1085" y="235"/>
                  </a:lnTo>
                  <a:lnTo>
                    <a:pt x="1088" y="238"/>
                  </a:lnTo>
                  <a:lnTo>
                    <a:pt x="1091" y="241"/>
                  </a:lnTo>
                  <a:lnTo>
                    <a:pt x="1094" y="243"/>
                  </a:lnTo>
                  <a:lnTo>
                    <a:pt x="1097" y="246"/>
                  </a:lnTo>
                  <a:lnTo>
                    <a:pt x="1099" y="249"/>
                  </a:lnTo>
                  <a:lnTo>
                    <a:pt x="1097" y="252"/>
                  </a:lnTo>
                  <a:lnTo>
                    <a:pt x="1094" y="253"/>
                  </a:lnTo>
                  <a:lnTo>
                    <a:pt x="1090" y="255"/>
                  </a:lnTo>
                  <a:lnTo>
                    <a:pt x="1086" y="256"/>
                  </a:lnTo>
                  <a:lnTo>
                    <a:pt x="1083" y="259"/>
                  </a:lnTo>
                  <a:lnTo>
                    <a:pt x="1082" y="263"/>
                  </a:lnTo>
                  <a:lnTo>
                    <a:pt x="1082" y="267"/>
                  </a:lnTo>
                  <a:lnTo>
                    <a:pt x="1082" y="272"/>
                  </a:lnTo>
                  <a:lnTo>
                    <a:pt x="1085" y="275"/>
                  </a:lnTo>
                  <a:lnTo>
                    <a:pt x="1088" y="276"/>
                  </a:lnTo>
                  <a:lnTo>
                    <a:pt x="1091" y="278"/>
                  </a:lnTo>
                  <a:lnTo>
                    <a:pt x="1094" y="281"/>
                  </a:lnTo>
                  <a:lnTo>
                    <a:pt x="1096" y="284"/>
                  </a:lnTo>
                  <a:lnTo>
                    <a:pt x="1096" y="288"/>
                  </a:lnTo>
                  <a:lnTo>
                    <a:pt x="1094" y="292"/>
                  </a:lnTo>
                  <a:lnTo>
                    <a:pt x="1093" y="295"/>
                  </a:lnTo>
                  <a:lnTo>
                    <a:pt x="1093" y="299"/>
                  </a:lnTo>
                  <a:lnTo>
                    <a:pt x="1091" y="302"/>
                  </a:lnTo>
                  <a:lnTo>
                    <a:pt x="1090" y="307"/>
                  </a:lnTo>
                  <a:lnTo>
                    <a:pt x="1090" y="310"/>
                  </a:lnTo>
                  <a:lnTo>
                    <a:pt x="1093" y="313"/>
                  </a:lnTo>
                  <a:lnTo>
                    <a:pt x="1096" y="316"/>
                  </a:lnTo>
                  <a:lnTo>
                    <a:pt x="1100" y="316"/>
                  </a:lnTo>
                  <a:lnTo>
                    <a:pt x="1105" y="316"/>
                  </a:lnTo>
                  <a:lnTo>
                    <a:pt x="1106" y="314"/>
                  </a:lnTo>
                  <a:lnTo>
                    <a:pt x="1109" y="314"/>
                  </a:lnTo>
                  <a:lnTo>
                    <a:pt x="1114" y="314"/>
                  </a:lnTo>
                  <a:lnTo>
                    <a:pt x="1117" y="314"/>
                  </a:lnTo>
                  <a:lnTo>
                    <a:pt x="1122" y="317"/>
                  </a:lnTo>
                  <a:lnTo>
                    <a:pt x="1123" y="319"/>
                  </a:lnTo>
                  <a:lnTo>
                    <a:pt x="1126" y="322"/>
                  </a:lnTo>
                  <a:lnTo>
                    <a:pt x="1131" y="324"/>
                  </a:lnTo>
                  <a:lnTo>
                    <a:pt x="1132" y="327"/>
                  </a:lnTo>
                  <a:lnTo>
                    <a:pt x="1135" y="328"/>
                  </a:lnTo>
                  <a:lnTo>
                    <a:pt x="1137" y="331"/>
                  </a:lnTo>
                  <a:lnTo>
                    <a:pt x="1138" y="334"/>
                  </a:lnTo>
                  <a:lnTo>
                    <a:pt x="1143" y="336"/>
                  </a:lnTo>
                  <a:lnTo>
                    <a:pt x="1148" y="336"/>
                  </a:lnTo>
                  <a:lnTo>
                    <a:pt x="1151" y="336"/>
                  </a:lnTo>
                  <a:lnTo>
                    <a:pt x="1155" y="337"/>
                  </a:lnTo>
                  <a:lnTo>
                    <a:pt x="1160" y="339"/>
                  </a:lnTo>
                  <a:lnTo>
                    <a:pt x="1163" y="339"/>
                  </a:lnTo>
                  <a:lnTo>
                    <a:pt x="1164" y="343"/>
                  </a:lnTo>
                  <a:lnTo>
                    <a:pt x="1164" y="348"/>
                  </a:lnTo>
                  <a:lnTo>
                    <a:pt x="1166" y="353"/>
                  </a:lnTo>
                  <a:lnTo>
                    <a:pt x="1166" y="357"/>
                  </a:lnTo>
                  <a:lnTo>
                    <a:pt x="1166" y="363"/>
                  </a:lnTo>
                  <a:lnTo>
                    <a:pt x="1166" y="368"/>
                  </a:lnTo>
                  <a:lnTo>
                    <a:pt x="1166" y="371"/>
                  </a:lnTo>
                  <a:lnTo>
                    <a:pt x="1167" y="375"/>
                  </a:lnTo>
                  <a:lnTo>
                    <a:pt x="1167" y="380"/>
                  </a:lnTo>
                  <a:lnTo>
                    <a:pt x="1169" y="383"/>
                  </a:lnTo>
                  <a:lnTo>
                    <a:pt x="1172" y="386"/>
                  </a:lnTo>
                  <a:lnTo>
                    <a:pt x="1175" y="388"/>
                  </a:lnTo>
                  <a:lnTo>
                    <a:pt x="1177" y="392"/>
                  </a:lnTo>
                  <a:lnTo>
                    <a:pt x="1178" y="395"/>
                  </a:lnTo>
                  <a:lnTo>
                    <a:pt x="1180" y="398"/>
                  </a:lnTo>
                  <a:lnTo>
                    <a:pt x="1183" y="401"/>
                  </a:lnTo>
                  <a:lnTo>
                    <a:pt x="1186" y="400"/>
                  </a:lnTo>
                  <a:lnTo>
                    <a:pt x="1189" y="398"/>
                  </a:lnTo>
                  <a:lnTo>
                    <a:pt x="1192" y="395"/>
                  </a:lnTo>
                  <a:lnTo>
                    <a:pt x="1195" y="392"/>
                  </a:lnTo>
                  <a:lnTo>
                    <a:pt x="1198" y="391"/>
                  </a:lnTo>
                  <a:lnTo>
                    <a:pt x="1201" y="389"/>
                  </a:lnTo>
                  <a:lnTo>
                    <a:pt x="1204" y="388"/>
                  </a:lnTo>
                  <a:lnTo>
                    <a:pt x="1209" y="385"/>
                  </a:lnTo>
                  <a:lnTo>
                    <a:pt x="1212" y="383"/>
                  </a:lnTo>
                  <a:lnTo>
                    <a:pt x="1216" y="382"/>
                  </a:lnTo>
                  <a:lnTo>
                    <a:pt x="1219" y="382"/>
                  </a:lnTo>
                  <a:lnTo>
                    <a:pt x="1224" y="380"/>
                  </a:lnTo>
                  <a:lnTo>
                    <a:pt x="1228" y="378"/>
                  </a:lnTo>
                  <a:lnTo>
                    <a:pt x="1233" y="378"/>
                  </a:lnTo>
                  <a:lnTo>
                    <a:pt x="1239" y="378"/>
                  </a:lnTo>
                  <a:lnTo>
                    <a:pt x="1244" y="377"/>
                  </a:lnTo>
                  <a:lnTo>
                    <a:pt x="1247" y="375"/>
                  </a:lnTo>
                  <a:lnTo>
                    <a:pt x="1251" y="374"/>
                  </a:lnTo>
                  <a:lnTo>
                    <a:pt x="1254" y="371"/>
                  </a:lnTo>
                  <a:lnTo>
                    <a:pt x="1257" y="369"/>
                  </a:lnTo>
                  <a:lnTo>
                    <a:pt x="1259" y="366"/>
                  </a:lnTo>
                  <a:lnTo>
                    <a:pt x="1262" y="365"/>
                  </a:lnTo>
                  <a:lnTo>
                    <a:pt x="1265" y="362"/>
                  </a:lnTo>
                  <a:lnTo>
                    <a:pt x="1268" y="360"/>
                  </a:lnTo>
                  <a:lnTo>
                    <a:pt x="1271" y="357"/>
                  </a:lnTo>
                  <a:lnTo>
                    <a:pt x="1274" y="354"/>
                  </a:lnTo>
                  <a:lnTo>
                    <a:pt x="1277" y="353"/>
                  </a:lnTo>
                  <a:lnTo>
                    <a:pt x="1280" y="351"/>
                  </a:lnTo>
                  <a:lnTo>
                    <a:pt x="1283" y="349"/>
                  </a:lnTo>
                  <a:lnTo>
                    <a:pt x="1288" y="349"/>
                  </a:lnTo>
                  <a:lnTo>
                    <a:pt x="1292" y="351"/>
                  </a:lnTo>
                  <a:lnTo>
                    <a:pt x="1294" y="356"/>
                  </a:lnTo>
                  <a:lnTo>
                    <a:pt x="1294" y="359"/>
                  </a:lnTo>
                  <a:lnTo>
                    <a:pt x="1292" y="362"/>
                  </a:lnTo>
                  <a:lnTo>
                    <a:pt x="1292" y="363"/>
                  </a:lnTo>
                  <a:lnTo>
                    <a:pt x="1291" y="366"/>
                  </a:lnTo>
                  <a:lnTo>
                    <a:pt x="1289" y="369"/>
                  </a:lnTo>
                  <a:lnTo>
                    <a:pt x="1286" y="372"/>
                  </a:lnTo>
                  <a:lnTo>
                    <a:pt x="1285" y="375"/>
                  </a:lnTo>
                  <a:lnTo>
                    <a:pt x="1283" y="378"/>
                  </a:lnTo>
                  <a:lnTo>
                    <a:pt x="1283" y="383"/>
                  </a:lnTo>
                  <a:lnTo>
                    <a:pt x="1283" y="389"/>
                  </a:lnTo>
                  <a:lnTo>
                    <a:pt x="1285" y="391"/>
                  </a:lnTo>
                  <a:lnTo>
                    <a:pt x="1288" y="394"/>
                  </a:lnTo>
                  <a:lnTo>
                    <a:pt x="1291" y="395"/>
                  </a:lnTo>
                  <a:lnTo>
                    <a:pt x="1294" y="398"/>
                  </a:lnTo>
                  <a:lnTo>
                    <a:pt x="1297" y="400"/>
                  </a:lnTo>
                  <a:lnTo>
                    <a:pt x="1300" y="403"/>
                  </a:lnTo>
                  <a:lnTo>
                    <a:pt x="1302" y="404"/>
                  </a:lnTo>
                  <a:lnTo>
                    <a:pt x="1305" y="407"/>
                  </a:lnTo>
                  <a:lnTo>
                    <a:pt x="1308" y="411"/>
                  </a:lnTo>
                  <a:lnTo>
                    <a:pt x="1309" y="414"/>
                  </a:lnTo>
                  <a:lnTo>
                    <a:pt x="1314" y="414"/>
                  </a:lnTo>
                  <a:lnTo>
                    <a:pt x="1318" y="414"/>
                  </a:lnTo>
                  <a:lnTo>
                    <a:pt x="1321" y="412"/>
                  </a:lnTo>
                  <a:lnTo>
                    <a:pt x="1325" y="409"/>
                  </a:lnTo>
                  <a:lnTo>
                    <a:pt x="1326" y="406"/>
                  </a:lnTo>
                  <a:lnTo>
                    <a:pt x="1329" y="403"/>
                  </a:lnTo>
                  <a:lnTo>
                    <a:pt x="1332" y="401"/>
                  </a:lnTo>
                  <a:lnTo>
                    <a:pt x="1337" y="400"/>
                  </a:lnTo>
                  <a:lnTo>
                    <a:pt x="1341" y="400"/>
                  </a:lnTo>
                  <a:lnTo>
                    <a:pt x="1347" y="400"/>
                  </a:lnTo>
                  <a:lnTo>
                    <a:pt x="1350" y="398"/>
                  </a:lnTo>
                  <a:lnTo>
                    <a:pt x="1355" y="397"/>
                  </a:lnTo>
                  <a:lnTo>
                    <a:pt x="1358" y="394"/>
                  </a:lnTo>
                  <a:lnTo>
                    <a:pt x="1361" y="392"/>
                  </a:lnTo>
                  <a:lnTo>
                    <a:pt x="1364" y="391"/>
                  </a:lnTo>
                  <a:lnTo>
                    <a:pt x="1369" y="389"/>
                  </a:lnTo>
                  <a:lnTo>
                    <a:pt x="1372" y="388"/>
                  </a:lnTo>
                  <a:lnTo>
                    <a:pt x="1376" y="386"/>
                  </a:lnTo>
                  <a:lnTo>
                    <a:pt x="1381" y="386"/>
                  </a:lnTo>
                  <a:lnTo>
                    <a:pt x="1386" y="386"/>
                  </a:lnTo>
                  <a:lnTo>
                    <a:pt x="1390" y="386"/>
                  </a:lnTo>
                  <a:lnTo>
                    <a:pt x="1395" y="386"/>
                  </a:lnTo>
                  <a:lnTo>
                    <a:pt x="1399" y="388"/>
                  </a:lnTo>
                  <a:lnTo>
                    <a:pt x="1404" y="388"/>
                  </a:lnTo>
                  <a:lnTo>
                    <a:pt x="1408" y="388"/>
                  </a:lnTo>
                  <a:lnTo>
                    <a:pt x="1413" y="389"/>
                  </a:lnTo>
                  <a:lnTo>
                    <a:pt x="1419" y="389"/>
                  </a:lnTo>
                  <a:lnTo>
                    <a:pt x="1424" y="388"/>
                  </a:lnTo>
                  <a:lnTo>
                    <a:pt x="1425" y="388"/>
                  </a:lnTo>
                  <a:lnTo>
                    <a:pt x="1428" y="386"/>
                  </a:lnTo>
                  <a:lnTo>
                    <a:pt x="1431" y="385"/>
                  </a:lnTo>
                  <a:lnTo>
                    <a:pt x="1433" y="382"/>
                  </a:lnTo>
                  <a:lnTo>
                    <a:pt x="1436" y="378"/>
                  </a:lnTo>
                  <a:lnTo>
                    <a:pt x="1439" y="377"/>
                  </a:lnTo>
                  <a:lnTo>
                    <a:pt x="1440" y="377"/>
                  </a:lnTo>
                  <a:lnTo>
                    <a:pt x="1444" y="375"/>
                  </a:lnTo>
                  <a:lnTo>
                    <a:pt x="1445" y="375"/>
                  </a:lnTo>
                  <a:lnTo>
                    <a:pt x="1448" y="375"/>
                  </a:lnTo>
                  <a:lnTo>
                    <a:pt x="1451" y="378"/>
                  </a:lnTo>
                  <a:lnTo>
                    <a:pt x="1451" y="383"/>
                  </a:lnTo>
                  <a:lnTo>
                    <a:pt x="1450" y="386"/>
                  </a:lnTo>
                  <a:lnTo>
                    <a:pt x="1448" y="389"/>
                  </a:lnTo>
                  <a:lnTo>
                    <a:pt x="1445" y="392"/>
                  </a:lnTo>
                  <a:lnTo>
                    <a:pt x="1442" y="394"/>
                  </a:lnTo>
                  <a:lnTo>
                    <a:pt x="1440" y="395"/>
                  </a:lnTo>
                  <a:lnTo>
                    <a:pt x="1439" y="397"/>
                  </a:lnTo>
                  <a:lnTo>
                    <a:pt x="1436" y="398"/>
                  </a:lnTo>
                  <a:lnTo>
                    <a:pt x="1433" y="401"/>
                  </a:lnTo>
                  <a:lnTo>
                    <a:pt x="1430" y="403"/>
                  </a:lnTo>
                  <a:lnTo>
                    <a:pt x="1428" y="407"/>
                  </a:lnTo>
                  <a:lnTo>
                    <a:pt x="1428" y="412"/>
                  </a:lnTo>
                  <a:lnTo>
                    <a:pt x="1430" y="417"/>
                  </a:lnTo>
                  <a:lnTo>
                    <a:pt x="1431" y="420"/>
                  </a:lnTo>
                  <a:lnTo>
                    <a:pt x="1433" y="423"/>
                  </a:lnTo>
                  <a:lnTo>
                    <a:pt x="1436" y="426"/>
                  </a:lnTo>
                  <a:lnTo>
                    <a:pt x="1439" y="427"/>
                  </a:lnTo>
                  <a:lnTo>
                    <a:pt x="1440" y="427"/>
                  </a:lnTo>
                  <a:lnTo>
                    <a:pt x="1444" y="429"/>
                  </a:lnTo>
                  <a:lnTo>
                    <a:pt x="1447" y="426"/>
                  </a:lnTo>
                  <a:lnTo>
                    <a:pt x="1448" y="423"/>
                  </a:lnTo>
                  <a:lnTo>
                    <a:pt x="1451" y="421"/>
                  </a:lnTo>
                  <a:lnTo>
                    <a:pt x="1453" y="417"/>
                  </a:lnTo>
                  <a:lnTo>
                    <a:pt x="1456" y="415"/>
                  </a:lnTo>
                  <a:lnTo>
                    <a:pt x="1459" y="412"/>
                  </a:lnTo>
                  <a:lnTo>
                    <a:pt x="1460" y="409"/>
                  </a:lnTo>
                  <a:lnTo>
                    <a:pt x="1463" y="406"/>
                  </a:lnTo>
                  <a:lnTo>
                    <a:pt x="1465" y="409"/>
                  </a:lnTo>
                  <a:lnTo>
                    <a:pt x="1468" y="412"/>
                  </a:lnTo>
                  <a:lnTo>
                    <a:pt x="1469" y="415"/>
                  </a:lnTo>
                  <a:lnTo>
                    <a:pt x="1472" y="418"/>
                  </a:lnTo>
                  <a:lnTo>
                    <a:pt x="1474" y="421"/>
                  </a:lnTo>
                  <a:lnTo>
                    <a:pt x="1477" y="424"/>
                  </a:lnTo>
                  <a:lnTo>
                    <a:pt x="1480" y="426"/>
                  </a:lnTo>
                  <a:lnTo>
                    <a:pt x="1483" y="429"/>
                  </a:lnTo>
                  <a:lnTo>
                    <a:pt x="1486" y="429"/>
                  </a:lnTo>
                  <a:lnTo>
                    <a:pt x="1491" y="430"/>
                  </a:lnTo>
                  <a:lnTo>
                    <a:pt x="1494" y="433"/>
                  </a:lnTo>
                  <a:lnTo>
                    <a:pt x="1497" y="433"/>
                  </a:lnTo>
                  <a:lnTo>
                    <a:pt x="1501" y="435"/>
                  </a:lnTo>
                  <a:lnTo>
                    <a:pt x="1505" y="436"/>
                  </a:lnTo>
                  <a:lnTo>
                    <a:pt x="1509" y="438"/>
                  </a:lnTo>
                  <a:lnTo>
                    <a:pt x="1512" y="440"/>
                  </a:lnTo>
                  <a:lnTo>
                    <a:pt x="1515" y="443"/>
                  </a:lnTo>
                  <a:lnTo>
                    <a:pt x="1517" y="446"/>
                  </a:lnTo>
                  <a:lnTo>
                    <a:pt x="1520" y="447"/>
                  </a:lnTo>
                  <a:lnTo>
                    <a:pt x="1520" y="452"/>
                  </a:lnTo>
                  <a:lnTo>
                    <a:pt x="1521" y="456"/>
                  </a:lnTo>
                  <a:lnTo>
                    <a:pt x="1523" y="459"/>
                  </a:lnTo>
                  <a:lnTo>
                    <a:pt x="1524" y="464"/>
                  </a:lnTo>
                  <a:lnTo>
                    <a:pt x="1524" y="469"/>
                  </a:lnTo>
                  <a:lnTo>
                    <a:pt x="1526" y="473"/>
                  </a:lnTo>
                  <a:lnTo>
                    <a:pt x="1526" y="478"/>
                  </a:lnTo>
                  <a:lnTo>
                    <a:pt x="1527" y="482"/>
                  </a:lnTo>
                  <a:lnTo>
                    <a:pt x="1527" y="485"/>
                  </a:lnTo>
                  <a:lnTo>
                    <a:pt x="1527" y="487"/>
                  </a:lnTo>
                  <a:lnTo>
                    <a:pt x="1529" y="490"/>
                  </a:lnTo>
                  <a:lnTo>
                    <a:pt x="1530" y="494"/>
                  </a:lnTo>
                  <a:lnTo>
                    <a:pt x="1532" y="498"/>
                  </a:lnTo>
                  <a:lnTo>
                    <a:pt x="1534" y="502"/>
                  </a:lnTo>
                  <a:lnTo>
                    <a:pt x="1535" y="505"/>
                  </a:lnTo>
                  <a:lnTo>
                    <a:pt x="1537" y="508"/>
                  </a:lnTo>
                  <a:lnTo>
                    <a:pt x="1540" y="511"/>
                  </a:lnTo>
                  <a:lnTo>
                    <a:pt x="1541" y="514"/>
                  </a:lnTo>
                  <a:lnTo>
                    <a:pt x="1544" y="517"/>
                  </a:lnTo>
                  <a:lnTo>
                    <a:pt x="1546" y="520"/>
                  </a:lnTo>
                  <a:lnTo>
                    <a:pt x="1549" y="522"/>
                  </a:lnTo>
                  <a:lnTo>
                    <a:pt x="1552" y="523"/>
                  </a:lnTo>
                  <a:lnTo>
                    <a:pt x="1556" y="525"/>
                  </a:lnTo>
                  <a:lnTo>
                    <a:pt x="1559" y="528"/>
                  </a:lnTo>
                  <a:lnTo>
                    <a:pt x="1563" y="530"/>
                  </a:lnTo>
                  <a:lnTo>
                    <a:pt x="1566" y="533"/>
                  </a:lnTo>
                  <a:lnTo>
                    <a:pt x="1567" y="536"/>
                  </a:lnTo>
                  <a:lnTo>
                    <a:pt x="1570" y="539"/>
                  </a:lnTo>
                  <a:lnTo>
                    <a:pt x="1569" y="543"/>
                  </a:lnTo>
                  <a:lnTo>
                    <a:pt x="1569" y="548"/>
                  </a:lnTo>
                  <a:lnTo>
                    <a:pt x="1569" y="551"/>
                  </a:lnTo>
                  <a:lnTo>
                    <a:pt x="1569" y="556"/>
                  </a:lnTo>
                  <a:lnTo>
                    <a:pt x="1569" y="562"/>
                  </a:lnTo>
                  <a:lnTo>
                    <a:pt x="1570" y="563"/>
                  </a:lnTo>
                  <a:lnTo>
                    <a:pt x="1573" y="566"/>
                  </a:lnTo>
                  <a:lnTo>
                    <a:pt x="1575" y="568"/>
                  </a:lnTo>
                  <a:lnTo>
                    <a:pt x="1578" y="569"/>
                  </a:lnTo>
                  <a:lnTo>
                    <a:pt x="1579" y="572"/>
                  </a:lnTo>
                  <a:lnTo>
                    <a:pt x="1581" y="575"/>
                  </a:lnTo>
                  <a:lnTo>
                    <a:pt x="1582" y="580"/>
                  </a:lnTo>
                  <a:lnTo>
                    <a:pt x="1584" y="583"/>
                  </a:lnTo>
                  <a:lnTo>
                    <a:pt x="1584" y="589"/>
                  </a:lnTo>
                  <a:lnTo>
                    <a:pt x="1584" y="594"/>
                  </a:lnTo>
                  <a:lnTo>
                    <a:pt x="1584" y="598"/>
                  </a:lnTo>
                  <a:lnTo>
                    <a:pt x="1585" y="603"/>
                  </a:lnTo>
                  <a:lnTo>
                    <a:pt x="1587" y="606"/>
                  </a:lnTo>
                  <a:lnTo>
                    <a:pt x="1588" y="610"/>
                  </a:lnTo>
                  <a:lnTo>
                    <a:pt x="1590" y="614"/>
                  </a:lnTo>
                  <a:lnTo>
                    <a:pt x="1592" y="618"/>
                  </a:lnTo>
                  <a:lnTo>
                    <a:pt x="1595" y="620"/>
                  </a:lnTo>
                  <a:lnTo>
                    <a:pt x="1596" y="623"/>
                  </a:lnTo>
                  <a:lnTo>
                    <a:pt x="1599" y="626"/>
                  </a:lnTo>
                  <a:lnTo>
                    <a:pt x="1602" y="627"/>
                  </a:lnTo>
                  <a:lnTo>
                    <a:pt x="1605" y="630"/>
                  </a:lnTo>
                  <a:lnTo>
                    <a:pt x="1607" y="633"/>
                  </a:lnTo>
                  <a:lnTo>
                    <a:pt x="1608" y="636"/>
                  </a:lnTo>
                  <a:lnTo>
                    <a:pt x="1607" y="639"/>
                  </a:lnTo>
                  <a:lnTo>
                    <a:pt x="1602" y="641"/>
                  </a:lnTo>
                  <a:lnTo>
                    <a:pt x="1599" y="644"/>
                  </a:lnTo>
                  <a:lnTo>
                    <a:pt x="1598" y="647"/>
                  </a:lnTo>
                  <a:lnTo>
                    <a:pt x="1598" y="652"/>
                  </a:lnTo>
                  <a:lnTo>
                    <a:pt x="1599" y="656"/>
                  </a:lnTo>
                  <a:lnTo>
                    <a:pt x="1599" y="659"/>
                  </a:lnTo>
                  <a:lnTo>
                    <a:pt x="1602" y="664"/>
                  </a:lnTo>
                  <a:lnTo>
                    <a:pt x="1604" y="665"/>
                  </a:lnTo>
                  <a:lnTo>
                    <a:pt x="1605" y="667"/>
                  </a:lnTo>
                  <a:lnTo>
                    <a:pt x="1607" y="670"/>
                  </a:lnTo>
                  <a:lnTo>
                    <a:pt x="1608" y="673"/>
                  </a:lnTo>
                  <a:lnTo>
                    <a:pt x="1611" y="675"/>
                  </a:lnTo>
                  <a:lnTo>
                    <a:pt x="1614" y="678"/>
                  </a:lnTo>
                  <a:lnTo>
                    <a:pt x="1617" y="679"/>
                  </a:lnTo>
                  <a:lnTo>
                    <a:pt x="1620" y="682"/>
                  </a:lnTo>
                  <a:lnTo>
                    <a:pt x="1624" y="684"/>
                  </a:lnTo>
                  <a:lnTo>
                    <a:pt x="1627" y="687"/>
                  </a:lnTo>
                  <a:lnTo>
                    <a:pt x="1628" y="688"/>
                  </a:lnTo>
                  <a:lnTo>
                    <a:pt x="1633" y="691"/>
                  </a:lnTo>
                  <a:lnTo>
                    <a:pt x="1634" y="693"/>
                  </a:lnTo>
                  <a:lnTo>
                    <a:pt x="1637" y="696"/>
                  </a:lnTo>
                  <a:lnTo>
                    <a:pt x="1640" y="699"/>
                  </a:lnTo>
                  <a:lnTo>
                    <a:pt x="1642" y="701"/>
                  </a:lnTo>
                  <a:lnTo>
                    <a:pt x="1645" y="704"/>
                  </a:lnTo>
                  <a:lnTo>
                    <a:pt x="1648" y="707"/>
                  </a:lnTo>
                  <a:lnTo>
                    <a:pt x="1646" y="711"/>
                  </a:lnTo>
                  <a:lnTo>
                    <a:pt x="1645" y="714"/>
                  </a:lnTo>
                  <a:lnTo>
                    <a:pt x="1643" y="717"/>
                  </a:lnTo>
                  <a:lnTo>
                    <a:pt x="1639" y="719"/>
                  </a:lnTo>
                  <a:lnTo>
                    <a:pt x="1634" y="719"/>
                  </a:lnTo>
                  <a:lnTo>
                    <a:pt x="1631" y="720"/>
                  </a:lnTo>
                  <a:lnTo>
                    <a:pt x="1628" y="722"/>
                  </a:lnTo>
                  <a:lnTo>
                    <a:pt x="1627" y="726"/>
                  </a:lnTo>
                  <a:lnTo>
                    <a:pt x="1625" y="730"/>
                  </a:lnTo>
                  <a:lnTo>
                    <a:pt x="1624" y="734"/>
                  </a:lnTo>
                  <a:lnTo>
                    <a:pt x="1624" y="739"/>
                  </a:lnTo>
                  <a:lnTo>
                    <a:pt x="1625" y="743"/>
                  </a:lnTo>
                  <a:lnTo>
                    <a:pt x="1627" y="746"/>
                  </a:lnTo>
                  <a:lnTo>
                    <a:pt x="1628" y="751"/>
                  </a:lnTo>
                  <a:lnTo>
                    <a:pt x="1631" y="754"/>
                  </a:lnTo>
                  <a:lnTo>
                    <a:pt x="1633" y="757"/>
                  </a:lnTo>
                  <a:lnTo>
                    <a:pt x="1634" y="760"/>
                  </a:lnTo>
                  <a:lnTo>
                    <a:pt x="1636" y="763"/>
                  </a:lnTo>
                  <a:lnTo>
                    <a:pt x="1639" y="766"/>
                  </a:lnTo>
                  <a:lnTo>
                    <a:pt x="1643" y="768"/>
                  </a:lnTo>
                  <a:lnTo>
                    <a:pt x="1648" y="768"/>
                  </a:lnTo>
                  <a:lnTo>
                    <a:pt x="1651" y="766"/>
                  </a:lnTo>
                  <a:lnTo>
                    <a:pt x="1656" y="765"/>
                  </a:lnTo>
                  <a:lnTo>
                    <a:pt x="1660" y="763"/>
                  </a:lnTo>
                  <a:lnTo>
                    <a:pt x="1663" y="762"/>
                  </a:lnTo>
                  <a:lnTo>
                    <a:pt x="1668" y="762"/>
                  </a:lnTo>
                  <a:lnTo>
                    <a:pt x="1674" y="760"/>
                  </a:lnTo>
                  <a:lnTo>
                    <a:pt x="1677" y="762"/>
                  </a:lnTo>
                  <a:lnTo>
                    <a:pt x="1682" y="763"/>
                  </a:lnTo>
                  <a:lnTo>
                    <a:pt x="1685" y="765"/>
                  </a:lnTo>
                  <a:lnTo>
                    <a:pt x="1688" y="768"/>
                  </a:lnTo>
                  <a:lnTo>
                    <a:pt x="1689" y="769"/>
                  </a:lnTo>
                  <a:lnTo>
                    <a:pt x="1694" y="769"/>
                  </a:lnTo>
                  <a:lnTo>
                    <a:pt x="1698" y="771"/>
                  </a:lnTo>
                  <a:lnTo>
                    <a:pt x="1701" y="772"/>
                  </a:lnTo>
                  <a:lnTo>
                    <a:pt x="1706" y="774"/>
                  </a:lnTo>
                  <a:lnTo>
                    <a:pt x="1707" y="775"/>
                  </a:lnTo>
                  <a:lnTo>
                    <a:pt x="1712" y="777"/>
                  </a:lnTo>
                  <a:lnTo>
                    <a:pt x="1715" y="780"/>
                  </a:lnTo>
                  <a:lnTo>
                    <a:pt x="1718" y="781"/>
                  </a:lnTo>
                  <a:lnTo>
                    <a:pt x="1721" y="784"/>
                  </a:lnTo>
                  <a:lnTo>
                    <a:pt x="1724" y="786"/>
                  </a:lnTo>
                  <a:lnTo>
                    <a:pt x="1727" y="788"/>
                  </a:lnTo>
                  <a:lnTo>
                    <a:pt x="1732" y="789"/>
                  </a:lnTo>
                  <a:lnTo>
                    <a:pt x="1735" y="791"/>
                  </a:lnTo>
                  <a:lnTo>
                    <a:pt x="1738" y="792"/>
                  </a:lnTo>
                  <a:lnTo>
                    <a:pt x="1741" y="795"/>
                  </a:lnTo>
                  <a:lnTo>
                    <a:pt x="1743" y="798"/>
                  </a:lnTo>
                  <a:lnTo>
                    <a:pt x="1743" y="803"/>
                  </a:lnTo>
                  <a:lnTo>
                    <a:pt x="1743" y="807"/>
                  </a:lnTo>
                  <a:lnTo>
                    <a:pt x="1744" y="812"/>
                  </a:lnTo>
                  <a:lnTo>
                    <a:pt x="1744" y="817"/>
                  </a:lnTo>
                  <a:lnTo>
                    <a:pt x="1743" y="821"/>
                  </a:lnTo>
                  <a:lnTo>
                    <a:pt x="1741" y="824"/>
                  </a:lnTo>
                  <a:lnTo>
                    <a:pt x="1738" y="827"/>
                  </a:lnTo>
                  <a:lnTo>
                    <a:pt x="1736" y="830"/>
                  </a:lnTo>
                  <a:lnTo>
                    <a:pt x="1733" y="833"/>
                  </a:lnTo>
                  <a:lnTo>
                    <a:pt x="1733" y="836"/>
                  </a:lnTo>
                  <a:lnTo>
                    <a:pt x="1732" y="841"/>
                  </a:lnTo>
                  <a:lnTo>
                    <a:pt x="1733" y="841"/>
                  </a:lnTo>
                  <a:lnTo>
                    <a:pt x="1736" y="850"/>
                  </a:lnTo>
                  <a:lnTo>
                    <a:pt x="1738" y="853"/>
                  </a:lnTo>
                  <a:lnTo>
                    <a:pt x="1740" y="856"/>
                  </a:lnTo>
                  <a:lnTo>
                    <a:pt x="1741" y="856"/>
                  </a:lnTo>
                  <a:lnTo>
                    <a:pt x="1743" y="859"/>
                  </a:lnTo>
                  <a:lnTo>
                    <a:pt x="1746" y="861"/>
                  </a:lnTo>
                  <a:lnTo>
                    <a:pt x="1749" y="862"/>
                  </a:lnTo>
                  <a:lnTo>
                    <a:pt x="1753" y="864"/>
                  </a:lnTo>
                  <a:lnTo>
                    <a:pt x="1755" y="867"/>
                  </a:lnTo>
                  <a:lnTo>
                    <a:pt x="1758" y="868"/>
                  </a:lnTo>
                  <a:lnTo>
                    <a:pt x="1761" y="870"/>
                  </a:lnTo>
                  <a:lnTo>
                    <a:pt x="1765" y="871"/>
                  </a:lnTo>
                  <a:lnTo>
                    <a:pt x="1770" y="871"/>
                  </a:lnTo>
                  <a:lnTo>
                    <a:pt x="1775" y="870"/>
                  </a:lnTo>
                  <a:lnTo>
                    <a:pt x="1778" y="868"/>
                  </a:lnTo>
                  <a:lnTo>
                    <a:pt x="1782" y="867"/>
                  </a:lnTo>
                  <a:lnTo>
                    <a:pt x="1785" y="865"/>
                  </a:lnTo>
                  <a:lnTo>
                    <a:pt x="1788" y="864"/>
                  </a:lnTo>
                  <a:lnTo>
                    <a:pt x="1793" y="862"/>
                  </a:lnTo>
                  <a:lnTo>
                    <a:pt x="1799" y="862"/>
                  </a:lnTo>
                  <a:lnTo>
                    <a:pt x="1804" y="861"/>
                  </a:lnTo>
                  <a:lnTo>
                    <a:pt x="1807" y="859"/>
                  </a:lnTo>
                  <a:lnTo>
                    <a:pt x="1810" y="858"/>
                  </a:lnTo>
                  <a:lnTo>
                    <a:pt x="1811" y="858"/>
                  </a:lnTo>
                  <a:lnTo>
                    <a:pt x="1814" y="856"/>
                  </a:lnTo>
                  <a:lnTo>
                    <a:pt x="1819" y="856"/>
                  </a:lnTo>
                  <a:lnTo>
                    <a:pt x="1823" y="855"/>
                  </a:lnTo>
                  <a:lnTo>
                    <a:pt x="1826" y="853"/>
                  </a:lnTo>
                  <a:lnTo>
                    <a:pt x="1831" y="852"/>
                  </a:lnTo>
                  <a:lnTo>
                    <a:pt x="1836" y="852"/>
                  </a:lnTo>
                  <a:lnTo>
                    <a:pt x="1839" y="853"/>
                  </a:lnTo>
                  <a:lnTo>
                    <a:pt x="1842" y="856"/>
                  </a:lnTo>
                  <a:lnTo>
                    <a:pt x="1843" y="861"/>
                  </a:lnTo>
                  <a:lnTo>
                    <a:pt x="1842" y="865"/>
                  </a:lnTo>
                  <a:lnTo>
                    <a:pt x="1843" y="870"/>
                  </a:lnTo>
                  <a:lnTo>
                    <a:pt x="1842" y="875"/>
                  </a:lnTo>
                  <a:lnTo>
                    <a:pt x="1843" y="879"/>
                  </a:lnTo>
                  <a:lnTo>
                    <a:pt x="1845" y="882"/>
                  </a:lnTo>
                  <a:lnTo>
                    <a:pt x="1845" y="881"/>
                  </a:lnTo>
                  <a:lnTo>
                    <a:pt x="1846" y="884"/>
                  </a:lnTo>
                  <a:lnTo>
                    <a:pt x="1846" y="887"/>
                  </a:lnTo>
                  <a:lnTo>
                    <a:pt x="1846" y="891"/>
                  </a:lnTo>
                  <a:lnTo>
                    <a:pt x="1848" y="894"/>
                  </a:lnTo>
                  <a:lnTo>
                    <a:pt x="1852" y="896"/>
                  </a:lnTo>
                  <a:lnTo>
                    <a:pt x="1854" y="897"/>
                  </a:lnTo>
                  <a:lnTo>
                    <a:pt x="1859" y="899"/>
                  </a:lnTo>
                  <a:lnTo>
                    <a:pt x="1859" y="902"/>
                  </a:lnTo>
                  <a:lnTo>
                    <a:pt x="1857" y="905"/>
                  </a:lnTo>
                  <a:lnTo>
                    <a:pt x="1855" y="910"/>
                  </a:lnTo>
                  <a:lnTo>
                    <a:pt x="1854" y="914"/>
                  </a:lnTo>
                  <a:lnTo>
                    <a:pt x="1854" y="919"/>
                  </a:lnTo>
                  <a:lnTo>
                    <a:pt x="1854" y="923"/>
                  </a:lnTo>
                  <a:lnTo>
                    <a:pt x="1854" y="928"/>
                  </a:lnTo>
                  <a:lnTo>
                    <a:pt x="1854" y="932"/>
                  </a:lnTo>
                  <a:lnTo>
                    <a:pt x="1854" y="939"/>
                  </a:lnTo>
                  <a:lnTo>
                    <a:pt x="1855" y="942"/>
                  </a:lnTo>
                  <a:lnTo>
                    <a:pt x="1857" y="946"/>
                  </a:lnTo>
                  <a:lnTo>
                    <a:pt x="1859" y="951"/>
                  </a:lnTo>
                  <a:lnTo>
                    <a:pt x="1860" y="954"/>
                  </a:lnTo>
                  <a:lnTo>
                    <a:pt x="1862" y="957"/>
                  </a:lnTo>
                  <a:lnTo>
                    <a:pt x="1865" y="960"/>
                  </a:lnTo>
                  <a:lnTo>
                    <a:pt x="1868" y="961"/>
                  </a:lnTo>
                  <a:lnTo>
                    <a:pt x="1871" y="963"/>
                  </a:lnTo>
                  <a:lnTo>
                    <a:pt x="1875" y="965"/>
                  </a:lnTo>
                  <a:lnTo>
                    <a:pt x="1878" y="966"/>
                  </a:lnTo>
                  <a:lnTo>
                    <a:pt x="1881" y="968"/>
                  </a:lnTo>
                  <a:lnTo>
                    <a:pt x="1884" y="969"/>
                  </a:lnTo>
                  <a:lnTo>
                    <a:pt x="1888" y="972"/>
                  </a:lnTo>
                  <a:lnTo>
                    <a:pt x="1892" y="974"/>
                  </a:lnTo>
                  <a:lnTo>
                    <a:pt x="1895" y="975"/>
                  </a:lnTo>
                  <a:lnTo>
                    <a:pt x="1900" y="977"/>
                  </a:lnTo>
                  <a:lnTo>
                    <a:pt x="1903" y="978"/>
                  </a:lnTo>
                  <a:lnTo>
                    <a:pt x="1904" y="981"/>
                  </a:lnTo>
                  <a:lnTo>
                    <a:pt x="1907" y="983"/>
                  </a:lnTo>
                  <a:lnTo>
                    <a:pt x="1912" y="984"/>
                  </a:lnTo>
                  <a:lnTo>
                    <a:pt x="1915" y="987"/>
                  </a:lnTo>
                  <a:lnTo>
                    <a:pt x="1916" y="990"/>
                  </a:lnTo>
                  <a:lnTo>
                    <a:pt x="1920" y="992"/>
                  </a:lnTo>
                  <a:lnTo>
                    <a:pt x="1921" y="995"/>
                  </a:lnTo>
                  <a:lnTo>
                    <a:pt x="1924" y="998"/>
                  </a:lnTo>
                  <a:lnTo>
                    <a:pt x="1926" y="1001"/>
                  </a:lnTo>
                  <a:lnTo>
                    <a:pt x="1927" y="1006"/>
                  </a:lnTo>
                  <a:lnTo>
                    <a:pt x="1929" y="1010"/>
                  </a:lnTo>
                  <a:lnTo>
                    <a:pt x="1929" y="1013"/>
                  </a:lnTo>
                  <a:lnTo>
                    <a:pt x="1927" y="1018"/>
                  </a:lnTo>
                  <a:lnTo>
                    <a:pt x="1926" y="1023"/>
                  </a:lnTo>
                  <a:lnTo>
                    <a:pt x="1926" y="1026"/>
                  </a:lnTo>
                  <a:lnTo>
                    <a:pt x="1923" y="1029"/>
                  </a:lnTo>
                  <a:lnTo>
                    <a:pt x="1920" y="1032"/>
                  </a:lnTo>
                  <a:lnTo>
                    <a:pt x="1915" y="1032"/>
                  </a:lnTo>
                  <a:lnTo>
                    <a:pt x="1910" y="1030"/>
                  </a:lnTo>
                  <a:lnTo>
                    <a:pt x="1906" y="1030"/>
                  </a:lnTo>
                  <a:lnTo>
                    <a:pt x="1903" y="1029"/>
                  </a:lnTo>
                  <a:lnTo>
                    <a:pt x="1898" y="1027"/>
                  </a:lnTo>
                  <a:lnTo>
                    <a:pt x="1894" y="1027"/>
                  </a:lnTo>
                  <a:lnTo>
                    <a:pt x="1891" y="1029"/>
                  </a:lnTo>
                  <a:lnTo>
                    <a:pt x="1889" y="1032"/>
                  </a:lnTo>
                  <a:lnTo>
                    <a:pt x="1891" y="1036"/>
                  </a:lnTo>
                  <a:lnTo>
                    <a:pt x="1892" y="1039"/>
                  </a:lnTo>
                  <a:lnTo>
                    <a:pt x="1894" y="1042"/>
                  </a:lnTo>
                  <a:lnTo>
                    <a:pt x="1897" y="1045"/>
                  </a:lnTo>
                  <a:lnTo>
                    <a:pt x="1900" y="1048"/>
                  </a:lnTo>
                  <a:lnTo>
                    <a:pt x="1901" y="1050"/>
                  </a:lnTo>
                  <a:lnTo>
                    <a:pt x="1904" y="1053"/>
                  </a:lnTo>
                  <a:lnTo>
                    <a:pt x="1907" y="1055"/>
                  </a:lnTo>
                  <a:lnTo>
                    <a:pt x="1910" y="1058"/>
                  </a:lnTo>
                  <a:lnTo>
                    <a:pt x="1909" y="1058"/>
                  </a:lnTo>
                  <a:lnTo>
                    <a:pt x="1912" y="1061"/>
                  </a:lnTo>
                  <a:lnTo>
                    <a:pt x="1915" y="1062"/>
                  </a:lnTo>
                  <a:lnTo>
                    <a:pt x="1916" y="1067"/>
                  </a:lnTo>
                  <a:lnTo>
                    <a:pt x="1918" y="1070"/>
                  </a:lnTo>
                  <a:lnTo>
                    <a:pt x="1921" y="1071"/>
                  </a:lnTo>
                  <a:lnTo>
                    <a:pt x="1926" y="1073"/>
                  </a:lnTo>
                  <a:lnTo>
                    <a:pt x="1930" y="1074"/>
                  </a:lnTo>
                  <a:lnTo>
                    <a:pt x="1933" y="1073"/>
                  </a:lnTo>
                  <a:lnTo>
                    <a:pt x="1938" y="1071"/>
                  </a:lnTo>
                  <a:lnTo>
                    <a:pt x="1942" y="1070"/>
                  </a:lnTo>
                  <a:lnTo>
                    <a:pt x="1945" y="1067"/>
                  </a:lnTo>
                  <a:lnTo>
                    <a:pt x="1952" y="1065"/>
                  </a:lnTo>
                  <a:lnTo>
                    <a:pt x="1959" y="1067"/>
                  </a:lnTo>
                  <a:lnTo>
                    <a:pt x="1962" y="1068"/>
                  </a:lnTo>
                  <a:lnTo>
                    <a:pt x="1964" y="1070"/>
                  </a:lnTo>
                  <a:lnTo>
                    <a:pt x="1967" y="1071"/>
                  </a:lnTo>
                  <a:lnTo>
                    <a:pt x="1968" y="1074"/>
                  </a:lnTo>
                  <a:lnTo>
                    <a:pt x="1970" y="1079"/>
                  </a:lnTo>
                  <a:lnTo>
                    <a:pt x="1970" y="1085"/>
                  </a:lnTo>
                  <a:lnTo>
                    <a:pt x="1970" y="1090"/>
                  </a:lnTo>
                  <a:lnTo>
                    <a:pt x="1970" y="1094"/>
                  </a:lnTo>
                  <a:lnTo>
                    <a:pt x="1970" y="1099"/>
                  </a:lnTo>
                  <a:lnTo>
                    <a:pt x="1968" y="1105"/>
                  </a:lnTo>
                  <a:lnTo>
                    <a:pt x="1968" y="1110"/>
                  </a:lnTo>
                  <a:lnTo>
                    <a:pt x="1970" y="1116"/>
                  </a:lnTo>
                  <a:lnTo>
                    <a:pt x="1971" y="1116"/>
                  </a:lnTo>
                  <a:lnTo>
                    <a:pt x="1981" y="1122"/>
                  </a:lnTo>
                  <a:lnTo>
                    <a:pt x="1984" y="1123"/>
                  </a:lnTo>
                  <a:lnTo>
                    <a:pt x="1987" y="1125"/>
                  </a:lnTo>
                  <a:lnTo>
                    <a:pt x="1991" y="1126"/>
                  </a:lnTo>
                  <a:lnTo>
                    <a:pt x="1994" y="1128"/>
                  </a:lnTo>
                  <a:lnTo>
                    <a:pt x="1997" y="1129"/>
                  </a:lnTo>
                  <a:lnTo>
                    <a:pt x="2002" y="1131"/>
                  </a:lnTo>
                  <a:lnTo>
                    <a:pt x="2005" y="1134"/>
                  </a:lnTo>
                  <a:lnTo>
                    <a:pt x="2008" y="1135"/>
                  </a:lnTo>
                  <a:lnTo>
                    <a:pt x="2011" y="1137"/>
                  </a:lnTo>
                  <a:lnTo>
                    <a:pt x="2014" y="1140"/>
                  </a:lnTo>
                  <a:lnTo>
                    <a:pt x="2016" y="1142"/>
                  </a:lnTo>
                  <a:lnTo>
                    <a:pt x="2019" y="1145"/>
                  </a:lnTo>
                  <a:lnTo>
                    <a:pt x="2022" y="1148"/>
                  </a:lnTo>
                  <a:lnTo>
                    <a:pt x="2023" y="1151"/>
                  </a:lnTo>
                  <a:lnTo>
                    <a:pt x="2026" y="1154"/>
                  </a:lnTo>
                  <a:lnTo>
                    <a:pt x="2028" y="1155"/>
                  </a:lnTo>
                  <a:lnTo>
                    <a:pt x="2031" y="1158"/>
                  </a:lnTo>
                  <a:lnTo>
                    <a:pt x="2034" y="1161"/>
                  </a:lnTo>
                  <a:lnTo>
                    <a:pt x="2037" y="1163"/>
                  </a:lnTo>
                  <a:lnTo>
                    <a:pt x="2042" y="1161"/>
                  </a:lnTo>
                  <a:lnTo>
                    <a:pt x="2058" y="1186"/>
                  </a:lnTo>
                  <a:lnTo>
                    <a:pt x="2072" y="1206"/>
                  </a:lnTo>
                  <a:lnTo>
                    <a:pt x="2087" y="1226"/>
                  </a:lnTo>
                  <a:lnTo>
                    <a:pt x="2087" y="1227"/>
                  </a:lnTo>
                  <a:lnTo>
                    <a:pt x="2087" y="1229"/>
                  </a:lnTo>
                  <a:lnTo>
                    <a:pt x="2089" y="1230"/>
                  </a:lnTo>
                  <a:lnTo>
                    <a:pt x="2089" y="1232"/>
                  </a:lnTo>
                  <a:lnTo>
                    <a:pt x="2089" y="1233"/>
                  </a:lnTo>
                  <a:lnTo>
                    <a:pt x="2089" y="1235"/>
                  </a:lnTo>
                  <a:lnTo>
                    <a:pt x="2089" y="1236"/>
                  </a:lnTo>
                  <a:lnTo>
                    <a:pt x="2089" y="1238"/>
                  </a:lnTo>
                  <a:lnTo>
                    <a:pt x="2090" y="1238"/>
                  </a:lnTo>
                  <a:lnTo>
                    <a:pt x="2090" y="1239"/>
                  </a:lnTo>
                  <a:lnTo>
                    <a:pt x="2092" y="1239"/>
                  </a:lnTo>
                  <a:lnTo>
                    <a:pt x="2093" y="1239"/>
                  </a:lnTo>
                  <a:lnTo>
                    <a:pt x="2095" y="1241"/>
                  </a:lnTo>
                  <a:lnTo>
                    <a:pt x="2095" y="1242"/>
                  </a:lnTo>
                  <a:lnTo>
                    <a:pt x="2093" y="1242"/>
                  </a:lnTo>
                  <a:lnTo>
                    <a:pt x="2093" y="1244"/>
                  </a:lnTo>
                  <a:lnTo>
                    <a:pt x="2093" y="1245"/>
                  </a:lnTo>
                  <a:lnTo>
                    <a:pt x="2095" y="1245"/>
                  </a:lnTo>
                  <a:lnTo>
                    <a:pt x="2097" y="1247"/>
                  </a:lnTo>
                  <a:lnTo>
                    <a:pt x="2098" y="1248"/>
                  </a:lnTo>
                  <a:lnTo>
                    <a:pt x="2097" y="1248"/>
                  </a:lnTo>
                  <a:lnTo>
                    <a:pt x="2097" y="1250"/>
                  </a:lnTo>
                  <a:lnTo>
                    <a:pt x="2095" y="1250"/>
                  </a:lnTo>
                  <a:lnTo>
                    <a:pt x="2095" y="1251"/>
                  </a:lnTo>
                  <a:lnTo>
                    <a:pt x="2097" y="1251"/>
                  </a:lnTo>
                  <a:lnTo>
                    <a:pt x="2098" y="1253"/>
                  </a:lnTo>
                  <a:lnTo>
                    <a:pt x="2100" y="1253"/>
                  </a:lnTo>
                  <a:lnTo>
                    <a:pt x="2101" y="1253"/>
                  </a:lnTo>
                  <a:lnTo>
                    <a:pt x="2101" y="1255"/>
                  </a:lnTo>
                  <a:lnTo>
                    <a:pt x="2101" y="1256"/>
                  </a:lnTo>
                  <a:lnTo>
                    <a:pt x="2103" y="1258"/>
                  </a:lnTo>
                  <a:lnTo>
                    <a:pt x="2103" y="1259"/>
                  </a:lnTo>
                  <a:lnTo>
                    <a:pt x="2103" y="1261"/>
                  </a:lnTo>
                  <a:lnTo>
                    <a:pt x="2103" y="1262"/>
                  </a:lnTo>
                  <a:lnTo>
                    <a:pt x="2104" y="1262"/>
                  </a:lnTo>
                  <a:lnTo>
                    <a:pt x="2104" y="1264"/>
                  </a:lnTo>
                  <a:lnTo>
                    <a:pt x="2104" y="1265"/>
                  </a:lnTo>
                  <a:lnTo>
                    <a:pt x="2104" y="1267"/>
                  </a:lnTo>
                  <a:lnTo>
                    <a:pt x="2104" y="1268"/>
                  </a:lnTo>
                  <a:lnTo>
                    <a:pt x="2104" y="1270"/>
                  </a:lnTo>
                  <a:lnTo>
                    <a:pt x="2104" y="1271"/>
                  </a:lnTo>
                  <a:lnTo>
                    <a:pt x="2104" y="1273"/>
                  </a:lnTo>
                  <a:lnTo>
                    <a:pt x="2106" y="1274"/>
                  </a:lnTo>
                  <a:lnTo>
                    <a:pt x="2104" y="1276"/>
                  </a:lnTo>
                  <a:lnTo>
                    <a:pt x="2104" y="1277"/>
                  </a:lnTo>
                  <a:lnTo>
                    <a:pt x="2106" y="1277"/>
                  </a:lnTo>
                  <a:lnTo>
                    <a:pt x="2106" y="1279"/>
                  </a:lnTo>
                  <a:lnTo>
                    <a:pt x="2106" y="1280"/>
                  </a:lnTo>
                  <a:lnTo>
                    <a:pt x="2107" y="1282"/>
                  </a:lnTo>
                  <a:lnTo>
                    <a:pt x="2107" y="1284"/>
                  </a:lnTo>
                  <a:lnTo>
                    <a:pt x="2109" y="1284"/>
                  </a:lnTo>
                  <a:lnTo>
                    <a:pt x="2109" y="1285"/>
                  </a:lnTo>
                  <a:lnTo>
                    <a:pt x="2110" y="1287"/>
                  </a:lnTo>
                  <a:lnTo>
                    <a:pt x="2110" y="1288"/>
                  </a:lnTo>
                  <a:lnTo>
                    <a:pt x="2110" y="1290"/>
                  </a:lnTo>
                  <a:lnTo>
                    <a:pt x="2112" y="1290"/>
                  </a:lnTo>
                  <a:lnTo>
                    <a:pt x="2112" y="1291"/>
                  </a:lnTo>
                  <a:lnTo>
                    <a:pt x="2113" y="1293"/>
                  </a:lnTo>
                  <a:lnTo>
                    <a:pt x="2115" y="1294"/>
                  </a:lnTo>
                  <a:lnTo>
                    <a:pt x="2115" y="1296"/>
                  </a:lnTo>
                  <a:lnTo>
                    <a:pt x="2109" y="1314"/>
                  </a:lnTo>
                  <a:lnTo>
                    <a:pt x="2109" y="1317"/>
                  </a:lnTo>
                  <a:lnTo>
                    <a:pt x="2101" y="1338"/>
                  </a:lnTo>
                  <a:lnTo>
                    <a:pt x="2095" y="1360"/>
                  </a:lnTo>
                  <a:lnTo>
                    <a:pt x="2087" y="1381"/>
                  </a:lnTo>
                  <a:lnTo>
                    <a:pt x="2080" y="1403"/>
                  </a:lnTo>
                  <a:lnTo>
                    <a:pt x="2074" y="1424"/>
                  </a:lnTo>
                  <a:lnTo>
                    <a:pt x="2068" y="1441"/>
                  </a:lnTo>
                  <a:lnTo>
                    <a:pt x="2066" y="1444"/>
                  </a:lnTo>
                  <a:lnTo>
                    <a:pt x="2054" y="1461"/>
                  </a:lnTo>
                  <a:lnTo>
                    <a:pt x="2042" y="1477"/>
                  </a:lnTo>
                  <a:lnTo>
                    <a:pt x="2029" y="1494"/>
                  </a:lnTo>
                  <a:lnTo>
                    <a:pt x="2017" y="1511"/>
                  </a:lnTo>
                  <a:lnTo>
                    <a:pt x="1997" y="1520"/>
                  </a:lnTo>
                  <a:lnTo>
                    <a:pt x="1979" y="1528"/>
                  </a:lnTo>
                  <a:lnTo>
                    <a:pt x="1961" y="1537"/>
                  </a:lnTo>
                  <a:lnTo>
                    <a:pt x="1941" y="1538"/>
                  </a:lnTo>
                  <a:lnTo>
                    <a:pt x="1923" y="1541"/>
                  </a:lnTo>
                  <a:lnTo>
                    <a:pt x="1903" y="1544"/>
                  </a:lnTo>
                  <a:lnTo>
                    <a:pt x="1884" y="1548"/>
                  </a:lnTo>
                  <a:lnTo>
                    <a:pt x="1865" y="1549"/>
                  </a:lnTo>
                  <a:lnTo>
                    <a:pt x="1846" y="1552"/>
                  </a:lnTo>
                  <a:lnTo>
                    <a:pt x="1843" y="1552"/>
                  </a:lnTo>
                  <a:lnTo>
                    <a:pt x="1828" y="1548"/>
                  </a:lnTo>
                  <a:lnTo>
                    <a:pt x="1810" y="1541"/>
                  </a:lnTo>
                  <a:lnTo>
                    <a:pt x="1796" y="1538"/>
                  </a:lnTo>
                  <a:lnTo>
                    <a:pt x="1782" y="1537"/>
                  </a:lnTo>
                  <a:lnTo>
                    <a:pt x="1761" y="1532"/>
                  </a:lnTo>
                  <a:lnTo>
                    <a:pt x="1759" y="1532"/>
                  </a:lnTo>
                  <a:lnTo>
                    <a:pt x="1738" y="1529"/>
                  </a:lnTo>
                  <a:lnTo>
                    <a:pt x="1717" y="1526"/>
                  </a:lnTo>
                  <a:lnTo>
                    <a:pt x="1695" y="1523"/>
                  </a:lnTo>
                  <a:lnTo>
                    <a:pt x="1672" y="1520"/>
                  </a:lnTo>
                  <a:lnTo>
                    <a:pt x="1654" y="1517"/>
                  </a:lnTo>
                  <a:lnTo>
                    <a:pt x="1651" y="1517"/>
                  </a:lnTo>
                  <a:lnTo>
                    <a:pt x="1630" y="1514"/>
                  </a:lnTo>
                  <a:lnTo>
                    <a:pt x="1617" y="1522"/>
                  </a:lnTo>
                  <a:lnTo>
                    <a:pt x="1607" y="1531"/>
                  </a:lnTo>
                  <a:lnTo>
                    <a:pt x="1595" y="1538"/>
                  </a:lnTo>
                  <a:lnTo>
                    <a:pt x="1584" y="1548"/>
                  </a:lnTo>
                  <a:lnTo>
                    <a:pt x="1573" y="1555"/>
                  </a:lnTo>
                  <a:lnTo>
                    <a:pt x="1561" y="1564"/>
                  </a:lnTo>
                  <a:lnTo>
                    <a:pt x="1550" y="1572"/>
                  </a:lnTo>
                  <a:lnTo>
                    <a:pt x="1540" y="1581"/>
                  </a:lnTo>
                  <a:lnTo>
                    <a:pt x="1527" y="1590"/>
                  </a:lnTo>
                  <a:lnTo>
                    <a:pt x="1517" y="1598"/>
                  </a:lnTo>
                  <a:lnTo>
                    <a:pt x="1505" y="1607"/>
                  </a:lnTo>
                  <a:lnTo>
                    <a:pt x="1494" y="1615"/>
                  </a:lnTo>
                  <a:lnTo>
                    <a:pt x="1483" y="1624"/>
                  </a:lnTo>
                  <a:lnTo>
                    <a:pt x="1471" y="1631"/>
                  </a:lnTo>
                  <a:lnTo>
                    <a:pt x="1460" y="1641"/>
                  </a:lnTo>
                  <a:lnTo>
                    <a:pt x="1450" y="1650"/>
                  </a:lnTo>
                  <a:lnTo>
                    <a:pt x="1437" y="1657"/>
                  </a:lnTo>
                  <a:lnTo>
                    <a:pt x="1427" y="1667"/>
                  </a:lnTo>
                  <a:lnTo>
                    <a:pt x="1416" y="1667"/>
                  </a:lnTo>
                  <a:lnTo>
                    <a:pt x="1404" y="1665"/>
                  </a:lnTo>
                  <a:lnTo>
                    <a:pt x="1382" y="1665"/>
                  </a:lnTo>
                  <a:lnTo>
                    <a:pt x="1360" y="1665"/>
                  </a:lnTo>
                  <a:lnTo>
                    <a:pt x="1338" y="1664"/>
                  </a:lnTo>
                  <a:lnTo>
                    <a:pt x="1315" y="1664"/>
                  </a:lnTo>
                  <a:lnTo>
                    <a:pt x="1294" y="1664"/>
                  </a:lnTo>
                  <a:lnTo>
                    <a:pt x="1279" y="1662"/>
                  </a:lnTo>
                  <a:lnTo>
                    <a:pt x="1271" y="1662"/>
                  </a:lnTo>
                  <a:lnTo>
                    <a:pt x="1250" y="1662"/>
                  </a:lnTo>
                  <a:lnTo>
                    <a:pt x="1230" y="1662"/>
                  </a:lnTo>
                  <a:lnTo>
                    <a:pt x="1227" y="1662"/>
                  </a:lnTo>
                  <a:lnTo>
                    <a:pt x="1225" y="1662"/>
                  </a:lnTo>
                  <a:lnTo>
                    <a:pt x="1205" y="1660"/>
                  </a:lnTo>
                  <a:lnTo>
                    <a:pt x="1202" y="1660"/>
                  </a:lnTo>
                  <a:lnTo>
                    <a:pt x="1183" y="1660"/>
                  </a:lnTo>
                  <a:lnTo>
                    <a:pt x="1164" y="1651"/>
                  </a:lnTo>
                  <a:lnTo>
                    <a:pt x="1146" y="1642"/>
                  </a:lnTo>
                  <a:lnTo>
                    <a:pt x="1126" y="1633"/>
                  </a:lnTo>
                  <a:lnTo>
                    <a:pt x="1108" y="1624"/>
                  </a:lnTo>
                  <a:lnTo>
                    <a:pt x="1096" y="1618"/>
                  </a:lnTo>
                  <a:lnTo>
                    <a:pt x="1090" y="1615"/>
                  </a:lnTo>
                  <a:lnTo>
                    <a:pt x="1073" y="1607"/>
                  </a:lnTo>
                  <a:lnTo>
                    <a:pt x="1070" y="1606"/>
                  </a:lnTo>
                  <a:lnTo>
                    <a:pt x="1068" y="1606"/>
                  </a:lnTo>
                  <a:lnTo>
                    <a:pt x="1051" y="1602"/>
                  </a:lnTo>
                  <a:lnTo>
                    <a:pt x="1044" y="1601"/>
                  </a:lnTo>
                  <a:lnTo>
                    <a:pt x="1030" y="1598"/>
                  </a:lnTo>
                  <a:lnTo>
                    <a:pt x="1029" y="1596"/>
                  </a:lnTo>
                  <a:lnTo>
                    <a:pt x="990" y="1584"/>
                  </a:lnTo>
                  <a:lnTo>
                    <a:pt x="955" y="1573"/>
                  </a:lnTo>
                  <a:lnTo>
                    <a:pt x="954" y="1573"/>
                  </a:lnTo>
                  <a:lnTo>
                    <a:pt x="954" y="1572"/>
                  </a:lnTo>
                  <a:lnTo>
                    <a:pt x="948" y="1570"/>
                  </a:lnTo>
                  <a:lnTo>
                    <a:pt x="937" y="1567"/>
                  </a:lnTo>
                  <a:lnTo>
                    <a:pt x="934" y="1566"/>
                  </a:lnTo>
                  <a:lnTo>
                    <a:pt x="932" y="1566"/>
                  </a:lnTo>
                  <a:lnTo>
                    <a:pt x="931" y="1566"/>
                  </a:lnTo>
                  <a:lnTo>
                    <a:pt x="893" y="1554"/>
                  </a:lnTo>
                  <a:lnTo>
                    <a:pt x="891" y="1552"/>
                  </a:lnTo>
                  <a:lnTo>
                    <a:pt x="864" y="1543"/>
                  </a:lnTo>
                  <a:lnTo>
                    <a:pt x="859" y="1541"/>
                  </a:lnTo>
                  <a:lnTo>
                    <a:pt x="855" y="1540"/>
                  </a:lnTo>
                  <a:lnTo>
                    <a:pt x="852" y="1540"/>
                  </a:lnTo>
                  <a:lnTo>
                    <a:pt x="830" y="1534"/>
                  </a:lnTo>
                  <a:lnTo>
                    <a:pt x="827" y="1532"/>
                  </a:lnTo>
                  <a:lnTo>
                    <a:pt x="826" y="1532"/>
                  </a:lnTo>
                  <a:lnTo>
                    <a:pt x="810" y="1534"/>
                  </a:lnTo>
                  <a:lnTo>
                    <a:pt x="809" y="1534"/>
                  </a:lnTo>
                  <a:lnTo>
                    <a:pt x="797" y="1535"/>
                  </a:lnTo>
                  <a:lnTo>
                    <a:pt x="789" y="1535"/>
                  </a:lnTo>
                  <a:lnTo>
                    <a:pt x="774" y="1537"/>
                  </a:lnTo>
                  <a:lnTo>
                    <a:pt x="768" y="1537"/>
                  </a:lnTo>
                  <a:lnTo>
                    <a:pt x="761" y="1537"/>
                  </a:lnTo>
                  <a:lnTo>
                    <a:pt x="752" y="1537"/>
                  </a:lnTo>
                  <a:lnTo>
                    <a:pt x="748" y="1537"/>
                  </a:lnTo>
                  <a:lnTo>
                    <a:pt x="739" y="1535"/>
                  </a:lnTo>
                  <a:lnTo>
                    <a:pt x="733" y="1537"/>
                  </a:lnTo>
                  <a:lnTo>
                    <a:pt x="725" y="1537"/>
                  </a:lnTo>
                  <a:lnTo>
                    <a:pt x="722" y="1537"/>
                  </a:lnTo>
                  <a:lnTo>
                    <a:pt x="722" y="1538"/>
                  </a:lnTo>
                  <a:lnTo>
                    <a:pt x="720" y="1538"/>
                  </a:lnTo>
                  <a:lnTo>
                    <a:pt x="719" y="1541"/>
                  </a:lnTo>
                  <a:lnTo>
                    <a:pt x="717" y="1541"/>
                  </a:lnTo>
                  <a:lnTo>
                    <a:pt x="716" y="1543"/>
                  </a:lnTo>
                  <a:lnTo>
                    <a:pt x="714" y="1546"/>
                  </a:lnTo>
                  <a:lnTo>
                    <a:pt x="713" y="1548"/>
                  </a:lnTo>
                  <a:lnTo>
                    <a:pt x="711" y="1548"/>
                  </a:lnTo>
                  <a:lnTo>
                    <a:pt x="710" y="1548"/>
                  </a:lnTo>
                  <a:lnTo>
                    <a:pt x="708" y="1549"/>
                  </a:lnTo>
                  <a:lnTo>
                    <a:pt x="707" y="1549"/>
                  </a:lnTo>
                  <a:lnTo>
                    <a:pt x="705" y="1549"/>
                  </a:lnTo>
                  <a:lnTo>
                    <a:pt x="704" y="1549"/>
                  </a:lnTo>
                  <a:lnTo>
                    <a:pt x="704" y="1551"/>
                  </a:lnTo>
                  <a:lnTo>
                    <a:pt x="702" y="1549"/>
                  </a:lnTo>
                  <a:lnTo>
                    <a:pt x="700" y="1549"/>
                  </a:lnTo>
                  <a:lnTo>
                    <a:pt x="697" y="1549"/>
                  </a:lnTo>
                  <a:lnTo>
                    <a:pt x="690" y="1549"/>
                  </a:lnTo>
                  <a:lnTo>
                    <a:pt x="685" y="1549"/>
                  </a:lnTo>
                  <a:lnTo>
                    <a:pt x="682" y="1549"/>
                  </a:lnTo>
                  <a:lnTo>
                    <a:pt x="676" y="1549"/>
                  </a:lnTo>
                  <a:lnTo>
                    <a:pt x="668" y="1549"/>
                  </a:lnTo>
                  <a:lnTo>
                    <a:pt x="664" y="1551"/>
                  </a:lnTo>
                  <a:lnTo>
                    <a:pt x="658" y="1551"/>
                  </a:lnTo>
                  <a:lnTo>
                    <a:pt x="655" y="1551"/>
                  </a:lnTo>
                  <a:lnTo>
                    <a:pt x="652" y="1549"/>
                  </a:lnTo>
                  <a:lnTo>
                    <a:pt x="650" y="1549"/>
                  </a:lnTo>
                  <a:lnTo>
                    <a:pt x="647" y="1546"/>
                  </a:lnTo>
                  <a:lnTo>
                    <a:pt x="646" y="1546"/>
                  </a:lnTo>
                  <a:lnTo>
                    <a:pt x="639" y="1543"/>
                  </a:lnTo>
                  <a:lnTo>
                    <a:pt x="633" y="1541"/>
                  </a:lnTo>
                  <a:lnTo>
                    <a:pt x="626" y="1540"/>
                  </a:lnTo>
                  <a:lnTo>
                    <a:pt x="621" y="1540"/>
                  </a:lnTo>
                  <a:lnTo>
                    <a:pt x="620" y="1540"/>
                  </a:lnTo>
                  <a:lnTo>
                    <a:pt x="606" y="1541"/>
                  </a:lnTo>
                  <a:lnTo>
                    <a:pt x="601" y="1541"/>
                  </a:lnTo>
                  <a:lnTo>
                    <a:pt x="588" y="1540"/>
                  </a:lnTo>
                  <a:lnTo>
                    <a:pt x="583" y="1540"/>
                  </a:lnTo>
                  <a:lnTo>
                    <a:pt x="581" y="1540"/>
                  </a:lnTo>
                  <a:lnTo>
                    <a:pt x="580" y="1540"/>
                  </a:lnTo>
                  <a:lnTo>
                    <a:pt x="578" y="1540"/>
                  </a:lnTo>
                  <a:lnTo>
                    <a:pt x="565" y="1537"/>
                  </a:lnTo>
                  <a:lnTo>
                    <a:pt x="560" y="1537"/>
                  </a:lnTo>
                  <a:lnTo>
                    <a:pt x="557" y="1535"/>
                  </a:lnTo>
                  <a:lnTo>
                    <a:pt x="548" y="1535"/>
                  </a:lnTo>
                  <a:lnTo>
                    <a:pt x="537" y="1534"/>
                  </a:lnTo>
                  <a:lnTo>
                    <a:pt x="531" y="1534"/>
                  </a:lnTo>
                  <a:lnTo>
                    <a:pt x="528" y="1534"/>
                  </a:lnTo>
                  <a:lnTo>
                    <a:pt x="527" y="1534"/>
                  </a:lnTo>
                  <a:lnTo>
                    <a:pt x="523" y="1534"/>
                  </a:lnTo>
                  <a:lnTo>
                    <a:pt x="517" y="1534"/>
                  </a:lnTo>
                  <a:lnTo>
                    <a:pt x="513" y="1531"/>
                  </a:lnTo>
                  <a:lnTo>
                    <a:pt x="507" y="1528"/>
                  </a:lnTo>
                  <a:lnTo>
                    <a:pt x="501" y="1523"/>
                  </a:lnTo>
                  <a:lnTo>
                    <a:pt x="499" y="1523"/>
                  </a:lnTo>
                  <a:lnTo>
                    <a:pt x="499" y="1522"/>
                  </a:lnTo>
                  <a:lnTo>
                    <a:pt x="498" y="1522"/>
                  </a:lnTo>
                  <a:lnTo>
                    <a:pt x="491" y="1517"/>
                  </a:lnTo>
                  <a:lnTo>
                    <a:pt x="484" y="1512"/>
                  </a:lnTo>
                  <a:lnTo>
                    <a:pt x="481" y="1511"/>
                  </a:lnTo>
                  <a:lnTo>
                    <a:pt x="479" y="1511"/>
                  </a:lnTo>
                  <a:lnTo>
                    <a:pt x="478" y="1509"/>
                  </a:lnTo>
                  <a:lnTo>
                    <a:pt x="476" y="1508"/>
                  </a:lnTo>
                  <a:lnTo>
                    <a:pt x="475" y="1508"/>
                  </a:lnTo>
                  <a:lnTo>
                    <a:pt x="470" y="1506"/>
                  </a:lnTo>
                  <a:lnTo>
                    <a:pt x="462" y="1505"/>
                  </a:lnTo>
                  <a:lnTo>
                    <a:pt x="452" y="1491"/>
                  </a:lnTo>
                  <a:lnTo>
                    <a:pt x="441" y="1480"/>
                  </a:lnTo>
                  <a:lnTo>
                    <a:pt x="427" y="1480"/>
                  </a:lnTo>
                  <a:lnTo>
                    <a:pt x="412" y="1464"/>
                  </a:lnTo>
                  <a:lnTo>
                    <a:pt x="397" y="1447"/>
                  </a:lnTo>
                  <a:lnTo>
                    <a:pt x="377" y="1459"/>
                  </a:lnTo>
                  <a:lnTo>
                    <a:pt x="357" y="1471"/>
                  </a:lnTo>
                  <a:lnTo>
                    <a:pt x="337" y="1483"/>
                  </a:lnTo>
                  <a:lnTo>
                    <a:pt x="331" y="1488"/>
                  </a:lnTo>
                  <a:lnTo>
                    <a:pt x="317" y="1496"/>
                  </a:lnTo>
                  <a:lnTo>
                    <a:pt x="313" y="1514"/>
                  </a:lnTo>
                  <a:lnTo>
                    <a:pt x="292" y="1511"/>
                  </a:lnTo>
                  <a:lnTo>
                    <a:pt x="270" y="1506"/>
                  </a:lnTo>
                  <a:lnTo>
                    <a:pt x="267" y="1506"/>
                  </a:lnTo>
                  <a:lnTo>
                    <a:pt x="264" y="1505"/>
                  </a:lnTo>
                  <a:lnTo>
                    <a:pt x="249" y="1503"/>
                  </a:lnTo>
                  <a:lnTo>
                    <a:pt x="227" y="1499"/>
                  </a:lnTo>
                  <a:lnTo>
                    <a:pt x="208" y="1496"/>
                  </a:lnTo>
                  <a:lnTo>
                    <a:pt x="186" y="1491"/>
                  </a:lnTo>
                  <a:lnTo>
                    <a:pt x="165" y="1488"/>
                  </a:lnTo>
                  <a:lnTo>
                    <a:pt x="144" y="1483"/>
                  </a:lnTo>
                  <a:lnTo>
                    <a:pt x="122" y="1479"/>
                  </a:lnTo>
                  <a:lnTo>
                    <a:pt x="101" y="1476"/>
                  </a:lnTo>
                  <a:lnTo>
                    <a:pt x="81" y="1464"/>
                  </a:lnTo>
                  <a:lnTo>
                    <a:pt x="61" y="1451"/>
                  </a:lnTo>
                  <a:lnTo>
                    <a:pt x="40" y="1439"/>
                  </a:lnTo>
                  <a:lnTo>
                    <a:pt x="20" y="1427"/>
                  </a:lnTo>
                  <a:lnTo>
                    <a:pt x="0" y="1415"/>
                  </a:lnTo>
                  <a:lnTo>
                    <a:pt x="0" y="1413"/>
                  </a:lnTo>
                  <a:lnTo>
                    <a:pt x="2" y="1409"/>
                  </a:lnTo>
                  <a:lnTo>
                    <a:pt x="2" y="1404"/>
                  </a:lnTo>
                  <a:lnTo>
                    <a:pt x="2" y="1401"/>
                  </a:lnTo>
                  <a:lnTo>
                    <a:pt x="3" y="1398"/>
                  </a:lnTo>
                  <a:lnTo>
                    <a:pt x="3" y="1393"/>
                  </a:lnTo>
                  <a:lnTo>
                    <a:pt x="3" y="1390"/>
                  </a:lnTo>
                  <a:lnTo>
                    <a:pt x="3" y="1387"/>
                  </a:lnTo>
                  <a:lnTo>
                    <a:pt x="5" y="1386"/>
                  </a:lnTo>
                  <a:lnTo>
                    <a:pt x="5" y="1383"/>
                  </a:lnTo>
                  <a:lnTo>
                    <a:pt x="5" y="1380"/>
                  </a:lnTo>
                  <a:lnTo>
                    <a:pt x="5" y="1377"/>
                  </a:lnTo>
                  <a:lnTo>
                    <a:pt x="6" y="1374"/>
                  </a:lnTo>
                  <a:lnTo>
                    <a:pt x="6" y="1371"/>
                  </a:lnTo>
                  <a:lnTo>
                    <a:pt x="6" y="1367"/>
                  </a:lnTo>
                  <a:lnTo>
                    <a:pt x="6" y="1366"/>
                  </a:lnTo>
                  <a:lnTo>
                    <a:pt x="8" y="1364"/>
                  </a:lnTo>
                  <a:lnTo>
                    <a:pt x="8" y="1363"/>
                  </a:lnTo>
                  <a:lnTo>
                    <a:pt x="8" y="1361"/>
                  </a:lnTo>
                  <a:lnTo>
                    <a:pt x="8" y="1358"/>
                  </a:lnTo>
                  <a:lnTo>
                    <a:pt x="8" y="1357"/>
                  </a:lnTo>
                  <a:lnTo>
                    <a:pt x="6" y="1355"/>
                  </a:lnTo>
                  <a:lnTo>
                    <a:pt x="5" y="1355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3">
              <a:extLst>
                <a:ext uri="{FF2B5EF4-FFF2-40B4-BE49-F238E27FC236}">
                  <a16:creationId xmlns:a16="http://schemas.microsoft.com/office/drawing/2014/main" id="{1B6C36AB-0D64-4452-A4A3-61B88485C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" y="775"/>
              <a:ext cx="965" cy="1279"/>
            </a:xfrm>
            <a:custGeom>
              <a:avLst/>
              <a:gdLst>
                <a:gd name="T0" fmla="*/ 931 w 965"/>
                <a:gd name="T1" fmla="*/ 1267 h 1279"/>
                <a:gd name="T2" fmla="*/ 902 w 965"/>
                <a:gd name="T3" fmla="*/ 1273 h 1279"/>
                <a:gd name="T4" fmla="*/ 864 w 965"/>
                <a:gd name="T5" fmla="*/ 1264 h 1279"/>
                <a:gd name="T6" fmla="*/ 832 w 965"/>
                <a:gd name="T7" fmla="*/ 1248 h 1279"/>
                <a:gd name="T8" fmla="*/ 798 w 965"/>
                <a:gd name="T9" fmla="*/ 1245 h 1279"/>
                <a:gd name="T10" fmla="*/ 800 w 965"/>
                <a:gd name="T11" fmla="*/ 1235 h 1279"/>
                <a:gd name="T12" fmla="*/ 763 w 965"/>
                <a:gd name="T13" fmla="*/ 1215 h 1279"/>
                <a:gd name="T14" fmla="*/ 719 w 965"/>
                <a:gd name="T15" fmla="*/ 1199 h 1279"/>
                <a:gd name="T16" fmla="*/ 698 w 965"/>
                <a:gd name="T17" fmla="*/ 1173 h 1279"/>
                <a:gd name="T18" fmla="*/ 655 w 965"/>
                <a:gd name="T19" fmla="*/ 1109 h 1279"/>
                <a:gd name="T20" fmla="*/ 624 w 965"/>
                <a:gd name="T21" fmla="*/ 1158 h 1279"/>
                <a:gd name="T22" fmla="*/ 585 w 965"/>
                <a:gd name="T23" fmla="*/ 1167 h 1279"/>
                <a:gd name="T24" fmla="*/ 553 w 965"/>
                <a:gd name="T25" fmla="*/ 1180 h 1279"/>
                <a:gd name="T26" fmla="*/ 518 w 965"/>
                <a:gd name="T27" fmla="*/ 1178 h 1279"/>
                <a:gd name="T28" fmla="*/ 483 w 965"/>
                <a:gd name="T29" fmla="*/ 1178 h 1279"/>
                <a:gd name="T30" fmla="*/ 449 w 965"/>
                <a:gd name="T31" fmla="*/ 1177 h 1279"/>
                <a:gd name="T32" fmla="*/ 418 w 965"/>
                <a:gd name="T33" fmla="*/ 1170 h 1279"/>
                <a:gd name="T34" fmla="*/ 417 w 965"/>
                <a:gd name="T35" fmla="*/ 1141 h 1279"/>
                <a:gd name="T36" fmla="*/ 406 w 965"/>
                <a:gd name="T37" fmla="*/ 1096 h 1279"/>
                <a:gd name="T38" fmla="*/ 377 w 965"/>
                <a:gd name="T39" fmla="*/ 1057 h 1279"/>
                <a:gd name="T40" fmla="*/ 362 w 965"/>
                <a:gd name="T41" fmla="*/ 1016 h 1279"/>
                <a:gd name="T42" fmla="*/ 351 w 965"/>
                <a:gd name="T43" fmla="*/ 977 h 1279"/>
                <a:gd name="T44" fmla="*/ 333 w 965"/>
                <a:gd name="T45" fmla="*/ 946 h 1279"/>
                <a:gd name="T46" fmla="*/ 309 w 965"/>
                <a:gd name="T47" fmla="*/ 960 h 1279"/>
                <a:gd name="T48" fmla="*/ 301 w 965"/>
                <a:gd name="T49" fmla="*/ 923 h 1279"/>
                <a:gd name="T50" fmla="*/ 269 w 965"/>
                <a:gd name="T51" fmla="*/ 912 h 1279"/>
                <a:gd name="T52" fmla="*/ 222 w 965"/>
                <a:gd name="T53" fmla="*/ 887 h 1279"/>
                <a:gd name="T54" fmla="*/ 197 w 965"/>
                <a:gd name="T55" fmla="*/ 900 h 1279"/>
                <a:gd name="T56" fmla="*/ 177 w 965"/>
                <a:gd name="T57" fmla="*/ 920 h 1279"/>
                <a:gd name="T58" fmla="*/ 170 w 965"/>
                <a:gd name="T59" fmla="*/ 943 h 1279"/>
                <a:gd name="T60" fmla="*/ 141 w 965"/>
                <a:gd name="T61" fmla="*/ 983 h 1279"/>
                <a:gd name="T62" fmla="*/ 100 w 965"/>
                <a:gd name="T63" fmla="*/ 1038 h 1279"/>
                <a:gd name="T64" fmla="*/ 81 w 965"/>
                <a:gd name="T65" fmla="*/ 983 h 1279"/>
                <a:gd name="T66" fmla="*/ 45 w 965"/>
                <a:gd name="T67" fmla="*/ 954 h 1279"/>
                <a:gd name="T68" fmla="*/ 8 w 965"/>
                <a:gd name="T69" fmla="*/ 929 h 1279"/>
                <a:gd name="T70" fmla="*/ 17 w 965"/>
                <a:gd name="T71" fmla="*/ 871 h 1279"/>
                <a:gd name="T72" fmla="*/ 36 w 965"/>
                <a:gd name="T73" fmla="*/ 819 h 1279"/>
                <a:gd name="T74" fmla="*/ 40 w 965"/>
                <a:gd name="T75" fmla="*/ 764 h 1279"/>
                <a:gd name="T76" fmla="*/ 69 w 965"/>
                <a:gd name="T77" fmla="*/ 722 h 1279"/>
                <a:gd name="T78" fmla="*/ 110 w 965"/>
                <a:gd name="T79" fmla="*/ 653 h 1279"/>
                <a:gd name="T80" fmla="*/ 139 w 965"/>
                <a:gd name="T81" fmla="*/ 600 h 1279"/>
                <a:gd name="T82" fmla="*/ 162 w 965"/>
                <a:gd name="T83" fmla="*/ 551 h 1279"/>
                <a:gd name="T84" fmla="*/ 173 w 965"/>
                <a:gd name="T85" fmla="*/ 513 h 1279"/>
                <a:gd name="T86" fmla="*/ 174 w 965"/>
                <a:gd name="T87" fmla="*/ 484 h 1279"/>
                <a:gd name="T88" fmla="*/ 177 w 965"/>
                <a:gd name="T89" fmla="*/ 442 h 1279"/>
                <a:gd name="T90" fmla="*/ 180 w 965"/>
                <a:gd name="T91" fmla="*/ 436 h 1279"/>
                <a:gd name="T92" fmla="*/ 188 w 965"/>
                <a:gd name="T93" fmla="*/ 476 h 1279"/>
                <a:gd name="T94" fmla="*/ 187 w 965"/>
                <a:gd name="T95" fmla="*/ 455 h 1279"/>
                <a:gd name="T96" fmla="*/ 193 w 965"/>
                <a:gd name="T97" fmla="*/ 430 h 1279"/>
                <a:gd name="T98" fmla="*/ 196 w 965"/>
                <a:gd name="T99" fmla="*/ 415 h 1279"/>
                <a:gd name="T100" fmla="*/ 182 w 965"/>
                <a:gd name="T101" fmla="*/ 415 h 1279"/>
                <a:gd name="T102" fmla="*/ 190 w 965"/>
                <a:gd name="T103" fmla="*/ 380 h 1279"/>
                <a:gd name="T104" fmla="*/ 208 w 965"/>
                <a:gd name="T105" fmla="*/ 360 h 1279"/>
                <a:gd name="T106" fmla="*/ 205 w 965"/>
                <a:gd name="T107" fmla="*/ 346 h 1279"/>
                <a:gd name="T108" fmla="*/ 219 w 965"/>
                <a:gd name="T109" fmla="*/ 287 h 1279"/>
                <a:gd name="T110" fmla="*/ 275 w 965"/>
                <a:gd name="T111" fmla="*/ 233 h 1279"/>
                <a:gd name="T112" fmla="*/ 306 w 965"/>
                <a:gd name="T113" fmla="*/ 139 h 1279"/>
                <a:gd name="T114" fmla="*/ 344 w 965"/>
                <a:gd name="T115" fmla="*/ 33 h 1279"/>
                <a:gd name="T116" fmla="*/ 432 w 965"/>
                <a:gd name="T117" fmla="*/ 6 h 1279"/>
                <a:gd name="T118" fmla="*/ 484 w 965"/>
                <a:gd name="T119" fmla="*/ 29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5" h="1279">
                  <a:moveTo>
                    <a:pt x="965" y="1277"/>
                  </a:moveTo>
                  <a:lnTo>
                    <a:pt x="963" y="1277"/>
                  </a:lnTo>
                  <a:lnTo>
                    <a:pt x="960" y="1277"/>
                  </a:lnTo>
                  <a:lnTo>
                    <a:pt x="957" y="1274"/>
                  </a:lnTo>
                  <a:lnTo>
                    <a:pt x="954" y="1274"/>
                  </a:lnTo>
                  <a:lnTo>
                    <a:pt x="953" y="1273"/>
                  </a:lnTo>
                  <a:lnTo>
                    <a:pt x="949" y="1271"/>
                  </a:lnTo>
                  <a:lnTo>
                    <a:pt x="948" y="1271"/>
                  </a:lnTo>
                  <a:lnTo>
                    <a:pt x="946" y="1270"/>
                  </a:lnTo>
                  <a:lnTo>
                    <a:pt x="945" y="1270"/>
                  </a:lnTo>
                  <a:lnTo>
                    <a:pt x="943" y="1270"/>
                  </a:lnTo>
                  <a:lnTo>
                    <a:pt x="942" y="1268"/>
                  </a:lnTo>
                  <a:lnTo>
                    <a:pt x="940" y="1268"/>
                  </a:lnTo>
                  <a:lnTo>
                    <a:pt x="937" y="1268"/>
                  </a:lnTo>
                  <a:lnTo>
                    <a:pt x="936" y="1267"/>
                  </a:lnTo>
                  <a:lnTo>
                    <a:pt x="934" y="1267"/>
                  </a:lnTo>
                  <a:lnTo>
                    <a:pt x="931" y="1267"/>
                  </a:lnTo>
                  <a:lnTo>
                    <a:pt x="930" y="1267"/>
                  </a:lnTo>
                  <a:lnTo>
                    <a:pt x="928" y="1267"/>
                  </a:lnTo>
                  <a:lnTo>
                    <a:pt x="927" y="1267"/>
                  </a:lnTo>
                  <a:lnTo>
                    <a:pt x="925" y="1267"/>
                  </a:lnTo>
                  <a:lnTo>
                    <a:pt x="924" y="1267"/>
                  </a:lnTo>
                  <a:lnTo>
                    <a:pt x="922" y="1267"/>
                  </a:lnTo>
                  <a:lnTo>
                    <a:pt x="920" y="1267"/>
                  </a:lnTo>
                  <a:lnTo>
                    <a:pt x="919" y="1267"/>
                  </a:lnTo>
                  <a:lnTo>
                    <a:pt x="917" y="1268"/>
                  </a:lnTo>
                  <a:lnTo>
                    <a:pt x="916" y="1268"/>
                  </a:lnTo>
                  <a:lnTo>
                    <a:pt x="914" y="1270"/>
                  </a:lnTo>
                  <a:lnTo>
                    <a:pt x="913" y="1270"/>
                  </a:lnTo>
                  <a:lnTo>
                    <a:pt x="910" y="1271"/>
                  </a:lnTo>
                  <a:lnTo>
                    <a:pt x="908" y="1271"/>
                  </a:lnTo>
                  <a:lnTo>
                    <a:pt x="907" y="1271"/>
                  </a:lnTo>
                  <a:lnTo>
                    <a:pt x="905" y="1273"/>
                  </a:lnTo>
                  <a:lnTo>
                    <a:pt x="902" y="1273"/>
                  </a:lnTo>
                  <a:lnTo>
                    <a:pt x="899" y="1274"/>
                  </a:lnTo>
                  <a:lnTo>
                    <a:pt x="898" y="1276"/>
                  </a:lnTo>
                  <a:lnTo>
                    <a:pt x="895" y="1277"/>
                  </a:lnTo>
                  <a:lnTo>
                    <a:pt x="893" y="1277"/>
                  </a:lnTo>
                  <a:lnTo>
                    <a:pt x="891" y="1277"/>
                  </a:lnTo>
                  <a:lnTo>
                    <a:pt x="890" y="1279"/>
                  </a:lnTo>
                  <a:lnTo>
                    <a:pt x="888" y="1279"/>
                  </a:lnTo>
                  <a:lnTo>
                    <a:pt x="887" y="1277"/>
                  </a:lnTo>
                  <a:lnTo>
                    <a:pt x="884" y="1276"/>
                  </a:lnTo>
                  <a:lnTo>
                    <a:pt x="881" y="1274"/>
                  </a:lnTo>
                  <a:lnTo>
                    <a:pt x="878" y="1273"/>
                  </a:lnTo>
                  <a:lnTo>
                    <a:pt x="876" y="1271"/>
                  </a:lnTo>
                  <a:lnTo>
                    <a:pt x="873" y="1270"/>
                  </a:lnTo>
                  <a:lnTo>
                    <a:pt x="870" y="1268"/>
                  </a:lnTo>
                  <a:lnTo>
                    <a:pt x="869" y="1267"/>
                  </a:lnTo>
                  <a:lnTo>
                    <a:pt x="866" y="1265"/>
                  </a:lnTo>
                  <a:lnTo>
                    <a:pt x="864" y="1264"/>
                  </a:lnTo>
                  <a:lnTo>
                    <a:pt x="862" y="1264"/>
                  </a:lnTo>
                  <a:lnTo>
                    <a:pt x="862" y="1262"/>
                  </a:lnTo>
                  <a:lnTo>
                    <a:pt x="859" y="1260"/>
                  </a:lnTo>
                  <a:lnTo>
                    <a:pt x="858" y="1260"/>
                  </a:lnTo>
                  <a:lnTo>
                    <a:pt x="856" y="1259"/>
                  </a:lnTo>
                  <a:lnTo>
                    <a:pt x="853" y="1256"/>
                  </a:lnTo>
                  <a:lnTo>
                    <a:pt x="850" y="1254"/>
                  </a:lnTo>
                  <a:lnTo>
                    <a:pt x="849" y="1254"/>
                  </a:lnTo>
                  <a:lnTo>
                    <a:pt x="847" y="1253"/>
                  </a:lnTo>
                  <a:lnTo>
                    <a:pt x="846" y="1251"/>
                  </a:lnTo>
                  <a:lnTo>
                    <a:pt x="844" y="1251"/>
                  </a:lnTo>
                  <a:lnTo>
                    <a:pt x="841" y="1250"/>
                  </a:lnTo>
                  <a:lnTo>
                    <a:pt x="840" y="1250"/>
                  </a:lnTo>
                  <a:lnTo>
                    <a:pt x="838" y="1248"/>
                  </a:lnTo>
                  <a:lnTo>
                    <a:pt x="837" y="1248"/>
                  </a:lnTo>
                  <a:lnTo>
                    <a:pt x="835" y="1248"/>
                  </a:lnTo>
                  <a:lnTo>
                    <a:pt x="832" y="1248"/>
                  </a:lnTo>
                  <a:lnTo>
                    <a:pt x="830" y="1248"/>
                  </a:lnTo>
                  <a:lnTo>
                    <a:pt x="827" y="1247"/>
                  </a:lnTo>
                  <a:lnTo>
                    <a:pt x="826" y="1247"/>
                  </a:lnTo>
                  <a:lnTo>
                    <a:pt x="823" y="1247"/>
                  </a:lnTo>
                  <a:lnTo>
                    <a:pt x="820" y="1247"/>
                  </a:lnTo>
                  <a:lnTo>
                    <a:pt x="818" y="1245"/>
                  </a:lnTo>
                  <a:lnTo>
                    <a:pt x="815" y="1245"/>
                  </a:lnTo>
                  <a:lnTo>
                    <a:pt x="814" y="1245"/>
                  </a:lnTo>
                  <a:lnTo>
                    <a:pt x="812" y="1245"/>
                  </a:lnTo>
                  <a:lnTo>
                    <a:pt x="811" y="1245"/>
                  </a:lnTo>
                  <a:lnTo>
                    <a:pt x="809" y="1245"/>
                  </a:lnTo>
                  <a:lnTo>
                    <a:pt x="806" y="1245"/>
                  </a:lnTo>
                  <a:lnTo>
                    <a:pt x="805" y="1245"/>
                  </a:lnTo>
                  <a:lnTo>
                    <a:pt x="803" y="1245"/>
                  </a:lnTo>
                  <a:lnTo>
                    <a:pt x="801" y="1245"/>
                  </a:lnTo>
                  <a:lnTo>
                    <a:pt x="800" y="1245"/>
                  </a:lnTo>
                  <a:lnTo>
                    <a:pt x="798" y="1245"/>
                  </a:lnTo>
                  <a:lnTo>
                    <a:pt x="797" y="1245"/>
                  </a:lnTo>
                  <a:lnTo>
                    <a:pt x="795" y="1245"/>
                  </a:lnTo>
                  <a:lnTo>
                    <a:pt x="794" y="1244"/>
                  </a:lnTo>
                  <a:lnTo>
                    <a:pt x="792" y="1244"/>
                  </a:lnTo>
                  <a:lnTo>
                    <a:pt x="792" y="1245"/>
                  </a:lnTo>
                  <a:lnTo>
                    <a:pt x="792" y="1247"/>
                  </a:lnTo>
                  <a:lnTo>
                    <a:pt x="791" y="1248"/>
                  </a:lnTo>
                  <a:lnTo>
                    <a:pt x="791" y="1250"/>
                  </a:lnTo>
                  <a:lnTo>
                    <a:pt x="791" y="1251"/>
                  </a:lnTo>
                  <a:lnTo>
                    <a:pt x="789" y="1253"/>
                  </a:lnTo>
                  <a:lnTo>
                    <a:pt x="789" y="1256"/>
                  </a:lnTo>
                  <a:lnTo>
                    <a:pt x="783" y="1253"/>
                  </a:lnTo>
                  <a:lnTo>
                    <a:pt x="779" y="1250"/>
                  </a:lnTo>
                  <a:lnTo>
                    <a:pt x="779" y="1242"/>
                  </a:lnTo>
                  <a:lnTo>
                    <a:pt x="782" y="1236"/>
                  </a:lnTo>
                  <a:lnTo>
                    <a:pt x="791" y="1231"/>
                  </a:lnTo>
                  <a:lnTo>
                    <a:pt x="800" y="1235"/>
                  </a:lnTo>
                  <a:lnTo>
                    <a:pt x="808" y="1238"/>
                  </a:lnTo>
                  <a:lnTo>
                    <a:pt x="815" y="1238"/>
                  </a:lnTo>
                  <a:lnTo>
                    <a:pt x="820" y="1230"/>
                  </a:lnTo>
                  <a:lnTo>
                    <a:pt x="820" y="1224"/>
                  </a:lnTo>
                  <a:lnTo>
                    <a:pt x="817" y="1219"/>
                  </a:lnTo>
                  <a:lnTo>
                    <a:pt x="814" y="1215"/>
                  </a:lnTo>
                  <a:lnTo>
                    <a:pt x="809" y="1210"/>
                  </a:lnTo>
                  <a:lnTo>
                    <a:pt x="805" y="1207"/>
                  </a:lnTo>
                  <a:lnTo>
                    <a:pt x="800" y="1199"/>
                  </a:lnTo>
                  <a:lnTo>
                    <a:pt x="797" y="1190"/>
                  </a:lnTo>
                  <a:lnTo>
                    <a:pt x="792" y="1189"/>
                  </a:lnTo>
                  <a:lnTo>
                    <a:pt x="788" y="1187"/>
                  </a:lnTo>
                  <a:lnTo>
                    <a:pt x="782" y="1190"/>
                  </a:lnTo>
                  <a:lnTo>
                    <a:pt x="776" y="1198"/>
                  </a:lnTo>
                  <a:lnTo>
                    <a:pt x="772" y="1206"/>
                  </a:lnTo>
                  <a:lnTo>
                    <a:pt x="768" y="1212"/>
                  </a:lnTo>
                  <a:lnTo>
                    <a:pt x="763" y="1215"/>
                  </a:lnTo>
                  <a:lnTo>
                    <a:pt x="760" y="1218"/>
                  </a:lnTo>
                  <a:lnTo>
                    <a:pt x="756" y="1219"/>
                  </a:lnTo>
                  <a:lnTo>
                    <a:pt x="751" y="1222"/>
                  </a:lnTo>
                  <a:lnTo>
                    <a:pt x="748" y="1222"/>
                  </a:lnTo>
                  <a:lnTo>
                    <a:pt x="745" y="1222"/>
                  </a:lnTo>
                  <a:lnTo>
                    <a:pt x="742" y="1224"/>
                  </a:lnTo>
                  <a:lnTo>
                    <a:pt x="739" y="1222"/>
                  </a:lnTo>
                  <a:lnTo>
                    <a:pt x="734" y="1221"/>
                  </a:lnTo>
                  <a:lnTo>
                    <a:pt x="731" y="1219"/>
                  </a:lnTo>
                  <a:lnTo>
                    <a:pt x="728" y="1215"/>
                  </a:lnTo>
                  <a:lnTo>
                    <a:pt x="727" y="1213"/>
                  </a:lnTo>
                  <a:lnTo>
                    <a:pt x="727" y="1210"/>
                  </a:lnTo>
                  <a:lnTo>
                    <a:pt x="725" y="1209"/>
                  </a:lnTo>
                  <a:lnTo>
                    <a:pt x="724" y="1206"/>
                  </a:lnTo>
                  <a:lnTo>
                    <a:pt x="722" y="1204"/>
                  </a:lnTo>
                  <a:lnTo>
                    <a:pt x="721" y="1201"/>
                  </a:lnTo>
                  <a:lnTo>
                    <a:pt x="719" y="1199"/>
                  </a:lnTo>
                  <a:lnTo>
                    <a:pt x="719" y="1198"/>
                  </a:lnTo>
                  <a:lnTo>
                    <a:pt x="718" y="1195"/>
                  </a:lnTo>
                  <a:lnTo>
                    <a:pt x="718" y="1193"/>
                  </a:lnTo>
                  <a:lnTo>
                    <a:pt x="718" y="1192"/>
                  </a:lnTo>
                  <a:lnTo>
                    <a:pt x="716" y="1189"/>
                  </a:lnTo>
                  <a:lnTo>
                    <a:pt x="716" y="1187"/>
                  </a:lnTo>
                  <a:lnTo>
                    <a:pt x="714" y="1186"/>
                  </a:lnTo>
                  <a:lnTo>
                    <a:pt x="713" y="1186"/>
                  </a:lnTo>
                  <a:lnTo>
                    <a:pt x="711" y="1183"/>
                  </a:lnTo>
                  <a:lnTo>
                    <a:pt x="710" y="1181"/>
                  </a:lnTo>
                  <a:lnTo>
                    <a:pt x="708" y="1180"/>
                  </a:lnTo>
                  <a:lnTo>
                    <a:pt x="708" y="1178"/>
                  </a:lnTo>
                  <a:lnTo>
                    <a:pt x="705" y="1177"/>
                  </a:lnTo>
                  <a:lnTo>
                    <a:pt x="704" y="1177"/>
                  </a:lnTo>
                  <a:lnTo>
                    <a:pt x="701" y="1177"/>
                  </a:lnTo>
                  <a:lnTo>
                    <a:pt x="699" y="1175"/>
                  </a:lnTo>
                  <a:lnTo>
                    <a:pt x="698" y="1173"/>
                  </a:lnTo>
                  <a:lnTo>
                    <a:pt x="696" y="1172"/>
                  </a:lnTo>
                  <a:lnTo>
                    <a:pt x="696" y="1170"/>
                  </a:lnTo>
                  <a:lnTo>
                    <a:pt x="696" y="1163"/>
                  </a:lnTo>
                  <a:lnTo>
                    <a:pt x="696" y="1149"/>
                  </a:lnTo>
                  <a:lnTo>
                    <a:pt x="690" y="1148"/>
                  </a:lnTo>
                  <a:lnTo>
                    <a:pt x="685" y="1148"/>
                  </a:lnTo>
                  <a:lnTo>
                    <a:pt x="682" y="1146"/>
                  </a:lnTo>
                  <a:lnTo>
                    <a:pt x="681" y="1143"/>
                  </a:lnTo>
                  <a:lnTo>
                    <a:pt x="678" y="1138"/>
                  </a:lnTo>
                  <a:lnTo>
                    <a:pt x="675" y="1134"/>
                  </a:lnTo>
                  <a:lnTo>
                    <a:pt x="673" y="1131"/>
                  </a:lnTo>
                  <a:lnTo>
                    <a:pt x="670" y="1126"/>
                  </a:lnTo>
                  <a:lnTo>
                    <a:pt x="667" y="1123"/>
                  </a:lnTo>
                  <a:lnTo>
                    <a:pt x="664" y="1119"/>
                  </a:lnTo>
                  <a:lnTo>
                    <a:pt x="660" y="1115"/>
                  </a:lnTo>
                  <a:lnTo>
                    <a:pt x="658" y="1112"/>
                  </a:lnTo>
                  <a:lnTo>
                    <a:pt x="655" y="1109"/>
                  </a:lnTo>
                  <a:lnTo>
                    <a:pt x="652" y="1109"/>
                  </a:lnTo>
                  <a:lnTo>
                    <a:pt x="650" y="1111"/>
                  </a:lnTo>
                  <a:lnTo>
                    <a:pt x="650" y="1114"/>
                  </a:lnTo>
                  <a:lnTo>
                    <a:pt x="650" y="1117"/>
                  </a:lnTo>
                  <a:lnTo>
                    <a:pt x="652" y="1120"/>
                  </a:lnTo>
                  <a:lnTo>
                    <a:pt x="652" y="1123"/>
                  </a:lnTo>
                  <a:lnTo>
                    <a:pt x="652" y="1129"/>
                  </a:lnTo>
                  <a:lnTo>
                    <a:pt x="652" y="1132"/>
                  </a:lnTo>
                  <a:lnTo>
                    <a:pt x="650" y="1135"/>
                  </a:lnTo>
                  <a:lnTo>
                    <a:pt x="647" y="1140"/>
                  </a:lnTo>
                  <a:lnTo>
                    <a:pt x="641" y="1143"/>
                  </a:lnTo>
                  <a:lnTo>
                    <a:pt x="637" y="1146"/>
                  </a:lnTo>
                  <a:lnTo>
                    <a:pt x="631" y="1151"/>
                  </a:lnTo>
                  <a:lnTo>
                    <a:pt x="629" y="1152"/>
                  </a:lnTo>
                  <a:lnTo>
                    <a:pt x="628" y="1155"/>
                  </a:lnTo>
                  <a:lnTo>
                    <a:pt x="626" y="1157"/>
                  </a:lnTo>
                  <a:lnTo>
                    <a:pt x="624" y="1158"/>
                  </a:lnTo>
                  <a:lnTo>
                    <a:pt x="623" y="1158"/>
                  </a:lnTo>
                  <a:lnTo>
                    <a:pt x="621" y="1160"/>
                  </a:lnTo>
                  <a:lnTo>
                    <a:pt x="620" y="1161"/>
                  </a:lnTo>
                  <a:lnTo>
                    <a:pt x="618" y="1161"/>
                  </a:lnTo>
                  <a:lnTo>
                    <a:pt x="617" y="1163"/>
                  </a:lnTo>
                  <a:lnTo>
                    <a:pt x="614" y="1163"/>
                  </a:lnTo>
                  <a:lnTo>
                    <a:pt x="612" y="1163"/>
                  </a:lnTo>
                  <a:lnTo>
                    <a:pt x="611" y="1164"/>
                  </a:lnTo>
                  <a:lnTo>
                    <a:pt x="609" y="1164"/>
                  </a:lnTo>
                  <a:lnTo>
                    <a:pt x="608" y="1164"/>
                  </a:lnTo>
                  <a:lnTo>
                    <a:pt x="606" y="1164"/>
                  </a:lnTo>
                  <a:lnTo>
                    <a:pt x="603" y="1164"/>
                  </a:lnTo>
                  <a:lnTo>
                    <a:pt x="600" y="1166"/>
                  </a:lnTo>
                  <a:lnTo>
                    <a:pt x="597" y="1166"/>
                  </a:lnTo>
                  <a:lnTo>
                    <a:pt x="592" y="1166"/>
                  </a:lnTo>
                  <a:lnTo>
                    <a:pt x="589" y="1166"/>
                  </a:lnTo>
                  <a:lnTo>
                    <a:pt x="585" y="1167"/>
                  </a:lnTo>
                  <a:lnTo>
                    <a:pt x="582" y="1167"/>
                  </a:lnTo>
                  <a:lnTo>
                    <a:pt x="577" y="1167"/>
                  </a:lnTo>
                  <a:lnTo>
                    <a:pt x="573" y="1167"/>
                  </a:lnTo>
                  <a:lnTo>
                    <a:pt x="571" y="1169"/>
                  </a:lnTo>
                  <a:lnTo>
                    <a:pt x="570" y="1169"/>
                  </a:lnTo>
                  <a:lnTo>
                    <a:pt x="566" y="1169"/>
                  </a:lnTo>
                  <a:lnTo>
                    <a:pt x="563" y="1169"/>
                  </a:lnTo>
                  <a:lnTo>
                    <a:pt x="560" y="1167"/>
                  </a:lnTo>
                  <a:lnTo>
                    <a:pt x="559" y="1169"/>
                  </a:lnTo>
                  <a:lnTo>
                    <a:pt x="557" y="1169"/>
                  </a:lnTo>
                  <a:lnTo>
                    <a:pt x="557" y="1170"/>
                  </a:lnTo>
                  <a:lnTo>
                    <a:pt x="556" y="1172"/>
                  </a:lnTo>
                  <a:lnTo>
                    <a:pt x="556" y="1173"/>
                  </a:lnTo>
                  <a:lnTo>
                    <a:pt x="556" y="1175"/>
                  </a:lnTo>
                  <a:lnTo>
                    <a:pt x="554" y="1177"/>
                  </a:lnTo>
                  <a:lnTo>
                    <a:pt x="554" y="1178"/>
                  </a:lnTo>
                  <a:lnTo>
                    <a:pt x="553" y="1180"/>
                  </a:lnTo>
                  <a:lnTo>
                    <a:pt x="553" y="1181"/>
                  </a:lnTo>
                  <a:lnTo>
                    <a:pt x="551" y="1181"/>
                  </a:lnTo>
                  <a:lnTo>
                    <a:pt x="550" y="1181"/>
                  </a:lnTo>
                  <a:lnTo>
                    <a:pt x="548" y="1181"/>
                  </a:lnTo>
                  <a:lnTo>
                    <a:pt x="547" y="1181"/>
                  </a:lnTo>
                  <a:lnTo>
                    <a:pt x="545" y="1180"/>
                  </a:lnTo>
                  <a:lnTo>
                    <a:pt x="544" y="1180"/>
                  </a:lnTo>
                  <a:lnTo>
                    <a:pt x="542" y="1180"/>
                  </a:lnTo>
                  <a:lnTo>
                    <a:pt x="541" y="1180"/>
                  </a:lnTo>
                  <a:lnTo>
                    <a:pt x="539" y="1180"/>
                  </a:lnTo>
                  <a:lnTo>
                    <a:pt x="537" y="1180"/>
                  </a:lnTo>
                  <a:lnTo>
                    <a:pt x="530" y="1180"/>
                  </a:lnTo>
                  <a:lnTo>
                    <a:pt x="527" y="1178"/>
                  </a:lnTo>
                  <a:lnTo>
                    <a:pt x="524" y="1178"/>
                  </a:lnTo>
                  <a:lnTo>
                    <a:pt x="522" y="1178"/>
                  </a:lnTo>
                  <a:lnTo>
                    <a:pt x="521" y="1178"/>
                  </a:lnTo>
                  <a:lnTo>
                    <a:pt x="518" y="1178"/>
                  </a:lnTo>
                  <a:lnTo>
                    <a:pt x="516" y="1178"/>
                  </a:lnTo>
                  <a:lnTo>
                    <a:pt x="513" y="1178"/>
                  </a:lnTo>
                  <a:lnTo>
                    <a:pt x="512" y="1178"/>
                  </a:lnTo>
                  <a:lnTo>
                    <a:pt x="510" y="1178"/>
                  </a:lnTo>
                  <a:lnTo>
                    <a:pt x="507" y="1178"/>
                  </a:lnTo>
                  <a:lnTo>
                    <a:pt x="505" y="1178"/>
                  </a:lnTo>
                  <a:lnTo>
                    <a:pt x="501" y="1177"/>
                  </a:lnTo>
                  <a:lnTo>
                    <a:pt x="499" y="1177"/>
                  </a:lnTo>
                  <a:lnTo>
                    <a:pt x="498" y="1177"/>
                  </a:lnTo>
                  <a:lnTo>
                    <a:pt x="496" y="1177"/>
                  </a:lnTo>
                  <a:lnTo>
                    <a:pt x="493" y="1177"/>
                  </a:lnTo>
                  <a:lnTo>
                    <a:pt x="492" y="1177"/>
                  </a:lnTo>
                  <a:lnTo>
                    <a:pt x="490" y="1177"/>
                  </a:lnTo>
                  <a:lnTo>
                    <a:pt x="487" y="1177"/>
                  </a:lnTo>
                  <a:lnTo>
                    <a:pt x="486" y="1177"/>
                  </a:lnTo>
                  <a:lnTo>
                    <a:pt x="486" y="1178"/>
                  </a:lnTo>
                  <a:lnTo>
                    <a:pt x="483" y="1178"/>
                  </a:lnTo>
                  <a:lnTo>
                    <a:pt x="481" y="1178"/>
                  </a:lnTo>
                  <a:lnTo>
                    <a:pt x="480" y="1178"/>
                  </a:lnTo>
                  <a:lnTo>
                    <a:pt x="478" y="1180"/>
                  </a:lnTo>
                  <a:lnTo>
                    <a:pt x="476" y="1180"/>
                  </a:lnTo>
                  <a:lnTo>
                    <a:pt x="475" y="1180"/>
                  </a:lnTo>
                  <a:lnTo>
                    <a:pt x="472" y="1180"/>
                  </a:lnTo>
                  <a:lnTo>
                    <a:pt x="470" y="1180"/>
                  </a:lnTo>
                  <a:lnTo>
                    <a:pt x="469" y="1180"/>
                  </a:lnTo>
                  <a:lnTo>
                    <a:pt x="467" y="1180"/>
                  </a:lnTo>
                  <a:lnTo>
                    <a:pt x="464" y="1180"/>
                  </a:lnTo>
                  <a:lnTo>
                    <a:pt x="463" y="1180"/>
                  </a:lnTo>
                  <a:lnTo>
                    <a:pt x="460" y="1180"/>
                  </a:lnTo>
                  <a:lnTo>
                    <a:pt x="458" y="1178"/>
                  </a:lnTo>
                  <a:lnTo>
                    <a:pt x="455" y="1178"/>
                  </a:lnTo>
                  <a:lnTo>
                    <a:pt x="452" y="1177"/>
                  </a:lnTo>
                  <a:lnTo>
                    <a:pt x="451" y="1177"/>
                  </a:lnTo>
                  <a:lnTo>
                    <a:pt x="449" y="1177"/>
                  </a:lnTo>
                  <a:lnTo>
                    <a:pt x="447" y="1177"/>
                  </a:lnTo>
                  <a:lnTo>
                    <a:pt x="444" y="1177"/>
                  </a:lnTo>
                  <a:lnTo>
                    <a:pt x="441" y="1175"/>
                  </a:lnTo>
                  <a:lnTo>
                    <a:pt x="440" y="1175"/>
                  </a:lnTo>
                  <a:lnTo>
                    <a:pt x="438" y="1175"/>
                  </a:lnTo>
                  <a:lnTo>
                    <a:pt x="435" y="1175"/>
                  </a:lnTo>
                  <a:lnTo>
                    <a:pt x="434" y="1175"/>
                  </a:lnTo>
                  <a:lnTo>
                    <a:pt x="431" y="1175"/>
                  </a:lnTo>
                  <a:lnTo>
                    <a:pt x="429" y="1175"/>
                  </a:lnTo>
                  <a:lnTo>
                    <a:pt x="426" y="1175"/>
                  </a:lnTo>
                  <a:lnTo>
                    <a:pt x="425" y="1175"/>
                  </a:lnTo>
                  <a:lnTo>
                    <a:pt x="422" y="1175"/>
                  </a:lnTo>
                  <a:lnTo>
                    <a:pt x="420" y="1175"/>
                  </a:lnTo>
                  <a:lnTo>
                    <a:pt x="418" y="1175"/>
                  </a:lnTo>
                  <a:lnTo>
                    <a:pt x="418" y="1173"/>
                  </a:lnTo>
                  <a:lnTo>
                    <a:pt x="418" y="1172"/>
                  </a:lnTo>
                  <a:lnTo>
                    <a:pt x="418" y="1170"/>
                  </a:lnTo>
                  <a:lnTo>
                    <a:pt x="418" y="1169"/>
                  </a:lnTo>
                  <a:lnTo>
                    <a:pt x="420" y="1167"/>
                  </a:lnTo>
                  <a:lnTo>
                    <a:pt x="420" y="1166"/>
                  </a:lnTo>
                  <a:lnTo>
                    <a:pt x="420" y="1164"/>
                  </a:lnTo>
                  <a:lnTo>
                    <a:pt x="420" y="1163"/>
                  </a:lnTo>
                  <a:lnTo>
                    <a:pt x="420" y="1161"/>
                  </a:lnTo>
                  <a:lnTo>
                    <a:pt x="418" y="1160"/>
                  </a:lnTo>
                  <a:lnTo>
                    <a:pt x="418" y="1158"/>
                  </a:lnTo>
                  <a:lnTo>
                    <a:pt x="418" y="1157"/>
                  </a:lnTo>
                  <a:lnTo>
                    <a:pt x="418" y="1155"/>
                  </a:lnTo>
                  <a:lnTo>
                    <a:pt x="418" y="1152"/>
                  </a:lnTo>
                  <a:lnTo>
                    <a:pt x="418" y="1151"/>
                  </a:lnTo>
                  <a:lnTo>
                    <a:pt x="418" y="1148"/>
                  </a:lnTo>
                  <a:lnTo>
                    <a:pt x="418" y="1146"/>
                  </a:lnTo>
                  <a:lnTo>
                    <a:pt x="418" y="1143"/>
                  </a:lnTo>
                  <a:lnTo>
                    <a:pt x="418" y="1141"/>
                  </a:lnTo>
                  <a:lnTo>
                    <a:pt x="417" y="1141"/>
                  </a:lnTo>
                  <a:lnTo>
                    <a:pt x="417" y="1140"/>
                  </a:lnTo>
                  <a:lnTo>
                    <a:pt x="417" y="1138"/>
                  </a:lnTo>
                  <a:lnTo>
                    <a:pt x="415" y="1135"/>
                  </a:lnTo>
                  <a:lnTo>
                    <a:pt x="414" y="1134"/>
                  </a:lnTo>
                  <a:lnTo>
                    <a:pt x="412" y="1132"/>
                  </a:lnTo>
                  <a:lnTo>
                    <a:pt x="411" y="1129"/>
                  </a:lnTo>
                  <a:lnTo>
                    <a:pt x="411" y="1128"/>
                  </a:lnTo>
                  <a:lnTo>
                    <a:pt x="411" y="1125"/>
                  </a:lnTo>
                  <a:lnTo>
                    <a:pt x="409" y="1123"/>
                  </a:lnTo>
                  <a:lnTo>
                    <a:pt x="408" y="1120"/>
                  </a:lnTo>
                  <a:lnTo>
                    <a:pt x="408" y="1117"/>
                  </a:lnTo>
                  <a:lnTo>
                    <a:pt x="406" y="1114"/>
                  </a:lnTo>
                  <a:lnTo>
                    <a:pt x="406" y="1111"/>
                  </a:lnTo>
                  <a:lnTo>
                    <a:pt x="406" y="1106"/>
                  </a:lnTo>
                  <a:lnTo>
                    <a:pt x="406" y="1102"/>
                  </a:lnTo>
                  <a:lnTo>
                    <a:pt x="406" y="1099"/>
                  </a:lnTo>
                  <a:lnTo>
                    <a:pt x="406" y="1096"/>
                  </a:lnTo>
                  <a:lnTo>
                    <a:pt x="406" y="1091"/>
                  </a:lnTo>
                  <a:lnTo>
                    <a:pt x="406" y="1088"/>
                  </a:lnTo>
                  <a:lnTo>
                    <a:pt x="406" y="1083"/>
                  </a:lnTo>
                  <a:lnTo>
                    <a:pt x="405" y="1080"/>
                  </a:lnTo>
                  <a:lnTo>
                    <a:pt x="405" y="1079"/>
                  </a:lnTo>
                  <a:lnTo>
                    <a:pt x="403" y="1077"/>
                  </a:lnTo>
                  <a:lnTo>
                    <a:pt x="402" y="1076"/>
                  </a:lnTo>
                  <a:lnTo>
                    <a:pt x="399" y="1073"/>
                  </a:lnTo>
                  <a:lnTo>
                    <a:pt x="396" y="1070"/>
                  </a:lnTo>
                  <a:lnTo>
                    <a:pt x="394" y="1068"/>
                  </a:lnTo>
                  <a:lnTo>
                    <a:pt x="393" y="1068"/>
                  </a:lnTo>
                  <a:lnTo>
                    <a:pt x="388" y="1065"/>
                  </a:lnTo>
                  <a:lnTo>
                    <a:pt x="383" y="1064"/>
                  </a:lnTo>
                  <a:lnTo>
                    <a:pt x="382" y="1062"/>
                  </a:lnTo>
                  <a:lnTo>
                    <a:pt x="380" y="1061"/>
                  </a:lnTo>
                  <a:lnTo>
                    <a:pt x="379" y="1059"/>
                  </a:lnTo>
                  <a:lnTo>
                    <a:pt x="377" y="1057"/>
                  </a:lnTo>
                  <a:lnTo>
                    <a:pt x="376" y="1056"/>
                  </a:lnTo>
                  <a:lnTo>
                    <a:pt x="374" y="1053"/>
                  </a:lnTo>
                  <a:lnTo>
                    <a:pt x="374" y="1051"/>
                  </a:lnTo>
                  <a:lnTo>
                    <a:pt x="374" y="1048"/>
                  </a:lnTo>
                  <a:lnTo>
                    <a:pt x="374" y="1045"/>
                  </a:lnTo>
                  <a:lnTo>
                    <a:pt x="374" y="1041"/>
                  </a:lnTo>
                  <a:lnTo>
                    <a:pt x="374" y="1036"/>
                  </a:lnTo>
                  <a:lnTo>
                    <a:pt x="374" y="1035"/>
                  </a:lnTo>
                  <a:lnTo>
                    <a:pt x="373" y="1032"/>
                  </a:lnTo>
                  <a:lnTo>
                    <a:pt x="371" y="1028"/>
                  </a:lnTo>
                  <a:lnTo>
                    <a:pt x="371" y="1027"/>
                  </a:lnTo>
                  <a:lnTo>
                    <a:pt x="370" y="1025"/>
                  </a:lnTo>
                  <a:lnTo>
                    <a:pt x="368" y="1024"/>
                  </a:lnTo>
                  <a:lnTo>
                    <a:pt x="367" y="1022"/>
                  </a:lnTo>
                  <a:lnTo>
                    <a:pt x="365" y="1021"/>
                  </a:lnTo>
                  <a:lnTo>
                    <a:pt x="364" y="1019"/>
                  </a:lnTo>
                  <a:lnTo>
                    <a:pt x="362" y="1016"/>
                  </a:lnTo>
                  <a:lnTo>
                    <a:pt x="361" y="1015"/>
                  </a:lnTo>
                  <a:lnTo>
                    <a:pt x="359" y="1012"/>
                  </a:lnTo>
                  <a:lnTo>
                    <a:pt x="357" y="1010"/>
                  </a:lnTo>
                  <a:lnTo>
                    <a:pt x="356" y="1009"/>
                  </a:lnTo>
                  <a:lnTo>
                    <a:pt x="356" y="1007"/>
                  </a:lnTo>
                  <a:lnTo>
                    <a:pt x="354" y="1004"/>
                  </a:lnTo>
                  <a:lnTo>
                    <a:pt x="353" y="1003"/>
                  </a:lnTo>
                  <a:lnTo>
                    <a:pt x="353" y="999"/>
                  </a:lnTo>
                  <a:lnTo>
                    <a:pt x="351" y="996"/>
                  </a:lnTo>
                  <a:lnTo>
                    <a:pt x="351" y="992"/>
                  </a:lnTo>
                  <a:lnTo>
                    <a:pt x="351" y="989"/>
                  </a:lnTo>
                  <a:lnTo>
                    <a:pt x="350" y="987"/>
                  </a:lnTo>
                  <a:lnTo>
                    <a:pt x="351" y="984"/>
                  </a:lnTo>
                  <a:lnTo>
                    <a:pt x="351" y="983"/>
                  </a:lnTo>
                  <a:lnTo>
                    <a:pt x="351" y="981"/>
                  </a:lnTo>
                  <a:lnTo>
                    <a:pt x="351" y="978"/>
                  </a:lnTo>
                  <a:lnTo>
                    <a:pt x="351" y="977"/>
                  </a:lnTo>
                  <a:lnTo>
                    <a:pt x="351" y="974"/>
                  </a:lnTo>
                  <a:lnTo>
                    <a:pt x="351" y="970"/>
                  </a:lnTo>
                  <a:lnTo>
                    <a:pt x="351" y="969"/>
                  </a:lnTo>
                  <a:lnTo>
                    <a:pt x="350" y="966"/>
                  </a:lnTo>
                  <a:lnTo>
                    <a:pt x="350" y="963"/>
                  </a:lnTo>
                  <a:lnTo>
                    <a:pt x="348" y="960"/>
                  </a:lnTo>
                  <a:lnTo>
                    <a:pt x="347" y="958"/>
                  </a:lnTo>
                  <a:lnTo>
                    <a:pt x="345" y="955"/>
                  </a:lnTo>
                  <a:lnTo>
                    <a:pt x="344" y="954"/>
                  </a:lnTo>
                  <a:lnTo>
                    <a:pt x="342" y="952"/>
                  </a:lnTo>
                  <a:lnTo>
                    <a:pt x="341" y="951"/>
                  </a:lnTo>
                  <a:lnTo>
                    <a:pt x="339" y="949"/>
                  </a:lnTo>
                  <a:lnTo>
                    <a:pt x="339" y="948"/>
                  </a:lnTo>
                  <a:lnTo>
                    <a:pt x="338" y="948"/>
                  </a:lnTo>
                  <a:lnTo>
                    <a:pt x="336" y="946"/>
                  </a:lnTo>
                  <a:lnTo>
                    <a:pt x="335" y="946"/>
                  </a:lnTo>
                  <a:lnTo>
                    <a:pt x="333" y="946"/>
                  </a:lnTo>
                  <a:lnTo>
                    <a:pt x="332" y="946"/>
                  </a:lnTo>
                  <a:lnTo>
                    <a:pt x="330" y="946"/>
                  </a:lnTo>
                  <a:lnTo>
                    <a:pt x="328" y="946"/>
                  </a:lnTo>
                  <a:lnTo>
                    <a:pt x="327" y="946"/>
                  </a:lnTo>
                  <a:lnTo>
                    <a:pt x="325" y="948"/>
                  </a:lnTo>
                  <a:lnTo>
                    <a:pt x="324" y="949"/>
                  </a:lnTo>
                  <a:lnTo>
                    <a:pt x="322" y="951"/>
                  </a:lnTo>
                  <a:lnTo>
                    <a:pt x="322" y="952"/>
                  </a:lnTo>
                  <a:lnTo>
                    <a:pt x="322" y="955"/>
                  </a:lnTo>
                  <a:lnTo>
                    <a:pt x="321" y="960"/>
                  </a:lnTo>
                  <a:lnTo>
                    <a:pt x="321" y="961"/>
                  </a:lnTo>
                  <a:lnTo>
                    <a:pt x="319" y="961"/>
                  </a:lnTo>
                  <a:lnTo>
                    <a:pt x="318" y="964"/>
                  </a:lnTo>
                  <a:lnTo>
                    <a:pt x="316" y="963"/>
                  </a:lnTo>
                  <a:lnTo>
                    <a:pt x="313" y="963"/>
                  </a:lnTo>
                  <a:lnTo>
                    <a:pt x="310" y="961"/>
                  </a:lnTo>
                  <a:lnTo>
                    <a:pt x="309" y="960"/>
                  </a:lnTo>
                  <a:lnTo>
                    <a:pt x="306" y="958"/>
                  </a:lnTo>
                  <a:lnTo>
                    <a:pt x="304" y="957"/>
                  </a:lnTo>
                  <a:lnTo>
                    <a:pt x="303" y="955"/>
                  </a:lnTo>
                  <a:lnTo>
                    <a:pt x="299" y="952"/>
                  </a:lnTo>
                  <a:lnTo>
                    <a:pt x="298" y="951"/>
                  </a:lnTo>
                  <a:lnTo>
                    <a:pt x="296" y="949"/>
                  </a:lnTo>
                  <a:lnTo>
                    <a:pt x="295" y="948"/>
                  </a:lnTo>
                  <a:lnTo>
                    <a:pt x="295" y="945"/>
                  </a:lnTo>
                  <a:lnTo>
                    <a:pt x="295" y="943"/>
                  </a:lnTo>
                  <a:lnTo>
                    <a:pt x="298" y="941"/>
                  </a:lnTo>
                  <a:lnTo>
                    <a:pt x="299" y="938"/>
                  </a:lnTo>
                  <a:lnTo>
                    <a:pt x="301" y="937"/>
                  </a:lnTo>
                  <a:lnTo>
                    <a:pt x="303" y="935"/>
                  </a:lnTo>
                  <a:lnTo>
                    <a:pt x="303" y="931"/>
                  </a:lnTo>
                  <a:lnTo>
                    <a:pt x="303" y="929"/>
                  </a:lnTo>
                  <a:lnTo>
                    <a:pt x="303" y="926"/>
                  </a:lnTo>
                  <a:lnTo>
                    <a:pt x="301" y="923"/>
                  </a:lnTo>
                  <a:lnTo>
                    <a:pt x="299" y="922"/>
                  </a:lnTo>
                  <a:lnTo>
                    <a:pt x="298" y="919"/>
                  </a:lnTo>
                  <a:lnTo>
                    <a:pt x="296" y="919"/>
                  </a:lnTo>
                  <a:lnTo>
                    <a:pt x="295" y="916"/>
                  </a:lnTo>
                  <a:lnTo>
                    <a:pt x="293" y="914"/>
                  </a:lnTo>
                  <a:lnTo>
                    <a:pt x="292" y="911"/>
                  </a:lnTo>
                  <a:lnTo>
                    <a:pt x="290" y="909"/>
                  </a:lnTo>
                  <a:lnTo>
                    <a:pt x="287" y="908"/>
                  </a:lnTo>
                  <a:lnTo>
                    <a:pt x="284" y="908"/>
                  </a:lnTo>
                  <a:lnTo>
                    <a:pt x="281" y="908"/>
                  </a:lnTo>
                  <a:lnTo>
                    <a:pt x="280" y="908"/>
                  </a:lnTo>
                  <a:lnTo>
                    <a:pt x="277" y="909"/>
                  </a:lnTo>
                  <a:lnTo>
                    <a:pt x="275" y="911"/>
                  </a:lnTo>
                  <a:lnTo>
                    <a:pt x="274" y="912"/>
                  </a:lnTo>
                  <a:lnTo>
                    <a:pt x="272" y="914"/>
                  </a:lnTo>
                  <a:lnTo>
                    <a:pt x="270" y="912"/>
                  </a:lnTo>
                  <a:lnTo>
                    <a:pt x="269" y="912"/>
                  </a:lnTo>
                  <a:lnTo>
                    <a:pt x="266" y="909"/>
                  </a:lnTo>
                  <a:lnTo>
                    <a:pt x="263" y="908"/>
                  </a:lnTo>
                  <a:lnTo>
                    <a:pt x="260" y="908"/>
                  </a:lnTo>
                  <a:lnTo>
                    <a:pt x="255" y="906"/>
                  </a:lnTo>
                  <a:lnTo>
                    <a:pt x="251" y="906"/>
                  </a:lnTo>
                  <a:lnTo>
                    <a:pt x="246" y="906"/>
                  </a:lnTo>
                  <a:lnTo>
                    <a:pt x="243" y="906"/>
                  </a:lnTo>
                  <a:lnTo>
                    <a:pt x="240" y="905"/>
                  </a:lnTo>
                  <a:lnTo>
                    <a:pt x="237" y="903"/>
                  </a:lnTo>
                  <a:lnTo>
                    <a:pt x="235" y="900"/>
                  </a:lnTo>
                  <a:lnTo>
                    <a:pt x="234" y="899"/>
                  </a:lnTo>
                  <a:lnTo>
                    <a:pt x="231" y="896"/>
                  </a:lnTo>
                  <a:lnTo>
                    <a:pt x="229" y="894"/>
                  </a:lnTo>
                  <a:lnTo>
                    <a:pt x="228" y="893"/>
                  </a:lnTo>
                  <a:lnTo>
                    <a:pt x="226" y="890"/>
                  </a:lnTo>
                  <a:lnTo>
                    <a:pt x="223" y="888"/>
                  </a:lnTo>
                  <a:lnTo>
                    <a:pt x="222" y="887"/>
                  </a:lnTo>
                  <a:lnTo>
                    <a:pt x="220" y="885"/>
                  </a:lnTo>
                  <a:lnTo>
                    <a:pt x="219" y="883"/>
                  </a:lnTo>
                  <a:lnTo>
                    <a:pt x="217" y="882"/>
                  </a:lnTo>
                  <a:lnTo>
                    <a:pt x="216" y="882"/>
                  </a:lnTo>
                  <a:lnTo>
                    <a:pt x="214" y="883"/>
                  </a:lnTo>
                  <a:lnTo>
                    <a:pt x="214" y="885"/>
                  </a:lnTo>
                  <a:lnTo>
                    <a:pt x="213" y="885"/>
                  </a:lnTo>
                  <a:lnTo>
                    <a:pt x="211" y="888"/>
                  </a:lnTo>
                  <a:lnTo>
                    <a:pt x="208" y="890"/>
                  </a:lnTo>
                  <a:lnTo>
                    <a:pt x="206" y="891"/>
                  </a:lnTo>
                  <a:lnTo>
                    <a:pt x="205" y="891"/>
                  </a:lnTo>
                  <a:lnTo>
                    <a:pt x="203" y="894"/>
                  </a:lnTo>
                  <a:lnTo>
                    <a:pt x="202" y="894"/>
                  </a:lnTo>
                  <a:lnTo>
                    <a:pt x="200" y="897"/>
                  </a:lnTo>
                  <a:lnTo>
                    <a:pt x="199" y="897"/>
                  </a:lnTo>
                  <a:lnTo>
                    <a:pt x="199" y="899"/>
                  </a:lnTo>
                  <a:lnTo>
                    <a:pt x="197" y="900"/>
                  </a:lnTo>
                  <a:lnTo>
                    <a:pt x="196" y="902"/>
                  </a:lnTo>
                  <a:lnTo>
                    <a:pt x="194" y="902"/>
                  </a:lnTo>
                  <a:lnTo>
                    <a:pt x="194" y="903"/>
                  </a:lnTo>
                  <a:lnTo>
                    <a:pt x="193" y="905"/>
                  </a:lnTo>
                  <a:lnTo>
                    <a:pt x="191" y="906"/>
                  </a:lnTo>
                  <a:lnTo>
                    <a:pt x="191" y="908"/>
                  </a:lnTo>
                  <a:lnTo>
                    <a:pt x="190" y="908"/>
                  </a:lnTo>
                  <a:lnTo>
                    <a:pt x="188" y="909"/>
                  </a:lnTo>
                  <a:lnTo>
                    <a:pt x="188" y="911"/>
                  </a:lnTo>
                  <a:lnTo>
                    <a:pt x="187" y="912"/>
                  </a:lnTo>
                  <a:lnTo>
                    <a:pt x="185" y="914"/>
                  </a:lnTo>
                  <a:lnTo>
                    <a:pt x="184" y="916"/>
                  </a:lnTo>
                  <a:lnTo>
                    <a:pt x="182" y="916"/>
                  </a:lnTo>
                  <a:lnTo>
                    <a:pt x="180" y="917"/>
                  </a:lnTo>
                  <a:lnTo>
                    <a:pt x="180" y="919"/>
                  </a:lnTo>
                  <a:lnTo>
                    <a:pt x="179" y="920"/>
                  </a:lnTo>
                  <a:lnTo>
                    <a:pt x="177" y="920"/>
                  </a:lnTo>
                  <a:lnTo>
                    <a:pt x="177" y="922"/>
                  </a:lnTo>
                  <a:lnTo>
                    <a:pt x="176" y="925"/>
                  </a:lnTo>
                  <a:lnTo>
                    <a:pt x="174" y="926"/>
                  </a:lnTo>
                  <a:lnTo>
                    <a:pt x="173" y="928"/>
                  </a:lnTo>
                  <a:lnTo>
                    <a:pt x="173" y="929"/>
                  </a:lnTo>
                  <a:lnTo>
                    <a:pt x="171" y="931"/>
                  </a:lnTo>
                  <a:lnTo>
                    <a:pt x="170" y="932"/>
                  </a:lnTo>
                  <a:lnTo>
                    <a:pt x="170" y="934"/>
                  </a:lnTo>
                  <a:lnTo>
                    <a:pt x="168" y="934"/>
                  </a:lnTo>
                  <a:lnTo>
                    <a:pt x="168" y="935"/>
                  </a:lnTo>
                  <a:lnTo>
                    <a:pt x="168" y="937"/>
                  </a:lnTo>
                  <a:lnTo>
                    <a:pt x="170" y="937"/>
                  </a:lnTo>
                  <a:lnTo>
                    <a:pt x="171" y="938"/>
                  </a:lnTo>
                  <a:lnTo>
                    <a:pt x="171" y="940"/>
                  </a:lnTo>
                  <a:lnTo>
                    <a:pt x="171" y="941"/>
                  </a:lnTo>
                  <a:lnTo>
                    <a:pt x="170" y="941"/>
                  </a:lnTo>
                  <a:lnTo>
                    <a:pt x="170" y="943"/>
                  </a:lnTo>
                  <a:lnTo>
                    <a:pt x="170" y="945"/>
                  </a:lnTo>
                  <a:lnTo>
                    <a:pt x="168" y="946"/>
                  </a:lnTo>
                  <a:lnTo>
                    <a:pt x="167" y="948"/>
                  </a:lnTo>
                  <a:lnTo>
                    <a:pt x="165" y="948"/>
                  </a:lnTo>
                  <a:lnTo>
                    <a:pt x="164" y="949"/>
                  </a:lnTo>
                  <a:lnTo>
                    <a:pt x="162" y="949"/>
                  </a:lnTo>
                  <a:lnTo>
                    <a:pt x="159" y="949"/>
                  </a:lnTo>
                  <a:lnTo>
                    <a:pt x="158" y="951"/>
                  </a:lnTo>
                  <a:lnTo>
                    <a:pt x="156" y="954"/>
                  </a:lnTo>
                  <a:lnTo>
                    <a:pt x="155" y="957"/>
                  </a:lnTo>
                  <a:lnTo>
                    <a:pt x="151" y="961"/>
                  </a:lnTo>
                  <a:lnTo>
                    <a:pt x="150" y="964"/>
                  </a:lnTo>
                  <a:lnTo>
                    <a:pt x="150" y="966"/>
                  </a:lnTo>
                  <a:lnTo>
                    <a:pt x="147" y="970"/>
                  </a:lnTo>
                  <a:lnTo>
                    <a:pt x="145" y="974"/>
                  </a:lnTo>
                  <a:lnTo>
                    <a:pt x="142" y="981"/>
                  </a:lnTo>
                  <a:lnTo>
                    <a:pt x="141" y="983"/>
                  </a:lnTo>
                  <a:lnTo>
                    <a:pt x="138" y="989"/>
                  </a:lnTo>
                  <a:lnTo>
                    <a:pt x="136" y="992"/>
                  </a:lnTo>
                  <a:lnTo>
                    <a:pt x="133" y="1001"/>
                  </a:lnTo>
                  <a:lnTo>
                    <a:pt x="130" y="1003"/>
                  </a:lnTo>
                  <a:lnTo>
                    <a:pt x="129" y="1006"/>
                  </a:lnTo>
                  <a:lnTo>
                    <a:pt x="127" y="1009"/>
                  </a:lnTo>
                  <a:lnTo>
                    <a:pt x="121" y="1015"/>
                  </a:lnTo>
                  <a:lnTo>
                    <a:pt x="119" y="1015"/>
                  </a:lnTo>
                  <a:lnTo>
                    <a:pt x="118" y="1016"/>
                  </a:lnTo>
                  <a:lnTo>
                    <a:pt x="113" y="1021"/>
                  </a:lnTo>
                  <a:lnTo>
                    <a:pt x="109" y="1025"/>
                  </a:lnTo>
                  <a:lnTo>
                    <a:pt x="107" y="1032"/>
                  </a:lnTo>
                  <a:lnTo>
                    <a:pt x="106" y="1033"/>
                  </a:lnTo>
                  <a:lnTo>
                    <a:pt x="104" y="1033"/>
                  </a:lnTo>
                  <a:lnTo>
                    <a:pt x="103" y="1035"/>
                  </a:lnTo>
                  <a:lnTo>
                    <a:pt x="101" y="1035"/>
                  </a:lnTo>
                  <a:lnTo>
                    <a:pt x="100" y="1038"/>
                  </a:lnTo>
                  <a:lnTo>
                    <a:pt x="97" y="1039"/>
                  </a:lnTo>
                  <a:lnTo>
                    <a:pt x="97" y="1032"/>
                  </a:lnTo>
                  <a:lnTo>
                    <a:pt x="97" y="1028"/>
                  </a:lnTo>
                  <a:lnTo>
                    <a:pt x="97" y="1025"/>
                  </a:lnTo>
                  <a:lnTo>
                    <a:pt x="97" y="1022"/>
                  </a:lnTo>
                  <a:lnTo>
                    <a:pt x="97" y="1018"/>
                  </a:lnTo>
                  <a:lnTo>
                    <a:pt x="98" y="1016"/>
                  </a:lnTo>
                  <a:lnTo>
                    <a:pt x="97" y="1013"/>
                  </a:lnTo>
                  <a:lnTo>
                    <a:pt x="97" y="1007"/>
                  </a:lnTo>
                  <a:lnTo>
                    <a:pt x="93" y="1003"/>
                  </a:lnTo>
                  <a:lnTo>
                    <a:pt x="90" y="1001"/>
                  </a:lnTo>
                  <a:lnTo>
                    <a:pt x="87" y="999"/>
                  </a:lnTo>
                  <a:lnTo>
                    <a:pt x="86" y="996"/>
                  </a:lnTo>
                  <a:lnTo>
                    <a:pt x="84" y="993"/>
                  </a:lnTo>
                  <a:lnTo>
                    <a:pt x="84" y="992"/>
                  </a:lnTo>
                  <a:lnTo>
                    <a:pt x="83" y="987"/>
                  </a:lnTo>
                  <a:lnTo>
                    <a:pt x="81" y="983"/>
                  </a:lnTo>
                  <a:lnTo>
                    <a:pt x="80" y="981"/>
                  </a:lnTo>
                  <a:lnTo>
                    <a:pt x="78" y="981"/>
                  </a:lnTo>
                  <a:lnTo>
                    <a:pt x="75" y="980"/>
                  </a:lnTo>
                  <a:lnTo>
                    <a:pt x="75" y="978"/>
                  </a:lnTo>
                  <a:lnTo>
                    <a:pt x="71" y="977"/>
                  </a:lnTo>
                  <a:lnTo>
                    <a:pt x="66" y="974"/>
                  </a:lnTo>
                  <a:lnTo>
                    <a:pt x="65" y="972"/>
                  </a:lnTo>
                  <a:lnTo>
                    <a:pt x="61" y="970"/>
                  </a:lnTo>
                  <a:lnTo>
                    <a:pt x="60" y="969"/>
                  </a:lnTo>
                  <a:lnTo>
                    <a:pt x="57" y="966"/>
                  </a:lnTo>
                  <a:lnTo>
                    <a:pt x="55" y="966"/>
                  </a:lnTo>
                  <a:lnTo>
                    <a:pt x="54" y="964"/>
                  </a:lnTo>
                  <a:lnTo>
                    <a:pt x="52" y="961"/>
                  </a:lnTo>
                  <a:lnTo>
                    <a:pt x="51" y="960"/>
                  </a:lnTo>
                  <a:lnTo>
                    <a:pt x="51" y="958"/>
                  </a:lnTo>
                  <a:lnTo>
                    <a:pt x="46" y="955"/>
                  </a:lnTo>
                  <a:lnTo>
                    <a:pt x="45" y="954"/>
                  </a:lnTo>
                  <a:lnTo>
                    <a:pt x="43" y="954"/>
                  </a:lnTo>
                  <a:lnTo>
                    <a:pt x="42" y="952"/>
                  </a:lnTo>
                  <a:lnTo>
                    <a:pt x="39" y="951"/>
                  </a:lnTo>
                  <a:lnTo>
                    <a:pt x="39" y="949"/>
                  </a:lnTo>
                  <a:lnTo>
                    <a:pt x="36" y="949"/>
                  </a:lnTo>
                  <a:lnTo>
                    <a:pt x="31" y="946"/>
                  </a:lnTo>
                  <a:lnTo>
                    <a:pt x="31" y="945"/>
                  </a:lnTo>
                  <a:lnTo>
                    <a:pt x="29" y="943"/>
                  </a:lnTo>
                  <a:lnTo>
                    <a:pt x="26" y="941"/>
                  </a:lnTo>
                  <a:lnTo>
                    <a:pt x="26" y="938"/>
                  </a:lnTo>
                  <a:lnTo>
                    <a:pt x="25" y="938"/>
                  </a:lnTo>
                  <a:lnTo>
                    <a:pt x="22" y="934"/>
                  </a:lnTo>
                  <a:lnTo>
                    <a:pt x="20" y="932"/>
                  </a:lnTo>
                  <a:lnTo>
                    <a:pt x="19" y="932"/>
                  </a:lnTo>
                  <a:lnTo>
                    <a:pt x="16" y="932"/>
                  </a:lnTo>
                  <a:lnTo>
                    <a:pt x="10" y="931"/>
                  </a:lnTo>
                  <a:lnTo>
                    <a:pt x="8" y="929"/>
                  </a:lnTo>
                  <a:lnTo>
                    <a:pt x="5" y="928"/>
                  </a:lnTo>
                  <a:lnTo>
                    <a:pt x="3" y="928"/>
                  </a:lnTo>
                  <a:lnTo>
                    <a:pt x="2" y="926"/>
                  </a:lnTo>
                  <a:lnTo>
                    <a:pt x="0" y="923"/>
                  </a:lnTo>
                  <a:lnTo>
                    <a:pt x="0" y="919"/>
                  </a:lnTo>
                  <a:lnTo>
                    <a:pt x="2" y="914"/>
                  </a:lnTo>
                  <a:lnTo>
                    <a:pt x="3" y="908"/>
                  </a:lnTo>
                  <a:lnTo>
                    <a:pt x="5" y="902"/>
                  </a:lnTo>
                  <a:lnTo>
                    <a:pt x="8" y="897"/>
                  </a:lnTo>
                  <a:lnTo>
                    <a:pt x="8" y="896"/>
                  </a:lnTo>
                  <a:lnTo>
                    <a:pt x="11" y="887"/>
                  </a:lnTo>
                  <a:lnTo>
                    <a:pt x="11" y="885"/>
                  </a:lnTo>
                  <a:lnTo>
                    <a:pt x="13" y="883"/>
                  </a:lnTo>
                  <a:lnTo>
                    <a:pt x="14" y="879"/>
                  </a:lnTo>
                  <a:lnTo>
                    <a:pt x="14" y="877"/>
                  </a:lnTo>
                  <a:lnTo>
                    <a:pt x="16" y="874"/>
                  </a:lnTo>
                  <a:lnTo>
                    <a:pt x="17" y="871"/>
                  </a:lnTo>
                  <a:lnTo>
                    <a:pt x="19" y="867"/>
                  </a:lnTo>
                  <a:lnTo>
                    <a:pt x="20" y="862"/>
                  </a:lnTo>
                  <a:lnTo>
                    <a:pt x="23" y="859"/>
                  </a:lnTo>
                  <a:lnTo>
                    <a:pt x="26" y="854"/>
                  </a:lnTo>
                  <a:lnTo>
                    <a:pt x="29" y="850"/>
                  </a:lnTo>
                  <a:lnTo>
                    <a:pt x="32" y="847"/>
                  </a:lnTo>
                  <a:lnTo>
                    <a:pt x="34" y="845"/>
                  </a:lnTo>
                  <a:lnTo>
                    <a:pt x="39" y="839"/>
                  </a:lnTo>
                  <a:lnTo>
                    <a:pt x="40" y="836"/>
                  </a:lnTo>
                  <a:lnTo>
                    <a:pt x="40" y="835"/>
                  </a:lnTo>
                  <a:lnTo>
                    <a:pt x="42" y="833"/>
                  </a:lnTo>
                  <a:lnTo>
                    <a:pt x="40" y="832"/>
                  </a:lnTo>
                  <a:lnTo>
                    <a:pt x="40" y="830"/>
                  </a:lnTo>
                  <a:lnTo>
                    <a:pt x="40" y="827"/>
                  </a:lnTo>
                  <a:lnTo>
                    <a:pt x="40" y="825"/>
                  </a:lnTo>
                  <a:lnTo>
                    <a:pt x="39" y="824"/>
                  </a:lnTo>
                  <a:lnTo>
                    <a:pt x="36" y="819"/>
                  </a:lnTo>
                  <a:lnTo>
                    <a:pt x="31" y="816"/>
                  </a:lnTo>
                  <a:lnTo>
                    <a:pt x="25" y="813"/>
                  </a:lnTo>
                  <a:lnTo>
                    <a:pt x="10" y="806"/>
                  </a:lnTo>
                  <a:lnTo>
                    <a:pt x="13" y="803"/>
                  </a:lnTo>
                  <a:lnTo>
                    <a:pt x="13" y="801"/>
                  </a:lnTo>
                  <a:lnTo>
                    <a:pt x="14" y="798"/>
                  </a:lnTo>
                  <a:lnTo>
                    <a:pt x="20" y="792"/>
                  </a:lnTo>
                  <a:lnTo>
                    <a:pt x="20" y="790"/>
                  </a:lnTo>
                  <a:lnTo>
                    <a:pt x="25" y="786"/>
                  </a:lnTo>
                  <a:lnTo>
                    <a:pt x="26" y="781"/>
                  </a:lnTo>
                  <a:lnTo>
                    <a:pt x="29" y="780"/>
                  </a:lnTo>
                  <a:lnTo>
                    <a:pt x="31" y="777"/>
                  </a:lnTo>
                  <a:lnTo>
                    <a:pt x="32" y="774"/>
                  </a:lnTo>
                  <a:lnTo>
                    <a:pt x="32" y="772"/>
                  </a:lnTo>
                  <a:lnTo>
                    <a:pt x="36" y="771"/>
                  </a:lnTo>
                  <a:lnTo>
                    <a:pt x="36" y="769"/>
                  </a:lnTo>
                  <a:lnTo>
                    <a:pt x="40" y="764"/>
                  </a:lnTo>
                  <a:lnTo>
                    <a:pt x="40" y="763"/>
                  </a:lnTo>
                  <a:lnTo>
                    <a:pt x="43" y="760"/>
                  </a:lnTo>
                  <a:lnTo>
                    <a:pt x="43" y="757"/>
                  </a:lnTo>
                  <a:lnTo>
                    <a:pt x="46" y="754"/>
                  </a:lnTo>
                  <a:lnTo>
                    <a:pt x="49" y="752"/>
                  </a:lnTo>
                  <a:lnTo>
                    <a:pt x="51" y="748"/>
                  </a:lnTo>
                  <a:lnTo>
                    <a:pt x="52" y="743"/>
                  </a:lnTo>
                  <a:lnTo>
                    <a:pt x="58" y="739"/>
                  </a:lnTo>
                  <a:lnTo>
                    <a:pt x="58" y="737"/>
                  </a:lnTo>
                  <a:lnTo>
                    <a:pt x="61" y="734"/>
                  </a:lnTo>
                  <a:lnTo>
                    <a:pt x="61" y="732"/>
                  </a:lnTo>
                  <a:lnTo>
                    <a:pt x="65" y="729"/>
                  </a:lnTo>
                  <a:lnTo>
                    <a:pt x="65" y="728"/>
                  </a:lnTo>
                  <a:lnTo>
                    <a:pt x="66" y="726"/>
                  </a:lnTo>
                  <a:lnTo>
                    <a:pt x="66" y="725"/>
                  </a:lnTo>
                  <a:lnTo>
                    <a:pt x="69" y="723"/>
                  </a:lnTo>
                  <a:lnTo>
                    <a:pt x="69" y="722"/>
                  </a:lnTo>
                  <a:lnTo>
                    <a:pt x="72" y="717"/>
                  </a:lnTo>
                  <a:lnTo>
                    <a:pt x="74" y="714"/>
                  </a:lnTo>
                  <a:lnTo>
                    <a:pt x="80" y="705"/>
                  </a:lnTo>
                  <a:lnTo>
                    <a:pt x="81" y="700"/>
                  </a:lnTo>
                  <a:lnTo>
                    <a:pt x="86" y="694"/>
                  </a:lnTo>
                  <a:lnTo>
                    <a:pt x="90" y="690"/>
                  </a:lnTo>
                  <a:lnTo>
                    <a:pt x="93" y="685"/>
                  </a:lnTo>
                  <a:lnTo>
                    <a:pt x="93" y="684"/>
                  </a:lnTo>
                  <a:lnTo>
                    <a:pt x="95" y="682"/>
                  </a:lnTo>
                  <a:lnTo>
                    <a:pt x="97" y="681"/>
                  </a:lnTo>
                  <a:lnTo>
                    <a:pt x="97" y="679"/>
                  </a:lnTo>
                  <a:lnTo>
                    <a:pt x="100" y="674"/>
                  </a:lnTo>
                  <a:lnTo>
                    <a:pt x="101" y="673"/>
                  </a:lnTo>
                  <a:lnTo>
                    <a:pt x="104" y="665"/>
                  </a:lnTo>
                  <a:lnTo>
                    <a:pt x="110" y="656"/>
                  </a:lnTo>
                  <a:lnTo>
                    <a:pt x="110" y="655"/>
                  </a:lnTo>
                  <a:lnTo>
                    <a:pt x="110" y="653"/>
                  </a:lnTo>
                  <a:lnTo>
                    <a:pt x="115" y="647"/>
                  </a:lnTo>
                  <a:lnTo>
                    <a:pt x="115" y="645"/>
                  </a:lnTo>
                  <a:lnTo>
                    <a:pt x="119" y="639"/>
                  </a:lnTo>
                  <a:lnTo>
                    <a:pt x="122" y="636"/>
                  </a:lnTo>
                  <a:lnTo>
                    <a:pt x="124" y="632"/>
                  </a:lnTo>
                  <a:lnTo>
                    <a:pt x="124" y="629"/>
                  </a:lnTo>
                  <a:lnTo>
                    <a:pt x="126" y="626"/>
                  </a:lnTo>
                  <a:lnTo>
                    <a:pt x="127" y="624"/>
                  </a:lnTo>
                  <a:lnTo>
                    <a:pt x="130" y="616"/>
                  </a:lnTo>
                  <a:lnTo>
                    <a:pt x="130" y="615"/>
                  </a:lnTo>
                  <a:lnTo>
                    <a:pt x="133" y="610"/>
                  </a:lnTo>
                  <a:lnTo>
                    <a:pt x="136" y="607"/>
                  </a:lnTo>
                  <a:lnTo>
                    <a:pt x="136" y="606"/>
                  </a:lnTo>
                  <a:lnTo>
                    <a:pt x="136" y="604"/>
                  </a:lnTo>
                  <a:lnTo>
                    <a:pt x="138" y="603"/>
                  </a:lnTo>
                  <a:lnTo>
                    <a:pt x="139" y="601"/>
                  </a:lnTo>
                  <a:lnTo>
                    <a:pt x="139" y="600"/>
                  </a:lnTo>
                  <a:lnTo>
                    <a:pt x="139" y="598"/>
                  </a:lnTo>
                  <a:lnTo>
                    <a:pt x="141" y="595"/>
                  </a:lnTo>
                  <a:lnTo>
                    <a:pt x="142" y="590"/>
                  </a:lnTo>
                  <a:lnTo>
                    <a:pt x="144" y="587"/>
                  </a:lnTo>
                  <a:lnTo>
                    <a:pt x="145" y="584"/>
                  </a:lnTo>
                  <a:lnTo>
                    <a:pt x="148" y="580"/>
                  </a:lnTo>
                  <a:lnTo>
                    <a:pt x="148" y="578"/>
                  </a:lnTo>
                  <a:lnTo>
                    <a:pt x="150" y="577"/>
                  </a:lnTo>
                  <a:lnTo>
                    <a:pt x="151" y="572"/>
                  </a:lnTo>
                  <a:lnTo>
                    <a:pt x="153" y="569"/>
                  </a:lnTo>
                  <a:lnTo>
                    <a:pt x="155" y="566"/>
                  </a:lnTo>
                  <a:lnTo>
                    <a:pt x="156" y="565"/>
                  </a:lnTo>
                  <a:lnTo>
                    <a:pt x="156" y="563"/>
                  </a:lnTo>
                  <a:lnTo>
                    <a:pt x="158" y="558"/>
                  </a:lnTo>
                  <a:lnTo>
                    <a:pt x="159" y="557"/>
                  </a:lnTo>
                  <a:lnTo>
                    <a:pt x="162" y="554"/>
                  </a:lnTo>
                  <a:lnTo>
                    <a:pt x="162" y="551"/>
                  </a:lnTo>
                  <a:lnTo>
                    <a:pt x="162" y="549"/>
                  </a:lnTo>
                  <a:lnTo>
                    <a:pt x="162" y="548"/>
                  </a:lnTo>
                  <a:lnTo>
                    <a:pt x="165" y="543"/>
                  </a:lnTo>
                  <a:lnTo>
                    <a:pt x="165" y="540"/>
                  </a:lnTo>
                  <a:lnTo>
                    <a:pt x="167" y="534"/>
                  </a:lnTo>
                  <a:lnTo>
                    <a:pt x="168" y="534"/>
                  </a:lnTo>
                  <a:lnTo>
                    <a:pt x="168" y="531"/>
                  </a:lnTo>
                  <a:lnTo>
                    <a:pt x="168" y="529"/>
                  </a:lnTo>
                  <a:lnTo>
                    <a:pt x="168" y="523"/>
                  </a:lnTo>
                  <a:lnTo>
                    <a:pt x="171" y="522"/>
                  </a:lnTo>
                  <a:lnTo>
                    <a:pt x="173" y="520"/>
                  </a:lnTo>
                  <a:lnTo>
                    <a:pt x="173" y="516"/>
                  </a:lnTo>
                  <a:lnTo>
                    <a:pt x="174" y="514"/>
                  </a:lnTo>
                  <a:lnTo>
                    <a:pt x="174" y="511"/>
                  </a:lnTo>
                  <a:lnTo>
                    <a:pt x="174" y="507"/>
                  </a:lnTo>
                  <a:lnTo>
                    <a:pt x="173" y="510"/>
                  </a:lnTo>
                  <a:lnTo>
                    <a:pt x="173" y="513"/>
                  </a:lnTo>
                  <a:lnTo>
                    <a:pt x="171" y="514"/>
                  </a:lnTo>
                  <a:lnTo>
                    <a:pt x="171" y="516"/>
                  </a:lnTo>
                  <a:lnTo>
                    <a:pt x="171" y="519"/>
                  </a:lnTo>
                  <a:lnTo>
                    <a:pt x="170" y="520"/>
                  </a:lnTo>
                  <a:lnTo>
                    <a:pt x="168" y="520"/>
                  </a:lnTo>
                  <a:lnTo>
                    <a:pt x="168" y="519"/>
                  </a:lnTo>
                  <a:lnTo>
                    <a:pt x="170" y="517"/>
                  </a:lnTo>
                  <a:lnTo>
                    <a:pt x="170" y="514"/>
                  </a:lnTo>
                  <a:lnTo>
                    <a:pt x="171" y="514"/>
                  </a:lnTo>
                  <a:lnTo>
                    <a:pt x="171" y="513"/>
                  </a:lnTo>
                  <a:lnTo>
                    <a:pt x="171" y="511"/>
                  </a:lnTo>
                  <a:lnTo>
                    <a:pt x="171" y="502"/>
                  </a:lnTo>
                  <a:lnTo>
                    <a:pt x="173" y="500"/>
                  </a:lnTo>
                  <a:lnTo>
                    <a:pt x="173" y="496"/>
                  </a:lnTo>
                  <a:lnTo>
                    <a:pt x="174" y="496"/>
                  </a:lnTo>
                  <a:lnTo>
                    <a:pt x="174" y="488"/>
                  </a:lnTo>
                  <a:lnTo>
                    <a:pt x="174" y="484"/>
                  </a:lnTo>
                  <a:lnTo>
                    <a:pt x="174" y="482"/>
                  </a:lnTo>
                  <a:lnTo>
                    <a:pt x="174" y="481"/>
                  </a:lnTo>
                  <a:lnTo>
                    <a:pt x="174" y="479"/>
                  </a:lnTo>
                  <a:lnTo>
                    <a:pt x="174" y="478"/>
                  </a:lnTo>
                  <a:lnTo>
                    <a:pt x="176" y="478"/>
                  </a:lnTo>
                  <a:lnTo>
                    <a:pt x="176" y="471"/>
                  </a:lnTo>
                  <a:lnTo>
                    <a:pt x="174" y="470"/>
                  </a:lnTo>
                  <a:lnTo>
                    <a:pt x="174" y="468"/>
                  </a:lnTo>
                  <a:lnTo>
                    <a:pt x="177" y="465"/>
                  </a:lnTo>
                  <a:lnTo>
                    <a:pt x="177" y="462"/>
                  </a:lnTo>
                  <a:lnTo>
                    <a:pt x="176" y="462"/>
                  </a:lnTo>
                  <a:lnTo>
                    <a:pt x="176" y="456"/>
                  </a:lnTo>
                  <a:lnTo>
                    <a:pt x="177" y="455"/>
                  </a:lnTo>
                  <a:lnTo>
                    <a:pt x="177" y="447"/>
                  </a:lnTo>
                  <a:lnTo>
                    <a:pt x="177" y="445"/>
                  </a:lnTo>
                  <a:lnTo>
                    <a:pt x="177" y="444"/>
                  </a:lnTo>
                  <a:lnTo>
                    <a:pt x="177" y="442"/>
                  </a:lnTo>
                  <a:lnTo>
                    <a:pt x="177" y="441"/>
                  </a:lnTo>
                  <a:lnTo>
                    <a:pt x="177" y="438"/>
                  </a:lnTo>
                  <a:lnTo>
                    <a:pt x="177" y="436"/>
                  </a:lnTo>
                  <a:lnTo>
                    <a:pt x="177" y="435"/>
                  </a:lnTo>
                  <a:lnTo>
                    <a:pt x="177" y="433"/>
                  </a:lnTo>
                  <a:lnTo>
                    <a:pt x="177" y="432"/>
                  </a:lnTo>
                  <a:lnTo>
                    <a:pt x="177" y="430"/>
                  </a:lnTo>
                  <a:lnTo>
                    <a:pt x="177" y="426"/>
                  </a:lnTo>
                  <a:lnTo>
                    <a:pt x="177" y="424"/>
                  </a:lnTo>
                  <a:lnTo>
                    <a:pt x="179" y="423"/>
                  </a:lnTo>
                  <a:lnTo>
                    <a:pt x="180" y="423"/>
                  </a:lnTo>
                  <a:lnTo>
                    <a:pt x="180" y="424"/>
                  </a:lnTo>
                  <a:lnTo>
                    <a:pt x="180" y="426"/>
                  </a:lnTo>
                  <a:lnTo>
                    <a:pt x="180" y="427"/>
                  </a:lnTo>
                  <a:lnTo>
                    <a:pt x="180" y="433"/>
                  </a:lnTo>
                  <a:lnTo>
                    <a:pt x="180" y="435"/>
                  </a:lnTo>
                  <a:lnTo>
                    <a:pt x="180" y="436"/>
                  </a:lnTo>
                  <a:lnTo>
                    <a:pt x="179" y="438"/>
                  </a:lnTo>
                  <a:lnTo>
                    <a:pt x="180" y="439"/>
                  </a:lnTo>
                  <a:lnTo>
                    <a:pt x="180" y="445"/>
                  </a:lnTo>
                  <a:lnTo>
                    <a:pt x="180" y="449"/>
                  </a:lnTo>
                  <a:lnTo>
                    <a:pt x="180" y="456"/>
                  </a:lnTo>
                  <a:lnTo>
                    <a:pt x="180" y="458"/>
                  </a:lnTo>
                  <a:lnTo>
                    <a:pt x="180" y="459"/>
                  </a:lnTo>
                  <a:lnTo>
                    <a:pt x="184" y="462"/>
                  </a:lnTo>
                  <a:lnTo>
                    <a:pt x="187" y="462"/>
                  </a:lnTo>
                  <a:lnTo>
                    <a:pt x="187" y="465"/>
                  </a:lnTo>
                  <a:lnTo>
                    <a:pt x="188" y="470"/>
                  </a:lnTo>
                  <a:lnTo>
                    <a:pt x="187" y="471"/>
                  </a:lnTo>
                  <a:lnTo>
                    <a:pt x="187" y="478"/>
                  </a:lnTo>
                  <a:lnTo>
                    <a:pt x="187" y="481"/>
                  </a:lnTo>
                  <a:lnTo>
                    <a:pt x="187" y="479"/>
                  </a:lnTo>
                  <a:lnTo>
                    <a:pt x="187" y="478"/>
                  </a:lnTo>
                  <a:lnTo>
                    <a:pt x="188" y="476"/>
                  </a:lnTo>
                  <a:lnTo>
                    <a:pt x="188" y="473"/>
                  </a:lnTo>
                  <a:lnTo>
                    <a:pt x="190" y="471"/>
                  </a:lnTo>
                  <a:lnTo>
                    <a:pt x="190" y="473"/>
                  </a:lnTo>
                  <a:lnTo>
                    <a:pt x="190" y="474"/>
                  </a:lnTo>
                  <a:lnTo>
                    <a:pt x="190" y="479"/>
                  </a:lnTo>
                  <a:lnTo>
                    <a:pt x="191" y="479"/>
                  </a:lnTo>
                  <a:lnTo>
                    <a:pt x="191" y="474"/>
                  </a:lnTo>
                  <a:lnTo>
                    <a:pt x="193" y="471"/>
                  </a:lnTo>
                  <a:lnTo>
                    <a:pt x="193" y="468"/>
                  </a:lnTo>
                  <a:lnTo>
                    <a:pt x="190" y="464"/>
                  </a:lnTo>
                  <a:lnTo>
                    <a:pt x="191" y="462"/>
                  </a:lnTo>
                  <a:lnTo>
                    <a:pt x="193" y="461"/>
                  </a:lnTo>
                  <a:lnTo>
                    <a:pt x="191" y="461"/>
                  </a:lnTo>
                  <a:lnTo>
                    <a:pt x="188" y="461"/>
                  </a:lnTo>
                  <a:lnTo>
                    <a:pt x="187" y="459"/>
                  </a:lnTo>
                  <a:lnTo>
                    <a:pt x="187" y="458"/>
                  </a:lnTo>
                  <a:lnTo>
                    <a:pt x="187" y="455"/>
                  </a:lnTo>
                  <a:lnTo>
                    <a:pt x="187" y="453"/>
                  </a:lnTo>
                  <a:lnTo>
                    <a:pt x="187" y="452"/>
                  </a:lnTo>
                  <a:lnTo>
                    <a:pt x="187" y="450"/>
                  </a:lnTo>
                  <a:lnTo>
                    <a:pt x="185" y="450"/>
                  </a:lnTo>
                  <a:lnTo>
                    <a:pt x="187" y="449"/>
                  </a:lnTo>
                  <a:lnTo>
                    <a:pt x="185" y="447"/>
                  </a:lnTo>
                  <a:lnTo>
                    <a:pt x="185" y="445"/>
                  </a:lnTo>
                  <a:lnTo>
                    <a:pt x="185" y="444"/>
                  </a:lnTo>
                  <a:lnTo>
                    <a:pt x="185" y="442"/>
                  </a:lnTo>
                  <a:lnTo>
                    <a:pt x="184" y="442"/>
                  </a:lnTo>
                  <a:lnTo>
                    <a:pt x="184" y="436"/>
                  </a:lnTo>
                  <a:lnTo>
                    <a:pt x="184" y="435"/>
                  </a:lnTo>
                  <a:lnTo>
                    <a:pt x="185" y="433"/>
                  </a:lnTo>
                  <a:lnTo>
                    <a:pt x="187" y="433"/>
                  </a:lnTo>
                  <a:lnTo>
                    <a:pt x="188" y="432"/>
                  </a:lnTo>
                  <a:lnTo>
                    <a:pt x="190" y="432"/>
                  </a:lnTo>
                  <a:lnTo>
                    <a:pt x="193" y="430"/>
                  </a:lnTo>
                  <a:lnTo>
                    <a:pt x="193" y="429"/>
                  </a:lnTo>
                  <a:lnTo>
                    <a:pt x="193" y="426"/>
                  </a:lnTo>
                  <a:lnTo>
                    <a:pt x="191" y="423"/>
                  </a:lnTo>
                  <a:lnTo>
                    <a:pt x="191" y="421"/>
                  </a:lnTo>
                  <a:lnTo>
                    <a:pt x="194" y="420"/>
                  </a:lnTo>
                  <a:lnTo>
                    <a:pt x="197" y="420"/>
                  </a:lnTo>
                  <a:lnTo>
                    <a:pt x="199" y="421"/>
                  </a:lnTo>
                  <a:lnTo>
                    <a:pt x="202" y="421"/>
                  </a:lnTo>
                  <a:lnTo>
                    <a:pt x="203" y="421"/>
                  </a:lnTo>
                  <a:lnTo>
                    <a:pt x="205" y="421"/>
                  </a:lnTo>
                  <a:lnTo>
                    <a:pt x="203" y="416"/>
                  </a:lnTo>
                  <a:lnTo>
                    <a:pt x="202" y="420"/>
                  </a:lnTo>
                  <a:lnTo>
                    <a:pt x="200" y="420"/>
                  </a:lnTo>
                  <a:lnTo>
                    <a:pt x="199" y="418"/>
                  </a:lnTo>
                  <a:lnTo>
                    <a:pt x="197" y="418"/>
                  </a:lnTo>
                  <a:lnTo>
                    <a:pt x="196" y="416"/>
                  </a:lnTo>
                  <a:lnTo>
                    <a:pt x="196" y="415"/>
                  </a:lnTo>
                  <a:lnTo>
                    <a:pt x="197" y="415"/>
                  </a:lnTo>
                  <a:lnTo>
                    <a:pt x="197" y="412"/>
                  </a:lnTo>
                  <a:lnTo>
                    <a:pt x="196" y="412"/>
                  </a:lnTo>
                  <a:lnTo>
                    <a:pt x="196" y="415"/>
                  </a:lnTo>
                  <a:lnTo>
                    <a:pt x="194" y="416"/>
                  </a:lnTo>
                  <a:lnTo>
                    <a:pt x="193" y="418"/>
                  </a:lnTo>
                  <a:lnTo>
                    <a:pt x="191" y="418"/>
                  </a:lnTo>
                  <a:lnTo>
                    <a:pt x="188" y="420"/>
                  </a:lnTo>
                  <a:lnTo>
                    <a:pt x="187" y="421"/>
                  </a:lnTo>
                  <a:lnTo>
                    <a:pt x="187" y="423"/>
                  </a:lnTo>
                  <a:lnTo>
                    <a:pt x="187" y="424"/>
                  </a:lnTo>
                  <a:lnTo>
                    <a:pt x="184" y="426"/>
                  </a:lnTo>
                  <a:lnTo>
                    <a:pt x="182" y="426"/>
                  </a:lnTo>
                  <a:lnTo>
                    <a:pt x="182" y="424"/>
                  </a:lnTo>
                  <a:lnTo>
                    <a:pt x="184" y="424"/>
                  </a:lnTo>
                  <a:lnTo>
                    <a:pt x="184" y="416"/>
                  </a:lnTo>
                  <a:lnTo>
                    <a:pt x="182" y="415"/>
                  </a:lnTo>
                  <a:lnTo>
                    <a:pt x="182" y="413"/>
                  </a:lnTo>
                  <a:lnTo>
                    <a:pt x="182" y="412"/>
                  </a:lnTo>
                  <a:lnTo>
                    <a:pt x="184" y="410"/>
                  </a:lnTo>
                  <a:lnTo>
                    <a:pt x="184" y="407"/>
                  </a:lnTo>
                  <a:lnTo>
                    <a:pt x="184" y="400"/>
                  </a:lnTo>
                  <a:lnTo>
                    <a:pt x="184" y="398"/>
                  </a:lnTo>
                  <a:lnTo>
                    <a:pt x="179" y="395"/>
                  </a:lnTo>
                  <a:lnTo>
                    <a:pt x="179" y="391"/>
                  </a:lnTo>
                  <a:lnTo>
                    <a:pt x="180" y="389"/>
                  </a:lnTo>
                  <a:lnTo>
                    <a:pt x="180" y="387"/>
                  </a:lnTo>
                  <a:lnTo>
                    <a:pt x="182" y="384"/>
                  </a:lnTo>
                  <a:lnTo>
                    <a:pt x="185" y="384"/>
                  </a:lnTo>
                  <a:lnTo>
                    <a:pt x="185" y="383"/>
                  </a:lnTo>
                  <a:lnTo>
                    <a:pt x="187" y="383"/>
                  </a:lnTo>
                  <a:lnTo>
                    <a:pt x="188" y="381"/>
                  </a:lnTo>
                  <a:lnTo>
                    <a:pt x="190" y="381"/>
                  </a:lnTo>
                  <a:lnTo>
                    <a:pt x="190" y="380"/>
                  </a:lnTo>
                  <a:lnTo>
                    <a:pt x="194" y="380"/>
                  </a:lnTo>
                  <a:lnTo>
                    <a:pt x="197" y="383"/>
                  </a:lnTo>
                  <a:lnTo>
                    <a:pt x="197" y="386"/>
                  </a:lnTo>
                  <a:lnTo>
                    <a:pt x="199" y="386"/>
                  </a:lnTo>
                  <a:lnTo>
                    <a:pt x="200" y="386"/>
                  </a:lnTo>
                  <a:lnTo>
                    <a:pt x="200" y="384"/>
                  </a:lnTo>
                  <a:lnTo>
                    <a:pt x="200" y="383"/>
                  </a:lnTo>
                  <a:lnTo>
                    <a:pt x="197" y="380"/>
                  </a:lnTo>
                  <a:lnTo>
                    <a:pt x="199" y="378"/>
                  </a:lnTo>
                  <a:lnTo>
                    <a:pt x="200" y="375"/>
                  </a:lnTo>
                  <a:lnTo>
                    <a:pt x="202" y="372"/>
                  </a:lnTo>
                  <a:lnTo>
                    <a:pt x="202" y="366"/>
                  </a:lnTo>
                  <a:lnTo>
                    <a:pt x="203" y="365"/>
                  </a:lnTo>
                  <a:lnTo>
                    <a:pt x="203" y="363"/>
                  </a:lnTo>
                  <a:lnTo>
                    <a:pt x="205" y="362"/>
                  </a:lnTo>
                  <a:lnTo>
                    <a:pt x="206" y="360"/>
                  </a:lnTo>
                  <a:lnTo>
                    <a:pt x="208" y="360"/>
                  </a:lnTo>
                  <a:lnTo>
                    <a:pt x="209" y="358"/>
                  </a:lnTo>
                  <a:lnTo>
                    <a:pt x="213" y="358"/>
                  </a:lnTo>
                  <a:lnTo>
                    <a:pt x="214" y="358"/>
                  </a:lnTo>
                  <a:lnTo>
                    <a:pt x="216" y="358"/>
                  </a:lnTo>
                  <a:lnTo>
                    <a:pt x="214" y="357"/>
                  </a:lnTo>
                  <a:lnTo>
                    <a:pt x="213" y="357"/>
                  </a:lnTo>
                  <a:lnTo>
                    <a:pt x="211" y="357"/>
                  </a:lnTo>
                  <a:lnTo>
                    <a:pt x="211" y="355"/>
                  </a:lnTo>
                  <a:lnTo>
                    <a:pt x="208" y="355"/>
                  </a:lnTo>
                  <a:lnTo>
                    <a:pt x="208" y="357"/>
                  </a:lnTo>
                  <a:lnTo>
                    <a:pt x="206" y="357"/>
                  </a:lnTo>
                  <a:lnTo>
                    <a:pt x="203" y="355"/>
                  </a:lnTo>
                  <a:lnTo>
                    <a:pt x="203" y="351"/>
                  </a:lnTo>
                  <a:lnTo>
                    <a:pt x="205" y="351"/>
                  </a:lnTo>
                  <a:lnTo>
                    <a:pt x="203" y="349"/>
                  </a:lnTo>
                  <a:lnTo>
                    <a:pt x="203" y="348"/>
                  </a:lnTo>
                  <a:lnTo>
                    <a:pt x="205" y="346"/>
                  </a:lnTo>
                  <a:lnTo>
                    <a:pt x="206" y="345"/>
                  </a:lnTo>
                  <a:lnTo>
                    <a:pt x="211" y="343"/>
                  </a:lnTo>
                  <a:lnTo>
                    <a:pt x="217" y="342"/>
                  </a:lnTo>
                  <a:lnTo>
                    <a:pt x="220" y="339"/>
                  </a:lnTo>
                  <a:lnTo>
                    <a:pt x="222" y="336"/>
                  </a:lnTo>
                  <a:lnTo>
                    <a:pt x="222" y="331"/>
                  </a:lnTo>
                  <a:lnTo>
                    <a:pt x="222" y="326"/>
                  </a:lnTo>
                  <a:lnTo>
                    <a:pt x="222" y="325"/>
                  </a:lnTo>
                  <a:lnTo>
                    <a:pt x="219" y="323"/>
                  </a:lnTo>
                  <a:lnTo>
                    <a:pt x="217" y="320"/>
                  </a:lnTo>
                  <a:lnTo>
                    <a:pt x="217" y="314"/>
                  </a:lnTo>
                  <a:lnTo>
                    <a:pt x="217" y="313"/>
                  </a:lnTo>
                  <a:lnTo>
                    <a:pt x="219" y="307"/>
                  </a:lnTo>
                  <a:lnTo>
                    <a:pt x="219" y="302"/>
                  </a:lnTo>
                  <a:lnTo>
                    <a:pt x="217" y="297"/>
                  </a:lnTo>
                  <a:lnTo>
                    <a:pt x="217" y="294"/>
                  </a:lnTo>
                  <a:lnTo>
                    <a:pt x="219" y="287"/>
                  </a:lnTo>
                  <a:lnTo>
                    <a:pt x="219" y="284"/>
                  </a:lnTo>
                  <a:lnTo>
                    <a:pt x="219" y="276"/>
                  </a:lnTo>
                  <a:lnTo>
                    <a:pt x="219" y="270"/>
                  </a:lnTo>
                  <a:lnTo>
                    <a:pt x="220" y="264"/>
                  </a:lnTo>
                  <a:lnTo>
                    <a:pt x="223" y="258"/>
                  </a:lnTo>
                  <a:lnTo>
                    <a:pt x="226" y="255"/>
                  </a:lnTo>
                  <a:lnTo>
                    <a:pt x="231" y="250"/>
                  </a:lnTo>
                  <a:lnTo>
                    <a:pt x="238" y="247"/>
                  </a:lnTo>
                  <a:lnTo>
                    <a:pt x="243" y="247"/>
                  </a:lnTo>
                  <a:lnTo>
                    <a:pt x="248" y="247"/>
                  </a:lnTo>
                  <a:lnTo>
                    <a:pt x="254" y="249"/>
                  </a:lnTo>
                  <a:lnTo>
                    <a:pt x="260" y="249"/>
                  </a:lnTo>
                  <a:lnTo>
                    <a:pt x="261" y="249"/>
                  </a:lnTo>
                  <a:lnTo>
                    <a:pt x="263" y="247"/>
                  </a:lnTo>
                  <a:lnTo>
                    <a:pt x="269" y="244"/>
                  </a:lnTo>
                  <a:lnTo>
                    <a:pt x="274" y="239"/>
                  </a:lnTo>
                  <a:lnTo>
                    <a:pt x="275" y="233"/>
                  </a:lnTo>
                  <a:lnTo>
                    <a:pt x="278" y="224"/>
                  </a:lnTo>
                  <a:lnTo>
                    <a:pt x="283" y="217"/>
                  </a:lnTo>
                  <a:lnTo>
                    <a:pt x="290" y="210"/>
                  </a:lnTo>
                  <a:lnTo>
                    <a:pt x="292" y="206"/>
                  </a:lnTo>
                  <a:lnTo>
                    <a:pt x="292" y="203"/>
                  </a:lnTo>
                  <a:lnTo>
                    <a:pt x="290" y="200"/>
                  </a:lnTo>
                  <a:lnTo>
                    <a:pt x="286" y="194"/>
                  </a:lnTo>
                  <a:lnTo>
                    <a:pt x="283" y="186"/>
                  </a:lnTo>
                  <a:lnTo>
                    <a:pt x="283" y="185"/>
                  </a:lnTo>
                  <a:lnTo>
                    <a:pt x="281" y="175"/>
                  </a:lnTo>
                  <a:lnTo>
                    <a:pt x="284" y="168"/>
                  </a:lnTo>
                  <a:lnTo>
                    <a:pt x="286" y="165"/>
                  </a:lnTo>
                  <a:lnTo>
                    <a:pt x="289" y="163"/>
                  </a:lnTo>
                  <a:lnTo>
                    <a:pt x="301" y="156"/>
                  </a:lnTo>
                  <a:lnTo>
                    <a:pt x="303" y="154"/>
                  </a:lnTo>
                  <a:lnTo>
                    <a:pt x="304" y="148"/>
                  </a:lnTo>
                  <a:lnTo>
                    <a:pt x="306" y="139"/>
                  </a:lnTo>
                  <a:lnTo>
                    <a:pt x="304" y="134"/>
                  </a:lnTo>
                  <a:lnTo>
                    <a:pt x="304" y="130"/>
                  </a:lnTo>
                  <a:lnTo>
                    <a:pt x="307" y="116"/>
                  </a:lnTo>
                  <a:lnTo>
                    <a:pt x="309" y="113"/>
                  </a:lnTo>
                  <a:lnTo>
                    <a:pt x="312" y="110"/>
                  </a:lnTo>
                  <a:lnTo>
                    <a:pt x="315" y="110"/>
                  </a:lnTo>
                  <a:lnTo>
                    <a:pt x="319" y="110"/>
                  </a:lnTo>
                  <a:lnTo>
                    <a:pt x="322" y="110"/>
                  </a:lnTo>
                  <a:lnTo>
                    <a:pt x="325" y="104"/>
                  </a:lnTo>
                  <a:lnTo>
                    <a:pt x="324" y="76"/>
                  </a:lnTo>
                  <a:lnTo>
                    <a:pt x="325" y="70"/>
                  </a:lnTo>
                  <a:lnTo>
                    <a:pt x="327" y="64"/>
                  </a:lnTo>
                  <a:lnTo>
                    <a:pt x="332" y="61"/>
                  </a:lnTo>
                  <a:lnTo>
                    <a:pt x="336" y="56"/>
                  </a:lnTo>
                  <a:lnTo>
                    <a:pt x="341" y="53"/>
                  </a:lnTo>
                  <a:lnTo>
                    <a:pt x="342" y="43"/>
                  </a:lnTo>
                  <a:lnTo>
                    <a:pt x="344" y="33"/>
                  </a:lnTo>
                  <a:lnTo>
                    <a:pt x="347" y="26"/>
                  </a:lnTo>
                  <a:lnTo>
                    <a:pt x="350" y="23"/>
                  </a:lnTo>
                  <a:lnTo>
                    <a:pt x="351" y="20"/>
                  </a:lnTo>
                  <a:lnTo>
                    <a:pt x="359" y="15"/>
                  </a:lnTo>
                  <a:lnTo>
                    <a:pt x="367" y="14"/>
                  </a:lnTo>
                  <a:lnTo>
                    <a:pt x="373" y="14"/>
                  </a:lnTo>
                  <a:lnTo>
                    <a:pt x="385" y="23"/>
                  </a:lnTo>
                  <a:lnTo>
                    <a:pt x="396" y="24"/>
                  </a:lnTo>
                  <a:lnTo>
                    <a:pt x="405" y="23"/>
                  </a:lnTo>
                  <a:lnTo>
                    <a:pt x="412" y="21"/>
                  </a:lnTo>
                  <a:lnTo>
                    <a:pt x="418" y="18"/>
                  </a:lnTo>
                  <a:lnTo>
                    <a:pt x="420" y="18"/>
                  </a:lnTo>
                  <a:lnTo>
                    <a:pt x="422" y="15"/>
                  </a:lnTo>
                  <a:lnTo>
                    <a:pt x="425" y="14"/>
                  </a:lnTo>
                  <a:lnTo>
                    <a:pt x="428" y="11"/>
                  </a:lnTo>
                  <a:lnTo>
                    <a:pt x="431" y="7"/>
                  </a:lnTo>
                  <a:lnTo>
                    <a:pt x="432" y="6"/>
                  </a:lnTo>
                  <a:lnTo>
                    <a:pt x="435" y="3"/>
                  </a:lnTo>
                  <a:lnTo>
                    <a:pt x="438" y="1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4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7" y="1"/>
                  </a:lnTo>
                  <a:lnTo>
                    <a:pt x="469" y="4"/>
                  </a:lnTo>
                  <a:lnTo>
                    <a:pt x="472" y="6"/>
                  </a:lnTo>
                  <a:lnTo>
                    <a:pt x="475" y="9"/>
                  </a:lnTo>
                  <a:lnTo>
                    <a:pt x="476" y="12"/>
                  </a:lnTo>
                  <a:lnTo>
                    <a:pt x="476" y="17"/>
                  </a:lnTo>
                  <a:lnTo>
                    <a:pt x="476" y="21"/>
                  </a:lnTo>
                  <a:lnTo>
                    <a:pt x="478" y="24"/>
                  </a:lnTo>
                  <a:lnTo>
                    <a:pt x="481" y="27"/>
                  </a:lnTo>
                  <a:lnTo>
                    <a:pt x="484" y="29"/>
                  </a:lnTo>
                  <a:lnTo>
                    <a:pt x="487" y="30"/>
                  </a:lnTo>
                  <a:lnTo>
                    <a:pt x="490" y="33"/>
                  </a:lnTo>
                  <a:lnTo>
                    <a:pt x="492" y="35"/>
                  </a:lnTo>
                  <a:lnTo>
                    <a:pt x="495" y="3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4">
              <a:extLst>
                <a:ext uri="{FF2B5EF4-FFF2-40B4-BE49-F238E27FC236}">
                  <a16:creationId xmlns:a16="http://schemas.microsoft.com/office/drawing/2014/main" id="{F571F401-A4F7-48E7-8D42-AFD0B49CB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0" y="670"/>
              <a:ext cx="834" cy="158"/>
            </a:xfrm>
            <a:custGeom>
              <a:avLst/>
              <a:gdLst>
                <a:gd name="T0" fmla="*/ 6 w 834"/>
                <a:gd name="T1" fmla="*/ 149 h 158"/>
                <a:gd name="T2" fmla="*/ 20 w 834"/>
                <a:gd name="T3" fmla="*/ 158 h 158"/>
                <a:gd name="T4" fmla="*/ 35 w 834"/>
                <a:gd name="T5" fmla="*/ 154 h 158"/>
                <a:gd name="T6" fmla="*/ 55 w 834"/>
                <a:gd name="T7" fmla="*/ 148 h 158"/>
                <a:gd name="T8" fmla="*/ 70 w 834"/>
                <a:gd name="T9" fmla="*/ 151 h 158"/>
                <a:gd name="T10" fmla="*/ 91 w 834"/>
                <a:gd name="T11" fmla="*/ 149 h 158"/>
                <a:gd name="T12" fmla="*/ 108 w 834"/>
                <a:gd name="T13" fmla="*/ 140 h 158"/>
                <a:gd name="T14" fmla="*/ 129 w 834"/>
                <a:gd name="T15" fmla="*/ 134 h 158"/>
                <a:gd name="T16" fmla="*/ 149 w 834"/>
                <a:gd name="T17" fmla="*/ 138 h 158"/>
                <a:gd name="T18" fmla="*/ 163 w 834"/>
                <a:gd name="T19" fmla="*/ 146 h 158"/>
                <a:gd name="T20" fmla="*/ 183 w 834"/>
                <a:gd name="T21" fmla="*/ 143 h 158"/>
                <a:gd name="T22" fmla="*/ 200 w 834"/>
                <a:gd name="T23" fmla="*/ 143 h 158"/>
                <a:gd name="T24" fmla="*/ 215 w 834"/>
                <a:gd name="T25" fmla="*/ 148 h 158"/>
                <a:gd name="T26" fmla="*/ 238 w 834"/>
                <a:gd name="T27" fmla="*/ 151 h 158"/>
                <a:gd name="T28" fmla="*/ 259 w 834"/>
                <a:gd name="T29" fmla="*/ 154 h 158"/>
                <a:gd name="T30" fmla="*/ 281 w 834"/>
                <a:gd name="T31" fmla="*/ 158 h 158"/>
                <a:gd name="T32" fmla="*/ 303 w 834"/>
                <a:gd name="T33" fmla="*/ 155 h 158"/>
                <a:gd name="T34" fmla="*/ 323 w 834"/>
                <a:gd name="T35" fmla="*/ 149 h 158"/>
                <a:gd name="T36" fmla="*/ 331 w 834"/>
                <a:gd name="T37" fmla="*/ 137 h 158"/>
                <a:gd name="T38" fmla="*/ 346 w 834"/>
                <a:gd name="T39" fmla="*/ 126 h 158"/>
                <a:gd name="T40" fmla="*/ 364 w 834"/>
                <a:gd name="T41" fmla="*/ 132 h 158"/>
                <a:gd name="T42" fmla="*/ 389 w 834"/>
                <a:gd name="T43" fmla="*/ 134 h 158"/>
                <a:gd name="T44" fmla="*/ 409 w 834"/>
                <a:gd name="T45" fmla="*/ 128 h 158"/>
                <a:gd name="T46" fmla="*/ 418 w 834"/>
                <a:gd name="T47" fmla="*/ 111 h 158"/>
                <a:gd name="T48" fmla="*/ 425 w 834"/>
                <a:gd name="T49" fmla="*/ 93 h 158"/>
                <a:gd name="T50" fmla="*/ 442 w 834"/>
                <a:gd name="T51" fmla="*/ 88 h 158"/>
                <a:gd name="T52" fmla="*/ 462 w 834"/>
                <a:gd name="T53" fmla="*/ 80 h 158"/>
                <a:gd name="T54" fmla="*/ 474 w 834"/>
                <a:gd name="T55" fmla="*/ 94 h 158"/>
                <a:gd name="T56" fmla="*/ 486 w 834"/>
                <a:gd name="T57" fmla="*/ 108 h 158"/>
                <a:gd name="T58" fmla="*/ 508 w 834"/>
                <a:gd name="T59" fmla="*/ 108 h 158"/>
                <a:gd name="T60" fmla="*/ 526 w 834"/>
                <a:gd name="T61" fmla="*/ 100 h 158"/>
                <a:gd name="T62" fmla="*/ 546 w 834"/>
                <a:gd name="T63" fmla="*/ 96 h 158"/>
                <a:gd name="T64" fmla="*/ 566 w 834"/>
                <a:gd name="T65" fmla="*/ 90 h 158"/>
                <a:gd name="T66" fmla="*/ 586 w 834"/>
                <a:gd name="T67" fmla="*/ 91 h 158"/>
                <a:gd name="T68" fmla="*/ 606 w 834"/>
                <a:gd name="T69" fmla="*/ 97 h 158"/>
                <a:gd name="T70" fmla="*/ 627 w 834"/>
                <a:gd name="T71" fmla="*/ 97 h 158"/>
                <a:gd name="T72" fmla="*/ 645 w 834"/>
                <a:gd name="T73" fmla="*/ 90 h 158"/>
                <a:gd name="T74" fmla="*/ 667 w 834"/>
                <a:gd name="T75" fmla="*/ 83 h 158"/>
                <a:gd name="T76" fmla="*/ 689 w 834"/>
                <a:gd name="T77" fmla="*/ 79 h 158"/>
                <a:gd name="T78" fmla="*/ 712 w 834"/>
                <a:gd name="T79" fmla="*/ 80 h 158"/>
                <a:gd name="T80" fmla="*/ 726 w 834"/>
                <a:gd name="T81" fmla="*/ 68 h 158"/>
                <a:gd name="T82" fmla="*/ 729 w 834"/>
                <a:gd name="T83" fmla="*/ 50 h 158"/>
                <a:gd name="T84" fmla="*/ 712 w 834"/>
                <a:gd name="T85" fmla="*/ 41 h 158"/>
                <a:gd name="T86" fmla="*/ 714 w 834"/>
                <a:gd name="T87" fmla="*/ 22 h 158"/>
                <a:gd name="T88" fmla="*/ 732 w 834"/>
                <a:gd name="T89" fmla="*/ 16 h 158"/>
                <a:gd name="T90" fmla="*/ 744 w 834"/>
                <a:gd name="T91" fmla="*/ 32 h 158"/>
                <a:gd name="T92" fmla="*/ 755 w 834"/>
                <a:gd name="T93" fmla="*/ 45 h 158"/>
                <a:gd name="T94" fmla="*/ 776 w 834"/>
                <a:gd name="T95" fmla="*/ 42 h 158"/>
                <a:gd name="T96" fmla="*/ 789 w 834"/>
                <a:gd name="T97" fmla="*/ 29 h 158"/>
                <a:gd name="T98" fmla="*/ 795 w 834"/>
                <a:gd name="T99" fmla="*/ 12 h 158"/>
                <a:gd name="T100" fmla="*/ 805 w 834"/>
                <a:gd name="T101" fmla="*/ 1 h 158"/>
                <a:gd name="T102" fmla="*/ 824 w 834"/>
                <a:gd name="T103" fmla="*/ 7 h 158"/>
                <a:gd name="T104" fmla="*/ 828 w 834"/>
                <a:gd name="T105" fmla="*/ 2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4" h="158">
                  <a:moveTo>
                    <a:pt x="0" y="141"/>
                  </a:moveTo>
                  <a:lnTo>
                    <a:pt x="1" y="143"/>
                  </a:lnTo>
                  <a:lnTo>
                    <a:pt x="3" y="143"/>
                  </a:lnTo>
                  <a:lnTo>
                    <a:pt x="4" y="146"/>
                  </a:lnTo>
                  <a:lnTo>
                    <a:pt x="6" y="149"/>
                  </a:lnTo>
                  <a:lnTo>
                    <a:pt x="7" y="152"/>
                  </a:lnTo>
                  <a:lnTo>
                    <a:pt x="10" y="154"/>
                  </a:lnTo>
                  <a:lnTo>
                    <a:pt x="14" y="155"/>
                  </a:lnTo>
                  <a:lnTo>
                    <a:pt x="17" y="157"/>
                  </a:lnTo>
                  <a:lnTo>
                    <a:pt x="20" y="158"/>
                  </a:lnTo>
                  <a:lnTo>
                    <a:pt x="20" y="157"/>
                  </a:lnTo>
                  <a:lnTo>
                    <a:pt x="24" y="157"/>
                  </a:lnTo>
                  <a:lnTo>
                    <a:pt x="27" y="155"/>
                  </a:lnTo>
                  <a:lnTo>
                    <a:pt x="30" y="155"/>
                  </a:lnTo>
                  <a:lnTo>
                    <a:pt x="35" y="154"/>
                  </a:lnTo>
                  <a:lnTo>
                    <a:pt x="38" y="152"/>
                  </a:lnTo>
                  <a:lnTo>
                    <a:pt x="42" y="151"/>
                  </a:lnTo>
                  <a:lnTo>
                    <a:pt x="46" y="149"/>
                  </a:lnTo>
                  <a:lnTo>
                    <a:pt x="50" y="148"/>
                  </a:lnTo>
                  <a:lnTo>
                    <a:pt x="55" y="148"/>
                  </a:lnTo>
                  <a:lnTo>
                    <a:pt x="56" y="148"/>
                  </a:lnTo>
                  <a:lnTo>
                    <a:pt x="59" y="148"/>
                  </a:lnTo>
                  <a:lnTo>
                    <a:pt x="64" y="149"/>
                  </a:lnTo>
                  <a:lnTo>
                    <a:pt x="67" y="151"/>
                  </a:lnTo>
                  <a:lnTo>
                    <a:pt x="70" y="151"/>
                  </a:lnTo>
                  <a:lnTo>
                    <a:pt x="75" y="152"/>
                  </a:lnTo>
                  <a:lnTo>
                    <a:pt x="79" y="154"/>
                  </a:lnTo>
                  <a:lnTo>
                    <a:pt x="85" y="154"/>
                  </a:lnTo>
                  <a:lnTo>
                    <a:pt x="88" y="151"/>
                  </a:lnTo>
                  <a:lnTo>
                    <a:pt x="91" y="149"/>
                  </a:lnTo>
                  <a:lnTo>
                    <a:pt x="94" y="148"/>
                  </a:lnTo>
                  <a:lnTo>
                    <a:pt x="97" y="145"/>
                  </a:lnTo>
                  <a:lnTo>
                    <a:pt x="100" y="143"/>
                  </a:lnTo>
                  <a:lnTo>
                    <a:pt x="105" y="141"/>
                  </a:lnTo>
                  <a:lnTo>
                    <a:pt x="108" y="140"/>
                  </a:lnTo>
                  <a:lnTo>
                    <a:pt x="113" y="138"/>
                  </a:lnTo>
                  <a:lnTo>
                    <a:pt x="116" y="137"/>
                  </a:lnTo>
                  <a:lnTo>
                    <a:pt x="120" y="135"/>
                  </a:lnTo>
                  <a:lnTo>
                    <a:pt x="125" y="134"/>
                  </a:lnTo>
                  <a:lnTo>
                    <a:pt x="129" y="134"/>
                  </a:lnTo>
                  <a:lnTo>
                    <a:pt x="134" y="134"/>
                  </a:lnTo>
                  <a:lnTo>
                    <a:pt x="139" y="134"/>
                  </a:lnTo>
                  <a:lnTo>
                    <a:pt x="143" y="134"/>
                  </a:lnTo>
                  <a:lnTo>
                    <a:pt x="146" y="135"/>
                  </a:lnTo>
                  <a:lnTo>
                    <a:pt x="149" y="138"/>
                  </a:lnTo>
                  <a:lnTo>
                    <a:pt x="152" y="140"/>
                  </a:lnTo>
                  <a:lnTo>
                    <a:pt x="155" y="141"/>
                  </a:lnTo>
                  <a:lnTo>
                    <a:pt x="157" y="143"/>
                  </a:lnTo>
                  <a:lnTo>
                    <a:pt x="160" y="145"/>
                  </a:lnTo>
                  <a:lnTo>
                    <a:pt x="163" y="146"/>
                  </a:lnTo>
                  <a:lnTo>
                    <a:pt x="168" y="148"/>
                  </a:lnTo>
                  <a:lnTo>
                    <a:pt x="172" y="146"/>
                  </a:lnTo>
                  <a:lnTo>
                    <a:pt x="175" y="146"/>
                  </a:lnTo>
                  <a:lnTo>
                    <a:pt x="180" y="145"/>
                  </a:lnTo>
                  <a:lnTo>
                    <a:pt x="183" y="143"/>
                  </a:lnTo>
                  <a:lnTo>
                    <a:pt x="184" y="143"/>
                  </a:lnTo>
                  <a:lnTo>
                    <a:pt x="186" y="141"/>
                  </a:lnTo>
                  <a:lnTo>
                    <a:pt x="192" y="141"/>
                  </a:lnTo>
                  <a:lnTo>
                    <a:pt x="197" y="141"/>
                  </a:lnTo>
                  <a:lnTo>
                    <a:pt x="200" y="143"/>
                  </a:lnTo>
                  <a:lnTo>
                    <a:pt x="201" y="143"/>
                  </a:lnTo>
                  <a:lnTo>
                    <a:pt x="203" y="143"/>
                  </a:lnTo>
                  <a:lnTo>
                    <a:pt x="207" y="145"/>
                  </a:lnTo>
                  <a:lnTo>
                    <a:pt x="212" y="146"/>
                  </a:lnTo>
                  <a:lnTo>
                    <a:pt x="215" y="148"/>
                  </a:lnTo>
                  <a:lnTo>
                    <a:pt x="219" y="148"/>
                  </a:lnTo>
                  <a:lnTo>
                    <a:pt x="224" y="149"/>
                  </a:lnTo>
                  <a:lnTo>
                    <a:pt x="229" y="151"/>
                  </a:lnTo>
                  <a:lnTo>
                    <a:pt x="232" y="151"/>
                  </a:lnTo>
                  <a:lnTo>
                    <a:pt x="238" y="151"/>
                  </a:lnTo>
                  <a:lnTo>
                    <a:pt x="242" y="151"/>
                  </a:lnTo>
                  <a:lnTo>
                    <a:pt x="247" y="152"/>
                  </a:lnTo>
                  <a:lnTo>
                    <a:pt x="252" y="152"/>
                  </a:lnTo>
                  <a:lnTo>
                    <a:pt x="256" y="152"/>
                  </a:lnTo>
                  <a:lnTo>
                    <a:pt x="259" y="154"/>
                  </a:lnTo>
                  <a:lnTo>
                    <a:pt x="264" y="155"/>
                  </a:lnTo>
                  <a:lnTo>
                    <a:pt x="267" y="155"/>
                  </a:lnTo>
                  <a:lnTo>
                    <a:pt x="271" y="157"/>
                  </a:lnTo>
                  <a:lnTo>
                    <a:pt x="276" y="158"/>
                  </a:lnTo>
                  <a:lnTo>
                    <a:pt x="281" y="158"/>
                  </a:lnTo>
                  <a:lnTo>
                    <a:pt x="285" y="158"/>
                  </a:lnTo>
                  <a:lnTo>
                    <a:pt x="290" y="158"/>
                  </a:lnTo>
                  <a:lnTo>
                    <a:pt x="294" y="158"/>
                  </a:lnTo>
                  <a:lnTo>
                    <a:pt x="300" y="157"/>
                  </a:lnTo>
                  <a:lnTo>
                    <a:pt x="303" y="155"/>
                  </a:lnTo>
                  <a:lnTo>
                    <a:pt x="306" y="154"/>
                  </a:lnTo>
                  <a:lnTo>
                    <a:pt x="311" y="154"/>
                  </a:lnTo>
                  <a:lnTo>
                    <a:pt x="316" y="151"/>
                  </a:lnTo>
                  <a:lnTo>
                    <a:pt x="319" y="151"/>
                  </a:lnTo>
                  <a:lnTo>
                    <a:pt x="323" y="149"/>
                  </a:lnTo>
                  <a:lnTo>
                    <a:pt x="326" y="146"/>
                  </a:lnTo>
                  <a:lnTo>
                    <a:pt x="329" y="145"/>
                  </a:lnTo>
                  <a:lnTo>
                    <a:pt x="329" y="143"/>
                  </a:lnTo>
                  <a:lnTo>
                    <a:pt x="331" y="140"/>
                  </a:lnTo>
                  <a:lnTo>
                    <a:pt x="331" y="137"/>
                  </a:lnTo>
                  <a:lnTo>
                    <a:pt x="332" y="134"/>
                  </a:lnTo>
                  <a:lnTo>
                    <a:pt x="334" y="129"/>
                  </a:lnTo>
                  <a:lnTo>
                    <a:pt x="335" y="126"/>
                  </a:lnTo>
                  <a:lnTo>
                    <a:pt x="340" y="126"/>
                  </a:lnTo>
                  <a:lnTo>
                    <a:pt x="346" y="126"/>
                  </a:lnTo>
                  <a:lnTo>
                    <a:pt x="349" y="128"/>
                  </a:lnTo>
                  <a:lnTo>
                    <a:pt x="354" y="129"/>
                  </a:lnTo>
                  <a:lnTo>
                    <a:pt x="357" y="131"/>
                  </a:lnTo>
                  <a:lnTo>
                    <a:pt x="361" y="132"/>
                  </a:lnTo>
                  <a:lnTo>
                    <a:pt x="364" y="132"/>
                  </a:lnTo>
                  <a:lnTo>
                    <a:pt x="369" y="134"/>
                  </a:lnTo>
                  <a:lnTo>
                    <a:pt x="374" y="134"/>
                  </a:lnTo>
                  <a:lnTo>
                    <a:pt x="378" y="134"/>
                  </a:lnTo>
                  <a:lnTo>
                    <a:pt x="383" y="134"/>
                  </a:lnTo>
                  <a:lnTo>
                    <a:pt x="389" y="134"/>
                  </a:lnTo>
                  <a:lnTo>
                    <a:pt x="393" y="134"/>
                  </a:lnTo>
                  <a:lnTo>
                    <a:pt x="398" y="132"/>
                  </a:lnTo>
                  <a:lnTo>
                    <a:pt x="401" y="131"/>
                  </a:lnTo>
                  <a:lnTo>
                    <a:pt x="406" y="129"/>
                  </a:lnTo>
                  <a:lnTo>
                    <a:pt x="409" y="128"/>
                  </a:lnTo>
                  <a:lnTo>
                    <a:pt x="412" y="125"/>
                  </a:lnTo>
                  <a:lnTo>
                    <a:pt x="415" y="122"/>
                  </a:lnTo>
                  <a:lnTo>
                    <a:pt x="416" y="119"/>
                  </a:lnTo>
                  <a:lnTo>
                    <a:pt x="416" y="114"/>
                  </a:lnTo>
                  <a:lnTo>
                    <a:pt x="418" y="111"/>
                  </a:lnTo>
                  <a:lnTo>
                    <a:pt x="418" y="106"/>
                  </a:lnTo>
                  <a:lnTo>
                    <a:pt x="418" y="102"/>
                  </a:lnTo>
                  <a:lnTo>
                    <a:pt x="419" y="97"/>
                  </a:lnTo>
                  <a:lnTo>
                    <a:pt x="422" y="94"/>
                  </a:lnTo>
                  <a:lnTo>
                    <a:pt x="425" y="93"/>
                  </a:lnTo>
                  <a:lnTo>
                    <a:pt x="429" y="91"/>
                  </a:lnTo>
                  <a:lnTo>
                    <a:pt x="433" y="90"/>
                  </a:lnTo>
                  <a:lnTo>
                    <a:pt x="438" y="90"/>
                  </a:lnTo>
                  <a:lnTo>
                    <a:pt x="441" y="88"/>
                  </a:lnTo>
                  <a:lnTo>
                    <a:pt x="442" y="88"/>
                  </a:lnTo>
                  <a:lnTo>
                    <a:pt x="445" y="87"/>
                  </a:lnTo>
                  <a:lnTo>
                    <a:pt x="448" y="83"/>
                  </a:lnTo>
                  <a:lnTo>
                    <a:pt x="453" y="83"/>
                  </a:lnTo>
                  <a:lnTo>
                    <a:pt x="458" y="82"/>
                  </a:lnTo>
                  <a:lnTo>
                    <a:pt x="462" y="80"/>
                  </a:lnTo>
                  <a:lnTo>
                    <a:pt x="465" y="82"/>
                  </a:lnTo>
                  <a:lnTo>
                    <a:pt x="468" y="85"/>
                  </a:lnTo>
                  <a:lnTo>
                    <a:pt x="471" y="87"/>
                  </a:lnTo>
                  <a:lnTo>
                    <a:pt x="473" y="90"/>
                  </a:lnTo>
                  <a:lnTo>
                    <a:pt x="474" y="94"/>
                  </a:lnTo>
                  <a:lnTo>
                    <a:pt x="476" y="97"/>
                  </a:lnTo>
                  <a:lnTo>
                    <a:pt x="479" y="102"/>
                  </a:lnTo>
                  <a:lnTo>
                    <a:pt x="480" y="103"/>
                  </a:lnTo>
                  <a:lnTo>
                    <a:pt x="483" y="106"/>
                  </a:lnTo>
                  <a:lnTo>
                    <a:pt x="486" y="108"/>
                  </a:lnTo>
                  <a:lnTo>
                    <a:pt x="490" y="111"/>
                  </a:lnTo>
                  <a:lnTo>
                    <a:pt x="494" y="111"/>
                  </a:lnTo>
                  <a:lnTo>
                    <a:pt x="499" y="109"/>
                  </a:lnTo>
                  <a:lnTo>
                    <a:pt x="503" y="109"/>
                  </a:lnTo>
                  <a:lnTo>
                    <a:pt x="508" y="108"/>
                  </a:lnTo>
                  <a:lnTo>
                    <a:pt x="511" y="106"/>
                  </a:lnTo>
                  <a:lnTo>
                    <a:pt x="514" y="105"/>
                  </a:lnTo>
                  <a:lnTo>
                    <a:pt x="517" y="103"/>
                  </a:lnTo>
                  <a:lnTo>
                    <a:pt x="522" y="102"/>
                  </a:lnTo>
                  <a:lnTo>
                    <a:pt x="526" y="100"/>
                  </a:lnTo>
                  <a:lnTo>
                    <a:pt x="529" y="99"/>
                  </a:lnTo>
                  <a:lnTo>
                    <a:pt x="532" y="97"/>
                  </a:lnTo>
                  <a:lnTo>
                    <a:pt x="537" y="97"/>
                  </a:lnTo>
                  <a:lnTo>
                    <a:pt x="541" y="97"/>
                  </a:lnTo>
                  <a:lnTo>
                    <a:pt x="546" y="96"/>
                  </a:lnTo>
                  <a:lnTo>
                    <a:pt x="549" y="94"/>
                  </a:lnTo>
                  <a:lnTo>
                    <a:pt x="554" y="93"/>
                  </a:lnTo>
                  <a:lnTo>
                    <a:pt x="557" y="91"/>
                  </a:lnTo>
                  <a:lnTo>
                    <a:pt x="561" y="90"/>
                  </a:lnTo>
                  <a:lnTo>
                    <a:pt x="566" y="90"/>
                  </a:lnTo>
                  <a:lnTo>
                    <a:pt x="567" y="90"/>
                  </a:lnTo>
                  <a:lnTo>
                    <a:pt x="572" y="88"/>
                  </a:lnTo>
                  <a:lnTo>
                    <a:pt x="578" y="90"/>
                  </a:lnTo>
                  <a:lnTo>
                    <a:pt x="583" y="90"/>
                  </a:lnTo>
                  <a:lnTo>
                    <a:pt x="586" y="91"/>
                  </a:lnTo>
                  <a:lnTo>
                    <a:pt x="589" y="93"/>
                  </a:lnTo>
                  <a:lnTo>
                    <a:pt x="593" y="94"/>
                  </a:lnTo>
                  <a:lnTo>
                    <a:pt x="598" y="94"/>
                  </a:lnTo>
                  <a:lnTo>
                    <a:pt x="601" y="96"/>
                  </a:lnTo>
                  <a:lnTo>
                    <a:pt x="606" y="97"/>
                  </a:lnTo>
                  <a:lnTo>
                    <a:pt x="610" y="99"/>
                  </a:lnTo>
                  <a:lnTo>
                    <a:pt x="613" y="99"/>
                  </a:lnTo>
                  <a:lnTo>
                    <a:pt x="619" y="100"/>
                  </a:lnTo>
                  <a:lnTo>
                    <a:pt x="624" y="99"/>
                  </a:lnTo>
                  <a:lnTo>
                    <a:pt x="627" y="97"/>
                  </a:lnTo>
                  <a:lnTo>
                    <a:pt x="630" y="96"/>
                  </a:lnTo>
                  <a:lnTo>
                    <a:pt x="634" y="94"/>
                  </a:lnTo>
                  <a:lnTo>
                    <a:pt x="638" y="93"/>
                  </a:lnTo>
                  <a:lnTo>
                    <a:pt x="641" y="91"/>
                  </a:lnTo>
                  <a:lnTo>
                    <a:pt x="645" y="90"/>
                  </a:lnTo>
                  <a:lnTo>
                    <a:pt x="650" y="88"/>
                  </a:lnTo>
                  <a:lnTo>
                    <a:pt x="654" y="87"/>
                  </a:lnTo>
                  <a:lnTo>
                    <a:pt x="659" y="87"/>
                  </a:lnTo>
                  <a:lnTo>
                    <a:pt x="662" y="83"/>
                  </a:lnTo>
                  <a:lnTo>
                    <a:pt x="667" y="83"/>
                  </a:lnTo>
                  <a:lnTo>
                    <a:pt x="670" y="82"/>
                  </a:lnTo>
                  <a:lnTo>
                    <a:pt x="674" y="80"/>
                  </a:lnTo>
                  <a:lnTo>
                    <a:pt x="679" y="79"/>
                  </a:lnTo>
                  <a:lnTo>
                    <a:pt x="683" y="80"/>
                  </a:lnTo>
                  <a:lnTo>
                    <a:pt x="689" y="79"/>
                  </a:lnTo>
                  <a:lnTo>
                    <a:pt x="692" y="80"/>
                  </a:lnTo>
                  <a:lnTo>
                    <a:pt x="697" y="82"/>
                  </a:lnTo>
                  <a:lnTo>
                    <a:pt x="702" y="82"/>
                  </a:lnTo>
                  <a:lnTo>
                    <a:pt x="706" y="82"/>
                  </a:lnTo>
                  <a:lnTo>
                    <a:pt x="712" y="80"/>
                  </a:lnTo>
                  <a:lnTo>
                    <a:pt x="715" y="79"/>
                  </a:lnTo>
                  <a:lnTo>
                    <a:pt x="718" y="77"/>
                  </a:lnTo>
                  <a:lnTo>
                    <a:pt x="720" y="74"/>
                  </a:lnTo>
                  <a:lnTo>
                    <a:pt x="723" y="71"/>
                  </a:lnTo>
                  <a:lnTo>
                    <a:pt x="726" y="68"/>
                  </a:lnTo>
                  <a:lnTo>
                    <a:pt x="728" y="67"/>
                  </a:lnTo>
                  <a:lnTo>
                    <a:pt x="731" y="64"/>
                  </a:lnTo>
                  <a:lnTo>
                    <a:pt x="731" y="59"/>
                  </a:lnTo>
                  <a:lnTo>
                    <a:pt x="731" y="54"/>
                  </a:lnTo>
                  <a:lnTo>
                    <a:pt x="729" y="50"/>
                  </a:lnTo>
                  <a:lnTo>
                    <a:pt x="725" y="48"/>
                  </a:lnTo>
                  <a:lnTo>
                    <a:pt x="721" y="47"/>
                  </a:lnTo>
                  <a:lnTo>
                    <a:pt x="717" y="47"/>
                  </a:lnTo>
                  <a:lnTo>
                    <a:pt x="714" y="44"/>
                  </a:lnTo>
                  <a:lnTo>
                    <a:pt x="712" y="41"/>
                  </a:lnTo>
                  <a:lnTo>
                    <a:pt x="711" y="38"/>
                  </a:lnTo>
                  <a:lnTo>
                    <a:pt x="709" y="33"/>
                  </a:lnTo>
                  <a:lnTo>
                    <a:pt x="709" y="29"/>
                  </a:lnTo>
                  <a:lnTo>
                    <a:pt x="711" y="25"/>
                  </a:lnTo>
                  <a:lnTo>
                    <a:pt x="714" y="22"/>
                  </a:lnTo>
                  <a:lnTo>
                    <a:pt x="717" y="21"/>
                  </a:lnTo>
                  <a:lnTo>
                    <a:pt x="720" y="18"/>
                  </a:lnTo>
                  <a:lnTo>
                    <a:pt x="723" y="16"/>
                  </a:lnTo>
                  <a:lnTo>
                    <a:pt x="728" y="16"/>
                  </a:lnTo>
                  <a:lnTo>
                    <a:pt x="732" y="16"/>
                  </a:lnTo>
                  <a:lnTo>
                    <a:pt x="735" y="19"/>
                  </a:lnTo>
                  <a:lnTo>
                    <a:pt x="738" y="21"/>
                  </a:lnTo>
                  <a:lnTo>
                    <a:pt x="741" y="24"/>
                  </a:lnTo>
                  <a:lnTo>
                    <a:pt x="743" y="27"/>
                  </a:lnTo>
                  <a:lnTo>
                    <a:pt x="744" y="32"/>
                  </a:lnTo>
                  <a:lnTo>
                    <a:pt x="746" y="35"/>
                  </a:lnTo>
                  <a:lnTo>
                    <a:pt x="747" y="38"/>
                  </a:lnTo>
                  <a:lnTo>
                    <a:pt x="750" y="41"/>
                  </a:lnTo>
                  <a:lnTo>
                    <a:pt x="752" y="44"/>
                  </a:lnTo>
                  <a:lnTo>
                    <a:pt x="755" y="45"/>
                  </a:lnTo>
                  <a:lnTo>
                    <a:pt x="760" y="47"/>
                  </a:lnTo>
                  <a:lnTo>
                    <a:pt x="764" y="47"/>
                  </a:lnTo>
                  <a:lnTo>
                    <a:pt x="769" y="45"/>
                  </a:lnTo>
                  <a:lnTo>
                    <a:pt x="772" y="44"/>
                  </a:lnTo>
                  <a:lnTo>
                    <a:pt x="776" y="42"/>
                  </a:lnTo>
                  <a:lnTo>
                    <a:pt x="779" y="41"/>
                  </a:lnTo>
                  <a:lnTo>
                    <a:pt x="782" y="38"/>
                  </a:lnTo>
                  <a:lnTo>
                    <a:pt x="784" y="35"/>
                  </a:lnTo>
                  <a:lnTo>
                    <a:pt x="786" y="32"/>
                  </a:lnTo>
                  <a:lnTo>
                    <a:pt x="789" y="29"/>
                  </a:lnTo>
                  <a:lnTo>
                    <a:pt x="790" y="25"/>
                  </a:lnTo>
                  <a:lnTo>
                    <a:pt x="792" y="21"/>
                  </a:lnTo>
                  <a:lnTo>
                    <a:pt x="793" y="18"/>
                  </a:lnTo>
                  <a:lnTo>
                    <a:pt x="793" y="15"/>
                  </a:lnTo>
                  <a:lnTo>
                    <a:pt x="795" y="12"/>
                  </a:lnTo>
                  <a:lnTo>
                    <a:pt x="795" y="10"/>
                  </a:lnTo>
                  <a:lnTo>
                    <a:pt x="796" y="9"/>
                  </a:lnTo>
                  <a:lnTo>
                    <a:pt x="799" y="6"/>
                  </a:lnTo>
                  <a:lnTo>
                    <a:pt x="802" y="4"/>
                  </a:lnTo>
                  <a:lnTo>
                    <a:pt x="805" y="1"/>
                  </a:lnTo>
                  <a:lnTo>
                    <a:pt x="810" y="0"/>
                  </a:lnTo>
                  <a:lnTo>
                    <a:pt x="815" y="1"/>
                  </a:lnTo>
                  <a:lnTo>
                    <a:pt x="818" y="3"/>
                  </a:lnTo>
                  <a:lnTo>
                    <a:pt x="822" y="3"/>
                  </a:lnTo>
                  <a:lnTo>
                    <a:pt x="824" y="7"/>
                  </a:lnTo>
                  <a:lnTo>
                    <a:pt x="825" y="10"/>
                  </a:lnTo>
                  <a:lnTo>
                    <a:pt x="827" y="15"/>
                  </a:lnTo>
                  <a:lnTo>
                    <a:pt x="827" y="19"/>
                  </a:lnTo>
                  <a:lnTo>
                    <a:pt x="828" y="24"/>
                  </a:lnTo>
                  <a:lnTo>
                    <a:pt x="828" y="29"/>
                  </a:lnTo>
                  <a:lnTo>
                    <a:pt x="830" y="32"/>
                  </a:lnTo>
                  <a:lnTo>
                    <a:pt x="831" y="36"/>
                  </a:lnTo>
                  <a:lnTo>
                    <a:pt x="834" y="3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5">
              <a:extLst>
                <a:ext uri="{FF2B5EF4-FFF2-40B4-BE49-F238E27FC236}">
                  <a16:creationId xmlns:a16="http://schemas.microsoft.com/office/drawing/2014/main" id="{58577955-981C-4505-963F-9C5A55FD7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4" y="1845"/>
              <a:ext cx="4025" cy="2075"/>
            </a:xfrm>
            <a:custGeom>
              <a:avLst/>
              <a:gdLst>
                <a:gd name="T0" fmla="*/ 87 w 4025"/>
                <a:gd name="T1" fmla="*/ 1912 h 2075"/>
                <a:gd name="T2" fmla="*/ 350 w 4025"/>
                <a:gd name="T3" fmla="*/ 1856 h 2075"/>
                <a:gd name="T4" fmla="*/ 3363 w 4025"/>
                <a:gd name="T5" fmla="*/ 250 h 2075"/>
                <a:gd name="T6" fmla="*/ 3410 w 4025"/>
                <a:gd name="T7" fmla="*/ 390 h 2075"/>
                <a:gd name="T8" fmla="*/ 3455 w 4025"/>
                <a:gd name="T9" fmla="*/ 537 h 2075"/>
                <a:gd name="T10" fmla="*/ 3560 w 4025"/>
                <a:gd name="T11" fmla="*/ 683 h 2075"/>
                <a:gd name="T12" fmla="*/ 3587 w 4025"/>
                <a:gd name="T13" fmla="*/ 880 h 2075"/>
                <a:gd name="T14" fmla="*/ 3505 w 4025"/>
                <a:gd name="T15" fmla="*/ 1047 h 2075"/>
                <a:gd name="T16" fmla="*/ 3635 w 4025"/>
                <a:gd name="T17" fmla="*/ 1207 h 2075"/>
                <a:gd name="T18" fmla="*/ 3728 w 4025"/>
                <a:gd name="T19" fmla="*/ 1289 h 2075"/>
                <a:gd name="T20" fmla="*/ 3870 w 4025"/>
                <a:gd name="T21" fmla="*/ 1341 h 2075"/>
                <a:gd name="T22" fmla="*/ 3958 w 4025"/>
                <a:gd name="T23" fmla="*/ 1497 h 2075"/>
                <a:gd name="T24" fmla="*/ 4008 w 4025"/>
                <a:gd name="T25" fmla="*/ 1616 h 2075"/>
                <a:gd name="T26" fmla="*/ 3975 w 4025"/>
                <a:gd name="T27" fmla="*/ 1765 h 2075"/>
                <a:gd name="T28" fmla="*/ 3987 w 4025"/>
                <a:gd name="T29" fmla="*/ 1901 h 2075"/>
                <a:gd name="T30" fmla="*/ 3931 w 4025"/>
                <a:gd name="T31" fmla="*/ 1975 h 2075"/>
                <a:gd name="T32" fmla="*/ 3694 w 4025"/>
                <a:gd name="T33" fmla="*/ 2007 h 2075"/>
                <a:gd name="T34" fmla="*/ 3477 w 4025"/>
                <a:gd name="T35" fmla="*/ 1994 h 2075"/>
                <a:gd name="T36" fmla="*/ 3279 w 4025"/>
                <a:gd name="T37" fmla="*/ 2055 h 2075"/>
                <a:gd name="T38" fmla="*/ 3099 w 4025"/>
                <a:gd name="T39" fmla="*/ 1999 h 2075"/>
                <a:gd name="T40" fmla="*/ 2917 w 4025"/>
                <a:gd name="T41" fmla="*/ 1917 h 2075"/>
                <a:gd name="T42" fmla="*/ 2760 w 4025"/>
                <a:gd name="T43" fmla="*/ 1909 h 2075"/>
                <a:gd name="T44" fmla="*/ 2647 w 4025"/>
                <a:gd name="T45" fmla="*/ 1820 h 2075"/>
                <a:gd name="T46" fmla="*/ 2216 w 4025"/>
                <a:gd name="T47" fmla="*/ 1798 h 2075"/>
                <a:gd name="T48" fmla="*/ 1466 w 4025"/>
                <a:gd name="T49" fmla="*/ 1793 h 2075"/>
                <a:gd name="T50" fmla="*/ 826 w 4025"/>
                <a:gd name="T51" fmla="*/ 1979 h 2075"/>
                <a:gd name="T52" fmla="*/ 469 w 4025"/>
                <a:gd name="T53" fmla="*/ 1968 h 2075"/>
                <a:gd name="T54" fmla="*/ 124 w 4025"/>
                <a:gd name="T55" fmla="*/ 2033 h 2075"/>
                <a:gd name="T56" fmla="*/ 5 w 4025"/>
                <a:gd name="T57" fmla="*/ 1936 h 2075"/>
                <a:gd name="T58" fmla="*/ 80 w 4025"/>
                <a:gd name="T59" fmla="*/ 1947 h 2075"/>
                <a:gd name="T60" fmla="*/ 116 w 4025"/>
                <a:gd name="T61" fmla="*/ 1878 h 2075"/>
                <a:gd name="T62" fmla="*/ 203 w 4025"/>
                <a:gd name="T63" fmla="*/ 1895 h 2075"/>
                <a:gd name="T64" fmla="*/ 263 w 4025"/>
                <a:gd name="T65" fmla="*/ 1869 h 2075"/>
                <a:gd name="T66" fmla="*/ 353 w 4025"/>
                <a:gd name="T67" fmla="*/ 1863 h 2075"/>
                <a:gd name="T68" fmla="*/ 351 w 4025"/>
                <a:gd name="T69" fmla="*/ 1848 h 2075"/>
                <a:gd name="T70" fmla="*/ 255 w 4025"/>
                <a:gd name="T71" fmla="*/ 1839 h 2075"/>
                <a:gd name="T72" fmla="*/ 235 w 4025"/>
                <a:gd name="T73" fmla="*/ 1787 h 2075"/>
                <a:gd name="T74" fmla="*/ 202 w 4025"/>
                <a:gd name="T75" fmla="*/ 1819 h 2075"/>
                <a:gd name="T76" fmla="*/ 130 w 4025"/>
                <a:gd name="T77" fmla="*/ 1790 h 2075"/>
                <a:gd name="T78" fmla="*/ 70 w 4025"/>
                <a:gd name="T79" fmla="*/ 1857 h 2075"/>
                <a:gd name="T80" fmla="*/ 23 w 4025"/>
                <a:gd name="T81" fmla="*/ 1817 h 2075"/>
                <a:gd name="T82" fmla="*/ 54 w 4025"/>
                <a:gd name="T83" fmla="*/ 1746 h 2075"/>
                <a:gd name="T84" fmla="*/ 25 w 4025"/>
                <a:gd name="T85" fmla="*/ 1706 h 2075"/>
                <a:gd name="T86" fmla="*/ 8 w 4025"/>
                <a:gd name="T87" fmla="*/ 1724 h 2075"/>
                <a:gd name="T88" fmla="*/ 41 w 4025"/>
                <a:gd name="T89" fmla="*/ 1558 h 2075"/>
                <a:gd name="T90" fmla="*/ 344 w 4025"/>
                <a:gd name="T91" fmla="*/ 1436 h 2075"/>
                <a:gd name="T92" fmla="*/ 864 w 4025"/>
                <a:gd name="T93" fmla="*/ 1291 h 2075"/>
                <a:gd name="T94" fmla="*/ 1206 w 4025"/>
                <a:gd name="T95" fmla="*/ 1146 h 2075"/>
                <a:gd name="T96" fmla="*/ 1582 w 4025"/>
                <a:gd name="T97" fmla="*/ 1303 h 2075"/>
                <a:gd name="T98" fmla="*/ 1985 w 4025"/>
                <a:gd name="T99" fmla="*/ 1350 h 2075"/>
                <a:gd name="T100" fmla="*/ 2155 w 4025"/>
                <a:gd name="T101" fmla="*/ 1153 h 2075"/>
                <a:gd name="T102" fmla="*/ 1946 w 4025"/>
                <a:gd name="T103" fmla="*/ 1167 h 2075"/>
                <a:gd name="T104" fmla="*/ 1747 w 4025"/>
                <a:gd name="T105" fmla="*/ 1178 h 2075"/>
                <a:gd name="T106" fmla="*/ 1576 w 4025"/>
                <a:gd name="T107" fmla="*/ 1074 h 2075"/>
                <a:gd name="T108" fmla="*/ 1494 w 4025"/>
                <a:gd name="T109" fmla="*/ 958 h 2075"/>
                <a:gd name="T110" fmla="*/ 1633 w 4025"/>
                <a:gd name="T111" fmla="*/ 842 h 2075"/>
                <a:gd name="T112" fmla="*/ 1636 w 4025"/>
                <a:gd name="T113" fmla="*/ 728 h 2075"/>
                <a:gd name="T114" fmla="*/ 1627 w 4025"/>
                <a:gd name="T115" fmla="*/ 624 h 2075"/>
                <a:gd name="T116" fmla="*/ 1706 w 4025"/>
                <a:gd name="T117" fmla="*/ 401 h 2075"/>
                <a:gd name="T118" fmla="*/ 2226 w 4025"/>
                <a:gd name="T119" fmla="*/ 514 h 2075"/>
                <a:gd name="T120" fmla="*/ 3069 w 4025"/>
                <a:gd name="T121" fmla="*/ 293 h 2075"/>
                <a:gd name="T122" fmla="*/ 3091 w 4025"/>
                <a:gd name="T123" fmla="*/ 90 h 2075"/>
                <a:gd name="T124" fmla="*/ 3197 w 4025"/>
                <a:gd name="T125" fmla="*/ 71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25" h="2075">
                  <a:moveTo>
                    <a:pt x="2" y="1939"/>
                  </a:moveTo>
                  <a:lnTo>
                    <a:pt x="0" y="1939"/>
                  </a:lnTo>
                  <a:lnTo>
                    <a:pt x="2" y="1938"/>
                  </a:lnTo>
                  <a:lnTo>
                    <a:pt x="3" y="1938"/>
                  </a:lnTo>
                  <a:lnTo>
                    <a:pt x="2" y="1939"/>
                  </a:lnTo>
                  <a:close/>
                  <a:moveTo>
                    <a:pt x="2" y="1936"/>
                  </a:moveTo>
                  <a:lnTo>
                    <a:pt x="0" y="1936"/>
                  </a:lnTo>
                  <a:lnTo>
                    <a:pt x="0" y="1935"/>
                  </a:lnTo>
                  <a:lnTo>
                    <a:pt x="2" y="1935"/>
                  </a:lnTo>
                  <a:lnTo>
                    <a:pt x="3" y="1935"/>
                  </a:lnTo>
                  <a:lnTo>
                    <a:pt x="2" y="1936"/>
                  </a:lnTo>
                  <a:close/>
                  <a:moveTo>
                    <a:pt x="5" y="1933"/>
                  </a:moveTo>
                  <a:lnTo>
                    <a:pt x="3" y="1933"/>
                  </a:lnTo>
                  <a:lnTo>
                    <a:pt x="3" y="1932"/>
                  </a:lnTo>
                  <a:lnTo>
                    <a:pt x="5" y="1932"/>
                  </a:lnTo>
                  <a:lnTo>
                    <a:pt x="5" y="1933"/>
                  </a:lnTo>
                  <a:close/>
                  <a:moveTo>
                    <a:pt x="92" y="1924"/>
                  </a:moveTo>
                  <a:lnTo>
                    <a:pt x="92" y="1926"/>
                  </a:lnTo>
                  <a:lnTo>
                    <a:pt x="86" y="1926"/>
                  </a:lnTo>
                  <a:lnTo>
                    <a:pt x="86" y="1924"/>
                  </a:lnTo>
                  <a:lnTo>
                    <a:pt x="92" y="1924"/>
                  </a:lnTo>
                  <a:close/>
                  <a:moveTo>
                    <a:pt x="211" y="1895"/>
                  </a:moveTo>
                  <a:lnTo>
                    <a:pt x="208" y="1895"/>
                  </a:lnTo>
                  <a:lnTo>
                    <a:pt x="206" y="1894"/>
                  </a:lnTo>
                  <a:lnTo>
                    <a:pt x="208" y="1892"/>
                  </a:lnTo>
                  <a:lnTo>
                    <a:pt x="211" y="1892"/>
                  </a:lnTo>
                  <a:lnTo>
                    <a:pt x="211" y="1895"/>
                  </a:lnTo>
                  <a:close/>
                  <a:moveTo>
                    <a:pt x="73" y="1885"/>
                  </a:moveTo>
                  <a:lnTo>
                    <a:pt x="73" y="1886"/>
                  </a:lnTo>
                  <a:lnTo>
                    <a:pt x="73" y="1888"/>
                  </a:lnTo>
                  <a:lnTo>
                    <a:pt x="72" y="1888"/>
                  </a:lnTo>
                  <a:lnTo>
                    <a:pt x="72" y="1889"/>
                  </a:lnTo>
                  <a:lnTo>
                    <a:pt x="67" y="1891"/>
                  </a:lnTo>
                  <a:lnTo>
                    <a:pt x="67" y="1892"/>
                  </a:lnTo>
                  <a:lnTo>
                    <a:pt x="66" y="1894"/>
                  </a:lnTo>
                  <a:lnTo>
                    <a:pt x="66" y="1897"/>
                  </a:lnTo>
                  <a:lnTo>
                    <a:pt x="67" y="1897"/>
                  </a:lnTo>
                  <a:lnTo>
                    <a:pt x="67" y="1895"/>
                  </a:lnTo>
                  <a:lnTo>
                    <a:pt x="67" y="1894"/>
                  </a:lnTo>
                  <a:lnTo>
                    <a:pt x="69" y="1892"/>
                  </a:lnTo>
                  <a:lnTo>
                    <a:pt x="70" y="1892"/>
                  </a:lnTo>
                  <a:lnTo>
                    <a:pt x="73" y="1894"/>
                  </a:lnTo>
                  <a:lnTo>
                    <a:pt x="75" y="1894"/>
                  </a:lnTo>
                  <a:lnTo>
                    <a:pt x="78" y="1894"/>
                  </a:lnTo>
                  <a:lnTo>
                    <a:pt x="78" y="1895"/>
                  </a:lnTo>
                  <a:lnTo>
                    <a:pt x="78" y="1898"/>
                  </a:lnTo>
                  <a:lnTo>
                    <a:pt x="78" y="1900"/>
                  </a:lnTo>
                  <a:lnTo>
                    <a:pt x="78" y="1901"/>
                  </a:lnTo>
                  <a:lnTo>
                    <a:pt x="81" y="1900"/>
                  </a:lnTo>
                  <a:lnTo>
                    <a:pt x="78" y="1898"/>
                  </a:lnTo>
                  <a:lnTo>
                    <a:pt x="78" y="1895"/>
                  </a:lnTo>
                  <a:lnTo>
                    <a:pt x="81" y="1895"/>
                  </a:lnTo>
                  <a:lnTo>
                    <a:pt x="84" y="1897"/>
                  </a:lnTo>
                  <a:lnTo>
                    <a:pt x="87" y="1897"/>
                  </a:lnTo>
                  <a:lnTo>
                    <a:pt x="89" y="1898"/>
                  </a:lnTo>
                  <a:lnTo>
                    <a:pt x="89" y="1904"/>
                  </a:lnTo>
                  <a:lnTo>
                    <a:pt x="89" y="1906"/>
                  </a:lnTo>
                  <a:lnTo>
                    <a:pt x="87" y="1907"/>
                  </a:lnTo>
                  <a:lnTo>
                    <a:pt x="87" y="1912"/>
                  </a:lnTo>
                  <a:lnTo>
                    <a:pt x="89" y="1914"/>
                  </a:lnTo>
                  <a:lnTo>
                    <a:pt x="89" y="1915"/>
                  </a:lnTo>
                  <a:lnTo>
                    <a:pt x="89" y="1917"/>
                  </a:lnTo>
                  <a:lnTo>
                    <a:pt x="87" y="1920"/>
                  </a:lnTo>
                  <a:lnTo>
                    <a:pt x="81" y="1920"/>
                  </a:lnTo>
                  <a:lnTo>
                    <a:pt x="80" y="1921"/>
                  </a:lnTo>
                  <a:lnTo>
                    <a:pt x="78" y="1921"/>
                  </a:lnTo>
                  <a:lnTo>
                    <a:pt x="77" y="1921"/>
                  </a:lnTo>
                  <a:lnTo>
                    <a:pt x="63" y="1921"/>
                  </a:lnTo>
                  <a:lnTo>
                    <a:pt x="61" y="1921"/>
                  </a:lnTo>
                  <a:lnTo>
                    <a:pt x="58" y="1920"/>
                  </a:lnTo>
                  <a:lnTo>
                    <a:pt x="55" y="1917"/>
                  </a:lnTo>
                  <a:lnTo>
                    <a:pt x="54" y="1917"/>
                  </a:lnTo>
                  <a:lnTo>
                    <a:pt x="48" y="1910"/>
                  </a:lnTo>
                  <a:lnTo>
                    <a:pt x="48" y="1907"/>
                  </a:lnTo>
                  <a:lnTo>
                    <a:pt x="46" y="1907"/>
                  </a:lnTo>
                  <a:lnTo>
                    <a:pt x="44" y="1904"/>
                  </a:lnTo>
                  <a:lnTo>
                    <a:pt x="44" y="1903"/>
                  </a:lnTo>
                  <a:lnTo>
                    <a:pt x="44" y="1901"/>
                  </a:lnTo>
                  <a:lnTo>
                    <a:pt x="44" y="1897"/>
                  </a:lnTo>
                  <a:lnTo>
                    <a:pt x="44" y="1895"/>
                  </a:lnTo>
                  <a:lnTo>
                    <a:pt x="44" y="1892"/>
                  </a:lnTo>
                  <a:lnTo>
                    <a:pt x="46" y="1892"/>
                  </a:lnTo>
                  <a:lnTo>
                    <a:pt x="46" y="1889"/>
                  </a:lnTo>
                  <a:lnTo>
                    <a:pt x="48" y="1889"/>
                  </a:lnTo>
                  <a:lnTo>
                    <a:pt x="51" y="1889"/>
                  </a:lnTo>
                  <a:lnTo>
                    <a:pt x="52" y="1891"/>
                  </a:lnTo>
                  <a:lnTo>
                    <a:pt x="58" y="1891"/>
                  </a:lnTo>
                  <a:lnTo>
                    <a:pt x="55" y="1892"/>
                  </a:lnTo>
                  <a:lnTo>
                    <a:pt x="55" y="1894"/>
                  </a:lnTo>
                  <a:lnTo>
                    <a:pt x="57" y="1894"/>
                  </a:lnTo>
                  <a:lnTo>
                    <a:pt x="60" y="1892"/>
                  </a:lnTo>
                  <a:lnTo>
                    <a:pt x="64" y="1885"/>
                  </a:lnTo>
                  <a:lnTo>
                    <a:pt x="66" y="1883"/>
                  </a:lnTo>
                  <a:lnTo>
                    <a:pt x="67" y="1886"/>
                  </a:lnTo>
                  <a:lnTo>
                    <a:pt x="69" y="1886"/>
                  </a:lnTo>
                  <a:lnTo>
                    <a:pt x="72" y="1883"/>
                  </a:lnTo>
                  <a:lnTo>
                    <a:pt x="73" y="1883"/>
                  </a:lnTo>
                  <a:lnTo>
                    <a:pt x="73" y="1885"/>
                  </a:lnTo>
                  <a:close/>
                  <a:moveTo>
                    <a:pt x="351" y="1862"/>
                  </a:moveTo>
                  <a:lnTo>
                    <a:pt x="350" y="1862"/>
                  </a:lnTo>
                  <a:lnTo>
                    <a:pt x="351" y="1860"/>
                  </a:lnTo>
                  <a:lnTo>
                    <a:pt x="353" y="1860"/>
                  </a:lnTo>
                  <a:lnTo>
                    <a:pt x="353" y="1862"/>
                  </a:lnTo>
                  <a:lnTo>
                    <a:pt x="351" y="1862"/>
                  </a:lnTo>
                  <a:close/>
                  <a:moveTo>
                    <a:pt x="351" y="1860"/>
                  </a:moveTo>
                  <a:lnTo>
                    <a:pt x="350" y="1860"/>
                  </a:lnTo>
                  <a:lnTo>
                    <a:pt x="350" y="1859"/>
                  </a:lnTo>
                  <a:lnTo>
                    <a:pt x="351" y="1857"/>
                  </a:lnTo>
                  <a:lnTo>
                    <a:pt x="353" y="1857"/>
                  </a:lnTo>
                  <a:lnTo>
                    <a:pt x="353" y="1859"/>
                  </a:lnTo>
                  <a:lnTo>
                    <a:pt x="351" y="1859"/>
                  </a:lnTo>
                  <a:lnTo>
                    <a:pt x="351" y="1860"/>
                  </a:lnTo>
                  <a:close/>
                  <a:moveTo>
                    <a:pt x="348" y="1857"/>
                  </a:moveTo>
                  <a:lnTo>
                    <a:pt x="347" y="1856"/>
                  </a:lnTo>
                  <a:lnTo>
                    <a:pt x="347" y="1854"/>
                  </a:lnTo>
                  <a:lnTo>
                    <a:pt x="348" y="1854"/>
                  </a:lnTo>
                  <a:lnTo>
                    <a:pt x="350" y="1854"/>
                  </a:lnTo>
                  <a:lnTo>
                    <a:pt x="350" y="1856"/>
                  </a:lnTo>
                  <a:lnTo>
                    <a:pt x="348" y="1857"/>
                  </a:lnTo>
                  <a:close/>
                  <a:moveTo>
                    <a:pt x="75" y="1851"/>
                  </a:moveTo>
                  <a:lnTo>
                    <a:pt x="78" y="1854"/>
                  </a:lnTo>
                  <a:lnTo>
                    <a:pt x="80" y="1854"/>
                  </a:lnTo>
                  <a:lnTo>
                    <a:pt x="81" y="1856"/>
                  </a:lnTo>
                  <a:lnTo>
                    <a:pt x="80" y="1857"/>
                  </a:lnTo>
                  <a:lnTo>
                    <a:pt x="75" y="1857"/>
                  </a:lnTo>
                  <a:lnTo>
                    <a:pt x="73" y="1857"/>
                  </a:lnTo>
                  <a:lnTo>
                    <a:pt x="72" y="1857"/>
                  </a:lnTo>
                  <a:lnTo>
                    <a:pt x="72" y="1856"/>
                  </a:lnTo>
                  <a:lnTo>
                    <a:pt x="72" y="1849"/>
                  </a:lnTo>
                  <a:lnTo>
                    <a:pt x="75" y="1851"/>
                  </a:lnTo>
                  <a:close/>
                  <a:moveTo>
                    <a:pt x="246" y="1814"/>
                  </a:moveTo>
                  <a:lnTo>
                    <a:pt x="244" y="1814"/>
                  </a:lnTo>
                  <a:lnTo>
                    <a:pt x="243" y="1813"/>
                  </a:lnTo>
                  <a:lnTo>
                    <a:pt x="243" y="1810"/>
                  </a:lnTo>
                  <a:lnTo>
                    <a:pt x="244" y="1810"/>
                  </a:lnTo>
                  <a:lnTo>
                    <a:pt x="246" y="1811"/>
                  </a:lnTo>
                  <a:lnTo>
                    <a:pt x="246" y="1814"/>
                  </a:lnTo>
                  <a:close/>
                  <a:moveTo>
                    <a:pt x="8" y="1743"/>
                  </a:moveTo>
                  <a:lnTo>
                    <a:pt x="6" y="1743"/>
                  </a:lnTo>
                  <a:lnTo>
                    <a:pt x="6" y="1740"/>
                  </a:lnTo>
                  <a:lnTo>
                    <a:pt x="8" y="1740"/>
                  </a:lnTo>
                  <a:lnTo>
                    <a:pt x="8" y="1738"/>
                  </a:lnTo>
                  <a:lnTo>
                    <a:pt x="8" y="1736"/>
                  </a:lnTo>
                  <a:lnTo>
                    <a:pt x="9" y="1735"/>
                  </a:lnTo>
                  <a:lnTo>
                    <a:pt x="11" y="1735"/>
                  </a:lnTo>
                  <a:lnTo>
                    <a:pt x="11" y="1736"/>
                  </a:lnTo>
                  <a:lnTo>
                    <a:pt x="9" y="1740"/>
                  </a:lnTo>
                  <a:lnTo>
                    <a:pt x="9" y="1743"/>
                  </a:lnTo>
                  <a:lnTo>
                    <a:pt x="8" y="1743"/>
                  </a:lnTo>
                  <a:close/>
                  <a:moveTo>
                    <a:pt x="3279" y="197"/>
                  </a:moveTo>
                  <a:lnTo>
                    <a:pt x="3284" y="197"/>
                  </a:lnTo>
                  <a:lnTo>
                    <a:pt x="3287" y="197"/>
                  </a:lnTo>
                  <a:lnTo>
                    <a:pt x="3291" y="198"/>
                  </a:lnTo>
                  <a:lnTo>
                    <a:pt x="3296" y="200"/>
                  </a:lnTo>
                  <a:lnTo>
                    <a:pt x="3299" y="200"/>
                  </a:lnTo>
                  <a:lnTo>
                    <a:pt x="3302" y="203"/>
                  </a:lnTo>
                  <a:lnTo>
                    <a:pt x="3307" y="204"/>
                  </a:lnTo>
                  <a:lnTo>
                    <a:pt x="3310" y="206"/>
                  </a:lnTo>
                  <a:lnTo>
                    <a:pt x="3311" y="209"/>
                  </a:lnTo>
                  <a:lnTo>
                    <a:pt x="3314" y="212"/>
                  </a:lnTo>
                  <a:lnTo>
                    <a:pt x="3316" y="215"/>
                  </a:lnTo>
                  <a:lnTo>
                    <a:pt x="3319" y="216"/>
                  </a:lnTo>
                  <a:lnTo>
                    <a:pt x="3322" y="219"/>
                  </a:lnTo>
                  <a:lnTo>
                    <a:pt x="3323" y="223"/>
                  </a:lnTo>
                  <a:lnTo>
                    <a:pt x="3326" y="224"/>
                  </a:lnTo>
                  <a:lnTo>
                    <a:pt x="3329" y="227"/>
                  </a:lnTo>
                  <a:lnTo>
                    <a:pt x="3333" y="230"/>
                  </a:lnTo>
                  <a:lnTo>
                    <a:pt x="3336" y="232"/>
                  </a:lnTo>
                  <a:lnTo>
                    <a:pt x="3339" y="235"/>
                  </a:lnTo>
                  <a:lnTo>
                    <a:pt x="3340" y="236"/>
                  </a:lnTo>
                  <a:lnTo>
                    <a:pt x="3345" y="238"/>
                  </a:lnTo>
                  <a:lnTo>
                    <a:pt x="3346" y="241"/>
                  </a:lnTo>
                  <a:lnTo>
                    <a:pt x="3349" y="242"/>
                  </a:lnTo>
                  <a:lnTo>
                    <a:pt x="3354" y="244"/>
                  </a:lnTo>
                  <a:lnTo>
                    <a:pt x="3357" y="245"/>
                  </a:lnTo>
                  <a:lnTo>
                    <a:pt x="3360" y="248"/>
                  </a:lnTo>
                  <a:lnTo>
                    <a:pt x="3363" y="250"/>
                  </a:lnTo>
                  <a:lnTo>
                    <a:pt x="3368" y="252"/>
                  </a:lnTo>
                  <a:lnTo>
                    <a:pt x="3369" y="253"/>
                  </a:lnTo>
                  <a:lnTo>
                    <a:pt x="3369" y="255"/>
                  </a:lnTo>
                  <a:lnTo>
                    <a:pt x="3369" y="256"/>
                  </a:lnTo>
                  <a:lnTo>
                    <a:pt x="3369" y="258"/>
                  </a:lnTo>
                  <a:lnTo>
                    <a:pt x="3371" y="262"/>
                  </a:lnTo>
                  <a:lnTo>
                    <a:pt x="3372" y="265"/>
                  </a:lnTo>
                  <a:lnTo>
                    <a:pt x="3375" y="267"/>
                  </a:lnTo>
                  <a:lnTo>
                    <a:pt x="3378" y="268"/>
                  </a:lnTo>
                  <a:lnTo>
                    <a:pt x="3383" y="270"/>
                  </a:lnTo>
                  <a:lnTo>
                    <a:pt x="3387" y="271"/>
                  </a:lnTo>
                  <a:lnTo>
                    <a:pt x="3390" y="273"/>
                  </a:lnTo>
                  <a:lnTo>
                    <a:pt x="3394" y="276"/>
                  </a:lnTo>
                  <a:lnTo>
                    <a:pt x="3392" y="281"/>
                  </a:lnTo>
                  <a:lnTo>
                    <a:pt x="3390" y="284"/>
                  </a:lnTo>
                  <a:lnTo>
                    <a:pt x="3392" y="288"/>
                  </a:lnTo>
                  <a:lnTo>
                    <a:pt x="3394" y="293"/>
                  </a:lnTo>
                  <a:lnTo>
                    <a:pt x="3395" y="296"/>
                  </a:lnTo>
                  <a:lnTo>
                    <a:pt x="3398" y="297"/>
                  </a:lnTo>
                  <a:lnTo>
                    <a:pt x="3403" y="297"/>
                  </a:lnTo>
                  <a:lnTo>
                    <a:pt x="3407" y="297"/>
                  </a:lnTo>
                  <a:lnTo>
                    <a:pt x="3412" y="297"/>
                  </a:lnTo>
                  <a:lnTo>
                    <a:pt x="3415" y="299"/>
                  </a:lnTo>
                  <a:lnTo>
                    <a:pt x="3416" y="303"/>
                  </a:lnTo>
                  <a:lnTo>
                    <a:pt x="3418" y="305"/>
                  </a:lnTo>
                  <a:lnTo>
                    <a:pt x="3421" y="305"/>
                  </a:lnTo>
                  <a:lnTo>
                    <a:pt x="3424" y="303"/>
                  </a:lnTo>
                  <a:lnTo>
                    <a:pt x="3429" y="302"/>
                  </a:lnTo>
                  <a:lnTo>
                    <a:pt x="3429" y="306"/>
                  </a:lnTo>
                  <a:lnTo>
                    <a:pt x="3427" y="311"/>
                  </a:lnTo>
                  <a:lnTo>
                    <a:pt x="3426" y="314"/>
                  </a:lnTo>
                  <a:lnTo>
                    <a:pt x="3423" y="316"/>
                  </a:lnTo>
                  <a:lnTo>
                    <a:pt x="3419" y="317"/>
                  </a:lnTo>
                  <a:lnTo>
                    <a:pt x="3416" y="320"/>
                  </a:lnTo>
                  <a:lnTo>
                    <a:pt x="3416" y="325"/>
                  </a:lnTo>
                  <a:lnTo>
                    <a:pt x="3418" y="328"/>
                  </a:lnTo>
                  <a:lnTo>
                    <a:pt x="3421" y="329"/>
                  </a:lnTo>
                  <a:lnTo>
                    <a:pt x="3426" y="331"/>
                  </a:lnTo>
                  <a:lnTo>
                    <a:pt x="3432" y="331"/>
                  </a:lnTo>
                  <a:lnTo>
                    <a:pt x="3435" y="331"/>
                  </a:lnTo>
                  <a:lnTo>
                    <a:pt x="3438" y="332"/>
                  </a:lnTo>
                  <a:lnTo>
                    <a:pt x="3439" y="335"/>
                  </a:lnTo>
                  <a:lnTo>
                    <a:pt x="3441" y="340"/>
                  </a:lnTo>
                  <a:lnTo>
                    <a:pt x="3441" y="345"/>
                  </a:lnTo>
                  <a:lnTo>
                    <a:pt x="3441" y="349"/>
                  </a:lnTo>
                  <a:lnTo>
                    <a:pt x="3439" y="352"/>
                  </a:lnTo>
                  <a:lnTo>
                    <a:pt x="3436" y="355"/>
                  </a:lnTo>
                  <a:lnTo>
                    <a:pt x="3435" y="358"/>
                  </a:lnTo>
                  <a:lnTo>
                    <a:pt x="3432" y="360"/>
                  </a:lnTo>
                  <a:lnTo>
                    <a:pt x="3427" y="361"/>
                  </a:lnTo>
                  <a:lnTo>
                    <a:pt x="3423" y="363"/>
                  </a:lnTo>
                  <a:lnTo>
                    <a:pt x="3421" y="364"/>
                  </a:lnTo>
                  <a:lnTo>
                    <a:pt x="3418" y="369"/>
                  </a:lnTo>
                  <a:lnTo>
                    <a:pt x="3418" y="374"/>
                  </a:lnTo>
                  <a:lnTo>
                    <a:pt x="3418" y="378"/>
                  </a:lnTo>
                  <a:lnTo>
                    <a:pt x="3415" y="380"/>
                  </a:lnTo>
                  <a:lnTo>
                    <a:pt x="3413" y="383"/>
                  </a:lnTo>
                  <a:lnTo>
                    <a:pt x="3410" y="386"/>
                  </a:lnTo>
                  <a:lnTo>
                    <a:pt x="3410" y="390"/>
                  </a:lnTo>
                  <a:lnTo>
                    <a:pt x="3412" y="395"/>
                  </a:lnTo>
                  <a:lnTo>
                    <a:pt x="3413" y="400"/>
                  </a:lnTo>
                  <a:lnTo>
                    <a:pt x="3412" y="403"/>
                  </a:lnTo>
                  <a:lnTo>
                    <a:pt x="3410" y="407"/>
                  </a:lnTo>
                  <a:lnTo>
                    <a:pt x="3407" y="409"/>
                  </a:lnTo>
                  <a:lnTo>
                    <a:pt x="3403" y="410"/>
                  </a:lnTo>
                  <a:lnTo>
                    <a:pt x="3398" y="410"/>
                  </a:lnTo>
                  <a:lnTo>
                    <a:pt x="3395" y="410"/>
                  </a:lnTo>
                  <a:lnTo>
                    <a:pt x="3390" y="410"/>
                  </a:lnTo>
                  <a:lnTo>
                    <a:pt x="3389" y="415"/>
                  </a:lnTo>
                  <a:lnTo>
                    <a:pt x="3390" y="418"/>
                  </a:lnTo>
                  <a:lnTo>
                    <a:pt x="3390" y="422"/>
                  </a:lnTo>
                  <a:lnTo>
                    <a:pt x="3390" y="429"/>
                  </a:lnTo>
                  <a:lnTo>
                    <a:pt x="3389" y="432"/>
                  </a:lnTo>
                  <a:lnTo>
                    <a:pt x="3387" y="436"/>
                  </a:lnTo>
                  <a:lnTo>
                    <a:pt x="3386" y="439"/>
                  </a:lnTo>
                  <a:lnTo>
                    <a:pt x="3384" y="442"/>
                  </a:lnTo>
                  <a:lnTo>
                    <a:pt x="3383" y="447"/>
                  </a:lnTo>
                  <a:lnTo>
                    <a:pt x="3383" y="448"/>
                  </a:lnTo>
                  <a:lnTo>
                    <a:pt x="3384" y="451"/>
                  </a:lnTo>
                  <a:lnTo>
                    <a:pt x="3386" y="454"/>
                  </a:lnTo>
                  <a:lnTo>
                    <a:pt x="3387" y="458"/>
                  </a:lnTo>
                  <a:lnTo>
                    <a:pt x="3390" y="461"/>
                  </a:lnTo>
                  <a:lnTo>
                    <a:pt x="3394" y="462"/>
                  </a:lnTo>
                  <a:lnTo>
                    <a:pt x="3395" y="465"/>
                  </a:lnTo>
                  <a:lnTo>
                    <a:pt x="3397" y="470"/>
                  </a:lnTo>
                  <a:lnTo>
                    <a:pt x="3397" y="476"/>
                  </a:lnTo>
                  <a:lnTo>
                    <a:pt x="3397" y="479"/>
                  </a:lnTo>
                  <a:lnTo>
                    <a:pt x="3398" y="480"/>
                  </a:lnTo>
                  <a:lnTo>
                    <a:pt x="3398" y="483"/>
                  </a:lnTo>
                  <a:lnTo>
                    <a:pt x="3401" y="487"/>
                  </a:lnTo>
                  <a:lnTo>
                    <a:pt x="3403" y="490"/>
                  </a:lnTo>
                  <a:lnTo>
                    <a:pt x="3401" y="494"/>
                  </a:lnTo>
                  <a:lnTo>
                    <a:pt x="3401" y="499"/>
                  </a:lnTo>
                  <a:lnTo>
                    <a:pt x="3400" y="502"/>
                  </a:lnTo>
                  <a:lnTo>
                    <a:pt x="3400" y="506"/>
                  </a:lnTo>
                  <a:lnTo>
                    <a:pt x="3400" y="509"/>
                  </a:lnTo>
                  <a:lnTo>
                    <a:pt x="3400" y="511"/>
                  </a:lnTo>
                  <a:lnTo>
                    <a:pt x="3400" y="516"/>
                  </a:lnTo>
                  <a:lnTo>
                    <a:pt x="3400" y="517"/>
                  </a:lnTo>
                  <a:lnTo>
                    <a:pt x="3400" y="520"/>
                  </a:lnTo>
                  <a:lnTo>
                    <a:pt x="3400" y="522"/>
                  </a:lnTo>
                  <a:lnTo>
                    <a:pt x="3398" y="522"/>
                  </a:lnTo>
                  <a:lnTo>
                    <a:pt x="3398" y="525"/>
                  </a:lnTo>
                  <a:lnTo>
                    <a:pt x="3407" y="525"/>
                  </a:lnTo>
                  <a:lnTo>
                    <a:pt x="3410" y="526"/>
                  </a:lnTo>
                  <a:lnTo>
                    <a:pt x="3413" y="528"/>
                  </a:lnTo>
                  <a:lnTo>
                    <a:pt x="3416" y="529"/>
                  </a:lnTo>
                  <a:lnTo>
                    <a:pt x="3419" y="531"/>
                  </a:lnTo>
                  <a:lnTo>
                    <a:pt x="3424" y="531"/>
                  </a:lnTo>
                  <a:lnTo>
                    <a:pt x="3429" y="531"/>
                  </a:lnTo>
                  <a:lnTo>
                    <a:pt x="3430" y="534"/>
                  </a:lnTo>
                  <a:lnTo>
                    <a:pt x="3433" y="537"/>
                  </a:lnTo>
                  <a:lnTo>
                    <a:pt x="3436" y="540"/>
                  </a:lnTo>
                  <a:lnTo>
                    <a:pt x="3439" y="541"/>
                  </a:lnTo>
                  <a:lnTo>
                    <a:pt x="3442" y="540"/>
                  </a:lnTo>
                  <a:lnTo>
                    <a:pt x="3445" y="537"/>
                  </a:lnTo>
                  <a:lnTo>
                    <a:pt x="3450" y="537"/>
                  </a:lnTo>
                  <a:lnTo>
                    <a:pt x="3455" y="537"/>
                  </a:lnTo>
                  <a:lnTo>
                    <a:pt x="3456" y="540"/>
                  </a:lnTo>
                  <a:lnTo>
                    <a:pt x="3458" y="543"/>
                  </a:lnTo>
                  <a:lnTo>
                    <a:pt x="3461" y="546"/>
                  </a:lnTo>
                  <a:lnTo>
                    <a:pt x="3465" y="548"/>
                  </a:lnTo>
                  <a:lnTo>
                    <a:pt x="3470" y="546"/>
                  </a:lnTo>
                  <a:lnTo>
                    <a:pt x="3474" y="545"/>
                  </a:lnTo>
                  <a:lnTo>
                    <a:pt x="3477" y="546"/>
                  </a:lnTo>
                  <a:lnTo>
                    <a:pt x="3481" y="549"/>
                  </a:lnTo>
                  <a:lnTo>
                    <a:pt x="3482" y="552"/>
                  </a:lnTo>
                  <a:lnTo>
                    <a:pt x="3484" y="557"/>
                  </a:lnTo>
                  <a:lnTo>
                    <a:pt x="3482" y="560"/>
                  </a:lnTo>
                  <a:lnTo>
                    <a:pt x="3479" y="561"/>
                  </a:lnTo>
                  <a:lnTo>
                    <a:pt x="3477" y="564"/>
                  </a:lnTo>
                  <a:lnTo>
                    <a:pt x="3479" y="569"/>
                  </a:lnTo>
                  <a:lnTo>
                    <a:pt x="3479" y="574"/>
                  </a:lnTo>
                  <a:lnTo>
                    <a:pt x="3476" y="575"/>
                  </a:lnTo>
                  <a:lnTo>
                    <a:pt x="3471" y="575"/>
                  </a:lnTo>
                  <a:lnTo>
                    <a:pt x="3467" y="575"/>
                  </a:lnTo>
                  <a:lnTo>
                    <a:pt x="3467" y="578"/>
                  </a:lnTo>
                  <a:lnTo>
                    <a:pt x="3470" y="580"/>
                  </a:lnTo>
                  <a:lnTo>
                    <a:pt x="3473" y="583"/>
                  </a:lnTo>
                  <a:lnTo>
                    <a:pt x="3474" y="586"/>
                  </a:lnTo>
                  <a:lnTo>
                    <a:pt x="3477" y="589"/>
                  </a:lnTo>
                  <a:lnTo>
                    <a:pt x="3477" y="593"/>
                  </a:lnTo>
                  <a:lnTo>
                    <a:pt x="3481" y="595"/>
                  </a:lnTo>
                  <a:lnTo>
                    <a:pt x="3482" y="598"/>
                  </a:lnTo>
                  <a:lnTo>
                    <a:pt x="3485" y="599"/>
                  </a:lnTo>
                  <a:lnTo>
                    <a:pt x="3490" y="603"/>
                  </a:lnTo>
                  <a:lnTo>
                    <a:pt x="3493" y="604"/>
                  </a:lnTo>
                  <a:lnTo>
                    <a:pt x="3496" y="606"/>
                  </a:lnTo>
                  <a:lnTo>
                    <a:pt x="3499" y="606"/>
                  </a:lnTo>
                  <a:lnTo>
                    <a:pt x="3503" y="607"/>
                  </a:lnTo>
                  <a:lnTo>
                    <a:pt x="3508" y="607"/>
                  </a:lnTo>
                  <a:lnTo>
                    <a:pt x="3513" y="607"/>
                  </a:lnTo>
                  <a:lnTo>
                    <a:pt x="3516" y="609"/>
                  </a:lnTo>
                  <a:lnTo>
                    <a:pt x="3520" y="610"/>
                  </a:lnTo>
                  <a:lnTo>
                    <a:pt x="3525" y="609"/>
                  </a:lnTo>
                  <a:lnTo>
                    <a:pt x="3528" y="612"/>
                  </a:lnTo>
                  <a:lnTo>
                    <a:pt x="3529" y="615"/>
                  </a:lnTo>
                  <a:lnTo>
                    <a:pt x="3532" y="618"/>
                  </a:lnTo>
                  <a:lnTo>
                    <a:pt x="3534" y="621"/>
                  </a:lnTo>
                  <a:lnTo>
                    <a:pt x="3535" y="624"/>
                  </a:lnTo>
                  <a:lnTo>
                    <a:pt x="3537" y="628"/>
                  </a:lnTo>
                  <a:lnTo>
                    <a:pt x="3538" y="632"/>
                  </a:lnTo>
                  <a:lnTo>
                    <a:pt x="3540" y="636"/>
                  </a:lnTo>
                  <a:lnTo>
                    <a:pt x="3542" y="639"/>
                  </a:lnTo>
                  <a:lnTo>
                    <a:pt x="3543" y="644"/>
                  </a:lnTo>
                  <a:lnTo>
                    <a:pt x="3545" y="647"/>
                  </a:lnTo>
                  <a:lnTo>
                    <a:pt x="3546" y="651"/>
                  </a:lnTo>
                  <a:lnTo>
                    <a:pt x="3548" y="654"/>
                  </a:lnTo>
                  <a:lnTo>
                    <a:pt x="3549" y="657"/>
                  </a:lnTo>
                  <a:lnTo>
                    <a:pt x="3551" y="661"/>
                  </a:lnTo>
                  <a:lnTo>
                    <a:pt x="3551" y="662"/>
                  </a:lnTo>
                  <a:lnTo>
                    <a:pt x="3554" y="665"/>
                  </a:lnTo>
                  <a:lnTo>
                    <a:pt x="3555" y="668"/>
                  </a:lnTo>
                  <a:lnTo>
                    <a:pt x="3557" y="671"/>
                  </a:lnTo>
                  <a:lnTo>
                    <a:pt x="3557" y="676"/>
                  </a:lnTo>
                  <a:lnTo>
                    <a:pt x="3558" y="679"/>
                  </a:lnTo>
                  <a:lnTo>
                    <a:pt x="3560" y="683"/>
                  </a:lnTo>
                  <a:lnTo>
                    <a:pt x="3561" y="686"/>
                  </a:lnTo>
                  <a:lnTo>
                    <a:pt x="3564" y="690"/>
                  </a:lnTo>
                  <a:lnTo>
                    <a:pt x="3564" y="694"/>
                  </a:lnTo>
                  <a:lnTo>
                    <a:pt x="3566" y="699"/>
                  </a:lnTo>
                  <a:lnTo>
                    <a:pt x="3566" y="703"/>
                  </a:lnTo>
                  <a:lnTo>
                    <a:pt x="3566" y="708"/>
                  </a:lnTo>
                  <a:lnTo>
                    <a:pt x="3564" y="712"/>
                  </a:lnTo>
                  <a:lnTo>
                    <a:pt x="3563" y="717"/>
                  </a:lnTo>
                  <a:lnTo>
                    <a:pt x="3561" y="720"/>
                  </a:lnTo>
                  <a:lnTo>
                    <a:pt x="3560" y="723"/>
                  </a:lnTo>
                  <a:lnTo>
                    <a:pt x="3558" y="728"/>
                  </a:lnTo>
                  <a:lnTo>
                    <a:pt x="3557" y="731"/>
                  </a:lnTo>
                  <a:lnTo>
                    <a:pt x="3557" y="735"/>
                  </a:lnTo>
                  <a:lnTo>
                    <a:pt x="3557" y="738"/>
                  </a:lnTo>
                  <a:lnTo>
                    <a:pt x="3558" y="743"/>
                  </a:lnTo>
                  <a:lnTo>
                    <a:pt x="3561" y="746"/>
                  </a:lnTo>
                  <a:lnTo>
                    <a:pt x="3561" y="751"/>
                  </a:lnTo>
                  <a:lnTo>
                    <a:pt x="3561" y="755"/>
                  </a:lnTo>
                  <a:lnTo>
                    <a:pt x="3560" y="758"/>
                  </a:lnTo>
                  <a:lnTo>
                    <a:pt x="3557" y="761"/>
                  </a:lnTo>
                  <a:lnTo>
                    <a:pt x="3554" y="764"/>
                  </a:lnTo>
                  <a:lnTo>
                    <a:pt x="3552" y="766"/>
                  </a:lnTo>
                  <a:lnTo>
                    <a:pt x="3551" y="767"/>
                  </a:lnTo>
                  <a:lnTo>
                    <a:pt x="3549" y="769"/>
                  </a:lnTo>
                  <a:lnTo>
                    <a:pt x="3548" y="772"/>
                  </a:lnTo>
                  <a:lnTo>
                    <a:pt x="3546" y="777"/>
                  </a:lnTo>
                  <a:lnTo>
                    <a:pt x="3546" y="780"/>
                  </a:lnTo>
                  <a:lnTo>
                    <a:pt x="3546" y="786"/>
                  </a:lnTo>
                  <a:lnTo>
                    <a:pt x="3546" y="790"/>
                  </a:lnTo>
                  <a:lnTo>
                    <a:pt x="3545" y="793"/>
                  </a:lnTo>
                  <a:lnTo>
                    <a:pt x="3543" y="796"/>
                  </a:lnTo>
                  <a:lnTo>
                    <a:pt x="3542" y="799"/>
                  </a:lnTo>
                  <a:lnTo>
                    <a:pt x="3540" y="804"/>
                  </a:lnTo>
                  <a:lnTo>
                    <a:pt x="3540" y="809"/>
                  </a:lnTo>
                  <a:lnTo>
                    <a:pt x="3540" y="813"/>
                  </a:lnTo>
                  <a:lnTo>
                    <a:pt x="3543" y="816"/>
                  </a:lnTo>
                  <a:lnTo>
                    <a:pt x="3543" y="818"/>
                  </a:lnTo>
                  <a:lnTo>
                    <a:pt x="3543" y="821"/>
                  </a:lnTo>
                  <a:lnTo>
                    <a:pt x="3543" y="825"/>
                  </a:lnTo>
                  <a:lnTo>
                    <a:pt x="3543" y="831"/>
                  </a:lnTo>
                  <a:lnTo>
                    <a:pt x="3543" y="836"/>
                  </a:lnTo>
                  <a:lnTo>
                    <a:pt x="3543" y="841"/>
                  </a:lnTo>
                  <a:lnTo>
                    <a:pt x="3545" y="844"/>
                  </a:lnTo>
                  <a:lnTo>
                    <a:pt x="3546" y="847"/>
                  </a:lnTo>
                  <a:lnTo>
                    <a:pt x="3549" y="850"/>
                  </a:lnTo>
                  <a:lnTo>
                    <a:pt x="3551" y="851"/>
                  </a:lnTo>
                  <a:lnTo>
                    <a:pt x="3552" y="853"/>
                  </a:lnTo>
                  <a:lnTo>
                    <a:pt x="3554" y="856"/>
                  </a:lnTo>
                  <a:lnTo>
                    <a:pt x="3557" y="857"/>
                  </a:lnTo>
                  <a:lnTo>
                    <a:pt x="3560" y="859"/>
                  </a:lnTo>
                  <a:lnTo>
                    <a:pt x="3563" y="862"/>
                  </a:lnTo>
                  <a:lnTo>
                    <a:pt x="3566" y="864"/>
                  </a:lnTo>
                  <a:lnTo>
                    <a:pt x="3569" y="867"/>
                  </a:lnTo>
                  <a:lnTo>
                    <a:pt x="3572" y="868"/>
                  </a:lnTo>
                  <a:lnTo>
                    <a:pt x="3575" y="870"/>
                  </a:lnTo>
                  <a:lnTo>
                    <a:pt x="3578" y="873"/>
                  </a:lnTo>
                  <a:lnTo>
                    <a:pt x="3581" y="876"/>
                  </a:lnTo>
                  <a:lnTo>
                    <a:pt x="3584" y="877"/>
                  </a:lnTo>
                  <a:lnTo>
                    <a:pt x="3587" y="880"/>
                  </a:lnTo>
                  <a:lnTo>
                    <a:pt x="3589" y="882"/>
                  </a:lnTo>
                  <a:lnTo>
                    <a:pt x="3592" y="885"/>
                  </a:lnTo>
                  <a:lnTo>
                    <a:pt x="3593" y="888"/>
                  </a:lnTo>
                  <a:lnTo>
                    <a:pt x="3593" y="894"/>
                  </a:lnTo>
                  <a:lnTo>
                    <a:pt x="3593" y="899"/>
                  </a:lnTo>
                  <a:lnTo>
                    <a:pt x="3593" y="905"/>
                  </a:lnTo>
                  <a:lnTo>
                    <a:pt x="3593" y="909"/>
                  </a:lnTo>
                  <a:lnTo>
                    <a:pt x="3593" y="914"/>
                  </a:lnTo>
                  <a:lnTo>
                    <a:pt x="3593" y="918"/>
                  </a:lnTo>
                  <a:lnTo>
                    <a:pt x="3593" y="923"/>
                  </a:lnTo>
                  <a:lnTo>
                    <a:pt x="3592" y="926"/>
                  </a:lnTo>
                  <a:lnTo>
                    <a:pt x="3592" y="931"/>
                  </a:lnTo>
                  <a:lnTo>
                    <a:pt x="3590" y="935"/>
                  </a:lnTo>
                  <a:lnTo>
                    <a:pt x="3589" y="938"/>
                  </a:lnTo>
                  <a:lnTo>
                    <a:pt x="3589" y="943"/>
                  </a:lnTo>
                  <a:lnTo>
                    <a:pt x="3589" y="947"/>
                  </a:lnTo>
                  <a:lnTo>
                    <a:pt x="3587" y="952"/>
                  </a:lnTo>
                  <a:lnTo>
                    <a:pt x="3586" y="955"/>
                  </a:lnTo>
                  <a:lnTo>
                    <a:pt x="3586" y="960"/>
                  </a:lnTo>
                  <a:lnTo>
                    <a:pt x="3584" y="963"/>
                  </a:lnTo>
                  <a:lnTo>
                    <a:pt x="3583" y="967"/>
                  </a:lnTo>
                  <a:lnTo>
                    <a:pt x="3581" y="970"/>
                  </a:lnTo>
                  <a:lnTo>
                    <a:pt x="3578" y="973"/>
                  </a:lnTo>
                  <a:lnTo>
                    <a:pt x="3577" y="976"/>
                  </a:lnTo>
                  <a:lnTo>
                    <a:pt x="3575" y="979"/>
                  </a:lnTo>
                  <a:lnTo>
                    <a:pt x="3572" y="983"/>
                  </a:lnTo>
                  <a:lnTo>
                    <a:pt x="3569" y="984"/>
                  </a:lnTo>
                  <a:lnTo>
                    <a:pt x="3566" y="987"/>
                  </a:lnTo>
                  <a:lnTo>
                    <a:pt x="3564" y="990"/>
                  </a:lnTo>
                  <a:lnTo>
                    <a:pt x="3561" y="992"/>
                  </a:lnTo>
                  <a:lnTo>
                    <a:pt x="3558" y="995"/>
                  </a:lnTo>
                  <a:lnTo>
                    <a:pt x="3555" y="996"/>
                  </a:lnTo>
                  <a:lnTo>
                    <a:pt x="3552" y="999"/>
                  </a:lnTo>
                  <a:lnTo>
                    <a:pt x="3551" y="1001"/>
                  </a:lnTo>
                  <a:lnTo>
                    <a:pt x="3549" y="1001"/>
                  </a:lnTo>
                  <a:lnTo>
                    <a:pt x="3546" y="1004"/>
                  </a:lnTo>
                  <a:lnTo>
                    <a:pt x="3543" y="1005"/>
                  </a:lnTo>
                  <a:lnTo>
                    <a:pt x="3540" y="1007"/>
                  </a:lnTo>
                  <a:lnTo>
                    <a:pt x="3537" y="1008"/>
                  </a:lnTo>
                  <a:lnTo>
                    <a:pt x="3532" y="1010"/>
                  </a:lnTo>
                  <a:lnTo>
                    <a:pt x="3529" y="1013"/>
                  </a:lnTo>
                  <a:lnTo>
                    <a:pt x="3526" y="1015"/>
                  </a:lnTo>
                  <a:lnTo>
                    <a:pt x="3523" y="1016"/>
                  </a:lnTo>
                  <a:lnTo>
                    <a:pt x="3520" y="1019"/>
                  </a:lnTo>
                  <a:lnTo>
                    <a:pt x="3517" y="1021"/>
                  </a:lnTo>
                  <a:lnTo>
                    <a:pt x="3513" y="1022"/>
                  </a:lnTo>
                  <a:lnTo>
                    <a:pt x="3509" y="1024"/>
                  </a:lnTo>
                  <a:lnTo>
                    <a:pt x="3506" y="1025"/>
                  </a:lnTo>
                  <a:lnTo>
                    <a:pt x="3502" y="1027"/>
                  </a:lnTo>
                  <a:lnTo>
                    <a:pt x="3499" y="1028"/>
                  </a:lnTo>
                  <a:lnTo>
                    <a:pt x="3496" y="1031"/>
                  </a:lnTo>
                  <a:lnTo>
                    <a:pt x="3493" y="1033"/>
                  </a:lnTo>
                  <a:lnTo>
                    <a:pt x="3490" y="1034"/>
                  </a:lnTo>
                  <a:lnTo>
                    <a:pt x="3494" y="1036"/>
                  </a:lnTo>
                  <a:lnTo>
                    <a:pt x="3496" y="1037"/>
                  </a:lnTo>
                  <a:lnTo>
                    <a:pt x="3497" y="1039"/>
                  </a:lnTo>
                  <a:lnTo>
                    <a:pt x="3500" y="1041"/>
                  </a:lnTo>
                  <a:lnTo>
                    <a:pt x="3503" y="1044"/>
                  </a:lnTo>
                  <a:lnTo>
                    <a:pt x="3505" y="1047"/>
                  </a:lnTo>
                  <a:lnTo>
                    <a:pt x="3505" y="1051"/>
                  </a:lnTo>
                  <a:lnTo>
                    <a:pt x="3505" y="1056"/>
                  </a:lnTo>
                  <a:lnTo>
                    <a:pt x="3505" y="1059"/>
                  </a:lnTo>
                  <a:lnTo>
                    <a:pt x="3506" y="1062"/>
                  </a:lnTo>
                  <a:lnTo>
                    <a:pt x="3508" y="1066"/>
                  </a:lnTo>
                  <a:lnTo>
                    <a:pt x="3511" y="1070"/>
                  </a:lnTo>
                  <a:lnTo>
                    <a:pt x="3513" y="1071"/>
                  </a:lnTo>
                  <a:lnTo>
                    <a:pt x="3516" y="1074"/>
                  </a:lnTo>
                  <a:lnTo>
                    <a:pt x="3519" y="1077"/>
                  </a:lnTo>
                  <a:lnTo>
                    <a:pt x="3522" y="1079"/>
                  </a:lnTo>
                  <a:lnTo>
                    <a:pt x="3523" y="1082"/>
                  </a:lnTo>
                  <a:lnTo>
                    <a:pt x="3525" y="1085"/>
                  </a:lnTo>
                  <a:lnTo>
                    <a:pt x="3525" y="1089"/>
                  </a:lnTo>
                  <a:lnTo>
                    <a:pt x="3525" y="1094"/>
                  </a:lnTo>
                  <a:lnTo>
                    <a:pt x="3523" y="1099"/>
                  </a:lnTo>
                  <a:lnTo>
                    <a:pt x="3525" y="1102"/>
                  </a:lnTo>
                  <a:lnTo>
                    <a:pt x="3525" y="1106"/>
                  </a:lnTo>
                  <a:lnTo>
                    <a:pt x="3528" y="1108"/>
                  </a:lnTo>
                  <a:lnTo>
                    <a:pt x="3531" y="1111"/>
                  </a:lnTo>
                  <a:lnTo>
                    <a:pt x="3534" y="1112"/>
                  </a:lnTo>
                  <a:lnTo>
                    <a:pt x="3537" y="1114"/>
                  </a:lnTo>
                  <a:lnTo>
                    <a:pt x="3540" y="1117"/>
                  </a:lnTo>
                  <a:lnTo>
                    <a:pt x="3543" y="1118"/>
                  </a:lnTo>
                  <a:lnTo>
                    <a:pt x="3545" y="1121"/>
                  </a:lnTo>
                  <a:lnTo>
                    <a:pt x="3546" y="1126"/>
                  </a:lnTo>
                  <a:lnTo>
                    <a:pt x="3548" y="1131"/>
                  </a:lnTo>
                  <a:lnTo>
                    <a:pt x="3549" y="1134"/>
                  </a:lnTo>
                  <a:lnTo>
                    <a:pt x="3551" y="1137"/>
                  </a:lnTo>
                  <a:lnTo>
                    <a:pt x="3552" y="1140"/>
                  </a:lnTo>
                  <a:lnTo>
                    <a:pt x="3555" y="1143"/>
                  </a:lnTo>
                  <a:lnTo>
                    <a:pt x="3557" y="1146"/>
                  </a:lnTo>
                  <a:lnTo>
                    <a:pt x="3560" y="1149"/>
                  </a:lnTo>
                  <a:lnTo>
                    <a:pt x="3563" y="1150"/>
                  </a:lnTo>
                  <a:lnTo>
                    <a:pt x="3566" y="1153"/>
                  </a:lnTo>
                  <a:lnTo>
                    <a:pt x="3567" y="1157"/>
                  </a:lnTo>
                  <a:lnTo>
                    <a:pt x="3569" y="1160"/>
                  </a:lnTo>
                  <a:lnTo>
                    <a:pt x="3572" y="1163"/>
                  </a:lnTo>
                  <a:lnTo>
                    <a:pt x="3574" y="1166"/>
                  </a:lnTo>
                  <a:lnTo>
                    <a:pt x="3577" y="1167"/>
                  </a:lnTo>
                  <a:lnTo>
                    <a:pt x="3581" y="1169"/>
                  </a:lnTo>
                  <a:lnTo>
                    <a:pt x="3586" y="1169"/>
                  </a:lnTo>
                  <a:lnTo>
                    <a:pt x="3590" y="1169"/>
                  </a:lnTo>
                  <a:lnTo>
                    <a:pt x="3593" y="1170"/>
                  </a:lnTo>
                  <a:lnTo>
                    <a:pt x="3596" y="1173"/>
                  </a:lnTo>
                  <a:lnTo>
                    <a:pt x="3598" y="1176"/>
                  </a:lnTo>
                  <a:lnTo>
                    <a:pt x="3601" y="1178"/>
                  </a:lnTo>
                  <a:lnTo>
                    <a:pt x="3604" y="1179"/>
                  </a:lnTo>
                  <a:lnTo>
                    <a:pt x="3607" y="1182"/>
                  </a:lnTo>
                  <a:lnTo>
                    <a:pt x="3612" y="1184"/>
                  </a:lnTo>
                  <a:lnTo>
                    <a:pt x="3613" y="1186"/>
                  </a:lnTo>
                  <a:lnTo>
                    <a:pt x="3615" y="1189"/>
                  </a:lnTo>
                  <a:lnTo>
                    <a:pt x="3616" y="1189"/>
                  </a:lnTo>
                  <a:lnTo>
                    <a:pt x="3618" y="1193"/>
                  </a:lnTo>
                  <a:lnTo>
                    <a:pt x="3618" y="1198"/>
                  </a:lnTo>
                  <a:lnTo>
                    <a:pt x="3619" y="1201"/>
                  </a:lnTo>
                  <a:lnTo>
                    <a:pt x="3622" y="1204"/>
                  </a:lnTo>
                  <a:lnTo>
                    <a:pt x="3625" y="1205"/>
                  </a:lnTo>
                  <a:lnTo>
                    <a:pt x="3630" y="1207"/>
                  </a:lnTo>
                  <a:lnTo>
                    <a:pt x="3635" y="1207"/>
                  </a:lnTo>
                  <a:lnTo>
                    <a:pt x="3639" y="1207"/>
                  </a:lnTo>
                  <a:lnTo>
                    <a:pt x="3644" y="1208"/>
                  </a:lnTo>
                  <a:lnTo>
                    <a:pt x="3645" y="1211"/>
                  </a:lnTo>
                  <a:lnTo>
                    <a:pt x="3647" y="1215"/>
                  </a:lnTo>
                  <a:lnTo>
                    <a:pt x="3648" y="1219"/>
                  </a:lnTo>
                  <a:lnTo>
                    <a:pt x="3648" y="1224"/>
                  </a:lnTo>
                  <a:lnTo>
                    <a:pt x="3650" y="1228"/>
                  </a:lnTo>
                  <a:lnTo>
                    <a:pt x="3650" y="1233"/>
                  </a:lnTo>
                  <a:lnTo>
                    <a:pt x="3648" y="1236"/>
                  </a:lnTo>
                  <a:lnTo>
                    <a:pt x="3647" y="1239"/>
                  </a:lnTo>
                  <a:lnTo>
                    <a:pt x="3644" y="1242"/>
                  </a:lnTo>
                  <a:lnTo>
                    <a:pt x="3641" y="1245"/>
                  </a:lnTo>
                  <a:lnTo>
                    <a:pt x="3639" y="1248"/>
                  </a:lnTo>
                  <a:lnTo>
                    <a:pt x="3639" y="1253"/>
                  </a:lnTo>
                  <a:lnTo>
                    <a:pt x="3639" y="1257"/>
                  </a:lnTo>
                  <a:lnTo>
                    <a:pt x="3638" y="1262"/>
                  </a:lnTo>
                  <a:lnTo>
                    <a:pt x="3636" y="1265"/>
                  </a:lnTo>
                  <a:lnTo>
                    <a:pt x="3635" y="1268"/>
                  </a:lnTo>
                  <a:lnTo>
                    <a:pt x="3633" y="1273"/>
                  </a:lnTo>
                  <a:lnTo>
                    <a:pt x="3633" y="1274"/>
                  </a:lnTo>
                  <a:lnTo>
                    <a:pt x="3633" y="1277"/>
                  </a:lnTo>
                  <a:lnTo>
                    <a:pt x="3636" y="1280"/>
                  </a:lnTo>
                  <a:lnTo>
                    <a:pt x="3639" y="1280"/>
                  </a:lnTo>
                  <a:lnTo>
                    <a:pt x="3645" y="1280"/>
                  </a:lnTo>
                  <a:lnTo>
                    <a:pt x="3648" y="1282"/>
                  </a:lnTo>
                  <a:lnTo>
                    <a:pt x="3650" y="1285"/>
                  </a:lnTo>
                  <a:lnTo>
                    <a:pt x="3653" y="1288"/>
                  </a:lnTo>
                  <a:lnTo>
                    <a:pt x="3654" y="1291"/>
                  </a:lnTo>
                  <a:lnTo>
                    <a:pt x="3657" y="1292"/>
                  </a:lnTo>
                  <a:lnTo>
                    <a:pt x="3662" y="1294"/>
                  </a:lnTo>
                  <a:lnTo>
                    <a:pt x="3667" y="1295"/>
                  </a:lnTo>
                  <a:lnTo>
                    <a:pt x="3670" y="1295"/>
                  </a:lnTo>
                  <a:lnTo>
                    <a:pt x="3674" y="1297"/>
                  </a:lnTo>
                  <a:lnTo>
                    <a:pt x="3676" y="1298"/>
                  </a:lnTo>
                  <a:lnTo>
                    <a:pt x="3676" y="1303"/>
                  </a:lnTo>
                  <a:lnTo>
                    <a:pt x="3677" y="1308"/>
                  </a:lnTo>
                  <a:lnTo>
                    <a:pt x="3677" y="1312"/>
                  </a:lnTo>
                  <a:lnTo>
                    <a:pt x="3679" y="1317"/>
                  </a:lnTo>
                  <a:lnTo>
                    <a:pt x="3680" y="1320"/>
                  </a:lnTo>
                  <a:lnTo>
                    <a:pt x="3682" y="1324"/>
                  </a:lnTo>
                  <a:lnTo>
                    <a:pt x="3683" y="1327"/>
                  </a:lnTo>
                  <a:lnTo>
                    <a:pt x="3686" y="1331"/>
                  </a:lnTo>
                  <a:lnTo>
                    <a:pt x="3690" y="1332"/>
                  </a:lnTo>
                  <a:lnTo>
                    <a:pt x="3694" y="1331"/>
                  </a:lnTo>
                  <a:lnTo>
                    <a:pt x="3697" y="1329"/>
                  </a:lnTo>
                  <a:lnTo>
                    <a:pt x="3700" y="1326"/>
                  </a:lnTo>
                  <a:lnTo>
                    <a:pt x="3702" y="1324"/>
                  </a:lnTo>
                  <a:lnTo>
                    <a:pt x="3705" y="1321"/>
                  </a:lnTo>
                  <a:lnTo>
                    <a:pt x="3706" y="1317"/>
                  </a:lnTo>
                  <a:lnTo>
                    <a:pt x="3708" y="1314"/>
                  </a:lnTo>
                  <a:lnTo>
                    <a:pt x="3709" y="1311"/>
                  </a:lnTo>
                  <a:lnTo>
                    <a:pt x="3712" y="1308"/>
                  </a:lnTo>
                  <a:lnTo>
                    <a:pt x="3715" y="1306"/>
                  </a:lnTo>
                  <a:lnTo>
                    <a:pt x="3722" y="1306"/>
                  </a:lnTo>
                  <a:lnTo>
                    <a:pt x="3725" y="1306"/>
                  </a:lnTo>
                  <a:lnTo>
                    <a:pt x="3728" y="1303"/>
                  </a:lnTo>
                  <a:lnTo>
                    <a:pt x="3729" y="1298"/>
                  </a:lnTo>
                  <a:lnTo>
                    <a:pt x="3728" y="1294"/>
                  </a:lnTo>
                  <a:lnTo>
                    <a:pt x="3728" y="1289"/>
                  </a:lnTo>
                  <a:lnTo>
                    <a:pt x="3729" y="1286"/>
                  </a:lnTo>
                  <a:lnTo>
                    <a:pt x="3731" y="1282"/>
                  </a:lnTo>
                  <a:lnTo>
                    <a:pt x="3732" y="1279"/>
                  </a:lnTo>
                  <a:lnTo>
                    <a:pt x="3735" y="1276"/>
                  </a:lnTo>
                  <a:lnTo>
                    <a:pt x="3737" y="1273"/>
                  </a:lnTo>
                  <a:lnTo>
                    <a:pt x="3738" y="1269"/>
                  </a:lnTo>
                  <a:lnTo>
                    <a:pt x="3740" y="1265"/>
                  </a:lnTo>
                  <a:lnTo>
                    <a:pt x="3740" y="1260"/>
                  </a:lnTo>
                  <a:lnTo>
                    <a:pt x="3741" y="1257"/>
                  </a:lnTo>
                  <a:lnTo>
                    <a:pt x="3743" y="1254"/>
                  </a:lnTo>
                  <a:lnTo>
                    <a:pt x="3748" y="1253"/>
                  </a:lnTo>
                  <a:lnTo>
                    <a:pt x="3754" y="1253"/>
                  </a:lnTo>
                  <a:lnTo>
                    <a:pt x="3758" y="1253"/>
                  </a:lnTo>
                  <a:lnTo>
                    <a:pt x="3763" y="1253"/>
                  </a:lnTo>
                  <a:lnTo>
                    <a:pt x="3766" y="1254"/>
                  </a:lnTo>
                  <a:lnTo>
                    <a:pt x="3769" y="1257"/>
                  </a:lnTo>
                  <a:lnTo>
                    <a:pt x="3772" y="1260"/>
                  </a:lnTo>
                  <a:lnTo>
                    <a:pt x="3773" y="1263"/>
                  </a:lnTo>
                  <a:lnTo>
                    <a:pt x="3775" y="1266"/>
                  </a:lnTo>
                  <a:lnTo>
                    <a:pt x="3777" y="1271"/>
                  </a:lnTo>
                  <a:lnTo>
                    <a:pt x="3780" y="1273"/>
                  </a:lnTo>
                  <a:lnTo>
                    <a:pt x="3783" y="1274"/>
                  </a:lnTo>
                  <a:lnTo>
                    <a:pt x="3787" y="1274"/>
                  </a:lnTo>
                  <a:lnTo>
                    <a:pt x="3792" y="1274"/>
                  </a:lnTo>
                  <a:lnTo>
                    <a:pt x="3796" y="1273"/>
                  </a:lnTo>
                  <a:lnTo>
                    <a:pt x="3801" y="1274"/>
                  </a:lnTo>
                  <a:lnTo>
                    <a:pt x="3805" y="1274"/>
                  </a:lnTo>
                  <a:lnTo>
                    <a:pt x="3809" y="1271"/>
                  </a:lnTo>
                  <a:lnTo>
                    <a:pt x="3812" y="1268"/>
                  </a:lnTo>
                  <a:lnTo>
                    <a:pt x="3815" y="1266"/>
                  </a:lnTo>
                  <a:lnTo>
                    <a:pt x="3819" y="1268"/>
                  </a:lnTo>
                  <a:lnTo>
                    <a:pt x="3822" y="1269"/>
                  </a:lnTo>
                  <a:lnTo>
                    <a:pt x="3824" y="1273"/>
                  </a:lnTo>
                  <a:lnTo>
                    <a:pt x="3824" y="1277"/>
                  </a:lnTo>
                  <a:lnTo>
                    <a:pt x="3824" y="1282"/>
                  </a:lnTo>
                  <a:lnTo>
                    <a:pt x="3822" y="1286"/>
                  </a:lnTo>
                  <a:lnTo>
                    <a:pt x="3824" y="1289"/>
                  </a:lnTo>
                  <a:lnTo>
                    <a:pt x="3828" y="1292"/>
                  </a:lnTo>
                  <a:lnTo>
                    <a:pt x="3831" y="1292"/>
                  </a:lnTo>
                  <a:lnTo>
                    <a:pt x="3836" y="1294"/>
                  </a:lnTo>
                  <a:lnTo>
                    <a:pt x="3841" y="1292"/>
                  </a:lnTo>
                  <a:lnTo>
                    <a:pt x="3844" y="1289"/>
                  </a:lnTo>
                  <a:lnTo>
                    <a:pt x="3845" y="1286"/>
                  </a:lnTo>
                  <a:lnTo>
                    <a:pt x="3848" y="1288"/>
                  </a:lnTo>
                  <a:lnTo>
                    <a:pt x="3848" y="1292"/>
                  </a:lnTo>
                  <a:lnTo>
                    <a:pt x="3848" y="1297"/>
                  </a:lnTo>
                  <a:lnTo>
                    <a:pt x="3848" y="1300"/>
                  </a:lnTo>
                  <a:lnTo>
                    <a:pt x="3848" y="1305"/>
                  </a:lnTo>
                  <a:lnTo>
                    <a:pt x="3850" y="1309"/>
                  </a:lnTo>
                  <a:lnTo>
                    <a:pt x="3851" y="1312"/>
                  </a:lnTo>
                  <a:lnTo>
                    <a:pt x="3854" y="1315"/>
                  </a:lnTo>
                  <a:lnTo>
                    <a:pt x="3854" y="1318"/>
                  </a:lnTo>
                  <a:lnTo>
                    <a:pt x="3856" y="1323"/>
                  </a:lnTo>
                  <a:lnTo>
                    <a:pt x="3856" y="1327"/>
                  </a:lnTo>
                  <a:lnTo>
                    <a:pt x="3859" y="1331"/>
                  </a:lnTo>
                  <a:lnTo>
                    <a:pt x="3862" y="1332"/>
                  </a:lnTo>
                  <a:lnTo>
                    <a:pt x="3865" y="1335"/>
                  </a:lnTo>
                  <a:lnTo>
                    <a:pt x="3867" y="1338"/>
                  </a:lnTo>
                  <a:lnTo>
                    <a:pt x="3870" y="1341"/>
                  </a:lnTo>
                  <a:lnTo>
                    <a:pt x="3871" y="1343"/>
                  </a:lnTo>
                  <a:lnTo>
                    <a:pt x="3876" y="1344"/>
                  </a:lnTo>
                  <a:lnTo>
                    <a:pt x="3880" y="1346"/>
                  </a:lnTo>
                  <a:lnTo>
                    <a:pt x="3882" y="1349"/>
                  </a:lnTo>
                  <a:lnTo>
                    <a:pt x="3883" y="1352"/>
                  </a:lnTo>
                  <a:lnTo>
                    <a:pt x="3885" y="1356"/>
                  </a:lnTo>
                  <a:lnTo>
                    <a:pt x="3886" y="1360"/>
                  </a:lnTo>
                  <a:lnTo>
                    <a:pt x="3889" y="1361"/>
                  </a:lnTo>
                  <a:lnTo>
                    <a:pt x="3891" y="1364"/>
                  </a:lnTo>
                  <a:lnTo>
                    <a:pt x="3894" y="1369"/>
                  </a:lnTo>
                  <a:lnTo>
                    <a:pt x="3892" y="1372"/>
                  </a:lnTo>
                  <a:lnTo>
                    <a:pt x="3889" y="1375"/>
                  </a:lnTo>
                  <a:lnTo>
                    <a:pt x="3888" y="1378"/>
                  </a:lnTo>
                  <a:lnTo>
                    <a:pt x="3886" y="1381"/>
                  </a:lnTo>
                  <a:lnTo>
                    <a:pt x="3883" y="1384"/>
                  </a:lnTo>
                  <a:lnTo>
                    <a:pt x="3882" y="1387"/>
                  </a:lnTo>
                  <a:lnTo>
                    <a:pt x="3880" y="1390"/>
                  </a:lnTo>
                  <a:lnTo>
                    <a:pt x="3879" y="1395"/>
                  </a:lnTo>
                  <a:lnTo>
                    <a:pt x="3877" y="1398"/>
                  </a:lnTo>
                  <a:lnTo>
                    <a:pt x="3877" y="1402"/>
                  </a:lnTo>
                  <a:lnTo>
                    <a:pt x="3879" y="1407"/>
                  </a:lnTo>
                  <a:lnTo>
                    <a:pt x="3880" y="1411"/>
                  </a:lnTo>
                  <a:lnTo>
                    <a:pt x="3882" y="1414"/>
                  </a:lnTo>
                  <a:lnTo>
                    <a:pt x="3886" y="1416"/>
                  </a:lnTo>
                  <a:lnTo>
                    <a:pt x="3889" y="1418"/>
                  </a:lnTo>
                  <a:lnTo>
                    <a:pt x="3894" y="1418"/>
                  </a:lnTo>
                  <a:lnTo>
                    <a:pt x="3899" y="1419"/>
                  </a:lnTo>
                  <a:lnTo>
                    <a:pt x="3902" y="1421"/>
                  </a:lnTo>
                  <a:lnTo>
                    <a:pt x="3903" y="1424"/>
                  </a:lnTo>
                  <a:lnTo>
                    <a:pt x="3903" y="1428"/>
                  </a:lnTo>
                  <a:lnTo>
                    <a:pt x="3905" y="1431"/>
                  </a:lnTo>
                  <a:lnTo>
                    <a:pt x="3903" y="1434"/>
                  </a:lnTo>
                  <a:lnTo>
                    <a:pt x="3903" y="1439"/>
                  </a:lnTo>
                  <a:lnTo>
                    <a:pt x="3902" y="1442"/>
                  </a:lnTo>
                  <a:lnTo>
                    <a:pt x="3899" y="1445"/>
                  </a:lnTo>
                  <a:lnTo>
                    <a:pt x="3897" y="1448"/>
                  </a:lnTo>
                  <a:lnTo>
                    <a:pt x="3899" y="1453"/>
                  </a:lnTo>
                  <a:lnTo>
                    <a:pt x="3900" y="1456"/>
                  </a:lnTo>
                  <a:lnTo>
                    <a:pt x="3903" y="1459"/>
                  </a:lnTo>
                  <a:lnTo>
                    <a:pt x="3905" y="1462"/>
                  </a:lnTo>
                  <a:lnTo>
                    <a:pt x="3906" y="1465"/>
                  </a:lnTo>
                  <a:lnTo>
                    <a:pt x="3908" y="1469"/>
                  </a:lnTo>
                  <a:lnTo>
                    <a:pt x="3908" y="1474"/>
                  </a:lnTo>
                  <a:lnTo>
                    <a:pt x="3911" y="1477"/>
                  </a:lnTo>
                  <a:lnTo>
                    <a:pt x="3915" y="1477"/>
                  </a:lnTo>
                  <a:lnTo>
                    <a:pt x="3918" y="1476"/>
                  </a:lnTo>
                  <a:lnTo>
                    <a:pt x="3920" y="1476"/>
                  </a:lnTo>
                  <a:lnTo>
                    <a:pt x="3923" y="1476"/>
                  </a:lnTo>
                  <a:lnTo>
                    <a:pt x="3926" y="1477"/>
                  </a:lnTo>
                  <a:lnTo>
                    <a:pt x="3929" y="1480"/>
                  </a:lnTo>
                  <a:lnTo>
                    <a:pt x="3931" y="1483"/>
                  </a:lnTo>
                  <a:lnTo>
                    <a:pt x="3934" y="1485"/>
                  </a:lnTo>
                  <a:lnTo>
                    <a:pt x="3937" y="1486"/>
                  </a:lnTo>
                  <a:lnTo>
                    <a:pt x="3940" y="1489"/>
                  </a:lnTo>
                  <a:lnTo>
                    <a:pt x="3941" y="1492"/>
                  </a:lnTo>
                  <a:lnTo>
                    <a:pt x="3946" y="1494"/>
                  </a:lnTo>
                  <a:lnTo>
                    <a:pt x="3949" y="1495"/>
                  </a:lnTo>
                  <a:lnTo>
                    <a:pt x="3953" y="1497"/>
                  </a:lnTo>
                  <a:lnTo>
                    <a:pt x="3958" y="1497"/>
                  </a:lnTo>
                  <a:lnTo>
                    <a:pt x="3963" y="1497"/>
                  </a:lnTo>
                  <a:lnTo>
                    <a:pt x="3966" y="1498"/>
                  </a:lnTo>
                  <a:lnTo>
                    <a:pt x="3969" y="1501"/>
                  </a:lnTo>
                  <a:lnTo>
                    <a:pt x="3969" y="1506"/>
                  </a:lnTo>
                  <a:lnTo>
                    <a:pt x="3967" y="1509"/>
                  </a:lnTo>
                  <a:lnTo>
                    <a:pt x="3964" y="1512"/>
                  </a:lnTo>
                  <a:lnTo>
                    <a:pt x="3963" y="1515"/>
                  </a:lnTo>
                  <a:lnTo>
                    <a:pt x="3963" y="1518"/>
                  </a:lnTo>
                  <a:lnTo>
                    <a:pt x="3964" y="1523"/>
                  </a:lnTo>
                  <a:lnTo>
                    <a:pt x="3969" y="1527"/>
                  </a:lnTo>
                  <a:lnTo>
                    <a:pt x="3970" y="1527"/>
                  </a:lnTo>
                  <a:lnTo>
                    <a:pt x="3972" y="1529"/>
                  </a:lnTo>
                  <a:lnTo>
                    <a:pt x="3975" y="1532"/>
                  </a:lnTo>
                  <a:lnTo>
                    <a:pt x="3976" y="1534"/>
                  </a:lnTo>
                  <a:lnTo>
                    <a:pt x="3976" y="1538"/>
                  </a:lnTo>
                  <a:lnTo>
                    <a:pt x="3978" y="1541"/>
                  </a:lnTo>
                  <a:lnTo>
                    <a:pt x="3981" y="1544"/>
                  </a:lnTo>
                  <a:lnTo>
                    <a:pt x="3984" y="1546"/>
                  </a:lnTo>
                  <a:lnTo>
                    <a:pt x="3989" y="1547"/>
                  </a:lnTo>
                  <a:lnTo>
                    <a:pt x="3990" y="1550"/>
                  </a:lnTo>
                  <a:lnTo>
                    <a:pt x="3987" y="1553"/>
                  </a:lnTo>
                  <a:lnTo>
                    <a:pt x="3984" y="1555"/>
                  </a:lnTo>
                  <a:lnTo>
                    <a:pt x="3981" y="1558"/>
                  </a:lnTo>
                  <a:lnTo>
                    <a:pt x="3979" y="1558"/>
                  </a:lnTo>
                  <a:lnTo>
                    <a:pt x="3978" y="1559"/>
                  </a:lnTo>
                  <a:lnTo>
                    <a:pt x="3978" y="1562"/>
                  </a:lnTo>
                  <a:lnTo>
                    <a:pt x="3979" y="1567"/>
                  </a:lnTo>
                  <a:lnTo>
                    <a:pt x="3981" y="1570"/>
                  </a:lnTo>
                  <a:lnTo>
                    <a:pt x="3981" y="1575"/>
                  </a:lnTo>
                  <a:lnTo>
                    <a:pt x="3981" y="1579"/>
                  </a:lnTo>
                  <a:lnTo>
                    <a:pt x="3978" y="1582"/>
                  </a:lnTo>
                  <a:lnTo>
                    <a:pt x="3976" y="1585"/>
                  </a:lnTo>
                  <a:lnTo>
                    <a:pt x="3979" y="1588"/>
                  </a:lnTo>
                  <a:lnTo>
                    <a:pt x="3984" y="1587"/>
                  </a:lnTo>
                  <a:lnTo>
                    <a:pt x="3987" y="1585"/>
                  </a:lnTo>
                  <a:lnTo>
                    <a:pt x="3992" y="1587"/>
                  </a:lnTo>
                  <a:lnTo>
                    <a:pt x="3995" y="1588"/>
                  </a:lnTo>
                  <a:lnTo>
                    <a:pt x="3998" y="1587"/>
                  </a:lnTo>
                  <a:lnTo>
                    <a:pt x="4001" y="1584"/>
                  </a:lnTo>
                  <a:lnTo>
                    <a:pt x="4002" y="1581"/>
                  </a:lnTo>
                  <a:lnTo>
                    <a:pt x="4002" y="1576"/>
                  </a:lnTo>
                  <a:lnTo>
                    <a:pt x="4002" y="1572"/>
                  </a:lnTo>
                  <a:lnTo>
                    <a:pt x="4002" y="1567"/>
                  </a:lnTo>
                  <a:lnTo>
                    <a:pt x="4004" y="1562"/>
                  </a:lnTo>
                  <a:lnTo>
                    <a:pt x="4008" y="1564"/>
                  </a:lnTo>
                  <a:lnTo>
                    <a:pt x="4010" y="1567"/>
                  </a:lnTo>
                  <a:lnTo>
                    <a:pt x="4013" y="1570"/>
                  </a:lnTo>
                  <a:lnTo>
                    <a:pt x="4013" y="1575"/>
                  </a:lnTo>
                  <a:lnTo>
                    <a:pt x="4015" y="1578"/>
                  </a:lnTo>
                  <a:lnTo>
                    <a:pt x="4015" y="1582"/>
                  </a:lnTo>
                  <a:lnTo>
                    <a:pt x="4016" y="1587"/>
                  </a:lnTo>
                  <a:lnTo>
                    <a:pt x="4016" y="1591"/>
                  </a:lnTo>
                  <a:lnTo>
                    <a:pt x="4018" y="1596"/>
                  </a:lnTo>
                  <a:lnTo>
                    <a:pt x="4018" y="1601"/>
                  </a:lnTo>
                  <a:lnTo>
                    <a:pt x="4019" y="1605"/>
                  </a:lnTo>
                  <a:lnTo>
                    <a:pt x="4018" y="1610"/>
                  </a:lnTo>
                  <a:lnTo>
                    <a:pt x="4015" y="1613"/>
                  </a:lnTo>
                  <a:lnTo>
                    <a:pt x="4011" y="1614"/>
                  </a:lnTo>
                  <a:lnTo>
                    <a:pt x="4008" y="1616"/>
                  </a:lnTo>
                  <a:lnTo>
                    <a:pt x="4004" y="1617"/>
                  </a:lnTo>
                  <a:lnTo>
                    <a:pt x="3999" y="1616"/>
                  </a:lnTo>
                  <a:lnTo>
                    <a:pt x="3996" y="1614"/>
                  </a:lnTo>
                  <a:lnTo>
                    <a:pt x="3993" y="1613"/>
                  </a:lnTo>
                  <a:lnTo>
                    <a:pt x="3989" y="1613"/>
                  </a:lnTo>
                  <a:lnTo>
                    <a:pt x="3986" y="1616"/>
                  </a:lnTo>
                  <a:lnTo>
                    <a:pt x="3986" y="1620"/>
                  </a:lnTo>
                  <a:lnTo>
                    <a:pt x="3987" y="1622"/>
                  </a:lnTo>
                  <a:lnTo>
                    <a:pt x="3990" y="1625"/>
                  </a:lnTo>
                  <a:lnTo>
                    <a:pt x="3993" y="1628"/>
                  </a:lnTo>
                  <a:lnTo>
                    <a:pt x="3995" y="1631"/>
                  </a:lnTo>
                  <a:lnTo>
                    <a:pt x="3995" y="1637"/>
                  </a:lnTo>
                  <a:lnTo>
                    <a:pt x="3993" y="1640"/>
                  </a:lnTo>
                  <a:lnTo>
                    <a:pt x="3992" y="1643"/>
                  </a:lnTo>
                  <a:lnTo>
                    <a:pt x="3989" y="1646"/>
                  </a:lnTo>
                  <a:lnTo>
                    <a:pt x="3986" y="1648"/>
                  </a:lnTo>
                  <a:lnTo>
                    <a:pt x="3984" y="1653"/>
                  </a:lnTo>
                  <a:lnTo>
                    <a:pt x="3984" y="1656"/>
                  </a:lnTo>
                  <a:lnTo>
                    <a:pt x="3986" y="1660"/>
                  </a:lnTo>
                  <a:lnTo>
                    <a:pt x="3987" y="1663"/>
                  </a:lnTo>
                  <a:lnTo>
                    <a:pt x="3987" y="1666"/>
                  </a:lnTo>
                  <a:lnTo>
                    <a:pt x="3987" y="1669"/>
                  </a:lnTo>
                  <a:lnTo>
                    <a:pt x="3984" y="1672"/>
                  </a:lnTo>
                  <a:lnTo>
                    <a:pt x="3982" y="1674"/>
                  </a:lnTo>
                  <a:lnTo>
                    <a:pt x="3981" y="1678"/>
                  </a:lnTo>
                  <a:lnTo>
                    <a:pt x="3982" y="1683"/>
                  </a:lnTo>
                  <a:lnTo>
                    <a:pt x="3986" y="1685"/>
                  </a:lnTo>
                  <a:lnTo>
                    <a:pt x="3990" y="1685"/>
                  </a:lnTo>
                  <a:lnTo>
                    <a:pt x="3995" y="1683"/>
                  </a:lnTo>
                  <a:lnTo>
                    <a:pt x="3998" y="1682"/>
                  </a:lnTo>
                  <a:lnTo>
                    <a:pt x="3999" y="1686"/>
                  </a:lnTo>
                  <a:lnTo>
                    <a:pt x="4001" y="1691"/>
                  </a:lnTo>
                  <a:lnTo>
                    <a:pt x="4001" y="1695"/>
                  </a:lnTo>
                  <a:lnTo>
                    <a:pt x="3999" y="1700"/>
                  </a:lnTo>
                  <a:lnTo>
                    <a:pt x="3999" y="1704"/>
                  </a:lnTo>
                  <a:lnTo>
                    <a:pt x="4001" y="1709"/>
                  </a:lnTo>
                  <a:lnTo>
                    <a:pt x="4002" y="1714"/>
                  </a:lnTo>
                  <a:lnTo>
                    <a:pt x="4002" y="1718"/>
                  </a:lnTo>
                  <a:lnTo>
                    <a:pt x="4001" y="1723"/>
                  </a:lnTo>
                  <a:lnTo>
                    <a:pt x="3999" y="1726"/>
                  </a:lnTo>
                  <a:lnTo>
                    <a:pt x="3996" y="1729"/>
                  </a:lnTo>
                  <a:lnTo>
                    <a:pt x="3993" y="1730"/>
                  </a:lnTo>
                  <a:lnTo>
                    <a:pt x="3993" y="1735"/>
                  </a:lnTo>
                  <a:lnTo>
                    <a:pt x="3996" y="1736"/>
                  </a:lnTo>
                  <a:lnTo>
                    <a:pt x="3999" y="1738"/>
                  </a:lnTo>
                  <a:lnTo>
                    <a:pt x="4002" y="1741"/>
                  </a:lnTo>
                  <a:lnTo>
                    <a:pt x="4004" y="1744"/>
                  </a:lnTo>
                  <a:lnTo>
                    <a:pt x="4002" y="1749"/>
                  </a:lnTo>
                  <a:lnTo>
                    <a:pt x="4004" y="1753"/>
                  </a:lnTo>
                  <a:lnTo>
                    <a:pt x="4007" y="1756"/>
                  </a:lnTo>
                  <a:lnTo>
                    <a:pt x="4007" y="1759"/>
                  </a:lnTo>
                  <a:lnTo>
                    <a:pt x="4004" y="1762"/>
                  </a:lnTo>
                  <a:lnTo>
                    <a:pt x="4001" y="1764"/>
                  </a:lnTo>
                  <a:lnTo>
                    <a:pt x="3996" y="1764"/>
                  </a:lnTo>
                  <a:lnTo>
                    <a:pt x="3992" y="1765"/>
                  </a:lnTo>
                  <a:lnTo>
                    <a:pt x="3987" y="1765"/>
                  </a:lnTo>
                  <a:lnTo>
                    <a:pt x="3982" y="1765"/>
                  </a:lnTo>
                  <a:lnTo>
                    <a:pt x="3978" y="1764"/>
                  </a:lnTo>
                  <a:lnTo>
                    <a:pt x="3975" y="1765"/>
                  </a:lnTo>
                  <a:lnTo>
                    <a:pt x="3973" y="1770"/>
                  </a:lnTo>
                  <a:lnTo>
                    <a:pt x="3973" y="1775"/>
                  </a:lnTo>
                  <a:lnTo>
                    <a:pt x="3973" y="1779"/>
                  </a:lnTo>
                  <a:lnTo>
                    <a:pt x="3973" y="1784"/>
                  </a:lnTo>
                  <a:lnTo>
                    <a:pt x="3970" y="1785"/>
                  </a:lnTo>
                  <a:lnTo>
                    <a:pt x="3966" y="1787"/>
                  </a:lnTo>
                  <a:lnTo>
                    <a:pt x="3963" y="1787"/>
                  </a:lnTo>
                  <a:lnTo>
                    <a:pt x="3960" y="1790"/>
                  </a:lnTo>
                  <a:lnTo>
                    <a:pt x="3958" y="1794"/>
                  </a:lnTo>
                  <a:lnTo>
                    <a:pt x="3957" y="1798"/>
                  </a:lnTo>
                  <a:lnTo>
                    <a:pt x="3957" y="1801"/>
                  </a:lnTo>
                  <a:lnTo>
                    <a:pt x="3957" y="1804"/>
                  </a:lnTo>
                  <a:lnTo>
                    <a:pt x="3958" y="1805"/>
                  </a:lnTo>
                  <a:lnTo>
                    <a:pt x="3961" y="1808"/>
                  </a:lnTo>
                  <a:lnTo>
                    <a:pt x="3966" y="1808"/>
                  </a:lnTo>
                  <a:lnTo>
                    <a:pt x="3970" y="1808"/>
                  </a:lnTo>
                  <a:lnTo>
                    <a:pt x="3975" y="1810"/>
                  </a:lnTo>
                  <a:lnTo>
                    <a:pt x="3976" y="1813"/>
                  </a:lnTo>
                  <a:lnTo>
                    <a:pt x="3978" y="1816"/>
                  </a:lnTo>
                  <a:lnTo>
                    <a:pt x="3978" y="1820"/>
                  </a:lnTo>
                  <a:lnTo>
                    <a:pt x="3979" y="1825"/>
                  </a:lnTo>
                  <a:lnTo>
                    <a:pt x="3979" y="1830"/>
                  </a:lnTo>
                  <a:lnTo>
                    <a:pt x="3978" y="1833"/>
                  </a:lnTo>
                  <a:lnTo>
                    <a:pt x="3978" y="1836"/>
                  </a:lnTo>
                  <a:lnTo>
                    <a:pt x="3975" y="1839"/>
                  </a:lnTo>
                  <a:lnTo>
                    <a:pt x="3973" y="1843"/>
                  </a:lnTo>
                  <a:lnTo>
                    <a:pt x="3972" y="1846"/>
                  </a:lnTo>
                  <a:lnTo>
                    <a:pt x="3973" y="1851"/>
                  </a:lnTo>
                  <a:lnTo>
                    <a:pt x="3975" y="1854"/>
                  </a:lnTo>
                  <a:lnTo>
                    <a:pt x="3976" y="1857"/>
                  </a:lnTo>
                  <a:lnTo>
                    <a:pt x="3979" y="1860"/>
                  </a:lnTo>
                  <a:lnTo>
                    <a:pt x="3981" y="1863"/>
                  </a:lnTo>
                  <a:lnTo>
                    <a:pt x="3982" y="1868"/>
                  </a:lnTo>
                  <a:lnTo>
                    <a:pt x="3982" y="1872"/>
                  </a:lnTo>
                  <a:lnTo>
                    <a:pt x="3982" y="1877"/>
                  </a:lnTo>
                  <a:lnTo>
                    <a:pt x="3979" y="1878"/>
                  </a:lnTo>
                  <a:lnTo>
                    <a:pt x="3976" y="1881"/>
                  </a:lnTo>
                  <a:lnTo>
                    <a:pt x="3973" y="1883"/>
                  </a:lnTo>
                  <a:lnTo>
                    <a:pt x="3969" y="1885"/>
                  </a:lnTo>
                  <a:lnTo>
                    <a:pt x="3964" y="1886"/>
                  </a:lnTo>
                  <a:lnTo>
                    <a:pt x="3961" y="1886"/>
                  </a:lnTo>
                  <a:lnTo>
                    <a:pt x="3958" y="1888"/>
                  </a:lnTo>
                  <a:lnTo>
                    <a:pt x="3957" y="1891"/>
                  </a:lnTo>
                  <a:lnTo>
                    <a:pt x="3958" y="1894"/>
                  </a:lnTo>
                  <a:lnTo>
                    <a:pt x="3961" y="1895"/>
                  </a:lnTo>
                  <a:lnTo>
                    <a:pt x="3966" y="1895"/>
                  </a:lnTo>
                  <a:lnTo>
                    <a:pt x="3969" y="1898"/>
                  </a:lnTo>
                  <a:lnTo>
                    <a:pt x="3970" y="1901"/>
                  </a:lnTo>
                  <a:lnTo>
                    <a:pt x="3972" y="1906"/>
                  </a:lnTo>
                  <a:lnTo>
                    <a:pt x="3973" y="1910"/>
                  </a:lnTo>
                  <a:lnTo>
                    <a:pt x="3975" y="1914"/>
                  </a:lnTo>
                  <a:lnTo>
                    <a:pt x="3976" y="1917"/>
                  </a:lnTo>
                  <a:lnTo>
                    <a:pt x="3979" y="1918"/>
                  </a:lnTo>
                  <a:lnTo>
                    <a:pt x="3984" y="1918"/>
                  </a:lnTo>
                  <a:lnTo>
                    <a:pt x="3986" y="1917"/>
                  </a:lnTo>
                  <a:lnTo>
                    <a:pt x="3986" y="1912"/>
                  </a:lnTo>
                  <a:lnTo>
                    <a:pt x="3984" y="1907"/>
                  </a:lnTo>
                  <a:lnTo>
                    <a:pt x="3984" y="1904"/>
                  </a:lnTo>
                  <a:lnTo>
                    <a:pt x="3987" y="1901"/>
                  </a:lnTo>
                  <a:lnTo>
                    <a:pt x="3992" y="1904"/>
                  </a:lnTo>
                  <a:lnTo>
                    <a:pt x="3995" y="1906"/>
                  </a:lnTo>
                  <a:lnTo>
                    <a:pt x="3996" y="1909"/>
                  </a:lnTo>
                  <a:lnTo>
                    <a:pt x="3998" y="1914"/>
                  </a:lnTo>
                  <a:lnTo>
                    <a:pt x="3998" y="1917"/>
                  </a:lnTo>
                  <a:lnTo>
                    <a:pt x="3999" y="1921"/>
                  </a:lnTo>
                  <a:lnTo>
                    <a:pt x="4002" y="1924"/>
                  </a:lnTo>
                  <a:lnTo>
                    <a:pt x="4004" y="1927"/>
                  </a:lnTo>
                  <a:lnTo>
                    <a:pt x="4004" y="1932"/>
                  </a:lnTo>
                  <a:lnTo>
                    <a:pt x="4004" y="1936"/>
                  </a:lnTo>
                  <a:lnTo>
                    <a:pt x="4005" y="1939"/>
                  </a:lnTo>
                  <a:lnTo>
                    <a:pt x="4010" y="1939"/>
                  </a:lnTo>
                  <a:lnTo>
                    <a:pt x="4011" y="1936"/>
                  </a:lnTo>
                  <a:lnTo>
                    <a:pt x="4011" y="1933"/>
                  </a:lnTo>
                  <a:lnTo>
                    <a:pt x="4013" y="1932"/>
                  </a:lnTo>
                  <a:lnTo>
                    <a:pt x="4013" y="1927"/>
                  </a:lnTo>
                  <a:lnTo>
                    <a:pt x="4016" y="1927"/>
                  </a:lnTo>
                  <a:lnTo>
                    <a:pt x="4018" y="1927"/>
                  </a:lnTo>
                  <a:lnTo>
                    <a:pt x="4019" y="1929"/>
                  </a:lnTo>
                  <a:lnTo>
                    <a:pt x="4021" y="1932"/>
                  </a:lnTo>
                  <a:lnTo>
                    <a:pt x="4022" y="1936"/>
                  </a:lnTo>
                  <a:lnTo>
                    <a:pt x="4022" y="1938"/>
                  </a:lnTo>
                  <a:lnTo>
                    <a:pt x="4022" y="1941"/>
                  </a:lnTo>
                  <a:lnTo>
                    <a:pt x="4022" y="1946"/>
                  </a:lnTo>
                  <a:lnTo>
                    <a:pt x="4025" y="1946"/>
                  </a:lnTo>
                  <a:lnTo>
                    <a:pt x="4024" y="1955"/>
                  </a:lnTo>
                  <a:lnTo>
                    <a:pt x="4021" y="1958"/>
                  </a:lnTo>
                  <a:lnTo>
                    <a:pt x="4019" y="1961"/>
                  </a:lnTo>
                  <a:lnTo>
                    <a:pt x="4016" y="1964"/>
                  </a:lnTo>
                  <a:lnTo>
                    <a:pt x="4015" y="1967"/>
                  </a:lnTo>
                  <a:lnTo>
                    <a:pt x="4013" y="1970"/>
                  </a:lnTo>
                  <a:lnTo>
                    <a:pt x="4013" y="1975"/>
                  </a:lnTo>
                  <a:lnTo>
                    <a:pt x="4013" y="1981"/>
                  </a:lnTo>
                  <a:lnTo>
                    <a:pt x="4013" y="1985"/>
                  </a:lnTo>
                  <a:lnTo>
                    <a:pt x="4015" y="1990"/>
                  </a:lnTo>
                  <a:lnTo>
                    <a:pt x="4015" y="1994"/>
                  </a:lnTo>
                  <a:lnTo>
                    <a:pt x="4015" y="1996"/>
                  </a:lnTo>
                  <a:lnTo>
                    <a:pt x="4013" y="1997"/>
                  </a:lnTo>
                  <a:lnTo>
                    <a:pt x="4008" y="1999"/>
                  </a:lnTo>
                  <a:lnTo>
                    <a:pt x="4005" y="1997"/>
                  </a:lnTo>
                  <a:lnTo>
                    <a:pt x="4001" y="1996"/>
                  </a:lnTo>
                  <a:lnTo>
                    <a:pt x="3998" y="1994"/>
                  </a:lnTo>
                  <a:lnTo>
                    <a:pt x="3993" y="1994"/>
                  </a:lnTo>
                  <a:lnTo>
                    <a:pt x="3990" y="1993"/>
                  </a:lnTo>
                  <a:lnTo>
                    <a:pt x="3987" y="1991"/>
                  </a:lnTo>
                  <a:lnTo>
                    <a:pt x="3984" y="1988"/>
                  </a:lnTo>
                  <a:lnTo>
                    <a:pt x="3981" y="1985"/>
                  </a:lnTo>
                  <a:lnTo>
                    <a:pt x="3978" y="1984"/>
                  </a:lnTo>
                  <a:lnTo>
                    <a:pt x="3975" y="1982"/>
                  </a:lnTo>
                  <a:lnTo>
                    <a:pt x="3970" y="1981"/>
                  </a:lnTo>
                  <a:lnTo>
                    <a:pt x="3966" y="1981"/>
                  </a:lnTo>
                  <a:lnTo>
                    <a:pt x="3961" y="1979"/>
                  </a:lnTo>
                  <a:lnTo>
                    <a:pt x="3958" y="1979"/>
                  </a:lnTo>
                  <a:lnTo>
                    <a:pt x="3953" y="1978"/>
                  </a:lnTo>
                  <a:lnTo>
                    <a:pt x="3949" y="1976"/>
                  </a:lnTo>
                  <a:lnTo>
                    <a:pt x="3944" y="1976"/>
                  </a:lnTo>
                  <a:lnTo>
                    <a:pt x="3940" y="1976"/>
                  </a:lnTo>
                  <a:lnTo>
                    <a:pt x="3935" y="1975"/>
                  </a:lnTo>
                  <a:lnTo>
                    <a:pt x="3931" y="1975"/>
                  </a:lnTo>
                  <a:lnTo>
                    <a:pt x="3926" y="1975"/>
                  </a:lnTo>
                  <a:lnTo>
                    <a:pt x="3921" y="1976"/>
                  </a:lnTo>
                  <a:lnTo>
                    <a:pt x="3920" y="1976"/>
                  </a:lnTo>
                  <a:lnTo>
                    <a:pt x="3915" y="1976"/>
                  </a:lnTo>
                  <a:lnTo>
                    <a:pt x="3911" y="1976"/>
                  </a:lnTo>
                  <a:lnTo>
                    <a:pt x="3906" y="1976"/>
                  </a:lnTo>
                  <a:lnTo>
                    <a:pt x="3902" y="1978"/>
                  </a:lnTo>
                  <a:lnTo>
                    <a:pt x="3897" y="1978"/>
                  </a:lnTo>
                  <a:lnTo>
                    <a:pt x="3891" y="1979"/>
                  </a:lnTo>
                  <a:lnTo>
                    <a:pt x="3886" y="1979"/>
                  </a:lnTo>
                  <a:lnTo>
                    <a:pt x="3882" y="1979"/>
                  </a:lnTo>
                  <a:lnTo>
                    <a:pt x="3876" y="1979"/>
                  </a:lnTo>
                  <a:lnTo>
                    <a:pt x="3873" y="1981"/>
                  </a:lnTo>
                  <a:lnTo>
                    <a:pt x="3867" y="1981"/>
                  </a:lnTo>
                  <a:lnTo>
                    <a:pt x="3862" y="1982"/>
                  </a:lnTo>
                  <a:lnTo>
                    <a:pt x="3857" y="1982"/>
                  </a:lnTo>
                  <a:lnTo>
                    <a:pt x="3853" y="1982"/>
                  </a:lnTo>
                  <a:lnTo>
                    <a:pt x="3850" y="1984"/>
                  </a:lnTo>
                  <a:lnTo>
                    <a:pt x="3845" y="1985"/>
                  </a:lnTo>
                  <a:lnTo>
                    <a:pt x="3841" y="1987"/>
                  </a:lnTo>
                  <a:lnTo>
                    <a:pt x="3836" y="1987"/>
                  </a:lnTo>
                  <a:lnTo>
                    <a:pt x="3831" y="1988"/>
                  </a:lnTo>
                  <a:lnTo>
                    <a:pt x="3828" y="1985"/>
                  </a:lnTo>
                  <a:lnTo>
                    <a:pt x="3825" y="1984"/>
                  </a:lnTo>
                  <a:lnTo>
                    <a:pt x="3822" y="1982"/>
                  </a:lnTo>
                  <a:lnTo>
                    <a:pt x="3818" y="1982"/>
                  </a:lnTo>
                  <a:lnTo>
                    <a:pt x="3815" y="1984"/>
                  </a:lnTo>
                  <a:lnTo>
                    <a:pt x="3812" y="1987"/>
                  </a:lnTo>
                  <a:lnTo>
                    <a:pt x="3809" y="1988"/>
                  </a:lnTo>
                  <a:lnTo>
                    <a:pt x="3805" y="1991"/>
                  </a:lnTo>
                  <a:lnTo>
                    <a:pt x="3802" y="1993"/>
                  </a:lnTo>
                  <a:lnTo>
                    <a:pt x="3799" y="1994"/>
                  </a:lnTo>
                  <a:lnTo>
                    <a:pt x="3796" y="1997"/>
                  </a:lnTo>
                  <a:lnTo>
                    <a:pt x="3793" y="1999"/>
                  </a:lnTo>
                  <a:lnTo>
                    <a:pt x="3790" y="2002"/>
                  </a:lnTo>
                  <a:lnTo>
                    <a:pt x="3787" y="2004"/>
                  </a:lnTo>
                  <a:lnTo>
                    <a:pt x="3784" y="2005"/>
                  </a:lnTo>
                  <a:lnTo>
                    <a:pt x="3781" y="2007"/>
                  </a:lnTo>
                  <a:lnTo>
                    <a:pt x="3777" y="2008"/>
                  </a:lnTo>
                  <a:lnTo>
                    <a:pt x="3772" y="2008"/>
                  </a:lnTo>
                  <a:lnTo>
                    <a:pt x="3769" y="2008"/>
                  </a:lnTo>
                  <a:lnTo>
                    <a:pt x="3764" y="2008"/>
                  </a:lnTo>
                  <a:lnTo>
                    <a:pt x="3760" y="2010"/>
                  </a:lnTo>
                  <a:lnTo>
                    <a:pt x="3757" y="2011"/>
                  </a:lnTo>
                  <a:lnTo>
                    <a:pt x="3754" y="2014"/>
                  </a:lnTo>
                  <a:lnTo>
                    <a:pt x="3749" y="2016"/>
                  </a:lnTo>
                  <a:lnTo>
                    <a:pt x="3746" y="2016"/>
                  </a:lnTo>
                  <a:lnTo>
                    <a:pt x="3740" y="2016"/>
                  </a:lnTo>
                  <a:lnTo>
                    <a:pt x="3735" y="2017"/>
                  </a:lnTo>
                  <a:lnTo>
                    <a:pt x="3729" y="2017"/>
                  </a:lnTo>
                  <a:lnTo>
                    <a:pt x="3725" y="2016"/>
                  </a:lnTo>
                  <a:lnTo>
                    <a:pt x="3722" y="2014"/>
                  </a:lnTo>
                  <a:lnTo>
                    <a:pt x="3719" y="2013"/>
                  </a:lnTo>
                  <a:lnTo>
                    <a:pt x="3714" y="2011"/>
                  </a:lnTo>
                  <a:lnTo>
                    <a:pt x="3712" y="2010"/>
                  </a:lnTo>
                  <a:lnTo>
                    <a:pt x="3708" y="2008"/>
                  </a:lnTo>
                  <a:lnTo>
                    <a:pt x="3705" y="2007"/>
                  </a:lnTo>
                  <a:lnTo>
                    <a:pt x="3699" y="2007"/>
                  </a:lnTo>
                  <a:lnTo>
                    <a:pt x="3694" y="2007"/>
                  </a:lnTo>
                  <a:lnTo>
                    <a:pt x="3690" y="2007"/>
                  </a:lnTo>
                  <a:lnTo>
                    <a:pt x="3685" y="2008"/>
                  </a:lnTo>
                  <a:lnTo>
                    <a:pt x="3680" y="2008"/>
                  </a:lnTo>
                  <a:lnTo>
                    <a:pt x="3676" y="2010"/>
                  </a:lnTo>
                  <a:lnTo>
                    <a:pt x="3673" y="2011"/>
                  </a:lnTo>
                  <a:lnTo>
                    <a:pt x="3668" y="2011"/>
                  </a:lnTo>
                  <a:lnTo>
                    <a:pt x="3665" y="2010"/>
                  </a:lnTo>
                  <a:lnTo>
                    <a:pt x="3661" y="2008"/>
                  </a:lnTo>
                  <a:lnTo>
                    <a:pt x="3657" y="2007"/>
                  </a:lnTo>
                  <a:lnTo>
                    <a:pt x="3654" y="2005"/>
                  </a:lnTo>
                  <a:lnTo>
                    <a:pt x="3651" y="2002"/>
                  </a:lnTo>
                  <a:lnTo>
                    <a:pt x="3648" y="2001"/>
                  </a:lnTo>
                  <a:lnTo>
                    <a:pt x="3644" y="1999"/>
                  </a:lnTo>
                  <a:lnTo>
                    <a:pt x="3641" y="1999"/>
                  </a:lnTo>
                  <a:lnTo>
                    <a:pt x="3636" y="1997"/>
                  </a:lnTo>
                  <a:lnTo>
                    <a:pt x="3632" y="1996"/>
                  </a:lnTo>
                  <a:lnTo>
                    <a:pt x="3629" y="1994"/>
                  </a:lnTo>
                  <a:lnTo>
                    <a:pt x="3625" y="1991"/>
                  </a:lnTo>
                  <a:lnTo>
                    <a:pt x="3624" y="1988"/>
                  </a:lnTo>
                  <a:lnTo>
                    <a:pt x="3622" y="1985"/>
                  </a:lnTo>
                  <a:lnTo>
                    <a:pt x="3621" y="1981"/>
                  </a:lnTo>
                  <a:lnTo>
                    <a:pt x="3618" y="1981"/>
                  </a:lnTo>
                  <a:lnTo>
                    <a:pt x="3616" y="1984"/>
                  </a:lnTo>
                  <a:lnTo>
                    <a:pt x="3613" y="1985"/>
                  </a:lnTo>
                  <a:lnTo>
                    <a:pt x="3610" y="1987"/>
                  </a:lnTo>
                  <a:lnTo>
                    <a:pt x="3607" y="1990"/>
                  </a:lnTo>
                  <a:lnTo>
                    <a:pt x="3604" y="1991"/>
                  </a:lnTo>
                  <a:lnTo>
                    <a:pt x="3601" y="1993"/>
                  </a:lnTo>
                  <a:lnTo>
                    <a:pt x="3596" y="1994"/>
                  </a:lnTo>
                  <a:lnTo>
                    <a:pt x="3593" y="1997"/>
                  </a:lnTo>
                  <a:lnTo>
                    <a:pt x="3590" y="1999"/>
                  </a:lnTo>
                  <a:lnTo>
                    <a:pt x="3587" y="2001"/>
                  </a:lnTo>
                  <a:lnTo>
                    <a:pt x="3584" y="2004"/>
                  </a:lnTo>
                  <a:lnTo>
                    <a:pt x="3581" y="2005"/>
                  </a:lnTo>
                  <a:lnTo>
                    <a:pt x="3578" y="2007"/>
                  </a:lnTo>
                  <a:lnTo>
                    <a:pt x="3574" y="2008"/>
                  </a:lnTo>
                  <a:lnTo>
                    <a:pt x="3569" y="2008"/>
                  </a:lnTo>
                  <a:lnTo>
                    <a:pt x="3564" y="2010"/>
                  </a:lnTo>
                  <a:lnTo>
                    <a:pt x="3558" y="2008"/>
                  </a:lnTo>
                  <a:lnTo>
                    <a:pt x="3554" y="2008"/>
                  </a:lnTo>
                  <a:lnTo>
                    <a:pt x="3551" y="2008"/>
                  </a:lnTo>
                  <a:lnTo>
                    <a:pt x="3549" y="2008"/>
                  </a:lnTo>
                  <a:lnTo>
                    <a:pt x="3546" y="2007"/>
                  </a:lnTo>
                  <a:lnTo>
                    <a:pt x="3543" y="2005"/>
                  </a:lnTo>
                  <a:lnTo>
                    <a:pt x="3538" y="2004"/>
                  </a:lnTo>
                  <a:lnTo>
                    <a:pt x="3534" y="2004"/>
                  </a:lnTo>
                  <a:lnTo>
                    <a:pt x="3529" y="2002"/>
                  </a:lnTo>
                  <a:lnTo>
                    <a:pt x="3525" y="2002"/>
                  </a:lnTo>
                  <a:lnTo>
                    <a:pt x="3522" y="1999"/>
                  </a:lnTo>
                  <a:lnTo>
                    <a:pt x="3519" y="1997"/>
                  </a:lnTo>
                  <a:lnTo>
                    <a:pt x="3516" y="1996"/>
                  </a:lnTo>
                  <a:lnTo>
                    <a:pt x="3513" y="1994"/>
                  </a:lnTo>
                  <a:lnTo>
                    <a:pt x="3508" y="1993"/>
                  </a:lnTo>
                  <a:lnTo>
                    <a:pt x="3503" y="1993"/>
                  </a:lnTo>
                  <a:lnTo>
                    <a:pt x="3497" y="1993"/>
                  </a:lnTo>
                  <a:lnTo>
                    <a:pt x="3493" y="1993"/>
                  </a:lnTo>
                  <a:lnTo>
                    <a:pt x="3488" y="1993"/>
                  </a:lnTo>
                  <a:lnTo>
                    <a:pt x="3482" y="1994"/>
                  </a:lnTo>
                  <a:lnTo>
                    <a:pt x="3477" y="1994"/>
                  </a:lnTo>
                  <a:lnTo>
                    <a:pt x="3473" y="1996"/>
                  </a:lnTo>
                  <a:lnTo>
                    <a:pt x="3471" y="1997"/>
                  </a:lnTo>
                  <a:lnTo>
                    <a:pt x="3468" y="2001"/>
                  </a:lnTo>
                  <a:lnTo>
                    <a:pt x="3465" y="2004"/>
                  </a:lnTo>
                  <a:lnTo>
                    <a:pt x="3462" y="2005"/>
                  </a:lnTo>
                  <a:lnTo>
                    <a:pt x="3461" y="2008"/>
                  </a:lnTo>
                  <a:lnTo>
                    <a:pt x="3458" y="2011"/>
                  </a:lnTo>
                  <a:lnTo>
                    <a:pt x="3456" y="2014"/>
                  </a:lnTo>
                  <a:lnTo>
                    <a:pt x="3453" y="2017"/>
                  </a:lnTo>
                  <a:lnTo>
                    <a:pt x="3450" y="2020"/>
                  </a:lnTo>
                  <a:lnTo>
                    <a:pt x="3447" y="2022"/>
                  </a:lnTo>
                  <a:lnTo>
                    <a:pt x="3444" y="2025"/>
                  </a:lnTo>
                  <a:lnTo>
                    <a:pt x="3441" y="2026"/>
                  </a:lnTo>
                  <a:lnTo>
                    <a:pt x="3438" y="2030"/>
                  </a:lnTo>
                  <a:lnTo>
                    <a:pt x="3435" y="2031"/>
                  </a:lnTo>
                  <a:lnTo>
                    <a:pt x="3432" y="2033"/>
                  </a:lnTo>
                  <a:lnTo>
                    <a:pt x="3429" y="2034"/>
                  </a:lnTo>
                  <a:lnTo>
                    <a:pt x="3424" y="2036"/>
                  </a:lnTo>
                  <a:lnTo>
                    <a:pt x="3421" y="2037"/>
                  </a:lnTo>
                  <a:lnTo>
                    <a:pt x="3416" y="2039"/>
                  </a:lnTo>
                  <a:lnTo>
                    <a:pt x="3413" y="2040"/>
                  </a:lnTo>
                  <a:lnTo>
                    <a:pt x="3409" y="2040"/>
                  </a:lnTo>
                  <a:lnTo>
                    <a:pt x="3406" y="2042"/>
                  </a:lnTo>
                  <a:lnTo>
                    <a:pt x="3401" y="2043"/>
                  </a:lnTo>
                  <a:lnTo>
                    <a:pt x="3397" y="2042"/>
                  </a:lnTo>
                  <a:lnTo>
                    <a:pt x="3392" y="2043"/>
                  </a:lnTo>
                  <a:lnTo>
                    <a:pt x="3386" y="2043"/>
                  </a:lnTo>
                  <a:lnTo>
                    <a:pt x="3381" y="2043"/>
                  </a:lnTo>
                  <a:lnTo>
                    <a:pt x="3375" y="2043"/>
                  </a:lnTo>
                  <a:lnTo>
                    <a:pt x="3371" y="2043"/>
                  </a:lnTo>
                  <a:lnTo>
                    <a:pt x="3366" y="2045"/>
                  </a:lnTo>
                  <a:lnTo>
                    <a:pt x="3363" y="2046"/>
                  </a:lnTo>
                  <a:lnTo>
                    <a:pt x="3358" y="2048"/>
                  </a:lnTo>
                  <a:lnTo>
                    <a:pt x="3355" y="2049"/>
                  </a:lnTo>
                  <a:lnTo>
                    <a:pt x="3352" y="2051"/>
                  </a:lnTo>
                  <a:lnTo>
                    <a:pt x="3348" y="2052"/>
                  </a:lnTo>
                  <a:lnTo>
                    <a:pt x="3343" y="2054"/>
                  </a:lnTo>
                  <a:lnTo>
                    <a:pt x="3340" y="2054"/>
                  </a:lnTo>
                  <a:lnTo>
                    <a:pt x="3336" y="2055"/>
                  </a:lnTo>
                  <a:lnTo>
                    <a:pt x="3333" y="2057"/>
                  </a:lnTo>
                  <a:lnTo>
                    <a:pt x="3328" y="2059"/>
                  </a:lnTo>
                  <a:lnTo>
                    <a:pt x="3328" y="2060"/>
                  </a:lnTo>
                  <a:lnTo>
                    <a:pt x="3325" y="2060"/>
                  </a:lnTo>
                  <a:lnTo>
                    <a:pt x="3320" y="2062"/>
                  </a:lnTo>
                  <a:lnTo>
                    <a:pt x="3317" y="2063"/>
                  </a:lnTo>
                  <a:lnTo>
                    <a:pt x="3313" y="2065"/>
                  </a:lnTo>
                  <a:lnTo>
                    <a:pt x="3310" y="2066"/>
                  </a:lnTo>
                  <a:lnTo>
                    <a:pt x="3307" y="2069"/>
                  </a:lnTo>
                  <a:lnTo>
                    <a:pt x="3304" y="2071"/>
                  </a:lnTo>
                  <a:lnTo>
                    <a:pt x="3299" y="2072"/>
                  </a:lnTo>
                  <a:lnTo>
                    <a:pt x="3296" y="2074"/>
                  </a:lnTo>
                  <a:lnTo>
                    <a:pt x="3294" y="2075"/>
                  </a:lnTo>
                  <a:lnTo>
                    <a:pt x="3293" y="2072"/>
                  </a:lnTo>
                  <a:lnTo>
                    <a:pt x="3291" y="2069"/>
                  </a:lnTo>
                  <a:lnTo>
                    <a:pt x="3290" y="2066"/>
                  </a:lnTo>
                  <a:lnTo>
                    <a:pt x="3288" y="2063"/>
                  </a:lnTo>
                  <a:lnTo>
                    <a:pt x="3285" y="2060"/>
                  </a:lnTo>
                  <a:lnTo>
                    <a:pt x="3282" y="2059"/>
                  </a:lnTo>
                  <a:lnTo>
                    <a:pt x="3279" y="2055"/>
                  </a:lnTo>
                  <a:lnTo>
                    <a:pt x="3276" y="2054"/>
                  </a:lnTo>
                  <a:lnTo>
                    <a:pt x="3275" y="2051"/>
                  </a:lnTo>
                  <a:lnTo>
                    <a:pt x="3273" y="2046"/>
                  </a:lnTo>
                  <a:lnTo>
                    <a:pt x="3271" y="2043"/>
                  </a:lnTo>
                  <a:lnTo>
                    <a:pt x="3270" y="2040"/>
                  </a:lnTo>
                  <a:lnTo>
                    <a:pt x="3267" y="2036"/>
                  </a:lnTo>
                  <a:lnTo>
                    <a:pt x="3265" y="2033"/>
                  </a:lnTo>
                  <a:lnTo>
                    <a:pt x="3264" y="2030"/>
                  </a:lnTo>
                  <a:lnTo>
                    <a:pt x="3261" y="2028"/>
                  </a:lnTo>
                  <a:lnTo>
                    <a:pt x="3258" y="2025"/>
                  </a:lnTo>
                  <a:lnTo>
                    <a:pt x="3255" y="2023"/>
                  </a:lnTo>
                  <a:lnTo>
                    <a:pt x="3252" y="2022"/>
                  </a:lnTo>
                  <a:lnTo>
                    <a:pt x="3247" y="2020"/>
                  </a:lnTo>
                  <a:lnTo>
                    <a:pt x="3242" y="2020"/>
                  </a:lnTo>
                  <a:lnTo>
                    <a:pt x="3238" y="2020"/>
                  </a:lnTo>
                  <a:lnTo>
                    <a:pt x="3235" y="2019"/>
                  </a:lnTo>
                  <a:lnTo>
                    <a:pt x="3230" y="2017"/>
                  </a:lnTo>
                  <a:lnTo>
                    <a:pt x="3227" y="2014"/>
                  </a:lnTo>
                  <a:lnTo>
                    <a:pt x="3224" y="2013"/>
                  </a:lnTo>
                  <a:lnTo>
                    <a:pt x="3221" y="2011"/>
                  </a:lnTo>
                  <a:lnTo>
                    <a:pt x="3217" y="2010"/>
                  </a:lnTo>
                  <a:lnTo>
                    <a:pt x="3212" y="2010"/>
                  </a:lnTo>
                  <a:lnTo>
                    <a:pt x="3209" y="2008"/>
                  </a:lnTo>
                  <a:lnTo>
                    <a:pt x="3204" y="2008"/>
                  </a:lnTo>
                  <a:lnTo>
                    <a:pt x="3200" y="2007"/>
                  </a:lnTo>
                  <a:lnTo>
                    <a:pt x="3197" y="2005"/>
                  </a:lnTo>
                  <a:lnTo>
                    <a:pt x="3192" y="2005"/>
                  </a:lnTo>
                  <a:lnTo>
                    <a:pt x="3188" y="2004"/>
                  </a:lnTo>
                  <a:lnTo>
                    <a:pt x="3183" y="2004"/>
                  </a:lnTo>
                  <a:lnTo>
                    <a:pt x="3181" y="2005"/>
                  </a:lnTo>
                  <a:lnTo>
                    <a:pt x="3178" y="2005"/>
                  </a:lnTo>
                  <a:lnTo>
                    <a:pt x="3175" y="2007"/>
                  </a:lnTo>
                  <a:lnTo>
                    <a:pt x="3172" y="2010"/>
                  </a:lnTo>
                  <a:lnTo>
                    <a:pt x="3169" y="2011"/>
                  </a:lnTo>
                  <a:lnTo>
                    <a:pt x="3165" y="2013"/>
                  </a:lnTo>
                  <a:lnTo>
                    <a:pt x="3162" y="2014"/>
                  </a:lnTo>
                  <a:lnTo>
                    <a:pt x="3157" y="2016"/>
                  </a:lnTo>
                  <a:lnTo>
                    <a:pt x="3154" y="2017"/>
                  </a:lnTo>
                  <a:lnTo>
                    <a:pt x="3151" y="2019"/>
                  </a:lnTo>
                  <a:lnTo>
                    <a:pt x="3148" y="2020"/>
                  </a:lnTo>
                  <a:lnTo>
                    <a:pt x="3143" y="2022"/>
                  </a:lnTo>
                  <a:lnTo>
                    <a:pt x="3140" y="2023"/>
                  </a:lnTo>
                  <a:lnTo>
                    <a:pt x="3136" y="2025"/>
                  </a:lnTo>
                  <a:lnTo>
                    <a:pt x="3133" y="2028"/>
                  </a:lnTo>
                  <a:lnTo>
                    <a:pt x="3130" y="2030"/>
                  </a:lnTo>
                  <a:lnTo>
                    <a:pt x="3127" y="2033"/>
                  </a:lnTo>
                  <a:lnTo>
                    <a:pt x="3122" y="2031"/>
                  </a:lnTo>
                  <a:lnTo>
                    <a:pt x="3119" y="2028"/>
                  </a:lnTo>
                  <a:lnTo>
                    <a:pt x="3117" y="2025"/>
                  </a:lnTo>
                  <a:lnTo>
                    <a:pt x="3116" y="2022"/>
                  </a:lnTo>
                  <a:lnTo>
                    <a:pt x="3113" y="2020"/>
                  </a:lnTo>
                  <a:lnTo>
                    <a:pt x="3114" y="2016"/>
                  </a:lnTo>
                  <a:lnTo>
                    <a:pt x="3116" y="2013"/>
                  </a:lnTo>
                  <a:lnTo>
                    <a:pt x="3116" y="2008"/>
                  </a:lnTo>
                  <a:lnTo>
                    <a:pt x="3113" y="2007"/>
                  </a:lnTo>
                  <a:lnTo>
                    <a:pt x="3108" y="2005"/>
                  </a:lnTo>
                  <a:lnTo>
                    <a:pt x="3104" y="2005"/>
                  </a:lnTo>
                  <a:lnTo>
                    <a:pt x="3101" y="2002"/>
                  </a:lnTo>
                  <a:lnTo>
                    <a:pt x="3099" y="1999"/>
                  </a:lnTo>
                  <a:lnTo>
                    <a:pt x="3096" y="1996"/>
                  </a:lnTo>
                  <a:lnTo>
                    <a:pt x="3094" y="1993"/>
                  </a:lnTo>
                  <a:lnTo>
                    <a:pt x="3093" y="1988"/>
                  </a:lnTo>
                  <a:lnTo>
                    <a:pt x="3091" y="1985"/>
                  </a:lnTo>
                  <a:lnTo>
                    <a:pt x="3090" y="1982"/>
                  </a:lnTo>
                  <a:lnTo>
                    <a:pt x="3087" y="1979"/>
                  </a:lnTo>
                  <a:lnTo>
                    <a:pt x="3085" y="1976"/>
                  </a:lnTo>
                  <a:lnTo>
                    <a:pt x="3082" y="1975"/>
                  </a:lnTo>
                  <a:lnTo>
                    <a:pt x="3078" y="1973"/>
                  </a:lnTo>
                  <a:lnTo>
                    <a:pt x="3073" y="1973"/>
                  </a:lnTo>
                  <a:lnTo>
                    <a:pt x="3069" y="1975"/>
                  </a:lnTo>
                  <a:lnTo>
                    <a:pt x="3062" y="1975"/>
                  </a:lnTo>
                  <a:lnTo>
                    <a:pt x="3058" y="1975"/>
                  </a:lnTo>
                  <a:lnTo>
                    <a:pt x="3053" y="1975"/>
                  </a:lnTo>
                  <a:lnTo>
                    <a:pt x="3049" y="1975"/>
                  </a:lnTo>
                  <a:lnTo>
                    <a:pt x="3043" y="1975"/>
                  </a:lnTo>
                  <a:lnTo>
                    <a:pt x="3038" y="1975"/>
                  </a:lnTo>
                  <a:lnTo>
                    <a:pt x="3033" y="1973"/>
                  </a:lnTo>
                  <a:lnTo>
                    <a:pt x="3027" y="1973"/>
                  </a:lnTo>
                  <a:lnTo>
                    <a:pt x="3023" y="1975"/>
                  </a:lnTo>
                  <a:lnTo>
                    <a:pt x="3018" y="1975"/>
                  </a:lnTo>
                  <a:lnTo>
                    <a:pt x="3012" y="1975"/>
                  </a:lnTo>
                  <a:lnTo>
                    <a:pt x="3008" y="1975"/>
                  </a:lnTo>
                  <a:lnTo>
                    <a:pt x="3003" y="1975"/>
                  </a:lnTo>
                  <a:lnTo>
                    <a:pt x="2997" y="1975"/>
                  </a:lnTo>
                  <a:lnTo>
                    <a:pt x="2992" y="1976"/>
                  </a:lnTo>
                  <a:lnTo>
                    <a:pt x="2988" y="1976"/>
                  </a:lnTo>
                  <a:lnTo>
                    <a:pt x="2983" y="1975"/>
                  </a:lnTo>
                  <a:lnTo>
                    <a:pt x="2983" y="1970"/>
                  </a:lnTo>
                  <a:lnTo>
                    <a:pt x="2985" y="1965"/>
                  </a:lnTo>
                  <a:lnTo>
                    <a:pt x="2985" y="1961"/>
                  </a:lnTo>
                  <a:lnTo>
                    <a:pt x="2986" y="1956"/>
                  </a:lnTo>
                  <a:lnTo>
                    <a:pt x="2982" y="1956"/>
                  </a:lnTo>
                  <a:lnTo>
                    <a:pt x="2977" y="1955"/>
                  </a:lnTo>
                  <a:lnTo>
                    <a:pt x="2972" y="1955"/>
                  </a:lnTo>
                  <a:lnTo>
                    <a:pt x="2968" y="1953"/>
                  </a:lnTo>
                  <a:lnTo>
                    <a:pt x="2963" y="1953"/>
                  </a:lnTo>
                  <a:lnTo>
                    <a:pt x="2959" y="1953"/>
                  </a:lnTo>
                  <a:lnTo>
                    <a:pt x="2953" y="1953"/>
                  </a:lnTo>
                  <a:lnTo>
                    <a:pt x="2950" y="1953"/>
                  </a:lnTo>
                  <a:lnTo>
                    <a:pt x="2945" y="1952"/>
                  </a:lnTo>
                  <a:lnTo>
                    <a:pt x="2942" y="1950"/>
                  </a:lnTo>
                  <a:lnTo>
                    <a:pt x="2939" y="1947"/>
                  </a:lnTo>
                  <a:lnTo>
                    <a:pt x="2937" y="1944"/>
                  </a:lnTo>
                  <a:lnTo>
                    <a:pt x="2933" y="1944"/>
                  </a:lnTo>
                  <a:lnTo>
                    <a:pt x="2928" y="1943"/>
                  </a:lnTo>
                  <a:lnTo>
                    <a:pt x="2927" y="1939"/>
                  </a:lnTo>
                  <a:lnTo>
                    <a:pt x="2927" y="1936"/>
                  </a:lnTo>
                  <a:lnTo>
                    <a:pt x="2928" y="1933"/>
                  </a:lnTo>
                  <a:lnTo>
                    <a:pt x="2930" y="1930"/>
                  </a:lnTo>
                  <a:lnTo>
                    <a:pt x="2934" y="1929"/>
                  </a:lnTo>
                  <a:lnTo>
                    <a:pt x="2934" y="1927"/>
                  </a:lnTo>
                  <a:lnTo>
                    <a:pt x="2936" y="1926"/>
                  </a:lnTo>
                  <a:lnTo>
                    <a:pt x="2937" y="1923"/>
                  </a:lnTo>
                  <a:lnTo>
                    <a:pt x="2934" y="1920"/>
                  </a:lnTo>
                  <a:lnTo>
                    <a:pt x="2930" y="1920"/>
                  </a:lnTo>
                  <a:lnTo>
                    <a:pt x="2925" y="1918"/>
                  </a:lnTo>
                  <a:lnTo>
                    <a:pt x="2921" y="1917"/>
                  </a:lnTo>
                  <a:lnTo>
                    <a:pt x="2917" y="1917"/>
                  </a:lnTo>
                  <a:lnTo>
                    <a:pt x="2913" y="1915"/>
                  </a:lnTo>
                  <a:lnTo>
                    <a:pt x="2910" y="1914"/>
                  </a:lnTo>
                  <a:lnTo>
                    <a:pt x="2907" y="1912"/>
                  </a:lnTo>
                  <a:lnTo>
                    <a:pt x="2904" y="1909"/>
                  </a:lnTo>
                  <a:lnTo>
                    <a:pt x="2901" y="1907"/>
                  </a:lnTo>
                  <a:lnTo>
                    <a:pt x="2898" y="1904"/>
                  </a:lnTo>
                  <a:lnTo>
                    <a:pt x="2896" y="1901"/>
                  </a:lnTo>
                  <a:lnTo>
                    <a:pt x="2895" y="1898"/>
                  </a:lnTo>
                  <a:lnTo>
                    <a:pt x="2892" y="1895"/>
                  </a:lnTo>
                  <a:lnTo>
                    <a:pt x="2887" y="1895"/>
                  </a:lnTo>
                  <a:lnTo>
                    <a:pt x="2884" y="1894"/>
                  </a:lnTo>
                  <a:lnTo>
                    <a:pt x="2879" y="1894"/>
                  </a:lnTo>
                  <a:lnTo>
                    <a:pt x="2873" y="1894"/>
                  </a:lnTo>
                  <a:lnTo>
                    <a:pt x="2869" y="1894"/>
                  </a:lnTo>
                  <a:lnTo>
                    <a:pt x="2866" y="1895"/>
                  </a:lnTo>
                  <a:lnTo>
                    <a:pt x="2861" y="1897"/>
                  </a:lnTo>
                  <a:lnTo>
                    <a:pt x="2858" y="1900"/>
                  </a:lnTo>
                  <a:lnTo>
                    <a:pt x="2855" y="1901"/>
                  </a:lnTo>
                  <a:lnTo>
                    <a:pt x="2853" y="1904"/>
                  </a:lnTo>
                  <a:lnTo>
                    <a:pt x="2850" y="1907"/>
                  </a:lnTo>
                  <a:lnTo>
                    <a:pt x="2850" y="1912"/>
                  </a:lnTo>
                  <a:lnTo>
                    <a:pt x="2849" y="1915"/>
                  </a:lnTo>
                  <a:lnTo>
                    <a:pt x="2849" y="1920"/>
                  </a:lnTo>
                  <a:lnTo>
                    <a:pt x="2847" y="1924"/>
                  </a:lnTo>
                  <a:lnTo>
                    <a:pt x="2847" y="1927"/>
                  </a:lnTo>
                  <a:lnTo>
                    <a:pt x="2847" y="1929"/>
                  </a:lnTo>
                  <a:lnTo>
                    <a:pt x="2847" y="1933"/>
                  </a:lnTo>
                  <a:lnTo>
                    <a:pt x="2846" y="1936"/>
                  </a:lnTo>
                  <a:lnTo>
                    <a:pt x="2846" y="1943"/>
                  </a:lnTo>
                  <a:lnTo>
                    <a:pt x="2844" y="1946"/>
                  </a:lnTo>
                  <a:lnTo>
                    <a:pt x="2841" y="1947"/>
                  </a:lnTo>
                  <a:lnTo>
                    <a:pt x="2838" y="1950"/>
                  </a:lnTo>
                  <a:lnTo>
                    <a:pt x="2834" y="1952"/>
                  </a:lnTo>
                  <a:lnTo>
                    <a:pt x="2831" y="1953"/>
                  </a:lnTo>
                  <a:lnTo>
                    <a:pt x="2826" y="1952"/>
                  </a:lnTo>
                  <a:lnTo>
                    <a:pt x="2823" y="1950"/>
                  </a:lnTo>
                  <a:lnTo>
                    <a:pt x="2820" y="1947"/>
                  </a:lnTo>
                  <a:lnTo>
                    <a:pt x="2815" y="1946"/>
                  </a:lnTo>
                  <a:lnTo>
                    <a:pt x="2812" y="1946"/>
                  </a:lnTo>
                  <a:lnTo>
                    <a:pt x="2811" y="1946"/>
                  </a:lnTo>
                  <a:lnTo>
                    <a:pt x="2806" y="1946"/>
                  </a:lnTo>
                  <a:lnTo>
                    <a:pt x="2802" y="1946"/>
                  </a:lnTo>
                  <a:lnTo>
                    <a:pt x="2797" y="1946"/>
                  </a:lnTo>
                  <a:lnTo>
                    <a:pt x="2792" y="1947"/>
                  </a:lnTo>
                  <a:lnTo>
                    <a:pt x="2788" y="1947"/>
                  </a:lnTo>
                  <a:lnTo>
                    <a:pt x="2783" y="1947"/>
                  </a:lnTo>
                  <a:lnTo>
                    <a:pt x="2780" y="1944"/>
                  </a:lnTo>
                  <a:lnTo>
                    <a:pt x="2777" y="1943"/>
                  </a:lnTo>
                  <a:lnTo>
                    <a:pt x="2774" y="1941"/>
                  </a:lnTo>
                  <a:lnTo>
                    <a:pt x="2771" y="1939"/>
                  </a:lnTo>
                  <a:lnTo>
                    <a:pt x="2769" y="1936"/>
                  </a:lnTo>
                  <a:lnTo>
                    <a:pt x="2766" y="1933"/>
                  </a:lnTo>
                  <a:lnTo>
                    <a:pt x="2765" y="1929"/>
                  </a:lnTo>
                  <a:lnTo>
                    <a:pt x="2765" y="1927"/>
                  </a:lnTo>
                  <a:lnTo>
                    <a:pt x="2763" y="1926"/>
                  </a:lnTo>
                  <a:lnTo>
                    <a:pt x="2762" y="1921"/>
                  </a:lnTo>
                  <a:lnTo>
                    <a:pt x="2762" y="1917"/>
                  </a:lnTo>
                  <a:lnTo>
                    <a:pt x="2762" y="1914"/>
                  </a:lnTo>
                  <a:lnTo>
                    <a:pt x="2760" y="1909"/>
                  </a:lnTo>
                  <a:lnTo>
                    <a:pt x="2760" y="1906"/>
                  </a:lnTo>
                  <a:lnTo>
                    <a:pt x="2759" y="1906"/>
                  </a:lnTo>
                  <a:lnTo>
                    <a:pt x="2760" y="1903"/>
                  </a:lnTo>
                  <a:lnTo>
                    <a:pt x="2763" y="1900"/>
                  </a:lnTo>
                  <a:lnTo>
                    <a:pt x="2765" y="1897"/>
                  </a:lnTo>
                  <a:lnTo>
                    <a:pt x="2768" y="1895"/>
                  </a:lnTo>
                  <a:lnTo>
                    <a:pt x="2769" y="1891"/>
                  </a:lnTo>
                  <a:lnTo>
                    <a:pt x="2769" y="1886"/>
                  </a:lnTo>
                  <a:lnTo>
                    <a:pt x="2771" y="1883"/>
                  </a:lnTo>
                  <a:lnTo>
                    <a:pt x="2773" y="1880"/>
                  </a:lnTo>
                  <a:lnTo>
                    <a:pt x="2774" y="1875"/>
                  </a:lnTo>
                  <a:lnTo>
                    <a:pt x="2776" y="1872"/>
                  </a:lnTo>
                  <a:lnTo>
                    <a:pt x="2779" y="1869"/>
                  </a:lnTo>
                  <a:lnTo>
                    <a:pt x="2779" y="1865"/>
                  </a:lnTo>
                  <a:lnTo>
                    <a:pt x="2780" y="1862"/>
                  </a:lnTo>
                  <a:lnTo>
                    <a:pt x="2780" y="1857"/>
                  </a:lnTo>
                  <a:lnTo>
                    <a:pt x="2779" y="1852"/>
                  </a:lnTo>
                  <a:lnTo>
                    <a:pt x="2777" y="1849"/>
                  </a:lnTo>
                  <a:lnTo>
                    <a:pt x="2776" y="1845"/>
                  </a:lnTo>
                  <a:lnTo>
                    <a:pt x="2776" y="1840"/>
                  </a:lnTo>
                  <a:lnTo>
                    <a:pt x="2776" y="1836"/>
                  </a:lnTo>
                  <a:lnTo>
                    <a:pt x="2773" y="1833"/>
                  </a:lnTo>
                  <a:lnTo>
                    <a:pt x="2771" y="1830"/>
                  </a:lnTo>
                  <a:lnTo>
                    <a:pt x="2768" y="1827"/>
                  </a:lnTo>
                  <a:lnTo>
                    <a:pt x="2765" y="1825"/>
                  </a:lnTo>
                  <a:lnTo>
                    <a:pt x="2762" y="1825"/>
                  </a:lnTo>
                  <a:lnTo>
                    <a:pt x="2759" y="1827"/>
                  </a:lnTo>
                  <a:lnTo>
                    <a:pt x="2754" y="1827"/>
                  </a:lnTo>
                  <a:lnTo>
                    <a:pt x="2750" y="1828"/>
                  </a:lnTo>
                  <a:lnTo>
                    <a:pt x="2745" y="1830"/>
                  </a:lnTo>
                  <a:lnTo>
                    <a:pt x="2741" y="1828"/>
                  </a:lnTo>
                  <a:lnTo>
                    <a:pt x="2736" y="1828"/>
                  </a:lnTo>
                  <a:lnTo>
                    <a:pt x="2733" y="1827"/>
                  </a:lnTo>
                  <a:lnTo>
                    <a:pt x="2728" y="1827"/>
                  </a:lnTo>
                  <a:lnTo>
                    <a:pt x="2724" y="1825"/>
                  </a:lnTo>
                  <a:lnTo>
                    <a:pt x="2719" y="1823"/>
                  </a:lnTo>
                  <a:lnTo>
                    <a:pt x="2718" y="1822"/>
                  </a:lnTo>
                  <a:lnTo>
                    <a:pt x="2715" y="1819"/>
                  </a:lnTo>
                  <a:lnTo>
                    <a:pt x="2713" y="1822"/>
                  </a:lnTo>
                  <a:lnTo>
                    <a:pt x="2710" y="1823"/>
                  </a:lnTo>
                  <a:lnTo>
                    <a:pt x="2707" y="1827"/>
                  </a:lnTo>
                  <a:lnTo>
                    <a:pt x="2705" y="1823"/>
                  </a:lnTo>
                  <a:lnTo>
                    <a:pt x="2702" y="1822"/>
                  </a:lnTo>
                  <a:lnTo>
                    <a:pt x="2699" y="1822"/>
                  </a:lnTo>
                  <a:lnTo>
                    <a:pt x="2693" y="1822"/>
                  </a:lnTo>
                  <a:lnTo>
                    <a:pt x="2689" y="1822"/>
                  </a:lnTo>
                  <a:lnTo>
                    <a:pt x="2686" y="1823"/>
                  </a:lnTo>
                  <a:lnTo>
                    <a:pt x="2683" y="1825"/>
                  </a:lnTo>
                  <a:lnTo>
                    <a:pt x="2679" y="1828"/>
                  </a:lnTo>
                  <a:lnTo>
                    <a:pt x="2676" y="1828"/>
                  </a:lnTo>
                  <a:lnTo>
                    <a:pt x="2673" y="1827"/>
                  </a:lnTo>
                  <a:lnTo>
                    <a:pt x="2670" y="1823"/>
                  </a:lnTo>
                  <a:lnTo>
                    <a:pt x="2667" y="1820"/>
                  </a:lnTo>
                  <a:lnTo>
                    <a:pt x="2664" y="1819"/>
                  </a:lnTo>
                  <a:lnTo>
                    <a:pt x="2661" y="1816"/>
                  </a:lnTo>
                  <a:lnTo>
                    <a:pt x="2658" y="1816"/>
                  </a:lnTo>
                  <a:lnTo>
                    <a:pt x="2654" y="1816"/>
                  </a:lnTo>
                  <a:lnTo>
                    <a:pt x="2650" y="1817"/>
                  </a:lnTo>
                  <a:lnTo>
                    <a:pt x="2647" y="1820"/>
                  </a:lnTo>
                  <a:lnTo>
                    <a:pt x="2644" y="1822"/>
                  </a:lnTo>
                  <a:lnTo>
                    <a:pt x="2640" y="1822"/>
                  </a:lnTo>
                  <a:lnTo>
                    <a:pt x="2637" y="1820"/>
                  </a:lnTo>
                  <a:lnTo>
                    <a:pt x="2631" y="1820"/>
                  </a:lnTo>
                  <a:lnTo>
                    <a:pt x="2626" y="1820"/>
                  </a:lnTo>
                  <a:lnTo>
                    <a:pt x="2623" y="1817"/>
                  </a:lnTo>
                  <a:lnTo>
                    <a:pt x="2621" y="1814"/>
                  </a:lnTo>
                  <a:lnTo>
                    <a:pt x="2620" y="1810"/>
                  </a:lnTo>
                  <a:lnTo>
                    <a:pt x="2615" y="1810"/>
                  </a:lnTo>
                  <a:lnTo>
                    <a:pt x="2612" y="1811"/>
                  </a:lnTo>
                  <a:lnTo>
                    <a:pt x="2609" y="1814"/>
                  </a:lnTo>
                  <a:lnTo>
                    <a:pt x="2605" y="1816"/>
                  </a:lnTo>
                  <a:lnTo>
                    <a:pt x="2602" y="1817"/>
                  </a:lnTo>
                  <a:lnTo>
                    <a:pt x="2599" y="1814"/>
                  </a:lnTo>
                  <a:lnTo>
                    <a:pt x="2596" y="1813"/>
                  </a:lnTo>
                  <a:lnTo>
                    <a:pt x="2589" y="1814"/>
                  </a:lnTo>
                  <a:lnTo>
                    <a:pt x="2585" y="1816"/>
                  </a:lnTo>
                  <a:lnTo>
                    <a:pt x="2583" y="1816"/>
                  </a:lnTo>
                  <a:lnTo>
                    <a:pt x="2582" y="1817"/>
                  </a:lnTo>
                  <a:lnTo>
                    <a:pt x="2577" y="1823"/>
                  </a:lnTo>
                  <a:lnTo>
                    <a:pt x="2574" y="1825"/>
                  </a:lnTo>
                  <a:lnTo>
                    <a:pt x="2571" y="1822"/>
                  </a:lnTo>
                  <a:lnTo>
                    <a:pt x="2568" y="1820"/>
                  </a:lnTo>
                  <a:lnTo>
                    <a:pt x="2562" y="1817"/>
                  </a:lnTo>
                  <a:lnTo>
                    <a:pt x="2559" y="1814"/>
                  </a:lnTo>
                  <a:lnTo>
                    <a:pt x="2554" y="1813"/>
                  </a:lnTo>
                  <a:lnTo>
                    <a:pt x="2550" y="1808"/>
                  </a:lnTo>
                  <a:lnTo>
                    <a:pt x="2547" y="1805"/>
                  </a:lnTo>
                  <a:lnTo>
                    <a:pt x="2544" y="1805"/>
                  </a:lnTo>
                  <a:lnTo>
                    <a:pt x="2535" y="1805"/>
                  </a:lnTo>
                  <a:lnTo>
                    <a:pt x="2522" y="1804"/>
                  </a:lnTo>
                  <a:lnTo>
                    <a:pt x="2509" y="1804"/>
                  </a:lnTo>
                  <a:lnTo>
                    <a:pt x="2496" y="1804"/>
                  </a:lnTo>
                  <a:lnTo>
                    <a:pt x="2483" y="1802"/>
                  </a:lnTo>
                  <a:lnTo>
                    <a:pt x="2480" y="1802"/>
                  </a:lnTo>
                  <a:lnTo>
                    <a:pt x="2469" y="1802"/>
                  </a:lnTo>
                  <a:lnTo>
                    <a:pt x="2457" y="1802"/>
                  </a:lnTo>
                  <a:lnTo>
                    <a:pt x="2443" y="1801"/>
                  </a:lnTo>
                  <a:lnTo>
                    <a:pt x="2441" y="1801"/>
                  </a:lnTo>
                  <a:lnTo>
                    <a:pt x="2431" y="1801"/>
                  </a:lnTo>
                  <a:lnTo>
                    <a:pt x="2417" y="1799"/>
                  </a:lnTo>
                  <a:lnTo>
                    <a:pt x="2405" y="1799"/>
                  </a:lnTo>
                  <a:lnTo>
                    <a:pt x="2402" y="1799"/>
                  </a:lnTo>
                  <a:lnTo>
                    <a:pt x="2391" y="1799"/>
                  </a:lnTo>
                  <a:lnTo>
                    <a:pt x="2377" y="1798"/>
                  </a:lnTo>
                  <a:lnTo>
                    <a:pt x="2365" y="1798"/>
                  </a:lnTo>
                  <a:lnTo>
                    <a:pt x="2351" y="1798"/>
                  </a:lnTo>
                  <a:lnTo>
                    <a:pt x="2347" y="1796"/>
                  </a:lnTo>
                  <a:lnTo>
                    <a:pt x="2333" y="1798"/>
                  </a:lnTo>
                  <a:lnTo>
                    <a:pt x="2321" y="1798"/>
                  </a:lnTo>
                  <a:lnTo>
                    <a:pt x="2307" y="1798"/>
                  </a:lnTo>
                  <a:lnTo>
                    <a:pt x="2295" y="1796"/>
                  </a:lnTo>
                  <a:lnTo>
                    <a:pt x="2283" y="1796"/>
                  </a:lnTo>
                  <a:lnTo>
                    <a:pt x="2281" y="1796"/>
                  </a:lnTo>
                  <a:lnTo>
                    <a:pt x="2268" y="1796"/>
                  </a:lnTo>
                  <a:lnTo>
                    <a:pt x="2255" y="1798"/>
                  </a:lnTo>
                  <a:lnTo>
                    <a:pt x="2242" y="1798"/>
                  </a:lnTo>
                  <a:lnTo>
                    <a:pt x="2229" y="1798"/>
                  </a:lnTo>
                  <a:lnTo>
                    <a:pt x="2216" y="1798"/>
                  </a:lnTo>
                  <a:lnTo>
                    <a:pt x="2203" y="1798"/>
                  </a:lnTo>
                  <a:lnTo>
                    <a:pt x="2190" y="1798"/>
                  </a:lnTo>
                  <a:lnTo>
                    <a:pt x="2176" y="1798"/>
                  </a:lnTo>
                  <a:lnTo>
                    <a:pt x="2152" y="1796"/>
                  </a:lnTo>
                  <a:lnTo>
                    <a:pt x="2138" y="1798"/>
                  </a:lnTo>
                  <a:lnTo>
                    <a:pt x="2124" y="1798"/>
                  </a:lnTo>
                  <a:lnTo>
                    <a:pt x="2112" y="1798"/>
                  </a:lnTo>
                  <a:lnTo>
                    <a:pt x="2098" y="1798"/>
                  </a:lnTo>
                  <a:lnTo>
                    <a:pt x="2086" y="1798"/>
                  </a:lnTo>
                  <a:lnTo>
                    <a:pt x="2072" y="1798"/>
                  </a:lnTo>
                  <a:lnTo>
                    <a:pt x="2071" y="1798"/>
                  </a:lnTo>
                  <a:lnTo>
                    <a:pt x="2068" y="1798"/>
                  </a:lnTo>
                  <a:lnTo>
                    <a:pt x="2055" y="1798"/>
                  </a:lnTo>
                  <a:lnTo>
                    <a:pt x="2042" y="1798"/>
                  </a:lnTo>
                  <a:lnTo>
                    <a:pt x="2028" y="1798"/>
                  </a:lnTo>
                  <a:lnTo>
                    <a:pt x="2016" y="1798"/>
                  </a:lnTo>
                  <a:lnTo>
                    <a:pt x="2002" y="1798"/>
                  </a:lnTo>
                  <a:lnTo>
                    <a:pt x="1990" y="1798"/>
                  </a:lnTo>
                  <a:lnTo>
                    <a:pt x="1976" y="1798"/>
                  </a:lnTo>
                  <a:lnTo>
                    <a:pt x="1964" y="1796"/>
                  </a:lnTo>
                  <a:lnTo>
                    <a:pt x="1953" y="1796"/>
                  </a:lnTo>
                  <a:lnTo>
                    <a:pt x="1950" y="1796"/>
                  </a:lnTo>
                  <a:lnTo>
                    <a:pt x="1938" y="1796"/>
                  </a:lnTo>
                  <a:lnTo>
                    <a:pt x="1924" y="1796"/>
                  </a:lnTo>
                  <a:lnTo>
                    <a:pt x="1910" y="1796"/>
                  </a:lnTo>
                  <a:lnTo>
                    <a:pt x="1898" y="1796"/>
                  </a:lnTo>
                  <a:lnTo>
                    <a:pt x="1885" y="1796"/>
                  </a:lnTo>
                  <a:lnTo>
                    <a:pt x="1872" y="1796"/>
                  </a:lnTo>
                  <a:lnTo>
                    <a:pt x="1859" y="1796"/>
                  </a:lnTo>
                  <a:lnTo>
                    <a:pt x="1846" y="1796"/>
                  </a:lnTo>
                  <a:lnTo>
                    <a:pt x="1833" y="1796"/>
                  </a:lnTo>
                  <a:lnTo>
                    <a:pt x="1819" y="1796"/>
                  </a:lnTo>
                  <a:lnTo>
                    <a:pt x="1807" y="1796"/>
                  </a:lnTo>
                  <a:lnTo>
                    <a:pt x="1793" y="1796"/>
                  </a:lnTo>
                  <a:lnTo>
                    <a:pt x="1781" y="1796"/>
                  </a:lnTo>
                  <a:lnTo>
                    <a:pt x="1767" y="1794"/>
                  </a:lnTo>
                  <a:lnTo>
                    <a:pt x="1755" y="1794"/>
                  </a:lnTo>
                  <a:lnTo>
                    <a:pt x="1741" y="1794"/>
                  </a:lnTo>
                  <a:lnTo>
                    <a:pt x="1727" y="1794"/>
                  </a:lnTo>
                  <a:lnTo>
                    <a:pt x="1715" y="1794"/>
                  </a:lnTo>
                  <a:lnTo>
                    <a:pt x="1701" y="1794"/>
                  </a:lnTo>
                  <a:lnTo>
                    <a:pt x="1689" y="1794"/>
                  </a:lnTo>
                  <a:lnTo>
                    <a:pt x="1676" y="1794"/>
                  </a:lnTo>
                  <a:lnTo>
                    <a:pt x="1663" y="1794"/>
                  </a:lnTo>
                  <a:lnTo>
                    <a:pt x="1650" y="1794"/>
                  </a:lnTo>
                  <a:lnTo>
                    <a:pt x="1636" y="1794"/>
                  </a:lnTo>
                  <a:lnTo>
                    <a:pt x="1624" y="1794"/>
                  </a:lnTo>
                  <a:lnTo>
                    <a:pt x="1610" y="1794"/>
                  </a:lnTo>
                  <a:lnTo>
                    <a:pt x="1598" y="1794"/>
                  </a:lnTo>
                  <a:lnTo>
                    <a:pt x="1584" y="1793"/>
                  </a:lnTo>
                  <a:lnTo>
                    <a:pt x="1572" y="1793"/>
                  </a:lnTo>
                  <a:lnTo>
                    <a:pt x="1558" y="1793"/>
                  </a:lnTo>
                  <a:lnTo>
                    <a:pt x="1546" y="1793"/>
                  </a:lnTo>
                  <a:lnTo>
                    <a:pt x="1532" y="1793"/>
                  </a:lnTo>
                  <a:lnTo>
                    <a:pt x="1518" y="1793"/>
                  </a:lnTo>
                  <a:lnTo>
                    <a:pt x="1506" y="1793"/>
                  </a:lnTo>
                  <a:lnTo>
                    <a:pt x="1492" y="1793"/>
                  </a:lnTo>
                  <a:lnTo>
                    <a:pt x="1480" y="1793"/>
                  </a:lnTo>
                  <a:lnTo>
                    <a:pt x="1466" y="1793"/>
                  </a:lnTo>
                  <a:lnTo>
                    <a:pt x="1453" y="1793"/>
                  </a:lnTo>
                  <a:lnTo>
                    <a:pt x="1441" y="1793"/>
                  </a:lnTo>
                  <a:lnTo>
                    <a:pt x="1427" y="1793"/>
                  </a:lnTo>
                  <a:lnTo>
                    <a:pt x="1424" y="1793"/>
                  </a:lnTo>
                  <a:lnTo>
                    <a:pt x="1415" y="1793"/>
                  </a:lnTo>
                  <a:lnTo>
                    <a:pt x="1401" y="1793"/>
                  </a:lnTo>
                  <a:lnTo>
                    <a:pt x="1389" y="1793"/>
                  </a:lnTo>
                  <a:lnTo>
                    <a:pt x="1375" y="1793"/>
                  </a:lnTo>
                  <a:lnTo>
                    <a:pt x="1373" y="1793"/>
                  </a:lnTo>
                  <a:lnTo>
                    <a:pt x="1363" y="1793"/>
                  </a:lnTo>
                  <a:lnTo>
                    <a:pt x="1349" y="1793"/>
                  </a:lnTo>
                  <a:lnTo>
                    <a:pt x="1335" y="1793"/>
                  </a:lnTo>
                  <a:lnTo>
                    <a:pt x="1331" y="1793"/>
                  </a:lnTo>
                  <a:lnTo>
                    <a:pt x="1318" y="1793"/>
                  </a:lnTo>
                  <a:lnTo>
                    <a:pt x="1305" y="1793"/>
                  </a:lnTo>
                  <a:lnTo>
                    <a:pt x="1293" y="1793"/>
                  </a:lnTo>
                  <a:lnTo>
                    <a:pt x="1279" y="1793"/>
                  </a:lnTo>
                  <a:lnTo>
                    <a:pt x="1267" y="1791"/>
                  </a:lnTo>
                  <a:lnTo>
                    <a:pt x="1253" y="1791"/>
                  </a:lnTo>
                  <a:lnTo>
                    <a:pt x="1239" y="1791"/>
                  </a:lnTo>
                  <a:lnTo>
                    <a:pt x="1230" y="1791"/>
                  </a:lnTo>
                  <a:lnTo>
                    <a:pt x="1227" y="1791"/>
                  </a:lnTo>
                  <a:lnTo>
                    <a:pt x="1213" y="1791"/>
                  </a:lnTo>
                  <a:lnTo>
                    <a:pt x="1201" y="1791"/>
                  </a:lnTo>
                  <a:lnTo>
                    <a:pt x="1187" y="1791"/>
                  </a:lnTo>
                  <a:lnTo>
                    <a:pt x="1174" y="1791"/>
                  </a:lnTo>
                  <a:lnTo>
                    <a:pt x="1170" y="1791"/>
                  </a:lnTo>
                  <a:lnTo>
                    <a:pt x="1158" y="1802"/>
                  </a:lnTo>
                  <a:lnTo>
                    <a:pt x="1145" y="1813"/>
                  </a:lnTo>
                  <a:lnTo>
                    <a:pt x="1132" y="1823"/>
                  </a:lnTo>
                  <a:lnTo>
                    <a:pt x="1123" y="1831"/>
                  </a:lnTo>
                  <a:lnTo>
                    <a:pt x="1109" y="1834"/>
                  </a:lnTo>
                  <a:lnTo>
                    <a:pt x="1097" y="1839"/>
                  </a:lnTo>
                  <a:lnTo>
                    <a:pt x="1084" y="1842"/>
                  </a:lnTo>
                  <a:lnTo>
                    <a:pt x="1077" y="1845"/>
                  </a:lnTo>
                  <a:lnTo>
                    <a:pt x="1065" y="1854"/>
                  </a:lnTo>
                  <a:lnTo>
                    <a:pt x="1064" y="1856"/>
                  </a:lnTo>
                  <a:lnTo>
                    <a:pt x="1051" y="1866"/>
                  </a:lnTo>
                  <a:lnTo>
                    <a:pt x="1039" y="1877"/>
                  </a:lnTo>
                  <a:lnTo>
                    <a:pt x="1030" y="1886"/>
                  </a:lnTo>
                  <a:lnTo>
                    <a:pt x="1021" y="1889"/>
                  </a:lnTo>
                  <a:lnTo>
                    <a:pt x="1018" y="1892"/>
                  </a:lnTo>
                  <a:lnTo>
                    <a:pt x="1004" y="1897"/>
                  </a:lnTo>
                  <a:lnTo>
                    <a:pt x="992" y="1903"/>
                  </a:lnTo>
                  <a:lnTo>
                    <a:pt x="980" y="1909"/>
                  </a:lnTo>
                  <a:lnTo>
                    <a:pt x="966" y="1915"/>
                  </a:lnTo>
                  <a:lnTo>
                    <a:pt x="961" y="1917"/>
                  </a:lnTo>
                  <a:lnTo>
                    <a:pt x="954" y="1921"/>
                  </a:lnTo>
                  <a:lnTo>
                    <a:pt x="940" y="1926"/>
                  </a:lnTo>
                  <a:lnTo>
                    <a:pt x="937" y="1927"/>
                  </a:lnTo>
                  <a:lnTo>
                    <a:pt x="928" y="1932"/>
                  </a:lnTo>
                  <a:lnTo>
                    <a:pt x="916" y="1938"/>
                  </a:lnTo>
                  <a:lnTo>
                    <a:pt x="902" y="1944"/>
                  </a:lnTo>
                  <a:lnTo>
                    <a:pt x="890" y="1950"/>
                  </a:lnTo>
                  <a:lnTo>
                    <a:pt x="876" y="1955"/>
                  </a:lnTo>
                  <a:lnTo>
                    <a:pt x="864" y="1961"/>
                  </a:lnTo>
                  <a:lnTo>
                    <a:pt x="852" y="1967"/>
                  </a:lnTo>
                  <a:lnTo>
                    <a:pt x="838" y="1973"/>
                  </a:lnTo>
                  <a:lnTo>
                    <a:pt x="826" y="1979"/>
                  </a:lnTo>
                  <a:lnTo>
                    <a:pt x="824" y="1979"/>
                  </a:lnTo>
                  <a:lnTo>
                    <a:pt x="812" y="1979"/>
                  </a:lnTo>
                  <a:lnTo>
                    <a:pt x="798" y="1978"/>
                  </a:lnTo>
                  <a:lnTo>
                    <a:pt x="786" y="1976"/>
                  </a:lnTo>
                  <a:lnTo>
                    <a:pt x="772" y="1975"/>
                  </a:lnTo>
                  <a:lnTo>
                    <a:pt x="759" y="1973"/>
                  </a:lnTo>
                  <a:lnTo>
                    <a:pt x="746" y="1973"/>
                  </a:lnTo>
                  <a:lnTo>
                    <a:pt x="733" y="1972"/>
                  </a:lnTo>
                  <a:lnTo>
                    <a:pt x="720" y="1970"/>
                  </a:lnTo>
                  <a:lnTo>
                    <a:pt x="707" y="1970"/>
                  </a:lnTo>
                  <a:lnTo>
                    <a:pt x="693" y="1968"/>
                  </a:lnTo>
                  <a:lnTo>
                    <a:pt x="681" y="1967"/>
                  </a:lnTo>
                  <a:lnTo>
                    <a:pt x="675" y="1965"/>
                  </a:lnTo>
                  <a:lnTo>
                    <a:pt x="675" y="1967"/>
                  </a:lnTo>
                  <a:lnTo>
                    <a:pt x="662" y="1968"/>
                  </a:lnTo>
                  <a:lnTo>
                    <a:pt x="649" y="1970"/>
                  </a:lnTo>
                  <a:lnTo>
                    <a:pt x="636" y="1973"/>
                  </a:lnTo>
                  <a:lnTo>
                    <a:pt x="623" y="1975"/>
                  </a:lnTo>
                  <a:lnTo>
                    <a:pt x="620" y="1975"/>
                  </a:lnTo>
                  <a:lnTo>
                    <a:pt x="617" y="1975"/>
                  </a:lnTo>
                  <a:lnTo>
                    <a:pt x="614" y="1973"/>
                  </a:lnTo>
                  <a:lnTo>
                    <a:pt x="611" y="1970"/>
                  </a:lnTo>
                  <a:lnTo>
                    <a:pt x="606" y="1968"/>
                  </a:lnTo>
                  <a:lnTo>
                    <a:pt x="603" y="1967"/>
                  </a:lnTo>
                  <a:lnTo>
                    <a:pt x="598" y="1967"/>
                  </a:lnTo>
                  <a:lnTo>
                    <a:pt x="595" y="1965"/>
                  </a:lnTo>
                  <a:lnTo>
                    <a:pt x="592" y="1964"/>
                  </a:lnTo>
                  <a:lnTo>
                    <a:pt x="591" y="1964"/>
                  </a:lnTo>
                  <a:lnTo>
                    <a:pt x="588" y="1962"/>
                  </a:lnTo>
                  <a:lnTo>
                    <a:pt x="585" y="1961"/>
                  </a:lnTo>
                  <a:lnTo>
                    <a:pt x="580" y="1959"/>
                  </a:lnTo>
                  <a:lnTo>
                    <a:pt x="577" y="1956"/>
                  </a:lnTo>
                  <a:lnTo>
                    <a:pt x="574" y="1956"/>
                  </a:lnTo>
                  <a:lnTo>
                    <a:pt x="569" y="1955"/>
                  </a:lnTo>
                  <a:lnTo>
                    <a:pt x="566" y="1953"/>
                  </a:lnTo>
                  <a:lnTo>
                    <a:pt x="562" y="1952"/>
                  </a:lnTo>
                  <a:lnTo>
                    <a:pt x="559" y="1952"/>
                  </a:lnTo>
                  <a:lnTo>
                    <a:pt x="554" y="1950"/>
                  </a:lnTo>
                  <a:lnTo>
                    <a:pt x="550" y="1950"/>
                  </a:lnTo>
                  <a:lnTo>
                    <a:pt x="545" y="1949"/>
                  </a:lnTo>
                  <a:lnTo>
                    <a:pt x="540" y="1949"/>
                  </a:lnTo>
                  <a:lnTo>
                    <a:pt x="536" y="1949"/>
                  </a:lnTo>
                  <a:lnTo>
                    <a:pt x="531" y="1949"/>
                  </a:lnTo>
                  <a:lnTo>
                    <a:pt x="527" y="1949"/>
                  </a:lnTo>
                  <a:lnTo>
                    <a:pt x="521" y="1949"/>
                  </a:lnTo>
                  <a:lnTo>
                    <a:pt x="516" y="1949"/>
                  </a:lnTo>
                  <a:lnTo>
                    <a:pt x="511" y="1950"/>
                  </a:lnTo>
                  <a:lnTo>
                    <a:pt x="507" y="1950"/>
                  </a:lnTo>
                  <a:lnTo>
                    <a:pt x="502" y="1952"/>
                  </a:lnTo>
                  <a:lnTo>
                    <a:pt x="498" y="1953"/>
                  </a:lnTo>
                  <a:lnTo>
                    <a:pt x="495" y="1955"/>
                  </a:lnTo>
                  <a:lnTo>
                    <a:pt x="492" y="1956"/>
                  </a:lnTo>
                  <a:lnTo>
                    <a:pt x="487" y="1958"/>
                  </a:lnTo>
                  <a:lnTo>
                    <a:pt x="482" y="1959"/>
                  </a:lnTo>
                  <a:lnTo>
                    <a:pt x="479" y="1961"/>
                  </a:lnTo>
                  <a:lnTo>
                    <a:pt x="478" y="1964"/>
                  </a:lnTo>
                  <a:lnTo>
                    <a:pt x="473" y="1965"/>
                  </a:lnTo>
                  <a:lnTo>
                    <a:pt x="470" y="1967"/>
                  </a:lnTo>
                  <a:lnTo>
                    <a:pt x="469" y="1968"/>
                  </a:lnTo>
                  <a:lnTo>
                    <a:pt x="455" y="1964"/>
                  </a:lnTo>
                  <a:lnTo>
                    <a:pt x="443" y="1959"/>
                  </a:lnTo>
                  <a:lnTo>
                    <a:pt x="437" y="1956"/>
                  </a:lnTo>
                  <a:lnTo>
                    <a:pt x="424" y="1962"/>
                  </a:lnTo>
                  <a:lnTo>
                    <a:pt x="418" y="1965"/>
                  </a:lnTo>
                  <a:lnTo>
                    <a:pt x="412" y="1968"/>
                  </a:lnTo>
                  <a:lnTo>
                    <a:pt x="398" y="1976"/>
                  </a:lnTo>
                  <a:lnTo>
                    <a:pt x="386" y="1982"/>
                  </a:lnTo>
                  <a:lnTo>
                    <a:pt x="374" y="1988"/>
                  </a:lnTo>
                  <a:lnTo>
                    <a:pt x="360" y="1994"/>
                  </a:lnTo>
                  <a:lnTo>
                    <a:pt x="348" y="2002"/>
                  </a:lnTo>
                  <a:lnTo>
                    <a:pt x="334" y="2008"/>
                  </a:lnTo>
                  <a:lnTo>
                    <a:pt x="322" y="2014"/>
                  </a:lnTo>
                  <a:lnTo>
                    <a:pt x="310" y="2020"/>
                  </a:lnTo>
                  <a:lnTo>
                    <a:pt x="302" y="2025"/>
                  </a:lnTo>
                  <a:lnTo>
                    <a:pt x="302" y="2028"/>
                  </a:lnTo>
                  <a:lnTo>
                    <a:pt x="299" y="2031"/>
                  </a:lnTo>
                  <a:lnTo>
                    <a:pt x="296" y="2033"/>
                  </a:lnTo>
                  <a:lnTo>
                    <a:pt x="292" y="2033"/>
                  </a:lnTo>
                  <a:lnTo>
                    <a:pt x="287" y="2033"/>
                  </a:lnTo>
                  <a:lnTo>
                    <a:pt x="284" y="2031"/>
                  </a:lnTo>
                  <a:lnTo>
                    <a:pt x="279" y="2030"/>
                  </a:lnTo>
                  <a:lnTo>
                    <a:pt x="276" y="2028"/>
                  </a:lnTo>
                  <a:lnTo>
                    <a:pt x="272" y="2028"/>
                  </a:lnTo>
                  <a:lnTo>
                    <a:pt x="267" y="2026"/>
                  </a:lnTo>
                  <a:lnTo>
                    <a:pt x="261" y="2028"/>
                  </a:lnTo>
                  <a:lnTo>
                    <a:pt x="257" y="2028"/>
                  </a:lnTo>
                  <a:lnTo>
                    <a:pt x="252" y="2030"/>
                  </a:lnTo>
                  <a:lnTo>
                    <a:pt x="249" y="2031"/>
                  </a:lnTo>
                  <a:lnTo>
                    <a:pt x="244" y="2031"/>
                  </a:lnTo>
                  <a:lnTo>
                    <a:pt x="240" y="2033"/>
                  </a:lnTo>
                  <a:lnTo>
                    <a:pt x="237" y="2034"/>
                  </a:lnTo>
                  <a:lnTo>
                    <a:pt x="232" y="2036"/>
                  </a:lnTo>
                  <a:lnTo>
                    <a:pt x="228" y="2036"/>
                  </a:lnTo>
                  <a:lnTo>
                    <a:pt x="223" y="2037"/>
                  </a:lnTo>
                  <a:lnTo>
                    <a:pt x="221" y="2037"/>
                  </a:lnTo>
                  <a:lnTo>
                    <a:pt x="218" y="2039"/>
                  </a:lnTo>
                  <a:lnTo>
                    <a:pt x="215" y="2039"/>
                  </a:lnTo>
                  <a:lnTo>
                    <a:pt x="211" y="2040"/>
                  </a:lnTo>
                  <a:lnTo>
                    <a:pt x="205" y="2040"/>
                  </a:lnTo>
                  <a:lnTo>
                    <a:pt x="202" y="2039"/>
                  </a:lnTo>
                  <a:lnTo>
                    <a:pt x="199" y="2039"/>
                  </a:lnTo>
                  <a:lnTo>
                    <a:pt x="194" y="2037"/>
                  </a:lnTo>
                  <a:lnTo>
                    <a:pt x="191" y="2036"/>
                  </a:lnTo>
                  <a:lnTo>
                    <a:pt x="186" y="2033"/>
                  </a:lnTo>
                  <a:lnTo>
                    <a:pt x="183" y="2033"/>
                  </a:lnTo>
                  <a:lnTo>
                    <a:pt x="177" y="2033"/>
                  </a:lnTo>
                  <a:lnTo>
                    <a:pt x="173" y="2034"/>
                  </a:lnTo>
                  <a:lnTo>
                    <a:pt x="170" y="2034"/>
                  </a:lnTo>
                  <a:lnTo>
                    <a:pt x="165" y="2036"/>
                  </a:lnTo>
                  <a:lnTo>
                    <a:pt x="160" y="2036"/>
                  </a:lnTo>
                  <a:lnTo>
                    <a:pt x="154" y="2036"/>
                  </a:lnTo>
                  <a:lnTo>
                    <a:pt x="150" y="2037"/>
                  </a:lnTo>
                  <a:lnTo>
                    <a:pt x="145" y="2037"/>
                  </a:lnTo>
                  <a:lnTo>
                    <a:pt x="139" y="2037"/>
                  </a:lnTo>
                  <a:lnTo>
                    <a:pt x="134" y="2037"/>
                  </a:lnTo>
                  <a:lnTo>
                    <a:pt x="131" y="2036"/>
                  </a:lnTo>
                  <a:lnTo>
                    <a:pt x="128" y="2034"/>
                  </a:lnTo>
                  <a:lnTo>
                    <a:pt x="124" y="2033"/>
                  </a:lnTo>
                  <a:lnTo>
                    <a:pt x="119" y="2033"/>
                  </a:lnTo>
                  <a:lnTo>
                    <a:pt x="115" y="2031"/>
                  </a:lnTo>
                  <a:lnTo>
                    <a:pt x="98" y="2031"/>
                  </a:lnTo>
                  <a:lnTo>
                    <a:pt x="99" y="2028"/>
                  </a:lnTo>
                  <a:lnTo>
                    <a:pt x="99" y="2026"/>
                  </a:lnTo>
                  <a:lnTo>
                    <a:pt x="99" y="2025"/>
                  </a:lnTo>
                  <a:lnTo>
                    <a:pt x="98" y="2025"/>
                  </a:lnTo>
                  <a:lnTo>
                    <a:pt x="98" y="2026"/>
                  </a:lnTo>
                  <a:lnTo>
                    <a:pt x="96" y="2030"/>
                  </a:lnTo>
                  <a:lnTo>
                    <a:pt x="96" y="2031"/>
                  </a:lnTo>
                  <a:lnTo>
                    <a:pt x="84" y="2031"/>
                  </a:lnTo>
                  <a:lnTo>
                    <a:pt x="66" y="2049"/>
                  </a:lnTo>
                  <a:lnTo>
                    <a:pt x="63" y="2046"/>
                  </a:lnTo>
                  <a:lnTo>
                    <a:pt x="61" y="2046"/>
                  </a:lnTo>
                  <a:lnTo>
                    <a:pt x="58" y="2042"/>
                  </a:lnTo>
                  <a:lnTo>
                    <a:pt x="52" y="2034"/>
                  </a:lnTo>
                  <a:lnTo>
                    <a:pt x="48" y="2026"/>
                  </a:lnTo>
                  <a:lnTo>
                    <a:pt x="44" y="2023"/>
                  </a:lnTo>
                  <a:lnTo>
                    <a:pt x="40" y="2016"/>
                  </a:lnTo>
                  <a:lnTo>
                    <a:pt x="37" y="2016"/>
                  </a:lnTo>
                  <a:lnTo>
                    <a:pt x="35" y="2014"/>
                  </a:lnTo>
                  <a:lnTo>
                    <a:pt x="35" y="2013"/>
                  </a:lnTo>
                  <a:lnTo>
                    <a:pt x="35" y="2011"/>
                  </a:lnTo>
                  <a:lnTo>
                    <a:pt x="31" y="2008"/>
                  </a:lnTo>
                  <a:lnTo>
                    <a:pt x="29" y="2007"/>
                  </a:lnTo>
                  <a:lnTo>
                    <a:pt x="26" y="2004"/>
                  </a:lnTo>
                  <a:lnTo>
                    <a:pt x="25" y="2004"/>
                  </a:lnTo>
                  <a:lnTo>
                    <a:pt x="23" y="2004"/>
                  </a:lnTo>
                  <a:lnTo>
                    <a:pt x="23" y="2001"/>
                  </a:lnTo>
                  <a:lnTo>
                    <a:pt x="20" y="1997"/>
                  </a:lnTo>
                  <a:lnTo>
                    <a:pt x="19" y="1997"/>
                  </a:lnTo>
                  <a:lnTo>
                    <a:pt x="17" y="1997"/>
                  </a:lnTo>
                  <a:lnTo>
                    <a:pt x="17" y="1994"/>
                  </a:lnTo>
                  <a:lnTo>
                    <a:pt x="14" y="1990"/>
                  </a:lnTo>
                  <a:lnTo>
                    <a:pt x="14" y="1985"/>
                  </a:lnTo>
                  <a:lnTo>
                    <a:pt x="12" y="1985"/>
                  </a:lnTo>
                  <a:lnTo>
                    <a:pt x="12" y="1984"/>
                  </a:lnTo>
                  <a:lnTo>
                    <a:pt x="12" y="1982"/>
                  </a:lnTo>
                  <a:lnTo>
                    <a:pt x="12" y="1981"/>
                  </a:lnTo>
                  <a:lnTo>
                    <a:pt x="11" y="1979"/>
                  </a:lnTo>
                  <a:lnTo>
                    <a:pt x="11" y="1975"/>
                  </a:lnTo>
                  <a:lnTo>
                    <a:pt x="9" y="1975"/>
                  </a:lnTo>
                  <a:lnTo>
                    <a:pt x="9" y="1972"/>
                  </a:lnTo>
                  <a:lnTo>
                    <a:pt x="9" y="1970"/>
                  </a:lnTo>
                  <a:lnTo>
                    <a:pt x="8" y="1968"/>
                  </a:lnTo>
                  <a:lnTo>
                    <a:pt x="8" y="1965"/>
                  </a:lnTo>
                  <a:lnTo>
                    <a:pt x="6" y="1965"/>
                  </a:lnTo>
                  <a:lnTo>
                    <a:pt x="6" y="1964"/>
                  </a:lnTo>
                  <a:lnTo>
                    <a:pt x="6" y="1962"/>
                  </a:lnTo>
                  <a:lnTo>
                    <a:pt x="6" y="1959"/>
                  </a:lnTo>
                  <a:lnTo>
                    <a:pt x="5" y="1959"/>
                  </a:lnTo>
                  <a:lnTo>
                    <a:pt x="5" y="1953"/>
                  </a:lnTo>
                  <a:lnTo>
                    <a:pt x="6" y="1953"/>
                  </a:lnTo>
                  <a:lnTo>
                    <a:pt x="6" y="1947"/>
                  </a:lnTo>
                  <a:lnTo>
                    <a:pt x="5" y="1947"/>
                  </a:lnTo>
                  <a:lnTo>
                    <a:pt x="5" y="1943"/>
                  </a:lnTo>
                  <a:lnTo>
                    <a:pt x="5" y="1941"/>
                  </a:lnTo>
                  <a:lnTo>
                    <a:pt x="5" y="1939"/>
                  </a:lnTo>
                  <a:lnTo>
                    <a:pt x="5" y="1936"/>
                  </a:lnTo>
                  <a:lnTo>
                    <a:pt x="8" y="1930"/>
                  </a:lnTo>
                  <a:lnTo>
                    <a:pt x="8" y="1929"/>
                  </a:lnTo>
                  <a:lnTo>
                    <a:pt x="9" y="1926"/>
                  </a:lnTo>
                  <a:lnTo>
                    <a:pt x="9" y="1924"/>
                  </a:lnTo>
                  <a:lnTo>
                    <a:pt x="11" y="1924"/>
                  </a:lnTo>
                  <a:lnTo>
                    <a:pt x="11" y="1920"/>
                  </a:lnTo>
                  <a:lnTo>
                    <a:pt x="12" y="1920"/>
                  </a:lnTo>
                  <a:lnTo>
                    <a:pt x="12" y="1917"/>
                  </a:lnTo>
                  <a:lnTo>
                    <a:pt x="14" y="1915"/>
                  </a:lnTo>
                  <a:lnTo>
                    <a:pt x="14" y="1914"/>
                  </a:lnTo>
                  <a:lnTo>
                    <a:pt x="15" y="1910"/>
                  </a:lnTo>
                  <a:lnTo>
                    <a:pt x="20" y="1904"/>
                  </a:lnTo>
                  <a:lnTo>
                    <a:pt x="23" y="1901"/>
                  </a:lnTo>
                  <a:lnTo>
                    <a:pt x="28" y="1897"/>
                  </a:lnTo>
                  <a:lnTo>
                    <a:pt x="31" y="1895"/>
                  </a:lnTo>
                  <a:lnTo>
                    <a:pt x="32" y="1894"/>
                  </a:lnTo>
                  <a:lnTo>
                    <a:pt x="34" y="1894"/>
                  </a:lnTo>
                  <a:lnTo>
                    <a:pt x="35" y="1892"/>
                  </a:lnTo>
                  <a:lnTo>
                    <a:pt x="37" y="1892"/>
                  </a:lnTo>
                  <a:lnTo>
                    <a:pt x="38" y="1894"/>
                  </a:lnTo>
                  <a:lnTo>
                    <a:pt x="38" y="1897"/>
                  </a:lnTo>
                  <a:lnTo>
                    <a:pt x="40" y="1900"/>
                  </a:lnTo>
                  <a:lnTo>
                    <a:pt x="40" y="1901"/>
                  </a:lnTo>
                  <a:lnTo>
                    <a:pt x="41" y="1901"/>
                  </a:lnTo>
                  <a:lnTo>
                    <a:pt x="41" y="1904"/>
                  </a:lnTo>
                  <a:lnTo>
                    <a:pt x="40" y="1906"/>
                  </a:lnTo>
                  <a:lnTo>
                    <a:pt x="43" y="1906"/>
                  </a:lnTo>
                  <a:lnTo>
                    <a:pt x="43" y="1907"/>
                  </a:lnTo>
                  <a:lnTo>
                    <a:pt x="43" y="1910"/>
                  </a:lnTo>
                  <a:lnTo>
                    <a:pt x="44" y="1910"/>
                  </a:lnTo>
                  <a:lnTo>
                    <a:pt x="44" y="1914"/>
                  </a:lnTo>
                  <a:lnTo>
                    <a:pt x="46" y="1915"/>
                  </a:lnTo>
                  <a:lnTo>
                    <a:pt x="49" y="1917"/>
                  </a:lnTo>
                  <a:lnTo>
                    <a:pt x="51" y="1921"/>
                  </a:lnTo>
                  <a:lnTo>
                    <a:pt x="54" y="1921"/>
                  </a:lnTo>
                  <a:lnTo>
                    <a:pt x="57" y="1923"/>
                  </a:lnTo>
                  <a:lnTo>
                    <a:pt x="61" y="1923"/>
                  </a:lnTo>
                  <a:lnTo>
                    <a:pt x="67" y="1926"/>
                  </a:lnTo>
                  <a:lnTo>
                    <a:pt x="69" y="1927"/>
                  </a:lnTo>
                  <a:lnTo>
                    <a:pt x="75" y="1927"/>
                  </a:lnTo>
                  <a:lnTo>
                    <a:pt x="77" y="1926"/>
                  </a:lnTo>
                  <a:lnTo>
                    <a:pt x="80" y="1924"/>
                  </a:lnTo>
                  <a:lnTo>
                    <a:pt x="84" y="1924"/>
                  </a:lnTo>
                  <a:lnTo>
                    <a:pt x="83" y="1927"/>
                  </a:lnTo>
                  <a:lnTo>
                    <a:pt x="81" y="1927"/>
                  </a:lnTo>
                  <a:lnTo>
                    <a:pt x="80" y="1929"/>
                  </a:lnTo>
                  <a:lnTo>
                    <a:pt x="81" y="1929"/>
                  </a:lnTo>
                  <a:lnTo>
                    <a:pt x="84" y="1927"/>
                  </a:lnTo>
                  <a:lnTo>
                    <a:pt x="89" y="1927"/>
                  </a:lnTo>
                  <a:lnTo>
                    <a:pt x="92" y="1929"/>
                  </a:lnTo>
                  <a:lnTo>
                    <a:pt x="92" y="1930"/>
                  </a:lnTo>
                  <a:lnTo>
                    <a:pt x="92" y="1933"/>
                  </a:lnTo>
                  <a:lnTo>
                    <a:pt x="92" y="1935"/>
                  </a:lnTo>
                  <a:lnTo>
                    <a:pt x="92" y="1936"/>
                  </a:lnTo>
                  <a:lnTo>
                    <a:pt x="89" y="1941"/>
                  </a:lnTo>
                  <a:lnTo>
                    <a:pt x="87" y="1943"/>
                  </a:lnTo>
                  <a:lnTo>
                    <a:pt x="86" y="1944"/>
                  </a:lnTo>
                  <a:lnTo>
                    <a:pt x="83" y="1947"/>
                  </a:lnTo>
                  <a:lnTo>
                    <a:pt x="80" y="1947"/>
                  </a:lnTo>
                  <a:lnTo>
                    <a:pt x="77" y="1950"/>
                  </a:lnTo>
                  <a:lnTo>
                    <a:pt x="77" y="1952"/>
                  </a:lnTo>
                  <a:lnTo>
                    <a:pt x="77" y="1955"/>
                  </a:lnTo>
                  <a:lnTo>
                    <a:pt x="81" y="1952"/>
                  </a:lnTo>
                  <a:lnTo>
                    <a:pt x="83" y="1952"/>
                  </a:lnTo>
                  <a:lnTo>
                    <a:pt x="84" y="1953"/>
                  </a:lnTo>
                  <a:lnTo>
                    <a:pt x="92" y="1961"/>
                  </a:lnTo>
                  <a:lnTo>
                    <a:pt x="95" y="1961"/>
                  </a:lnTo>
                  <a:lnTo>
                    <a:pt x="98" y="1965"/>
                  </a:lnTo>
                  <a:lnTo>
                    <a:pt x="99" y="1964"/>
                  </a:lnTo>
                  <a:lnTo>
                    <a:pt x="98" y="1964"/>
                  </a:lnTo>
                  <a:lnTo>
                    <a:pt x="98" y="1962"/>
                  </a:lnTo>
                  <a:lnTo>
                    <a:pt x="96" y="1961"/>
                  </a:lnTo>
                  <a:lnTo>
                    <a:pt x="96" y="1959"/>
                  </a:lnTo>
                  <a:lnTo>
                    <a:pt x="96" y="1958"/>
                  </a:lnTo>
                  <a:lnTo>
                    <a:pt x="95" y="1956"/>
                  </a:lnTo>
                  <a:lnTo>
                    <a:pt x="95" y="1955"/>
                  </a:lnTo>
                  <a:lnTo>
                    <a:pt x="93" y="1955"/>
                  </a:lnTo>
                  <a:lnTo>
                    <a:pt x="92" y="1955"/>
                  </a:lnTo>
                  <a:lnTo>
                    <a:pt x="89" y="1952"/>
                  </a:lnTo>
                  <a:lnTo>
                    <a:pt x="84" y="1949"/>
                  </a:lnTo>
                  <a:lnTo>
                    <a:pt x="86" y="1947"/>
                  </a:lnTo>
                  <a:lnTo>
                    <a:pt x="90" y="1947"/>
                  </a:lnTo>
                  <a:lnTo>
                    <a:pt x="95" y="1943"/>
                  </a:lnTo>
                  <a:lnTo>
                    <a:pt x="98" y="1944"/>
                  </a:lnTo>
                  <a:lnTo>
                    <a:pt x="99" y="1944"/>
                  </a:lnTo>
                  <a:lnTo>
                    <a:pt x="98" y="1943"/>
                  </a:lnTo>
                  <a:lnTo>
                    <a:pt x="98" y="1941"/>
                  </a:lnTo>
                  <a:lnTo>
                    <a:pt x="95" y="1939"/>
                  </a:lnTo>
                  <a:lnTo>
                    <a:pt x="95" y="1938"/>
                  </a:lnTo>
                  <a:lnTo>
                    <a:pt x="99" y="1933"/>
                  </a:lnTo>
                  <a:lnTo>
                    <a:pt x="102" y="1932"/>
                  </a:lnTo>
                  <a:lnTo>
                    <a:pt x="101" y="1932"/>
                  </a:lnTo>
                  <a:lnTo>
                    <a:pt x="99" y="1930"/>
                  </a:lnTo>
                  <a:lnTo>
                    <a:pt x="102" y="1927"/>
                  </a:lnTo>
                  <a:lnTo>
                    <a:pt x="98" y="1927"/>
                  </a:lnTo>
                  <a:lnTo>
                    <a:pt x="96" y="1924"/>
                  </a:lnTo>
                  <a:lnTo>
                    <a:pt x="95" y="1920"/>
                  </a:lnTo>
                  <a:lnTo>
                    <a:pt x="90" y="1915"/>
                  </a:lnTo>
                  <a:lnTo>
                    <a:pt x="90" y="1910"/>
                  </a:lnTo>
                  <a:lnTo>
                    <a:pt x="92" y="1910"/>
                  </a:lnTo>
                  <a:lnTo>
                    <a:pt x="92" y="1901"/>
                  </a:lnTo>
                  <a:lnTo>
                    <a:pt x="93" y="1900"/>
                  </a:lnTo>
                  <a:lnTo>
                    <a:pt x="93" y="1898"/>
                  </a:lnTo>
                  <a:lnTo>
                    <a:pt x="90" y="1895"/>
                  </a:lnTo>
                  <a:lnTo>
                    <a:pt x="90" y="1894"/>
                  </a:lnTo>
                  <a:lnTo>
                    <a:pt x="89" y="1892"/>
                  </a:lnTo>
                  <a:lnTo>
                    <a:pt x="89" y="1891"/>
                  </a:lnTo>
                  <a:lnTo>
                    <a:pt x="92" y="1888"/>
                  </a:lnTo>
                  <a:lnTo>
                    <a:pt x="95" y="1883"/>
                  </a:lnTo>
                  <a:lnTo>
                    <a:pt x="98" y="1883"/>
                  </a:lnTo>
                  <a:lnTo>
                    <a:pt x="98" y="1881"/>
                  </a:lnTo>
                  <a:lnTo>
                    <a:pt x="101" y="1881"/>
                  </a:lnTo>
                  <a:lnTo>
                    <a:pt x="104" y="1878"/>
                  </a:lnTo>
                  <a:lnTo>
                    <a:pt x="106" y="1878"/>
                  </a:lnTo>
                  <a:lnTo>
                    <a:pt x="109" y="1880"/>
                  </a:lnTo>
                  <a:lnTo>
                    <a:pt x="115" y="1880"/>
                  </a:lnTo>
                  <a:lnTo>
                    <a:pt x="115" y="1878"/>
                  </a:lnTo>
                  <a:lnTo>
                    <a:pt x="116" y="1878"/>
                  </a:lnTo>
                  <a:lnTo>
                    <a:pt x="116" y="1877"/>
                  </a:lnTo>
                  <a:lnTo>
                    <a:pt x="118" y="1875"/>
                  </a:lnTo>
                  <a:lnTo>
                    <a:pt x="122" y="1869"/>
                  </a:lnTo>
                  <a:lnTo>
                    <a:pt x="127" y="1866"/>
                  </a:lnTo>
                  <a:lnTo>
                    <a:pt x="128" y="1865"/>
                  </a:lnTo>
                  <a:lnTo>
                    <a:pt x="130" y="1863"/>
                  </a:lnTo>
                  <a:lnTo>
                    <a:pt x="131" y="1860"/>
                  </a:lnTo>
                  <a:lnTo>
                    <a:pt x="134" y="1854"/>
                  </a:lnTo>
                  <a:lnTo>
                    <a:pt x="136" y="1852"/>
                  </a:lnTo>
                  <a:lnTo>
                    <a:pt x="138" y="1851"/>
                  </a:lnTo>
                  <a:lnTo>
                    <a:pt x="139" y="1851"/>
                  </a:lnTo>
                  <a:lnTo>
                    <a:pt x="139" y="1848"/>
                  </a:lnTo>
                  <a:lnTo>
                    <a:pt x="139" y="1845"/>
                  </a:lnTo>
                  <a:lnTo>
                    <a:pt x="141" y="1843"/>
                  </a:lnTo>
                  <a:lnTo>
                    <a:pt x="145" y="1839"/>
                  </a:lnTo>
                  <a:lnTo>
                    <a:pt x="150" y="1839"/>
                  </a:lnTo>
                  <a:lnTo>
                    <a:pt x="151" y="1839"/>
                  </a:lnTo>
                  <a:lnTo>
                    <a:pt x="154" y="1836"/>
                  </a:lnTo>
                  <a:lnTo>
                    <a:pt x="153" y="1834"/>
                  </a:lnTo>
                  <a:lnTo>
                    <a:pt x="153" y="1833"/>
                  </a:lnTo>
                  <a:lnTo>
                    <a:pt x="154" y="1831"/>
                  </a:lnTo>
                  <a:lnTo>
                    <a:pt x="157" y="1828"/>
                  </a:lnTo>
                  <a:lnTo>
                    <a:pt x="159" y="1828"/>
                  </a:lnTo>
                  <a:lnTo>
                    <a:pt x="160" y="1827"/>
                  </a:lnTo>
                  <a:lnTo>
                    <a:pt x="163" y="1827"/>
                  </a:lnTo>
                  <a:lnTo>
                    <a:pt x="165" y="1827"/>
                  </a:lnTo>
                  <a:lnTo>
                    <a:pt x="168" y="1828"/>
                  </a:lnTo>
                  <a:lnTo>
                    <a:pt x="170" y="1830"/>
                  </a:lnTo>
                  <a:lnTo>
                    <a:pt x="170" y="1833"/>
                  </a:lnTo>
                  <a:lnTo>
                    <a:pt x="171" y="1834"/>
                  </a:lnTo>
                  <a:lnTo>
                    <a:pt x="173" y="1834"/>
                  </a:lnTo>
                  <a:lnTo>
                    <a:pt x="173" y="1833"/>
                  </a:lnTo>
                  <a:lnTo>
                    <a:pt x="174" y="1831"/>
                  </a:lnTo>
                  <a:lnTo>
                    <a:pt x="177" y="1831"/>
                  </a:lnTo>
                  <a:lnTo>
                    <a:pt x="180" y="1833"/>
                  </a:lnTo>
                  <a:lnTo>
                    <a:pt x="185" y="1837"/>
                  </a:lnTo>
                  <a:lnTo>
                    <a:pt x="194" y="1846"/>
                  </a:lnTo>
                  <a:lnTo>
                    <a:pt x="196" y="1849"/>
                  </a:lnTo>
                  <a:lnTo>
                    <a:pt x="196" y="1851"/>
                  </a:lnTo>
                  <a:lnTo>
                    <a:pt x="194" y="1852"/>
                  </a:lnTo>
                  <a:lnTo>
                    <a:pt x="194" y="1856"/>
                  </a:lnTo>
                  <a:lnTo>
                    <a:pt x="192" y="1857"/>
                  </a:lnTo>
                  <a:lnTo>
                    <a:pt x="191" y="1859"/>
                  </a:lnTo>
                  <a:lnTo>
                    <a:pt x="192" y="1860"/>
                  </a:lnTo>
                  <a:lnTo>
                    <a:pt x="192" y="1872"/>
                  </a:lnTo>
                  <a:lnTo>
                    <a:pt x="194" y="1875"/>
                  </a:lnTo>
                  <a:lnTo>
                    <a:pt x="194" y="1877"/>
                  </a:lnTo>
                  <a:lnTo>
                    <a:pt x="196" y="1878"/>
                  </a:lnTo>
                  <a:lnTo>
                    <a:pt x="196" y="1881"/>
                  </a:lnTo>
                  <a:lnTo>
                    <a:pt x="196" y="1883"/>
                  </a:lnTo>
                  <a:lnTo>
                    <a:pt x="197" y="1885"/>
                  </a:lnTo>
                  <a:lnTo>
                    <a:pt x="197" y="1886"/>
                  </a:lnTo>
                  <a:lnTo>
                    <a:pt x="197" y="1889"/>
                  </a:lnTo>
                  <a:lnTo>
                    <a:pt x="199" y="1889"/>
                  </a:lnTo>
                  <a:lnTo>
                    <a:pt x="202" y="1891"/>
                  </a:lnTo>
                  <a:lnTo>
                    <a:pt x="203" y="1891"/>
                  </a:lnTo>
                  <a:lnTo>
                    <a:pt x="205" y="1892"/>
                  </a:lnTo>
                  <a:lnTo>
                    <a:pt x="205" y="1894"/>
                  </a:lnTo>
                  <a:lnTo>
                    <a:pt x="203" y="1895"/>
                  </a:lnTo>
                  <a:lnTo>
                    <a:pt x="202" y="1897"/>
                  </a:lnTo>
                  <a:lnTo>
                    <a:pt x="202" y="1898"/>
                  </a:lnTo>
                  <a:lnTo>
                    <a:pt x="203" y="1900"/>
                  </a:lnTo>
                  <a:lnTo>
                    <a:pt x="203" y="1898"/>
                  </a:lnTo>
                  <a:lnTo>
                    <a:pt x="205" y="1894"/>
                  </a:lnTo>
                  <a:lnTo>
                    <a:pt x="206" y="1894"/>
                  </a:lnTo>
                  <a:lnTo>
                    <a:pt x="208" y="1897"/>
                  </a:lnTo>
                  <a:lnTo>
                    <a:pt x="211" y="1897"/>
                  </a:lnTo>
                  <a:lnTo>
                    <a:pt x="211" y="1895"/>
                  </a:lnTo>
                  <a:lnTo>
                    <a:pt x="212" y="1894"/>
                  </a:lnTo>
                  <a:lnTo>
                    <a:pt x="214" y="1892"/>
                  </a:lnTo>
                  <a:lnTo>
                    <a:pt x="218" y="1888"/>
                  </a:lnTo>
                  <a:lnTo>
                    <a:pt x="217" y="1886"/>
                  </a:lnTo>
                  <a:lnTo>
                    <a:pt x="215" y="1886"/>
                  </a:lnTo>
                  <a:lnTo>
                    <a:pt x="212" y="1886"/>
                  </a:lnTo>
                  <a:lnTo>
                    <a:pt x="209" y="1889"/>
                  </a:lnTo>
                  <a:lnTo>
                    <a:pt x="208" y="1889"/>
                  </a:lnTo>
                  <a:lnTo>
                    <a:pt x="203" y="1889"/>
                  </a:lnTo>
                  <a:lnTo>
                    <a:pt x="200" y="1886"/>
                  </a:lnTo>
                  <a:lnTo>
                    <a:pt x="200" y="1878"/>
                  </a:lnTo>
                  <a:lnTo>
                    <a:pt x="200" y="1875"/>
                  </a:lnTo>
                  <a:lnTo>
                    <a:pt x="199" y="1875"/>
                  </a:lnTo>
                  <a:lnTo>
                    <a:pt x="199" y="1874"/>
                  </a:lnTo>
                  <a:lnTo>
                    <a:pt x="202" y="1874"/>
                  </a:lnTo>
                  <a:lnTo>
                    <a:pt x="203" y="1872"/>
                  </a:lnTo>
                  <a:lnTo>
                    <a:pt x="200" y="1872"/>
                  </a:lnTo>
                  <a:lnTo>
                    <a:pt x="199" y="1871"/>
                  </a:lnTo>
                  <a:lnTo>
                    <a:pt x="197" y="1871"/>
                  </a:lnTo>
                  <a:lnTo>
                    <a:pt x="197" y="1866"/>
                  </a:lnTo>
                  <a:lnTo>
                    <a:pt x="196" y="1866"/>
                  </a:lnTo>
                  <a:lnTo>
                    <a:pt x="196" y="1863"/>
                  </a:lnTo>
                  <a:lnTo>
                    <a:pt x="197" y="1863"/>
                  </a:lnTo>
                  <a:lnTo>
                    <a:pt x="200" y="1862"/>
                  </a:lnTo>
                  <a:lnTo>
                    <a:pt x="205" y="1859"/>
                  </a:lnTo>
                  <a:lnTo>
                    <a:pt x="206" y="1857"/>
                  </a:lnTo>
                  <a:lnTo>
                    <a:pt x="209" y="1859"/>
                  </a:lnTo>
                  <a:lnTo>
                    <a:pt x="211" y="1857"/>
                  </a:lnTo>
                  <a:lnTo>
                    <a:pt x="212" y="1857"/>
                  </a:lnTo>
                  <a:lnTo>
                    <a:pt x="214" y="1856"/>
                  </a:lnTo>
                  <a:lnTo>
                    <a:pt x="220" y="1856"/>
                  </a:lnTo>
                  <a:lnTo>
                    <a:pt x="223" y="1857"/>
                  </a:lnTo>
                  <a:lnTo>
                    <a:pt x="226" y="1859"/>
                  </a:lnTo>
                  <a:lnTo>
                    <a:pt x="229" y="1859"/>
                  </a:lnTo>
                  <a:lnTo>
                    <a:pt x="231" y="1860"/>
                  </a:lnTo>
                  <a:lnTo>
                    <a:pt x="232" y="1860"/>
                  </a:lnTo>
                  <a:lnTo>
                    <a:pt x="234" y="1860"/>
                  </a:lnTo>
                  <a:lnTo>
                    <a:pt x="235" y="1860"/>
                  </a:lnTo>
                  <a:lnTo>
                    <a:pt x="235" y="1862"/>
                  </a:lnTo>
                  <a:lnTo>
                    <a:pt x="243" y="1860"/>
                  </a:lnTo>
                  <a:lnTo>
                    <a:pt x="243" y="1862"/>
                  </a:lnTo>
                  <a:lnTo>
                    <a:pt x="249" y="1862"/>
                  </a:lnTo>
                  <a:lnTo>
                    <a:pt x="252" y="1862"/>
                  </a:lnTo>
                  <a:lnTo>
                    <a:pt x="254" y="1863"/>
                  </a:lnTo>
                  <a:lnTo>
                    <a:pt x="257" y="1865"/>
                  </a:lnTo>
                  <a:lnTo>
                    <a:pt x="257" y="1866"/>
                  </a:lnTo>
                  <a:lnTo>
                    <a:pt x="258" y="1868"/>
                  </a:lnTo>
                  <a:lnTo>
                    <a:pt x="260" y="1868"/>
                  </a:lnTo>
                  <a:lnTo>
                    <a:pt x="261" y="1869"/>
                  </a:lnTo>
                  <a:lnTo>
                    <a:pt x="263" y="1869"/>
                  </a:lnTo>
                  <a:lnTo>
                    <a:pt x="263" y="1871"/>
                  </a:lnTo>
                  <a:lnTo>
                    <a:pt x="260" y="1872"/>
                  </a:lnTo>
                  <a:lnTo>
                    <a:pt x="257" y="1871"/>
                  </a:lnTo>
                  <a:lnTo>
                    <a:pt x="258" y="1872"/>
                  </a:lnTo>
                  <a:lnTo>
                    <a:pt x="258" y="1874"/>
                  </a:lnTo>
                  <a:lnTo>
                    <a:pt x="255" y="1878"/>
                  </a:lnTo>
                  <a:lnTo>
                    <a:pt x="255" y="1880"/>
                  </a:lnTo>
                  <a:lnTo>
                    <a:pt x="255" y="1881"/>
                  </a:lnTo>
                  <a:lnTo>
                    <a:pt x="257" y="1880"/>
                  </a:lnTo>
                  <a:lnTo>
                    <a:pt x="258" y="1877"/>
                  </a:lnTo>
                  <a:lnTo>
                    <a:pt x="258" y="1875"/>
                  </a:lnTo>
                  <a:lnTo>
                    <a:pt x="260" y="1874"/>
                  </a:lnTo>
                  <a:lnTo>
                    <a:pt x="263" y="1874"/>
                  </a:lnTo>
                  <a:lnTo>
                    <a:pt x="266" y="1874"/>
                  </a:lnTo>
                  <a:lnTo>
                    <a:pt x="269" y="1877"/>
                  </a:lnTo>
                  <a:lnTo>
                    <a:pt x="272" y="1878"/>
                  </a:lnTo>
                  <a:lnTo>
                    <a:pt x="273" y="1878"/>
                  </a:lnTo>
                  <a:lnTo>
                    <a:pt x="276" y="1880"/>
                  </a:lnTo>
                  <a:lnTo>
                    <a:pt x="279" y="1881"/>
                  </a:lnTo>
                  <a:lnTo>
                    <a:pt x="281" y="1883"/>
                  </a:lnTo>
                  <a:lnTo>
                    <a:pt x="282" y="1883"/>
                  </a:lnTo>
                  <a:lnTo>
                    <a:pt x="287" y="1881"/>
                  </a:lnTo>
                  <a:lnTo>
                    <a:pt x="292" y="1881"/>
                  </a:lnTo>
                  <a:lnTo>
                    <a:pt x="293" y="1881"/>
                  </a:lnTo>
                  <a:lnTo>
                    <a:pt x="295" y="1883"/>
                  </a:lnTo>
                  <a:lnTo>
                    <a:pt x="296" y="1885"/>
                  </a:lnTo>
                  <a:lnTo>
                    <a:pt x="298" y="1885"/>
                  </a:lnTo>
                  <a:lnTo>
                    <a:pt x="301" y="1886"/>
                  </a:lnTo>
                  <a:lnTo>
                    <a:pt x="302" y="1886"/>
                  </a:lnTo>
                  <a:lnTo>
                    <a:pt x="304" y="1888"/>
                  </a:lnTo>
                  <a:lnTo>
                    <a:pt x="304" y="1889"/>
                  </a:lnTo>
                  <a:lnTo>
                    <a:pt x="305" y="1892"/>
                  </a:lnTo>
                  <a:lnTo>
                    <a:pt x="304" y="1892"/>
                  </a:lnTo>
                  <a:lnTo>
                    <a:pt x="302" y="1892"/>
                  </a:lnTo>
                  <a:lnTo>
                    <a:pt x="304" y="1894"/>
                  </a:lnTo>
                  <a:lnTo>
                    <a:pt x="307" y="1894"/>
                  </a:lnTo>
                  <a:lnTo>
                    <a:pt x="308" y="1895"/>
                  </a:lnTo>
                  <a:lnTo>
                    <a:pt x="311" y="1895"/>
                  </a:lnTo>
                  <a:lnTo>
                    <a:pt x="313" y="1894"/>
                  </a:lnTo>
                  <a:lnTo>
                    <a:pt x="316" y="1894"/>
                  </a:lnTo>
                  <a:lnTo>
                    <a:pt x="316" y="1895"/>
                  </a:lnTo>
                  <a:lnTo>
                    <a:pt x="321" y="1895"/>
                  </a:lnTo>
                  <a:lnTo>
                    <a:pt x="322" y="1894"/>
                  </a:lnTo>
                  <a:lnTo>
                    <a:pt x="324" y="1894"/>
                  </a:lnTo>
                  <a:lnTo>
                    <a:pt x="327" y="1892"/>
                  </a:lnTo>
                  <a:lnTo>
                    <a:pt x="331" y="1888"/>
                  </a:lnTo>
                  <a:lnTo>
                    <a:pt x="334" y="1883"/>
                  </a:lnTo>
                  <a:lnTo>
                    <a:pt x="334" y="1881"/>
                  </a:lnTo>
                  <a:lnTo>
                    <a:pt x="334" y="1878"/>
                  </a:lnTo>
                  <a:lnTo>
                    <a:pt x="334" y="1877"/>
                  </a:lnTo>
                  <a:lnTo>
                    <a:pt x="337" y="1872"/>
                  </a:lnTo>
                  <a:lnTo>
                    <a:pt x="337" y="1871"/>
                  </a:lnTo>
                  <a:lnTo>
                    <a:pt x="342" y="1865"/>
                  </a:lnTo>
                  <a:lnTo>
                    <a:pt x="345" y="1865"/>
                  </a:lnTo>
                  <a:lnTo>
                    <a:pt x="347" y="1866"/>
                  </a:lnTo>
                  <a:lnTo>
                    <a:pt x="348" y="1866"/>
                  </a:lnTo>
                  <a:lnTo>
                    <a:pt x="350" y="1865"/>
                  </a:lnTo>
                  <a:lnTo>
                    <a:pt x="353" y="1865"/>
                  </a:lnTo>
                  <a:lnTo>
                    <a:pt x="353" y="1863"/>
                  </a:lnTo>
                  <a:lnTo>
                    <a:pt x="356" y="1863"/>
                  </a:lnTo>
                  <a:lnTo>
                    <a:pt x="357" y="1862"/>
                  </a:lnTo>
                  <a:lnTo>
                    <a:pt x="365" y="1854"/>
                  </a:lnTo>
                  <a:lnTo>
                    <a:pt x="368" y="1854"/>
                  </a:lnTo>
                  <a:lnTo>
                    <a:pt x="371" y="1856"/>
                  </a:lnTo>
                  <a:lnTo>
                    <a:pt x="373" y="1857"/>
                  </a:lnTo>
                  <a:lnTo>
                    <a:pt x="373" y="1859"/>
                  </a:lnTo>
                  <a:lnTo>
                    <a:pt x="374" y="1860"/>
                  </a:lnTo>
                  <a:lnTo>
                    <a:pt x="376" y="1862"/>
                  </a:lnTo>
                  <a:lnTo>
                    <a:pt x="379" y="1863"/>
                  </a:lnTo>
                  <a:lnTo>
                    <a:pt x="380" y="1865"/>
                  </a:lnTo>
                  <a:lnTo>
                    <a:pt x="382" y="1865"/>
                  </a:lnTo>
                  <a:lnTo>
                    <a:pt x="383" y="1863"/>
                  </a:lnTo>
                  <a:lnTo>
                    <a:pt x="388" y="1863"/>
                  </a:lnTo>
                  <a:lnTo>
                    <a:pt x="391" y="1865"/>
                  </a:lnTo>
                  <a:lnTo>
                    <a:pt x="392" y="1865"/>
                  </a:lnTo>
                  <a:lnTo>
                    <a:pt x="394" y="1865"/>
                  </a:lnTo>
                  <a:lnTo>
                    <a:pt x="400" y="1865"/>
                  </a:lnTo>
                  <a:lnTo>
                    <a:pt x="403" y="1863"/>
                  </a:lnTo>
                  <a:lnTo>
                    <a:pt x="406" y="1862"/>
                  </a:lnTo>
                  <a:lnTo>
                    <a:pt x="408" y="1862"/>
                  </a:lnTo>
                  <a:lnTo>
                    <a:pt x="409" y="1860"/>
                  </a:lnTo>
                  <a:lnTo>
                    <a:pt x="412" y="1859"/>
                  </a:lnTo>
                  <a:lnTo>
                    <a:pt x="414" y="1859"/>
                  </a:lnTo>
                  <a:lnTo>
                    <a:pt x="415" y="1857"/>
                  </a:lnTo>
                  <a:lnTo>
                    <a:pt x="423" y="1851"/>
                  </a:lnTo>
                  <a:lnTo>
                    <a:pt x="426" y="1848"/>
                  </a:lnTo>
                  <a:lnTo>
                    <a:pt x="429" y="1846"/>
                  </a:lnTo>
                  <a:lnTo>
                    <a:pt x="421" y="1845"/>
                  </a:lnTo>
                  <a:lnTo>
                    <a:pt x="420" y="1845"/>
                  </a:lnTo>
                  <a:lnTo>
                    <a:pt x="415" y="1848"/>
                  </a:lnTo>
                  <a:lnTo>
                    <a:pt x="412" y="1851"/>
                  </a:lnTo>
                  <a:lnTo>
                    <a:pt x="411" y="1852"/>
                  </a:lnTo>
                  <a:lnTo>
                    <a:pt x="411" y="1854"/>
                  </a:lnTo>
                  <a:lnTo>
                    <a:pt x="406" y="1859"/>
                  </a:lnTo>
                  <a:lnTo>
                    <a:pt x="403" y="1860"/>
                  </a:lnTo>
                  <a:lnTo>
                    <a:pt x="400" y="1860"/>
                  </a:lnTo>
                  <a:lnTo>
                    <a:pt x="400" y="1862"/>
                  </a:lnTo>
                  <a:lnTo>
                    <a:pt x="397" y="1862"/>
                  </a:lnTo>
                  <a:lnTo>
                    <a:pt x="395" y="1862"/>
                  </a:lnTo>
                  <a:lnTo>
                    <a:pt x="394" y="1862"/>
                  </a:lnTo>
                  <a:lnTo>
                    <a:pt x="392" y="1860"/>
                  </a:lnTo>
                  <a:lnTo>
                    <a:pt x="392" y="1857"/>
                  </a:lnTo>
                  <a:lnTo>
                    <a:pt x="394" y="1856"/>
                  </a:lnTo>
                  <a:lnTo>
                    <a:pt x="392" y="1854"/>
                  </a:lnTo>
                  <a:lnTo>
                    <a:pt x="388" y="1859"/>
                  </a:lnTo>
                  <a:lnTo>
                    <a:pt x="383" y="1859"/>
                  </a:lnTo>
                  <a:lnTo>
                    <a:pt x="380" y="1857"/>
                  </a:lnTo>
                  <a:lnTo>
                    <a:pt x="377" y="1854"/>
                  </a:lnTo>
                  <a:lnTo>
                    <a:pt x="376" y="1854"/>
                  </a:lnTo>
                  <a:lnTo>
                    <a:pt x="374" y="1851"/>
                  </a:lnTo>
                  <a:lnTo>
                    <a:pt x="373" y="1851"/>
                  </a:lnTo>
                  <a:lnTo>
                    <a:pt x="369" y="1849"/>
                  </a:lnTo>
                  <a:lnTo>
                    <a:pt x="366" y="1849"/>
                  </a:lnTo>
                  <a:lnTo>
                    <a:pt x="365" y="1848"/>
                  </a:lnTo>
                  <a:lnTo>
                    <a:pt x="360" y="1848"/>
                  </a:lnTo>
                  <a:lnTo>
                    <a:pt x="359" y="1848"/>
                  </a:lnTo>
                  <a:lnTo>
                    <a:pt x="353" y="1848"/>
                  </a:lnTo>
                  <a:lnTo>
                    <a:pt x="351" y="1848"/>
                  </a:lnTo>
                  <a:lnTo>
                    <a:pt x="350" y="1848"/>
                  </a:lnTo>
                  <a:lnTo>
                    <a:pt x="348" y="1848"/>
                  </a:lnTo>
                  <a:lnTo>
                    <a:pt x="348" y="1849"/>
                  </a:lnTo>
                  <a:lnTo>
                    <a:pt x="344" y="1851"/>
                  </a:lnTo>
                  <a:lnTo>
                    <a:pt x="340" y="1854"/>
                  </a:lnTo>
                  <a:lnTo>
                    <a:pt x="339" y="1854"/>
                  </a:lnTo>
                  <a:lnTo>
                    <a:pt x="337" y="1854"/>
                  </a:lnTo>
                  <a:lnTo>
                    <a:pt x="334" y="1854"/>
                  </a:lnTo>
                  <a:lnTo>
                    <a:pt x="333" y="1852"/>
                  </a:lnTo>
                  <a:lnTo>
                    <a:pt x="333" y="1851"/>
                  </a:lnTo>
                  <a:lnTo>
                    <a:pt x="331" y="1849"/>
                  </a:lnTo>
                  <a:lnTo>
                    <a:pt x="331" y="1852"/>
                  </a:lnTo>
                  <a:lnTo>
                    <a:pt x="330" y="1854"/>
                  </a:lnTo>
                  <a:lnTo>
                    <a:pt x="331" y="1856"/>
                  </a:lnTo>
                  <a:lnTo>
                    <a:pt x="333" y="1860"/>
                  </a:lnTo>
                  <a:lnTo>
                    <a:pt x="334" y="1860"/>
                  </a:lnTo>
                  <a:lnTo>
                    <a:pt x="334" y="1866"/>
                  </a:lnTo>
                  <a:lnTo>
                    <a:pt x="333" y="1868"/>
                  </a:lnTo>
                  <a:lnTo>
                    <a:pt x="331" y="1868"/>
                  </a:lnTo>
                  <a:lnTo>
                    <a:pt x="331" y="1869"/>
                  </a:lnTo>
                  <a:lnTo>
                    <a:pt x="331" y="1872"/>
                  </a:lnTo>
                  <a:lnTo>
                    <a:pt x="328" y="1878"/>
                  </a:lnTo>
                  <a:lnTo>
                    <a:pt x="325" y="1881"/>
                  </a:lnTo>
                  <a:lnTo>
                    <a:pt x="321" y="1883"/>
                  </a:lnTo>
                  <a:lnTo>
                    <a:pt x="316" y="1883"/>
                  </a:lnTo>
                  <a:lnTo>
                    <a:pt x="313" y="1883"/>
                  </a:lnTo>
                  <a:lnTo>
                    <a:pt x="311" y="1881"/>
                  </a:lnTo>
                  <a:lnTo>
                    <a:pt x="310" y="1881"/>
                  </a:lnTo>
                  <a:lnTo>
                    <a:pt x="304" y="1878"/>
                  </a:lnTo>
                  <a:lnTo>
                    <a:pt x="301" y="1878"/>
                  </a:lnTo>
                  <a:lnTo>
                    <a:pt x="301" y="1877"/>
                  </a:lnTo>
                  <a:lnTo>
                    <a:pt x="295" y="1872"/>
                  </a:lnTo>
                  <a:lnTo>
                    <a:pt x="290" y="1869"/>
                  </a:lnTo>
                  <a:lnTo>
                    <a:pt x="286" y="1869"/>
                  </a:lnTo>
                  <a:lnTo>
                    <a:pt x="284" y="1869"/>
                  </a:lnTo>
                  <a:lnTo>
                    <a:pt x="284" y="1868"/>
                  </a:lnTo>
                  <a:lnTo>
                    <a:pt x="276" y="1868"/>
                  </a:lnTo>
                  <a:lnTo>
                    <a:pt x="275" y="1866"/>
                  </a:lnTo>
                  <a:lnTo>
                    <a:pt x="275" y="1865"/>
                  </a:lnTo>
                  <a:lnTo>
                    <a:pt x="278" y="1860"/>
                  </a:lnTo>
                  <a:lnTo>
                    <a:pt x="278" y="1856"/>
                  </a:lnTo>
                  <a:lnTo>
                    <a:pt x="279" y="1856"/>
                  </a:lnTo>
                  <a:lnTo>
                    <a:pt x="279" y="1854"/>
                  </a:lnTo>
                  <a:lnTo>
                    <a:pt x="278" y="1854"/>
                  </a:lnTo>
                  <a:lnTo>
                    <a:pt x="278" y="1852"/>
                  </a:lnTo>
                  <a:lnTo>
                    <a:pt x="276" y="1852"/>
                  </a:lnTo>
                  <a:lnTo>
                    <a:pt x="276" y="1854"/>
                  </a:lnTo>
                  <a:lnTo>
                    <a:pt x="275" y="1857"/>
                  </a:lnTo>
                  <a:lnTo>
                    <a:pt x="272" y="1859"/>
                  </a:lnTo>
                  <a:lnTo>
                    <a:pt x="270" y="1856"/>
                  </a:lnTo>
                  <a:lnTo>
                    <a:pt x="270" y="1854"/>
                  </a:lnTo>
                  <a:lnTo>
                    <a:pt x="270" y="1852"/>
                  </a:lnTo>
                  <a:lnTo>
                    <a:pt x="267" y="1851"/>
                  </a:lnTo>
                  <a:lnTo>
                    <a:pt x="266" y="1848"/>
                  </a:lnTo>
                  <a:lnTo>
                    <a:pt x="263" y="1846"/>
                  </a:lnTo>
                  <a:lnTo>
                    <a:pt x="257" y="1839"/>
                  </a:lnTo>
                  <a:lnTo>
                    <a:pt x="255" y="1836"/>
                  </a:lnTo>
                  <a:lnTo>
                    <a:pt x="255" y="1837"/>
                  </a:lnTo>
                  <a:lnTo>
                    <a:pt x="255" y="1839"/>
                  </a:lnTo>
                  <a:lnTo>
                    <a:pt x="255" y="1840"/>
                  </a:lnTo>
                  <a:lnTo>
                    <a:pt x="257" y="1840"/>
                  </a:lnTo>
                  <a:lnTo>
                    <a:pt x="257" y="1845"/>
                  </a:lnTo>
                  <a:lnTo>
                    <a:pt x="255" y="1845"/>
                  </a:lnTo>
                  <a:lnTo>
                    <a:pt x="254" y="1845"/>
                  </a:lnTo>
                  <a:lnTo>
                    <a:pt x="252" y="1843"/>
                  </a:lnTo>
                  <a:lnTo>
                    <a:pt x="247" y="1842"/>
                  </a:lnTo>
                  <a:lnTo>
                    <a:pt x="243" y="1842"/>
                  </a:lnTo>
                  <a:lnTo>
                    <a:pt x="238" y="1839"/>
                  </a:lnTo>
                  <a:lnTo>
                    <a:pt x="237" y="1837"/>
                  </a:lnTo>
                  <a:lnTo>
                    <a:pt x="235" y="1834"/>
                  </a:lnTo>
                  <a:lnTo>
                    <a:pt x="234" y="1831"/>
                  </a:lnTo>
                  <a:lnTo>
                    <a:pt x="231" y="1831"/>
                  </a:lnTo>
                  <a:lnTo>
                    <a:pt x="228" y="1830"/>
                  </a:lnTo>
                  <a:lnTo>
                    <a:pt x="228" y="1825"/>
                  </a:lnTo>
                  <a:lnTo>
                    <a:pt x="229" y="1823"/>
                  </a:lnTo>
                  <a:lnTo>
                    <a:pt x="234" y="1822"/>
                  </a:lnTo>
                  <a:lnTo>
                    <a:pt x="235" y="1820"/>
                  </a:lnTo>
                  <a:lnTo>
                    <a:pt x="235" y="1816"/>
                  </a:lnTo>
                  <a:lnTo>
                    <a:pt x="238" y="1813"/>
                  </a:lnTo>
                  <a:lnTo>
                    <a:pt x="238" y="1810"/>
                  </a:lnTo>
                  <a:lnTo>
                    <a:pt x="237" y="1808"/>
                  </a:lnTo>
                  <a:lnTo>
                    <a:pt x="237" y="1807"/>
                  </a:lnTo>
                  <a:lnTo>
                    <a:pt x="235" y="1807"/>
                  </a:lnTo>
                  <a:lnTo>
                    <a:pt x="235" y="1805"/>
                  </a:lnTo>
                  <a:lnTo>
                    <a:pt x="237" y="1804"/>
                  </a:lnTo>
                  <a:lnTo>
                    <a:pt x="238" y="1804"/>
                  </a:lnTo>
                  <a:lnTo>
                    <a:pt x="241" y="1807"/>
                  </a:lnTo>
                  <a:lnTo>
                    <a:pt x="241" y="1808"/>
                  </a:lnTo>
                  <a:lnTo>
                    <a:pt x="241" y="1813"/>
                  </a:lnTo>
                  <a:lnTo>
                    <a:pt x="243" y="1816"/>
                  </a:lnTo>
                  <a:lnTo>
                    <a:pt x="246" y="1816"/>
                  </a:lnTo>
                  <a:lnTo>
                    <a:pt x="247" y="1814"/>
                  </a:lnTo>
                  <a:lnTo>
                    <a:pt x="250" y="1811"/>
                  </a:lnTo>
                  <a:lnTo>
                    <a:pt x="250" y="1810"/>
                  </a:lnTo>
                  <a:lnTo>
                    <a:pt x="254" y="1808"/>
                  </a:lnTo>
                  <a:lnTo>
                    <a:pt x="252" y="1807"/>
                  </a:lnTo>
                  <a:lnTo>
                    <a:pt x="250" y="1808"/>
                  </a:lnTo>
                  <a:lnTo>
                    <a:pt x="249" y="1810"/>
                  </a:lnTo>
                  <a:lnTo>
                    <a:pt x="247" y="1811"/>
                  </a:lnTo>
                  <a:lnTo>
                    <a:pt x="246" y="1810"/>
                  </a:lnTo>
                  <a:lnTo>
                    <a:pt x="244" y="1807"/>
                  </a:lnTo>
                  <a:lnTo>
                    <a:pt x="246" y="1804"/>
                  </a:lnTo>
                  <a:lnTo>
                    <a:pt x="247" y="1802"/>
                  </a:lnTo>
                  <a:lnTo>
                    <a:pt x="247" y="1801"/>
                  </a:lnTo>
                  <a:lnTo>
                    <a:pt x="246" y="1804"/>
                  </a:lnTo>
                  <a:lnTo>
                    <a:pt x="243" y="1805"/>
                  </a:lnTo>
                  <a:lnTo>
                    <a:pt x="241" y="1804"/>
                  </a:lnTo>
                  <a:lnTo>
                    <a:pt x="241" y="1802"/>
                  </a:lnTo>
                  <a:lnTo>
                    <a:pt x="240" y="1801"/>
                  </a:lnTo>
                  <a:lnTo>
                    <a:pt x="238" y="1801"/>
                  </a:lnTo>
                  <a:lnTo>
                    <a:pt x="238" y="1799"/>
                  </a:lnTo>
                  <a:lnTo>
                    <a:pt x="235" y="1798"/>
                  </a:lnTo>
                  <a:lnTo>
                    <a:pt x="231" y="1793"/>
                  </a:lnTo>
                  <a:lnTo>
                    <a:pt x="231" y="1791"/>
                  </a:lnTo>
                  <a:lnTo>
                    <a:pt x="231" y="1790"/>
                  </a:lnTo>
                  <a:lnTo>
                    <a:pt x="232" y="1790"/>
                  </a:lnTo>
                  <a:lnTo>
                    <a:pt x="234" y="1790"/>
                  </a:lnTo>
                  <a:lnTo>
                    <a:pt x="235" y="1787"/>
                  </a:lnTo>
                  <a:lnTo>
                    <a:pt x="235" y="1785"/>
                  </a:lnTo>
                  <a:lnTo>
                    <a:pt x="237" y="1784"/>
                  </a:lnTo>
                  <a:lnTo>
                    <a:pt x="237" y="1782"/>
                  </a:lnTo>
                  <a:lnTo>
                    <a:pt x="235" y="1784"/>
                  </a:lnTo>
                  <a:lnTo>
                    <a:pt x="234" y="1784"/>
                  </a:lnTo>
                  <a:lnTo>
                    <a:pt x="232" y="1781"/>
                  </a:lnTo>
                  <a:lnTo>
                    <a:pt x="232" y="1779"/>
                  </a:lnTo>
                  <a:lnTo>
                    <a:pt x="232" y="1778"/>
                  </a:lnTo>
                  <a:lnTo>
                    <a:pt x="234" y="1778"/>
                  </a:lnTo>
                  <a:lnTo>
                    <a:pt x="235" y="1778"/>
                  </a:lnTo>
                  <a:lnTo>
                    <a:pt x="235" y="1776"/>
                  </a:lnTo>
                  <a:lnTo>
                    <a:pt x="237" y="1776"/>
                  </a:lnTo>
                  <a:lnTo>
                    <a:pt x="238" y="1773"/>
                  </a:lnTo>
                  <a:lnTo>
                    <a:pt x="240" y="1773"/>
                  </a:lnTo>
                  <a:lnTo>
                    <a:pt x="240" y="1772"/>
                  </a:lnTo>
                  <a:lnTo>
                    <a:pt x="240" y="1770"/>
                  </a:lnTo>
                  <a:lnTo>
                    <a:pt x="238" y="1769"/>
                  </a:lnTo>
                  <a:lnTo>
                    <a:pt x="232" y="1769"/>
                  </a:lnTo>
                  <a:lnTo>
                    <a:pt x="232" y="1770"/>
                  </a:lnTo>
                  <a:lnTo>
                    <a:pt x="232" y="1773"/>
                  </a:lnTo>
                  <a:lnTo>
                    <a:pt x="231" y="1775"/>
                  </a:lnTo>
                  <a:lnTo>
                    <a:pt x="229" y="1775"/>
                  </a:lnTo>
                  <a:lnTo>
                    <a:pt x="229" y="1776"/>
                  </a:lnTo>
                  <a:lnTo>
                    <a:pt x="228" y="1782"/>
                  </a:lnTo>
                  <a:lnTo>
                    <a:pt x="226" y="1784"/>
                  </a:lnTo>
                  <a:lnTo>
                    <a:pt x="226" y="1785"/>
                  </a:lnTo>
                  <a:lnTo>
                    <a:pt x="228" y="1787"/>
                  </a:lnTo>
                  <a:lnTo>
                    <a:pt x="228" y="1791"/>
                  </a:lnTo>
                  <a:lnTo>
                    <a:pt x="228" y="1793"/>
                  </a:lnTo>
                  <a:lnTo>
                    <a:pt x="229" y="1793"/>
                  </a:lnTo>
                  <a:lnTo>
                    <a:pt x="231" y="1796"/>
                  </a:lnTo>
                  <a:lnTo>
                    <a:pt x="231" y="1798"/>
                  </a:lnTo>
                  <a:lnTo>
                    <a:pt x="231" y="1807"/>
                  </a:lnTo>
                  <a:lnTo>
                    <a:pt x="232" y="1808"/>
                  </a:lnTo>
                  <a:lnTo>
                    <a:pt x="232" y="1811"/>
                  </a:lnTo>
                  <a:lnTo>
                    <a:pt x="231" y="1814"/>
                  </a:lnTo>
                  <a:lnTo>
                    <a:pt x="228" y="1816"/>
                  </a:lnTo>
                  <a:lnTo>
                    <a:pt x="226" y="1817"/>
                  </a:lnTo>
                  <a:lnTo>
                    <a:pt x="228" y="1817"/>
                  </a:lnTo>
                  <a:lnTo>
                    <a:pt x="228" y="1820"/>
                  </a:lnTo>
                  <a:lnTo>
                    <a:pt x="226" y="1822"/>
                  </a:lnTo>
                  <a:lnTo>
                    <a:pt x="225" y="1825"/>
                  </a:lnTo>
                  <a:lnTo>
                    <a:pt x="225" y="1831"/>
                  </a:lnTo>
                  <a:lnTo>
                    <a:pt x="226" y="1834"/>
                  </a:lnTo>
                  <a:lnTo>
                    <a:pt x="226" y="1837"/>
                  </a:lnTo>
                  <a:lnTo>
                    <a:pt x="228" y="1837"/>
                  </a:lnTo>
                  <a:lnTo>
                    <a:pt x="228" y="1840"/>
                  </a:lnTo>
                  <a:lnTo>
                    <a:pt x="226" y="1842"/>
                  </a:lnTo>
                  <a:lnTo>
                    <a:pt x="223" y="1842"/>
                  </a:lnTo>
                  <a:lnTo>
                    <a:pt x="220" y="1839"/>
                  </a:lnTo>
                  <a:lnTo>
                    <a:pt x="220" y="1837"/>
                  </a:lnTo>
                  <a:lnTo>
                    <a:pt x="217" y="1834"/>
                  </a:lnTo>
                  <a:lnTo>
                    <a:pt x="215" y="1833"/>
                  </a:lnTo>
                  <a:lnTo>
                    <a:pt x="211" y="1828"/>
                  </a:lnTo>
                  <a:lnTo>
                    <a:pt x="211" y="1827"/>
                  </a:lnTo>
                  <a:lnTo>
                    <a:pt x="208" y="1825"/>
                  </a:lnTo>
                  <a:lnTo>
                    <a:pt x="206" y="1825"/>
                  </a:lnTo>
                  <a:lnTo>
                    <a:pt x="205" y="1822"/>
                  </a:lnTo>
                  <a:lnTo>
                    <a:pt x="202" y="1819"/>
                  </a:lnTo>
                  <a:lnTo>
                    <a:pt x="191" y="1813"/>
                  </a:lnTo>
                  <a:lnTo>
                    <a:pt x="189" y="1811"/>
                  </a:lnTo>
                  <a:lnTo>
                    <a:pt x="188" y="1810"/>
                  </a:lnTo>
                  <a:lnTo>
                    <a:pt x="182" y="1807"/>
                  </a:lnTo>
                  <a:lnTo>
                    <a:pt x="179" y="1805"/>
                  </a:lnTo>
                  <a:lnTo>
                    <a:pt x="176" y="1804"/>
                  </a:lnTo>
                  <a:lnTo>
                    <a:pt x="174" y="1802"/>
                  </a:lnTo>
                  <a:lnTo>
                    <a:pt x="170" y="1798"/>
                  </a:lnTo>
                  <a:lnTo>
                    <a:pt x="170" y="1793"/>
                  </a:lnTo>
                  <a:lnTo>
                    <a:pt x="171" y="1791"/>
                  </a:lnTo>
                  <a:lnTo>
                    <a:pt x="173" y="1791"/>
                  </a:lnTo>
                  <a:lnTo>
                    <a:pt x="173" y="1788"/>
                  </a:lnTo>
                  <a:lnTo>
                    <a:pt x="176" y="1785"/>
                  </a:lnTo>
                  <a:lnTo>
                    <a:pt x="177" y="1785"/>
                  </a:lnTo>
                  <a:lnTo>
                    <a:pt x="177" y="1790"/>
                  </a:lnTo>
                  <a:lnTo>
                    <a:pt x="179" y="1791"/>
                  </a:lnTo>
                  <a:lnTo>
                    <a:pt x="182" y="1791"/>
                  </a:lnTo>
                  <a:lnTo>
                    <a:pt x="182" y="1790"/>
                  </a:lnTo>
                  <a:lnTo>
                    <a:pt x="180" y="1788"/>
                  </a:lnTo>
                  <a:lnTo>
                    <a:pt x="180" y="1785"/>
                  </a:lnTo>
                  <a:lnTo>
                    <a:pt x="180" y="1782"/>
                  </a:lnTo>
                  <a:lnTo>
                    <a:pt x="179" y="1782"/>
                  </a:lnTo>
                  <a:lnTo>
                    <a:pt x="179" y="1778"/>
                  </a:lnTo>
                  <a:lnTo>
                    <a:pt x="177" y="1779"/>
                  </a:lnTo>
                  <a:lnTo>
                    <a:pt x="177" y="1782"/>
                  </a:lnTo>
                  <a:lnTo>
                    <a:pt x="173" y="1785"/>
                  </a:lnTo>
                  <a:lnTo>
                    <a:pt x="170" y="1785"/>
                  </a:lnTo>
                  <a:lnTo>
                    <a:pt x="170" y="1787"/>
                  </a:lnTo>
                  <a:lnTo>
                    <a:pt x="167" y="1787"/>
                  </a:lnTo>
                  <a:lnTo>
                    <a:pt x="163" y="1791"/>
                  </a:lnTo>
                  <a:lnTo>
                    <a:pt x="163" y="1793"/>
                  </a:lnTo>
                  <a:lnTo>
                    <a:pt x="162" y="1793"/>
                  </a:lnTo>
                  <a:lnTo>
                    <a:pt x="160" y="1794"/>
                  </a:lnTo>
                  <a:lnTo>
                    <a:pt x="157" y="1799"/>
                  </a:lnTo>
                  <a:lnTo>
                    <a:pt x="157" y="1802"/>
                  </a:lnTo>
                  <a:lnTo>
                    <a:pt x="156" y="1805"/>
                  </a:lnTo>
                  <a:lnTo>
                    <a:pt x="154" y="1807"/>
                  </a:lnTo>
                  <a:lnTo>
                    <a:pt x="153" y="1807"/>
                  </a:lnTo>
                  <a:lnTo>
                    <a:pt x="151" y="1807"/>
                  </a:lnTo>
                  <a:lnTo>
                    <a:pt x="150" y="1807"/>
                  </a:lnTo>
                  <a:lnTo>
                    <a:pt x="147" y="1804"/>
                  </a:lnTo>
                  <a:lnTo>
                    <a:pt x="147" y="1805"/>
                  </a:lnTo>
                  <a:lnTo>
                    <a:pt x="148" y="1807"/>
                  </a:lnTo>
                  <a:lnTo>
                    <a:pt x="148" y="1808"/>
                  </a:lnTo>
                  <a:lnTo>
                    <a:pt x="144" y="1811"/>
                  </a:lnTo>
                  <a:lnTo>
                    <a:pt x="142" y="1813"/>
                  </a:lnTo>
                  <a:lnTo>
                    <a:pt x="141" y="1813"/>
                  </a:lnTo>
                  <a:lnTo>
                    <a:pt x="139" y="1813"/>
                  </a:lnTo>
                  <a:lnTo>
                    <a:pt x="136" y="1811"/>
                  </a:lnTo>
                  <a:lnTo>
                    <a:pt x="134" y="1811"/>
                  </a:lnTo>
                  <a:lnTo>
                    <a:pt x="131" y="1811"/>
                  </a:lnTo>
                  <a:lnTo>
                    <a:pt x="130" y="1810"/>
                  </a:lnTo>
                  <a:lnTo>
                    <a:pt x="127" y="1805"/>
                  </a:lnTo>
                  <a:lnTo>
                    <a:pt x="125" y="1802"/>
                  </a:lnTo>
                  <a:lnTo>
                    <a:pt x="125" y="1793"/>
                  </a:lnTo>
                  <a:lnTo>
                    <a:pt x="127" y="1793"/>
                  </a:lnTo>
                  <a:lnTo>
                    <a:pt x="128" y="1791"/>
                  </a:lnTo>
                  <a:lnTo>
                    <a:pt x="130" y="1791"/>
                  </a:lnTo>
                  <a:lnTo>
                    <a:pt x="130" y="1790"/>
                  </a:lnTo>
                  <a:lnTo>
                    <a:pt x="127" y="1790"/>
                  </a:lnTo>
                  <a:lnTo>
                    <a:pt x="125" y="1790"/>
                  </a:lnTo>
                  <a:lnTo>
                    <a:pt x="125" y="1788"/>
                  </a:lnTo>
                  <a:lnTo>
                    <a:pt x="125" y="1787"/>
                  </a:lnTo>
                  <a:lnTo>
                    <a:pt x="125" y="1785"/>
                  </a:lnTo>
                  <a:lnTo>
                    <a:pt x="124" y="1784"/>
                  </a:lnTo>
                  <a:lnTo>
                    <a:pt x="122" y="1781"/>
                  </a:lnTo>
                  <a:lnTo>
                    <a:pt x="121" y="1781"/>
                  </a:lnTo>
                  <a:lnTo>
                    <a:pt x="119" y="1781"/>
                  </a:lnTo>
                  <a:lnTo>
                    <a:pt x="118" y="1782"/>
                  </a:lnTo>
                  <a:lnTo>
                    <a:pt x="118" y="1784"/>
                  </a:lnTo>
                  <a:lnTo>
                    <a:pt x="118" y="1791"/>
                  </a:lnTo>
                  <a:lnTo>
                    <a:pt x="119" y="1793"/>
                  </a:lnTo>
                  <a:lnTo>
                    <a:pt x="119" y="1801"/>
                  </a:lnTo>
                  <a:lnTo>
                    <a:pt x="119" y="1804"/>
                  </a:lnTo>
                  <a:lnTo>
                    <a:pt x="121" y="1808"/>
                  </a:lnTo>
                  <a:lnTo>
                    <a:pt x="122" y="1811"/>
                  </a:lnTo>
                  <a:lnTo>
                    <a:pt x="122" y="1813"/>
                  </a:lnTo>
                  <a:lnTo>
                    <a:pt x="124" y="1817"/>
                  </a:lnTo>
                  <a:lnTo>
                    <a:pt x="124" y="1820"/>
                  </a:lnTo>
                  <a:lnTo>
                    <a:pt x="125" y="1820"/>
                  </a:lnTo>
                  <a:lnTo>
                    <a:pt x="125" y="1827"/>
                  </a:lnTo>
                  <a:lnTo>
                    <a:pt x="124" y="1827"/>
                  </a:lnTo>
                  <a:lnTo>
                    <a:pt x="122" y="1827"/>
                  </a:lnTo>
                  <a:lnTo>
                    <a:pt x="121" y="1825"/>
                  </a:lnTo>
                  <a:lnTo>
                    <a:pt x="119" y="1827"/>
                  </a:lnTo>
                  <a:lnTo>
                    <a:pt x="121" y="1827"/>
                  </a:lnTo>
                  <a:lnTo>
                    <a:pt x="122" y="1830"/>
                  </a:lnTo>
                  <a:lnTo>
                    <a:pt x="118" y="1834"/>
                  </a:lnTo>
                  <a:lnTo>
                    <a:pt x="115" y="1837"/>
                  </a:lnTo>
                  <a:lnTo>
                    <a:pt x="113" y="1837"/>
                  </a:lnTo>
                  <a:lnTo>
                    <a:pt x="109" y="1840"/>
                  </a:lnTo>
                  <a:lnTo>
                    <a:pt x="104" y="1845"/>
                  </a:lnTo>
                  <a:lnTo>
                    <a:pt x="101" y="1845"/>
                  </a:lnTo>
                  <a:lnTo>
                    <a:pt x="99" y="1843"/>
                  </a:lnTo>
                  <a:lnTo>
                    <a:pt x="96" y="1842"/>
                  </a:lnTo>
                  <a:lnTo>
                    <a:pt x="95" y="1842"/>
                  </a:lnTo>
                  <a:lnTo>
                    <a:pt x="93" y="1842"/>
                  </a:lnTo>
                  <a:lnTo>
                    <a:pt x="92" y="1843"/>
                  </a:lnTo>
                  <a:lnTo>
                    <a:pt x="95" y="1843"/>
                  </a:lnTo>
                  <a:lnTo>
                    <a:pt x="98" y="1843"/>
                  </a:lnTo>
                  <a:lnTo>
                    <a:pt x="99" y="1845"/>
                  </a:lnTo>
                  <a:lnTo>
                    <a:pt x="99" y="1846"/>
                  </a:lnTo>
                  <a:lnTo>
                    <a:pt x="98" y="1848"/>
                  </a:lnTo>
                  <a:lnTo>
                    <a:pt x="98" y="1849"/>
                  </a:lnTo>
                  <a:lnTo>
                    <a:pt x="96" y="1851"/>
                  </a:lnTo>
                  <a:lnTo>
                    <a:pt x="95" y="1851"/>
                  </a:lnTo>
                  <a:lnTo>
                    <a:pt x="89" y="1856"/>
                  </a:lnTo>
                  <a:lnTo>
                    <a:pt x="84" y="1856"/>
                  </a:lnTo>
                  <a:lnTo>
                    <a:pt x="80" y="1851"/>
                  </a:lnTo>
                  <a:lnTo>
                    <a:pt x="73" y="1848"/>
                  </a:lnTo>
                  <a:lnTo>
                    <a:pt x="72" y="1848"/>
                  </a:lnTo>
                  <a:lnTo>
                    <a:pt x="70" y="1848"/>
                  </a:lnTo>
                  <a:lnTo>
                    <a:pt x="69" y="1845"/>
                  </a:lnTo>
                  <a:lnTo>
                    <a:pt x="67" y="1845"/>
                  </a:lnTo>
                  <a:lnTo>
                    <a:pt x="69" y="1849"/>
                  </a:lnTo>
                  <a:lnTo>
                    <a:pt x="70" y="1852"/>
                  </a:lnTo>
                  <a:lnTo>
                    <a:pt x="70" y="1854"/>
                  </a:lnTo>
                  <a:lnTo>
                    <a:pt x="70" y="1857"/>
                  </a:lnTo>
                  <a:lnTo>
                    <a:pt x="69" y="1859"/>
                  </a:lnTo>
                  <a:lnTo>
                    <a:pt x="72" y="1859"/>
                  </a:lnTo>
                  <a:lnTo>
                    <a:pt x="78" y="1859"/>
                  </a:lnTo>
                  <a:lnTo>
                    <a:pt x="78" y="1860"/>
                  </a:lnTo>
                  <a:lnTo>
                    <a:pt x="77" y="1862"/>
                  </a:lnTo>
                  <a:lnTo>
                    <a:pt x="75" y="1862"/>
                  </a:lnTo>
                  <a:lnTo>
                    <a:pt x="73" y="1863"/>
                  </a:lnTo>
                  <a:lnTo>
                    <a:pt x="72" y="1865"/>
                  </a:lnTo>
                  <a:lnTo>
                    <a:pt x="70" y="1865"/>
                  </a:lnTo>
                  <a:lnTo>
                    <a:pt x="69" y="1865"/>
                  </a:lnTo>
                  <a:lnTo>
                    <a:pt x="66" y="1866"/>
                  </a:lnTo>
                  <a:lnTo>
                    <a:pt x="63" y="1866"/>
                  </a:lnTo>
                  <a:lnTo>
                    <a:pt x="60" y="1869"/>
                  </a:lnTo>
                  <a:lnTo>
                    <a:pt x="58" y="1869"/>
                  </a:lnTo>
                  <a:lnTo>
                    <a:pt x="57" y="1869"/>
                  </a:lnTo>
                  <a:lnTo>
                    <a:pt x="52" y="1869"/>
                  </a:lnTo>
                  <a:lnTo>
                    <a:pt x="49" y="1874"/>
                  </a:lnTo>
                  <a:lnTo>
                    <a:pt x="44" y="1874"/>
                  </a:lnTo>
                  <a:lnTo>
                    <a:pt x="44" y="1872"/>
                  </a:lnTo>
                  <a:lnTo>
                    <a:pt x="44" y="1869"/>
                  </a:lnTo>
                  <a:lnTo>
                    <a:pt x="43" y="1868"/>
                  </a:lnTo>
                  <a:lnTo>
                    <a:pt x="43" y="1872"/>
                  </a:lnTo>
                  <a:lnTo>
                    <a:pt x="44" y="1872"/>
                  </a:lnTo>
                  <a:lnTo>
                    <a:pt x="46" y="1875"/>
                  </a:lnTo>
                  <a:lnTo>
                    <a:pt x="44" y="1877"/>
                  </a:lnTo>
                  <a:lnTo>
                    <a:pt x="43" y="1877"/>
                  </a:lnTo>
                  <a:lnTo>
                    <a:pt x="40" y="1880"/>
                  </a:lnTo>
                  <a:lnTo>
                    <a:pt x="34" y="1880"/>
                  </a:lnTo>
                  <a:lnTo>
                    <a:pt x="31" y="1878"/>
                  </a:lnTo>
                  <a:lnTo>
                    <a:pt x="26" y="1875"/>
                  </a:lnTo>
                  <a:lnTo>
                    <a:pt x="26" y="1874"/>
                  </a:lnTo>
                  <a:lnTo>
                    <a:pt x="26" y="1872"/>
                  </a:lnTo>
                  <a:lnTo>
                    <a:pt x="26" y="1871"/>
                  </a:lnTo>
                  <a:lnTo>
                    <a:pt x="25" y="1871"/>
                  </a:lnTo>
                  <a:lnTo>
                    <a:pt x="25" y="1865"/>
                  </a:lnTo>
                  <a:lnTo>
                    <a:pt x="26" y="1863"/>
                  </a:lnTo>
                  <a:lnTo>
                    <a:pt x="28" y="1862"/>
                  </a:lnTo>
                  <a:lnTo>
                    <a:pt x="28" y="1860"/>
                  </a:lnTo>
                  <a:lnTo>
                    <a:pt x="29" y="1859"/>
                  </a:lnTo>
                  <a:lnTo>
                    <a:pt x="29" y="1856"/>
                  </a:lnTo>
                  <a:lnTo>
                    <a:pt x="29" y="1857"/>
                  </a:lnTo>
                  <a:lnTo>
                    <a:pt x="26" y="1860"/>
                  </a:lnTo>
                  <a:lnTo>
                    <a:pt x="26" y="1859"/>
                  </a:lnTo>
                  <a:lnTo>
                    <a:pt x="26" y="1856"/>
                  </a:lnTo>
                  <a:lnTo>
                    <a:pt x="26" y="1845"/>
                  </a:lnTo>
                  <a:lnTo>
                    <a:pt x="25" y="1845"/>
                  </a:lnTo>
                  <a:lnTo>
                    <a:pt x="25" y="1840"/>
                  </a:lnTo>
                  <a:lnTo>
                    <a:pt x="23" y="1840"/>
                  </a:lnTo>
                  <a:lnTo>
                    <a:pt x="23" y="1836"/>
                  </a:lnTo>
                  <a:lnTo>
                    <a:pt x="23" y="1833"/>
                  </a:lnTo>
                  <a:lnTo>
                    <a:pt x="22" y="1833"/>
                  </a:lnTo>
                  <a:lnTo>
                    <a:pt x="22" y="1831"/>
                  </a:lnTo>
                  <a:lnTo>
                    <a:pt x="22" y="1830"/>
                  </a:lnTo>
                  <a:lnTo>
                    <a:pt x="20" y="1827"/>
                  </a:lnTo>
                  <a:lnTo>
                    <a:pt x="20" y="1825"/>
                  </a:lnTo>
                  <a:lnTo>
                    <a:pt x="20" y="1820"/>
                  </a:lnTo>
                  <a:lnTo>
                    <a:pt x="20" y="1819"/>
                  </a:lnTo>
                  <a:lnTo>
                    <a:pt x="22" y="1817"/>
                  </a:lnTo>
                  <a:lnTo>
                    <a:pt x="23" y="1817"/>
                  </a:lnTo>
                  <a:lnTo>
                    <a:pt x="23" y="1819"/>
                  </a:lnTo>
                  <a:lnTo>
                    <a:pt x="23" y="1816"/>
                  </a:lnTo>
                  <a:lnTo>
                    <a:pt x="25" y="1814"/>
                  </a:lnTo>
                  <a:lnTo>
                    <a:pt x="26" y="1816"/>
                  </a:lnTo>
                  <a:lnTo>
                    <a:pt x="28" y="1814"/>
                  </a:lnTo>
                  <a:lnTo>
                    <a:pt x="31" y="1811"/>
                  </a:lnTo>
                  <a:lnTo>
                    <a:pt x="31" y="1810"/>
                  </a:lnTo>
                  <a:lnTo>
                    <a:pt x="29" y="1810"/>
                  </a:lnTo>
                  <a:lnTo>
                    <a:pt x="28" y="1810"/>
                  </a:lnTo>
                  <a:lnTo>
                    <a:pt x="26" y="1813"/>
                  </a:lnTo>
                  <a:lnTo>
                    <a:pt x="23" y="1813"/>
                  </a:lnTo>
                  <a:lnTo>
                    <a:pt x="22" y="1816"/>
                  </a:lnTo>
                  <a:lnTo>
                    <a:pt x="20" y="1816"/>
                  </a:lnTo>
                  <a:lnTo>
                    <a:pt x="19" y="1816"/>
                  </a:lnTo>
                  <a:lnTo>
                    <a:pt x="14" y="1814"/>
                  </a:lnTo>
                  <a:lnTo>
                    <a:pt x="14" y="1811"/>
                  </a:lnTo>
                  <a:lnTo>
                    <a:pt x="17" y="1808"/>
                  </a:lnTo>
                  <a:lnTo>
                    <a:pt x="17" y="1807"/>
                  </a:lnTo>
                  <a:lnTo>
                    <a:pt x="19" y="1805"/>
                  </a:lnTo>
                  <a:lnTo>
                    <a:pt x="19" y="1801"/>
                  </a:lnTo>
                  <a:lnTo>
                    <a:pt x="19" y="1798"/>
                  </a:lnTo>
                  <a:lnTo>
                    <a:pt x="20" y="1796"/>
                  </a:lnTo>
                  <a:lnTo>
                    <a:pt x="22" y="1791"/>
                  </a:lnTo>
                  <a:lnTo>
                    <a:pt x="22" y="1788"/>
                  </a:lnTo>
                  <a:lnTo>
                    <a:pt x="22" y="1787"/>
                  </a:lnTo>
                  <a:lnTo>
                    <a:pt x="23" y="1785"/>
                  </a:lnTo>
                  <a:lnTo>
                    <a:pt x="23" y="1784"/>
                  </a:lnTo>
                  <a:lnTo>
                    <a:pt x="25" y="1782"/>
                  </a:lnTo>
                  <a:lnTo>
                    <a:pt x="25" y="1781"/>
                  </a:lnTo>
                  <a:lnTo>
                    <a:pt x="26" y="1778"/>
                  </a:lnTo>
                  <a:lnTo>
                    <a:pt x="26" y="1773"/>
                  </a:lnTo>
                  <a:lnTo>
                    <a:pt x="28" y="1772"/>
                  </a:lnTo>
                  <a:lnTo>
                    <a:pt x="29" y="1769"/>
                  </a:lnTo>
                  <a:lnTo>
                    <a:pt x="31" y="1767"/>
                  </a:lnTo>
                  <a:lnTo>
                    <a:pt x="34" y="1767"/>
                  </a:lnTo>
                  <a:lnTo>
                    <a:pt x="34" y="1769"/>
                  </a:lnTo>
                  <a:lnTo>
                    <a:pt x="34" y="1765"/>
                  </a:lnTo>
                  <a:lnTo>
                    <a:pt x="32" y="1762"/>
                  </a:lnTo>
                  <a:lnTo>
                    <a:pt x="34" y="1762"/>
                  </a:lnTo>
                  <a:lnTo>
                    <a:pt x="35" y="1762"/>
                  </a:lnTo>
                  <a:lnTo>
                    <a:pt x="35" y="1761"/>
                  </a:lnTo>
                  <a:lnTo>
                    <a:pt x="35" y="1759"/>
                  </a:lnTo>
                  <a:lnTo>
                    <a:pt x="35" y="1756"/>
                  </a:lnTo>
                  <a:lnTo>
                    <a:pt x="37" y="1755"/>
                  </a:lnTo>
                  <a:lnTo>
                    <a:pt x="41" y="1750"/>
                  </a:lnTo>
                  <a:lnTo>
                    <a:pt x="46" y="1750"/>
                  </a:lnTo>
                  <a:lnTo>
                    <a:pt x="51" y="1753"/>
                  </a:lnTo>
                  <a:lnTo>
                    <a:pt x="60" y="1756"/>
                  </a:lnTo>
                  <a:lnTo>
                    <a:pt x="60" y="1758"/>
                  </a:lnTo>
                  <a:lnTo>
                    <a:pt x="61" y="1758"/>
                  </a:lnTo>
                  <a:lnTo>
                    <a:pt x="64" y="1759"/>
                  </a:lnTo>
                  <a:lnTo>
                    <a:pt x="66" y="1759"/>
                  </a:lnTo>
                  <a:lnTo>
                    <a:pt x="66" y="1758"/>
                  </a:lnTo>
                  <a:lnTo>
                    <a:pt x="63" y="1755"/>
                  </a:lnTo>
                  <a:lnTo>
                    <a:pt x="63" y="1753"/>
                  </a:lnTo>
                  <a:lnTo>
                    <a:pt x="61" y="1753"/>
                  </a:lnTo>
                  <a:lnTo>
                    <a:pt x="61" y="1750"/>
                  </a:lnTo>
                  <a:lnTo>
                    <a:pt x="57" y="1746"/>
                  </a:lnTo>
                  <a:lnTo>
                    <a:pt x="54" y="1746"/>
                  </a:lnTo>
                  <a:lnTo>
                    <a:pt x="52" y="1743"/>
                  </a:lnTo>
                  <a:lnTo>
                    <a:pt x="52" y="1744"/>
                  </a:lnTo>
                  <a:lnTo>
                    <a:pt x="54" y="1747"/>
                  </a:lnTo>
                  <a:lnTo>
                    <a:pt x="55" y="1750"/>
                  </a:lnTo>
                  <a:lnTo>
                    <a:pt x="54" y="1750"/>
                  </a:lnTo>
                  <a:lnTo>
                    <a:pt x="52" y="1750"/>
                  </a:lnTo>
                  <a:lnTo>
                    <a:pt x="49" y="1749"/>
                  </a:lnTo>
                  <a:lnTo>
                    <a:pt x="43" y="1749"/>
                  </a:lnTo>
                  <a:lnTo>
                    <a:pt x="41" y="1749"/>
                  </a:lnTo>
                  <a:lnTo>
                    <a:pt x="40" y="1749"/>
                  </a:lnTo>
                  <a:lnTo>
                    <a:pt x="37" y="1746"/>
                  </a:lnTo>
                  <a:lnTo>
                    <a:pt x="37" y="1749"/>
                  </a:lnTo>
                  <a:lnTo>
                    <a:pt x="37" y="1750"/>
                  </a:lnTo>
                  <a:lnTo>
                    <a:pt x="35" y="1753"/>
                  </a:lnTo>
                  <a:lnTo>
                    <a:pt x="32" y="1755"/>
                  </a:lnTo>
                  <a:lnTo>
                    <a:pt x="31" y="1756"/>
                  </a:lnTo>
                  <a:lnTo>
                    <a:pt x="28" y="1759"/>
                  </a:lnTo>
                  <a:lnTo>
                    <a:pt x="28" y="1761"/>
                  </a:lnTo>
                  <a:lnTo>
                    <a:pt x="26" y="1762"/>
                  </a:lnTo>
                  <a:lnTo>
                    <a:pt x="26" y="1764"/>
                  </a:lnTo>
                  <a:lnTo>
                    <a:pt x="22" y="1769"/>
                  </a:lnTo>
                  <a:lnTo>
                    <a:pt x="20" y="1769"/>
                  </a:lnTo>
                  <a:lnTo>
                    <a:pt x="17" y="1772"/>
                  </a:lnTo>
                  <a:lnTo>
                    <a:pt x="15" y="1773"/>
                  </a:lnTo>
                  <a:lnTo>
                    <a:pt x="17" y="1773"/>
                  </a:lnTo>
                  <a:lnTo>
                    <a:pt x="17" y="1776"/>
                  </a:lnTo>
                  <a:lnTo>
                    <a:pt x="15" y="1778"/>
                  </a:lnTo>
                  <a:lnTo>
                    <a:pt x="14" y="1778"/>
                  </a:lnTo>
                  <a:lnTo>
                    <a:pt x="12" y="1776"/>
                  </a:lnTo>
                  <a:lnTo>
                    <a:pt x="11" y="1773"/>
                  </a:lnTo>
                  <a:lnTo>
                    <a:pt x="12" y="1769"/>
                  </a:lnTo>
                  <a:lnTo>
                    <a:pt x="14" y="1758"/>
                  </a:lnTo>
                  <a:lnTo>
                    <a:pt x="14" y="1753"/>
                  </a:lnTo>
                  <a:lnTo>
                    <a:pt x="14" y="1752"/>
                  </a:lnTo>
                  <a:lnTo>
                    <a:pt x="12" y="1750"/>
                  </a:lnTo>
                  <a:lnTo>
                    <a:pt x="11" y="1749"/>
                  </a:lnTo>
                  <a:lnTo>
                    <a:pt x="11" y="1747"/>
                  </a:lnTo>
                  <a:lnTo>
                    <a:pt x="11" y="1744"/>
                  </a:lnTo>
                  <a:lnTo>
                    <a:pt x="12" y="1744"/>
                  </a:lnTo>
                  <a:lnTo>
                    <a:pt x="12" y="1743"/>
                  </a:lnTo>
                  <a:lnTo>
                    <a:pt x="12" y="1740"/>
                  </a:lnTo>
                  <a:lnTo>
                    <a:pt x="15" y="1738"/>
                  </a:lnTo>
                  <a:lnTo>
                    <a:pt x="17" y="1736"/>
                  </a:lnTo>
                  <a:lnTo>
                    <a:pt x="15" y="1733"/>
                  </a:lnTo>
                  <a:lnTo>
                    <a:pt x="17" y="1733"/>
                  </a:lnTo>
                  <a:lnTo>
                    <a:pt x="17" y="1726"/>
                  </a:lnTo>
                  <a:lnTo>
                    <a:pt x="19" y="1724"/>
                  </a:lnTo>
                  <a:lnTo>
                    <a:pt x="20" y="1724"/>
                  </a:lnTo>
                  <a:lnTo>
                    <a:pt x="19" y="1723"/>
                  </a:lnTo>
                  <a:lnTo>
                    <a:pt x="19" y="1720"/>
                  </a:lnTo>
                  <a:lnTo>
                    <a:pt x="20" y="1718"/>
                  </a:lnTo>
                  <a:lnTo>
                    <a:pt x="22" y="1717"/>
                  </a:lnTo>
                  <a:lnTo>
                    <a:pt x="25" y="1715"/>
                  </a:lnTo>
                  <a:lnTo>
                    <a:pt x="25" y="1714"/>
                  </a:lnTo>
                  <a:lnTo>
                    <a:pt x="23" y="1714"/>
                  </a:lnTo>
                  <a:lnTo>
                    <a:pt x="22" y="1712"/>
                  </a:lnTo>
                  <a:lnTo>
                    <a:pt x="22" y="1709"/>
                  </a:lnTo>
                  <a:lnTo>
                    <a:pt x="23" y="1707"/>
                  </a:lnTo>
                  <a:lnTo>
                    <a:pt x="25" y="1706"/>
                  </a:lnTo>
                  <a:lnTo>
                    <a:pt x="26" y="1706"/>
                  </a:lnTo>
                  <a:lnTo>
                    <a:pt x="28" y="1706"/>
                  </a:lnTo>
                  <a:lnTo>
                    <a:pt x="29" y="1706"/>
                  </a:lnTo>
                  <a:lnTo>
                    <a:pt x="31" y="1704"/>
                  </a:lnTo>
                  <a:lnTo>
                    <a:pt x="32" y="1703"/>
                  </a:lnTo>
                  <a:lnTo>
                    <a:pt x="37" y="1703"/>
                  </a:lnTo>
                  <a:lnTo>
                    <a:pt x="37" y="1701"/>
                  </a:lnTo>
                  <a:lnTo>
                    <a:pt x="38" y="1701"/>
                  </a:lnTo>
                  <a:lnTo>
                    <a:pt x="40" y="1700"/>
                  </a:lnTo>
                  <a:lnTo>
                    <a:pt x="41" y="1700"/>
                  </a:lnTo>
                  <a:lnTo>
                    <a:pt x="43" y="1700"/>
                  </a:lnTo>
                  <a:lnTo>
                    <a:pt x="48" y="1697"/>
                  </a:lnTo>
                  <a:lnTo>
                    <a:pt x="51" y="1695"/>
                  </a:lnTo>
                  <a:lnTo>
                    <a:pt x="44" y="1695"/>
                  </a:lnTo>
                  <a:lnTo>
                    <a:pt x="41" y="1697"/>
                  </a:lnTo>
                  <a:lnTo>
                    <a:pt x="37" y="1700"/>
                  </a:lnTo>
                  <a:lnTo>
                    <a:pt x="37" y="1701"/>
                  </a:lnTo>
                  <a:lnTo>
                    <a:pt x="34" y="1701"/>
                  </a:lnTo>
                  <a:lnTo>
                    <a:pt x="28" y="1701"/>
                  </a:lnTo>
                  <a:lnTo>
                    <a:pt x="25" y="1704"/>
                  </a:lnTo>
                  <a:lnTo>
                    <a:pt x="23" y="1704"/>
                  </a:lnTo>
                  <a:lnTo>
                    <a:pt x="22" y="1706"/>
                  </a:lnTo>
                  <a:lnTo>
                    <a:pt x="19" y="1704"/>
                  </a:lnTo>
                  <a:lnTo>
                    <a:pt x="19" y="1698"/>
                  </a:lnTo>
                  <a:lnTo>
                    <a:pt x="20" y="1697"/>
                  </a:lnTo>
                  <a:lnTo>
                    <a:pt x="23" y="1686"/>
                  </a:lnTo>
                  <a:lnTo>
                    <a:pt x="23" y="1685"/>
                  </a:lnTo>
                  <a:lnTo>
                    <a:pt x="25" y="1683"/>
                  </a:lnTo>
                  <a:lnTo>
                    <a:pt x="25" y="1680"/>
                  </a:lnTo>
                  <a:lnTo>
                    <a:pt x="25" y="1678"/>
                  </a:lnTo>
                  <a:lnTo>
                    <a:pt x="25" y="1677"/>
                  </a:lnTo>
                  <a:lnTo>
                    <a:pt x="23" y="1677"/>
                  </a:lnTo>
                  <a:lnTo>
                    <a:pt x="23" y="1678"/>
                  </a:lnTo>
                  <a:lnTo>
                    <a:pt x="23" y="1683"/>
                  </a:lnTo>
                  <a:lnTo>
                    <a:pt x="22" y="1686"/>
                  </a:lnTo>
                  <a:lnTo>
                    <a:pt x="19" y="1689"/>
                  </a:lnTo>
                  <a:lnTo>
                    <a:pt x="19" y="1695"/>
                  </a:lnTo>
                  <a:lnTo>
                    <a:pt x="17" y="1695"/>
                  </a:lnTo>
                  <a:lnTo>
                    <a:pt x="17" y="1701"/>
                  </a:lnTo>
                  <a:lnTo>
                    <a:pt x="15" y="1701"/>
                  </a:lnTo>
                  <a:lnTo>
                    <a:pt x="17" y="1704"/>
                  </a:lnTo>
                  <a:lnTo>
                    <a:pt x="15" y="1706"/>
                  </a:lnTo>
                  <a:lnTo>
                    <a:pt x="15" y="1709"/>
                  </a:lnTo>
                  <a:lnTo>
                    <a:pt x="15" y="1711"/>
                  </a:lnTo>
                  <a:lnTo>
                    <a:pt x="15" y="1712"/>
                  </a:lnTo>
                  <a:lnTo>
                    <a:pt x="15" y="1714"/>
                  </a:lnTo>
                  <a:lnTo>
                    <a:pt x="15" y="1718"/>
                  </a:lnTo>
                  <a:lnTo>
                    <a:pt x="15" y="1720"/>
                  </a:lnTo>
                  <a:lnTo>
                    <a:pt x="12" y="1723"/>
                  </a:lnTo>
                  <a:lnTo>
                    <a:pt x="12" y="1724"/>
                  </a:lnTo>
                  <a:lnTo>
                    <a:pt x="12" y="1727"/>
                  </a:lnTo>
                  <a:lnTo>
                    <a:pt x="12" y="1729"/>
                  </a:lnTo>
                  <a:lnTo>
                    <a:pt x="14" y="1730"/>
                  </a:lnTo>
                  <a:lnTo>
                    <a:pt x="12" y="1732"/>
                  </a:lnTo>
                  <a:lnTo>
                    <a:pt x="11" y="1732"/>
                  </a:lnTo>
                  <a:lnTo>
                    <a:pt x="9" y="1730"/>
                  </a:lnTo>
                  <a:lnTo>
                    <a:pt x="9" y="1727"/>
                  </a:lnTo>
                  <a:lnTo>
                    <a:pt x="8" y="1726"/>
                  </a:lnTo>
                  <a:lnTo>
                    <a:pt x="8" y="1724"/>
                  </a:lnTo>
                  <a:lnTo>
                    <a:pt x="9" y="1723"/>
                  </a:lnTo>
                  <a:lnTo>
                    <a:pt x="8" y="1723"/>
                  </a:lnTo>
                  <a:lnTo>
                    <a:pt x="9" y="1721"/>
                  </a:lnTo>
                  <a:lnTo>
                    <a:pt x="9" y="1718"/>
                  </a:lnTo>
                  <a:lnTo>
                    <a:pt x="9" y="1715"/>
                  </a:lnTo>
                  <a:lnTo>
                    <a:pt x="9" y="1712"/>
                  </a:lnTo>
                  <a:lnTo>
                    <a:pt x="11" y="1712"/>
                  </a:lnTo>
                  <a:lnTo>
                    <a:pt x="11" y="1711"/>
                  </a:lnTo>
                  <a:lnTo>
                    <a:pt x="11" y="1706"/>
                  </a:lnTo>
                  <a:lnTo>
                    <a:pt x="12" y="1704"/>
                  </a:lnTo>
                  <a:lnTo>
                    <a:pt x="12" y="1698"/>
                  </a:lnTo>
                  <a:lnTo>
                    <a:pt x="12" y="1695"/>
                  </a:lnTo>
                  <a:lnTo>
                    <a:pt x="14" y="1695"/>
                  </a:lnTo>
                  <a:lnTo>
                    <a:pt x="14" y="1692"/>
                  </a:lnTo>
                  <a:lnTo>
                    <a:pt x="14" y="1691"/>
                  </a:lnTo>
                  <a:lnTo>
                    <a:pt x="14" y="1683"/>
                  </a:lnTo>
                  <a:lnTo>
                    <a:pt x="15" y="1682"/>
                  </a:lnTo>
                  <a:lnTo>
                    <a:pt x="17" y="1677"/>
                  </a:lnTo>
                  <a:lnTo>
                    <a:pt x="17" y="1675"/>
                  </a:lnTo>
                  <a:lnTo>
                    <a:pt x="17" y="1672"/>
                  </a:lnTo>
                  <a:lnTo>
                    <a:pt x="19" y="1672"/>
                  </a:lnTo>
                  <a:lnTo>
                    <a:pt x="20" y="1665"/>
                  </a:lnTo>
                  <a:lnTo>
                    <a:pt x="20" y="1663"/>
                  </a:lnTo>
                  <a:lnTo>
                    <a:pt x="22" y="1657"/>
                  </a:lnTo>
                  <a:lnTo>
                    <a:pt x="23" y="1653"/>
                  </a:lnTo>
                  <a:lnTo>
                    <a:pt x="25" y="1649"/>
                  </a:lnTo>
                  <a:lnTo>
                    <a:pt x="26" y="1645"/>
                  </a:lnTo>
                  <a:lnTo>
                    <a:pt x="26" y="1642"/>
                  </a:lnTo>
                  <a:lnTo>
                    <a:pt x="28" y="1640"/>
                  </a:lnTo>
                  <a:lnTo>
                    <a:pt x="28" y="1634"/>
                  </a:lnTo>
                  <a:lnTo>
                    <a:pt x="28" y="1631"/>
                  </a:lnTo>
                  <a:lnTo>
                    <a:pt x="29" y="1631"/>
                  </a:lnTo>
                  <a:lnTo>
                    <a:pt x="29" y="1628"/>
                  </a:lnTo>
                  <a:lnTo>
                    <a:pt x="29" y="1627"/>
                  </a:lnTo>
                  <a:lnTo>
                    <a:pt x="29" y="1625"/>
                  </a:lnTo>
                  <a:lnTo>
                    <a:pt x="31" y="1625"/>
                  </a:lnTo>
                  <a:lnTo>
                    <a:pt x="31" y="1622"/>
                  </a:lnTo>
                  <a:lnTo>
                    <a:pt x="31" y="1620"/>
                  </a:lnTo>
                  <a:lnTo>
                    <a:pt x="32" y="1619"/>
                  </a:lnTo>
                  <a:lnTo>
                    <a:pt x="32" y="1616"/>
                  </a:lnTo>
                  <a:lnTo>
                    <a:pt x="32" y="1611"/>
                  </a:lnTo>
                  <a:lnTo>
                    <a:pt x="32" y="1610"/>
                  </a:lnTo>
                  <a:lnTo>
                    <a:pt x="34" y="1607"/>
                  </a:lnTo>
                  <a:lnTo>
                    <a:pt x="34" y="1605"/>
                  </a:lnTo>
                  <a:lnTo>
                    <a:pt x="35" y="1604"/>
                  </a:lnTo>
                  <a:lnTo>
                    <a:pt x="35" y="1602"/>
                  </a:lnTo>
                  <a:lnTo>
                    <a:pt x="37" y="1599"/>
                  </a:lnTo>
                  <a:lnTo>
                    <a:pt x="37" y="1596"/>
                  </a:lnTo>
                  <a:lnTo>
                    <a:pt x="38" y="1596"/>
                  </a:lnTo>
                  <a:lnTo>
                    <a:pt x="38" y="1595"/>
                  </a:lnTo>
                  <a:lnTo>
                    <a:pt x="38" y="1584"/>
                  </a:lnTo>
                  <a:lnTo>
                    <a:pt x="38" y="1582"/>
                  </a:lnTo>
                  <a:lnTo>
                    <a:pt x="38" y="1579"/>
                  </a:lnTo>
                  <a:lnTo>
                    <a:pt x="40" y="1579"/>
                  </a:lnTo>
                  <a:lnTo>
                    <a:pt x="40" y="1576"/>
                  </a:lnTo>
                  <a:lnTo>
                    <a:pt x="40" y="1573"/>
                  </a:lnTo>
                  <a:lnTo>
                    <a:pt x="41" y="1573"/>
                  </a:lnTo>
                  <a:lnTo>
                    <a:pt x="41" y="1567"/>
                  </a:lnTo>
                  <a:lnTo>
                    <a:pt x="41" y="1558"/>
                  </a:lnTo>
                  <a:lnTo>
                    <a:pt x="41" y="1543"/>
                  </a:lnTo>
                  <a:lnTo>
                    <a:pt x="41" y="1541"/>
                  </a:lnTo>
                  <a:lnTo>
                    <a:pt x="41" y="1532"/>
                  </a:lnTo>
                  <a:lnTo>
                    <a:pt x="41" y="1529"/>
                  </a:lnTo>
                  <a:lnTo>
                    <a:pt x="40" y="1526"/>
                  </a:lnTo>
                  <a:lnTo>
                    <a:pt x="40" y="1518"/>
                  </a:lnTo>
                  <a:lnTo>
                    <a:pt x="40" y="1517"/>
                  </a:lnTo>
                  <a:lnTo>
                    <a:pt x="38" y="1512"/>
                  </a:lnTo>
                  <a:lnTo>
                    <a:pt x="38" y="1511"/>
                  </a:lnTo>
                  <a:lnTo>
                    <a:pt x="38" y="1509"/>
                  </a:lnTo>
                  <a:lnTo>
                    <a:pt x="40" y="1509"/>
                  </a:lnTo>
                  <a:lnTo>
                    <a:pt x="40" y="1508"/>
                  </a:lnTo>
                  <a:lnTo>
                    <a:pt x="40" y="1506"/>
                  </a:lnTo>
                  <a:lnTo>
                    <a:pt x="43" y="1503"/>
                  </a:lnTo>
                  <a:lnTo>
                    <a:pt x="44" y="1503"/>
                  </a:lnTo>
                  <a:lnTo>
                    <a:pt x="46" y="1505"/>
                  </a:lnTo>
                  <a:lnTo>
                    <a:pt x="48" y="1505"/>
                  </a:lnTo>
                  <a:lnTo>
                    <a:pt x="48" y="1503"/>
                  </a:lnTo>
                  <a:lnTo>
                    <a:pt x="49" y="1503"/>
                  </a:lnTo>
                  <a:lnTo>
                    <a:pt x="51" y="1503"/>
                  </a:lnTo>
                  <a:lnTo>
                    <a:pt x="51" y="1501"/>
                  </a:lnTo>
                  <a:lnTo>
                    <a:pt x="51" y="1500"/>
                  </a:lnTo>
                  <a:lnTo>
                    <a:pt x="52" y="1500"/>
                  </a:lnTo>
                  <a:lnTo>
                    <a:pt x="52" y="1498"/>
                  </a:lnTo>
                  <a:lnTo>
                    <a:pt x="52" y="1497"/>
                  </a:lnTo>
                  <a:lnTo>
                    <a:pt x="51" y="1492"/>
                  </a:lnTo>
                  <a:lnTo>
                    <a:pt x="49" y="1491"/>
                  </a:lnTo>
                  <a:lnTo>
                    <a:pt x="51" y="1489"/>
                  </a:lnTo>
                  <a:lnTo>
                    <a:pt x="49" y="1482"/>
                  </a:lnTo>
                  <a:lnTo>
                    <a:pt x="52" y="1477"/>
                  </a:lnTo>
                  <a:lnTo>
                    <a:pt x="58" y="1472"/>
                  </a:lnTo>
                  <a:lnTo>
                    <a:pt x="63" y="1466"/>
                  </a:lnTo>
                  <a:lnTo>
                    <a:pt x="67" y="1460"/>
                  </a:lnTo>
                  <a:lnTo>
                    <a:pt x="67" y="1454"/>
                  </a:lnTo>
                  <a:lnTo>
                    <a:pt x="70" y="1445"/>
                  </a:lnTo>
                  <a:lnTo>
                    <a:pt x="73" y="1439"/>
                  </a:lnTo>
                  <a:lnTo>
                    <a:pt x="81" y="1436"/>
                  </a:lnTo>
                  <a:lnTo>
                    <a:pt x="95" y="1436"/>
                  </a:lnTo>
                  <a:lnTo>
                    <a:pt x="109" y="1436"/>
                  </a:lnTo>
                  <a:lnTo>
                    <a:pt x="121" y="1436"/>
                  </a:lnTo>
                  <a:lnTo>
                    <a:pt x="134" y="1436"/>
                  </a:lnTo>
                  <a:lnTo>
                    <a:pt x="147" y="1436"/>
                  </a:lnTo>
                  <a:lnTo>
                    <a:pt x="159" y="1436"/>
                  </a:lnTo>
                  <a:lnTo>
                    <a:pt x="160" y="1436"/>
                  </a:lnTo>
                  <a:lnTo>
                    <a:pt x="173" y="1436"/>
                  </a:lnTo>
                  <a:lnTo>
                    <a:pt x="186" y="1436"/>
                  </a:lnTo>
                  <a:lnTo>
                    <a:pt x="200" y="1436"/>
                  </a:lnTo>
                  <a:lnTo>
                    <a:pt x="212" y="1436"/>
                  </a:lnTo>
                  <a:lnTo>
                    <a:pt x="221" y="1436"/>
                  </a:lnTo>
                  <a:lnTo>
                    <a:pt x="226" y="1436"/>
                  </a:lnTo>
                  <a:lnTo>
                    <a:pt x="238" y="1436"/>
                  </a:lnTo>
                  <a:lnTo>
                    <a:pt x="252" y="1436"/>
                  </a:lnTo>
                  <a:lnTo>
                    <a:pt x="266" y="1436"/>
                  </a:lnTo>
                  <a:lnTo>
                    <a:pt x="278" y="1436"/>
                  </a:lnTo>
                  <a:lnTo>
                    <a:pt x="292" y="1436"/>
                  </a:lnTo>
                  <a:lnTo>
                    <a:pt x="305" y="1436"/>
                  </a:lnTo>
                  <a:lnTo>
                    <a:pt x="318" y="1436"/>
                  </a:lnTo>
                  <a:lnTo>
                    <a:pt x="330" y="1436"/>
                  </a:lnTo>
                  <a:lnTo>
                    <a:pt x="344" y="1436"/>
                  </a:lnTo>
                  <a:lnTo>
                    <a:pt x="357" y="1436"/>
                  </a:lnTo>
                  <a:lnTo>
                    <a:pt x="369" y="1436"/>
                  </a:lnTo>
                  <a:lnTo>
                    <a:pt x="383" y="1436"/>
                  </a:lnTo>
                  <a:lnTo>
                    <a:pt x="395" y="1436"/>
                  </a:lnTo>
                  <a:lnTo>
                    <a:pt x="409" y="1436"/>
                  </a:lnTo>
                  <a:lnTo>
                    <a:pt x="423" y="1437"/>
                  </a:lnTo>
                  <a:lnTo>
                    <a:pt x="435" y="1437"/>
                  </a:lnTo>
                  <a:lnTo>
                    <a:pt x="449" y="1436"/>
                  </a:lnTo>
                  <a:lnTo>
                    <a:pt x="461" y="1436"/>
                  </a:lnTo>
                  <a:lnTo>
                    <a:pt x="475" y="1436"/>
                  </a:lnTo>
                  <a:lnTo>
                    <a:pt x="487" y="1437"/>
                  </a:lnTo>
                  <a:lnTo>
                    <a:pt x="501" y="1437"/>
                  </a:lnTo>
                  <a:lnTo>
                    <a:pt x="514" y="1437"/>
                  </a:lnTo>
                  <a:lnTo>
                    <a:pt x="527" y="1437"/>
                  </a:lnTo>
                  <a:lnTo>
                    <a:pt x="540" y="1437"/>
                  </a:lnTo>
                  <a:lnTo>
                    <a:pt x="554" y="1437"/>
                  </a:lnTo>
                  <a:lnTo>
                    <a:pt x="566" y="1437"/>
                  </a:lnTo>
                  <a:lnTo>
                    <a:pt x="578" y="1437"/>
                  </a:lnTo>
                  <a:lnTo>
                    <a:pt x="592" y="1437"/>
                  </a:lnTo>
                  <a:lnTo>
                    <a:pt x="601" y="1437"/>
                  </a:lnTo>
                  <a:lnTo>
                    <a:pt x="615" y="1437"/>
                  </a:lnTo>
                  <a:lnTo>
                    <a:pt x="627" y="1439"/>
                  </a:lnTo>
                  <a:lnTo>
                    <a:pt x="641" y="1439"/>
                  </a:lnTo>
                  <a:lnTo>
                    <a:pt x="653" y="1439"/>
                  </a:lnTo>
                  <a:lnTo>
                    <a:pt x="667" y="1439"/>
                  </a:lnTo>
                  <a:lnTo>
                    <a:pt x="669" y="1439"/>
                  </a:lnTo>
                  <a:lnTo>
                    <a:pt x="681" y="1439"/>
                  </a:lnTo>
                  <a:lnTo>
                    <a:pt x="693" y="1440"/>
                  </a:lnTo>
                  <a:lnTo>
                    <a:pt x="707" y="1439"/>
                  </a:lnTo>
                  <a:lnTo>
                    <a:pt x="720" y="1440"/>
                  </a:lnTo>
                  <a:lnTo>
                    <a:pt x="733" y="1440"/>
                  </a:lnTo>
                  <a:lnTo>
                    <a:pt x="733" y="1427"/>
                  </a:lnTo>
                  <a:lnTo>
                    <a:pt x="733" y="1414"/>
                  </a:lnTo>
                  <a:lnTo>
                    <a:pt x="733" y="1402"/>
                  </a:lnTo>
                  <a:lnTo>
                    <a:pt x="733" y="1390"/>
                  </a:lnTo>
                  <a:lnTo>
                    <a:pt x="733" y="1376"/>
                  </a:lnTo>
                  <a:lnTo>
                    <a:pt x="733" y="1364"/>
                  </a:lnTo>
                  <a:lnTo>
                    <a:pt x="733" y="1350"/>
                  </a:lnTo>
                  <a:lnTo>
                    <a:pt x="733" y="1338"/>
                  </a:lnTo>
                  <a:lnTo>
                    <a:pt x="733" y="1326"/>
                  </a:lnTo>
                  <a:lnTo>
                    <a:pt x="733" y="1312"/>
                  </a:lnTo>
                  <a:lnTo>
                    <a:pt x="737" y="1300"/>
                  </a:lnTo>
                  <a:lnTo>
                    <a:pt x="746" y="1302"/>
                  </a:lnTo>
                  <a:lnTo>
                    <a:pt x="755" y="1302"/>
                  </a:lnTo>
                  <a:lnTo>
                    <a:pt x="760" y="1302"/>
                  </a:lnTo>
                  <a:lnTo>
                    <a:pt x="766" y="1302"/>
                  </a:lnTo>
                  <a:lnTo>
                    <a:pt x="771" y="1302"/>
                  </a:lnTo>
                  <a:lnTo>
                    <a:pt x="775" y="1302"/>
                  </a:lnTo>
                  <a:lnTo>
                    <a:pt x="786" y="1300"/>
                  </a:lnTo>
                  <a:lnTo>
                    <a:pt x="795" y="1298"/>
                  </a:lnTo>
                  <a:lnTo>
                    <a:pt x="804" y="1297"/>
                  </a:lnTo>
                  <a:lnTo>
                    <a:pt x="812" y="1294"/>
                  </a:lnTo>
                  <a:lnTo>
                    <a:pt x="818" y="1289"/>
                  </a:lnTo>
                  <a:lnTo>
                    <a:pt x="824" y="1286"/>
                  </a:lnTo>
                  <a:lnTo>
                    <a:pt x="830" y="1283"/>
                  </a:lnTo>
                  <a:lnTo>
                    <a:pt x="838" y="1285"/>
                  </a:lnTo>
                  <a:lnTo>
                    <a:pt x="847" y="1288"/>
                  </a:lnTo>
                  <a:lnTo>
                    <a:pt x="853" y="1289"/>
                  </a:lnTo>
                  <a:lnTo>
                    <a:pt x="864" y="1291"/>
                  </a:lnTo>
                  <a:lnTo>
                    <a:pt x="871" y="1292"/>
                  </a:lnTo>
                  <a:lnTo>
                    <a:pt x="881" y="1292"/>
                  </a:lnTo>
                  <a:lnTo>
                    <a:pt x="887" y="1292"/>
                  </a:lnTo>
                  <a:lnTo>
                    <a:pt x="891" y="1292"/>
                  </a:lnTo>
                  <a:lnTo>
                    <a:pt x="902" y="1292"/>
                  </a:lnTo>
                  <a:lnTo>
                    <a:pt x="911" y="1291"/>
                  </a:lnTo>
                  <a:lnTo>
                    <a:pt x="919" y="1288"/>
                  </a:lnTo>
                  <a:lnTo>
                    <a:pt x="926" y="1285"/>
                  </a:lnTo>
                  <a:lnTo>
                    <a:pt x="932" y="1280"/>
                  </a:lnTo>
                  <a:lnTo>
                    <a:pt x="939" y="1276"/>
                  </a:lnTo>
                  <a:lnTo>
                    <a:pt x="943" y="1269"/>
                  </a:lnTo>
                  <a:lnTo>
                    <a:pt x="949" y="1266"/>
                  </a:lnTo>
                  <a:lnTo>
                    <a:pt x="957" y="1263"/>
                  </a:lnTo>
                  <a:lnTo>
                    <a:pt x="961" y="1263"/>
                  </a:lnTo>
                  <a:lnTo>
                    <a:pt x="966" y="1265"/>
                  </a:lnTo>
                  <a:lnTo>
                    <a:pt x="974" y="1268"/>
                  </a:lnTo>
                  <a:lnTo>
                    <a:pt x="981" y="1269"/>
                  </a:lnTo>
                  <a:lnTo>
                    <a:pt x="989" y="1273"/>
                  </a:lnTo>
                  <a:lnTo>
                    <a:pt x="998" y="1274"/>
                  </a:lnTo>
                  <a:lnTo>
                    <a:pt x="1006" y="1276"/>
                  </a:lnTo>
                  <a:lnTo>
                    <a:pt x="1013" y="1279"/>
                  </a:lnTo>
                  <a:lnTo>
                    <a:pt x="1022" y="1280"/>
                  </a:lnTo>
                  <a:lnTo>
                    <a:pt x="1030" y="1282"/>
                  </a:lnTo>
                  <a:lnTo>
                    <a:pt x="1039" y="1283"/>
                  </a:lnTo>
                  <a:lnTo>
                    <a:pt x="1047" y="1285"/>
                  </a:lnTo>
                  <a:lnTo>
                    <a:pt x="1056" y="1285"/>
                  </a:lnTo>
                  <a:lnTo>
                    <a:pt x="1065" y="1286"/>
                  </a:lnTo>
                  <a:lnTo>
                    <a:pt x="1074" y="1286"/>
                  </a:lnTo>
                  <a:lnTo>
                    <a:pt x="1080" y="1286"/>
                  </a:lnTo>
                  <a:lnTo>
                    <a:pt x="1084" y="1288"/>
                  </a:lnTo>
                  <a:lnTo>
                    <a:pt x="1094" y="1286"/>
                  </a:lnTo>
                  <a:lnTo>
                    <a:pt x="1103" y="1285"/>
                  </a:lnTo>
                  <a:lnTo>
                    <a:pt x="1113" y="1283"/>
                  </a:lnTo>
                  <a:lnTo>
                    <a:pt x="1120" y="1280"/>
                  </a:lnTo>
                  <a:lnTo>
                    <a:pt x="1128" y="1277"/>
                  </a:lnTo>
                  <a:lnTo>
                    <a:pt x="1135" y="1274"/>
                  </a:lnTo>
                  <a:lnTo>
                    <a:pt x="1143" y="1271"/>
                  </a:lnTo>
                  <a:lnTo>
                    <a:pt x="1149" y="1266"/>
                  </a:lnTo>
                  <a:lnTo>
                    <a:pt x="1155" y="1262"/>
                  </a:lnTo>
                  <a:lnTo>
                    <a:pt x="1161" y="1257"/>
                  </a:lnTo>
                  <a:lnTo>
                    <a:pt x="1166" y="1251"/>
                  </a:lnTo>
                  <a:lnTo>
                    <a:pt x="1170" y="1247"/>
                  </a:lnTo>
                  <a:lnTo>
                    <a:pt x="1174" y="1240"/>
                  </a:lnTo>
                  <a:lnTo>
                    <a:pt x="1177" y="1233"/>
                  </a:lnTo>
                  <a:lnTo>
                    <a:pt x="1178" y="1224"/>
                  </a:lnTo>
                  <a:lnTo>
                    <a:pt x="1180" y="1216"/>
                  </a:lnTo>
                  <a:lnTo>
                    <a:pt x="1180" y="1210"/>
                  </a:lnTo>
                  <a:lnTo>
                    <a:pt x="1180" y="1202"/>
                  </a:lnTo>
                  <a:lnTo>
                    <a:pt x="1180" y="1192"/>
                  </a:lnTo>
                  <a:lnTo>
                    <a:pt x="1181" y="1189"/>
                  </a:lnTo>
                  <a:lnTo>
                    <a:pt x="1181" y="1187"/>
                  </a:lnTo>
                  <a:lnTo>
                    <a:pt x="1181" y="1182"/>
                  </a:lnTo>
                  <a:lnTo>
                    <a:pt x="1181" y="1173"/>
                  </a:lnTo>
                  <a:lnTo>
                    <a:pt x="1183" y="1164"/>
                  </a:lnTo>
                  <a:lnTo>
                    <a:pt x="1189" y="1160"/>
                  </a:lnTo>
                  <a:lnTo>
                    <a:pt x="1195" y="1155"/>
                  </a:lnTo>
                  <a:lnTo>
                    <a:pt x="1199" y="1150"/>
                  </a:lnTo>
                  <a:lnTo>
                    <a:pt x="1203" y="1149"/>
                  </a:lnTo>
                  <a:lnTo>
                    <a:pt x="1206" y="1146"/>
                  </a:lnTo>
                  <a:lnTo>
                    <a:pt x="1209" y="1140"/>
                  </a:lnTo>
                  <a:lnTo>
                    <a:pt x="1212" y="1132"/>
                  </a:lnTo>
                  <a:lnTo>
                    <a:pt x="1216" y="1126"/>
                  </a:lnTo>
                  <a:lnTo>
                    <a:pt x="1224" y="1123"/>
                  </a:lnTo>
                  <a:lnTo>
                    <a:pt x="1232" y="1120"/>
                  </a:lnTo>
                  <a:lnTo>
                    <a:pt x="1241" y="1118"/>
                  </a:lnTo>
                  <a:lnTo>
                    <a:pt x="1248" y="1117"/>
                  </a:lnTo>
                  <a:lnTo>
                    <a:pt x="1254" y="1123"/>
                  </a:lnTo>
                  <a:lnTo>
                    <a:pt x="1259" y="1129"/>
                  </a:lnTo>
                  <a:lnTo>
                    <a:pt x="1264" y="1134"/>
                  </a:lnTo>
                  <a:lnTo>
                    <a:pt x="1268" y="1140"/>
                  </a:lnTo>
                  <a:lnTo>
                    <a:pt x="1273" y="1146"/>
                  </a:lnTo>
                  <a:lnTo>
                    <a:pt x="1279" y="1150"/>
                  </a:lnTo>
                  <a:lnTo>
                    <a:pt x="1285" y="1155"/>
                  </a:lnTo>
                  <a:lnTo>
                    <a:pt x="1290" y="1160"/>
                  </a:lnTo>
                  <a:lnTo>
                    <a:pt x="1294" y="1164"/>
                  </a:lnTo>
                  <a:lnTo>
                    <a:pt x="1302" y="1169"/>
                  </a:lnTo>
                  <a:lnTo>
                    <a:pt x="1308" y="1173"/>
                  </a:lnTo>
                  <a:lnTo>
                    <a:pt x="1314" y="1176"/>
                  </a:lnTo>
                  <a:lnTo>
                    <a:pt x="1320" y="1181"/>
                  </a:lnTo>
                  <a:lnTo>
                    <a:pt x="1326" y="1186"/>
                  </a:lnTo>
                  <a:lnTo>
                    <a:pt x="1331" y="1189"/>
                  </a:lnTo>
                  <a:lnTo>
                    <a:pt x="1334" y="1189"/>
                  </a:lnTo>
                  <a:lnTo>
                    <a:pt x="1338" y="1193"/>
                  </a:lnTo>
                  <a:lnTo>
                    <a:pt x="1346" y="1196"/>
                  </a:lnTo>
                  <a:lnTo>
                    <a:pt x="1352" y="1201"/>
                  </a:lnTo>
                  <a:lnTo>
                    <a:pt x="1358" y="1205"/>
                  </a:lnTo>
                  <a:lnTo>
                    <a:pt x="1364" y="1208"/>
                  </a:lnTo>
                  <a:lnTo>
                    <a:pt x="1372" y="1211"/>
                  </a:lnTo>
                  <a:lnTo>
                    <a:pt x="1380" y="1215"/>
                  </a:lnTo>
                  <a:lnTo>
                    <a:pt x="1387" y="1218"/>
                  </a:lnTo>
                  <a:lnTo>
                    <a:pt x="1395" y="1219"/>
                  </a:lnTo>
                  <a:lnTo>
                    <a:pt x="1404" y="1221"/>
                  </a:lnTo>
                  <a:lnTo>
                    <a:pt x="1413" y="1221"/>
                  </a:lnTo>
                  <a:lnTo>
                    <a:pt x="1422" y="1221"/>
                  </a:lnTo>
                  <a:lnTo>
                    <a:pt x="1428" y="1221"/>
                  </a:lnTo>
                  <a:lnTo>
                    <a:pt x="1438" y="1221"/>
                  </a:lnTo>
                  <a:lnTo>
                    <a:pt x="1444" y="1225"/>
                  </a:lnTo>
                  <a:lnTo>
                    <a:pt x="1448" y="1231"/>
                  </a:lnTo>
                  <a:lnTo>
                    <a:pt x="1454" y="1236"/>
                  </a:lnTo>
                  <a:lnTo>
                    <a:pt x="1462" y="1239"/>
                  </a:lnTo>
                  <a:lnTo>
                    <a:pt x="1470" y="1242"/>
                  </a:lnTo>
                  <a:lnTo>
                    <a:pt x="1477" y="1242"/>
                  </a:lnTo>
                  <a:lnTo>
                    <a:pt x="1488" y="1244"/>
                  </a:lnTo>
                  <a:lnTo>
                    <a:pt x="1497" y="1242"/>
                  </a:lnTo>
                  <a:lnTo>
                    <a:pt x="1505" y="1245"/>
                  </a:lnTo>
                  <a:lnTo>
                    <a:pt x="1509" y="1251"/>
                  </a:lnTo>
                  <a:lnTo>
                    <a:pt x="1512" y="1259"/>
                  </a:lnTo>
                  <a:lnTo>
                    <a:pt x="1517" y="1265"/>
                  </a:lnTo>
                  <a:lnTo>
                    <a:pt x="1520" y="1271"/>
                  </a:lnTo>
                  <a:lnTo>
                    <a:pt x="1524" y="1277"/>
                  </a:lnTo>
                  <a:lnTo>
                    <a:pt x="1529" y="1283"/>
                  </a:lnTo>
                  <a:lnTo>
                    <a:pt x="1535" y="1288"/>
                  </a:lnTo>
                  <a:lnTo>
                    <a:pt x="1543" y="1291"/>
                  </a:lnTo>
                  <a:lnTo>
                    <a:pt x="1549" y="1294"/>
                  </a:lnTo>
                  <a:lnTo>
                    <a:pt x="1557" y="1297"/>
                  </a:lnTo>
                  <a:lnTo>
                    <a:pt x="1566" y="1298"/>
                  </a:lnTo>
                  <a:lnTo>
                    <a:pt x="1573" y="1302"/>
                  </a:lnTo>
                  <a:lnTo>
                    <a:pt x="1582" y="1303"/>
                  </a:lnTo>
                  <a:lnTo>
                    <a:pt x="1592" y="1303"/>
                  </a:lnTo>
                  <a:lnTo>
                    <a:pt x="1598" y="1303"/>
                  </a:lnTo>
                  <a:lnTo>
                    <a:pt x="1607" y="1303"/>
                  </a:lnTo>
                  <a:lnTo>
                    <a:pt x="1616" y="1300"/>
                  </a:lnTo>
                  <a:lnTo>
                    <a:pt x="1625" y="1298"/>
                  </a:lnTo>
                  <a:lnTo>
                    <a:pt x="1633" y="1295"/>
                  </a:lnTo>
                  <a:lnTo>
                    <a:pt x="1639" y="1292"/>
                  </a:lnTo>
                  <a:lnTo>
                    <a:pt x="1647" y="1289"/>
                  </a:lnTo>
                  <a:lnTo>
                    <a:pt x="1653" y="1294"/>
                  </a:lnTo>
                  <a:lnTo>
                    <a:pt x="1657" y="1300"/>
                  </a:lnTo>
                  <a:lnTo>
                    <a:pt x="1662" y="1305"/>
                  </a:lnTo>
                  <a:lnTo>
                    <a:pt x="1666" y="1309"/>
                  </a:lnTo>
                  <a:lnTo>
                    <a:pt x="1666" y="1311"/>
                  </a:lnTo>
                  <a:lnTo>
                    <a:pt x="1672" y="1315"/>
                  </a:lnTo>
                  <a:lnTo>
                    <a:pt x="1679" y="1320"/>
                  </a:lnTo>
                  <a:lnTo>
                    <a:pt x="1686" y="1326"/>
                  </a:lnTo>
                  <a:lnTo>
                    <a:pt x="1692" y="1329"/>
                  </a:lnTo>
                  <a:lnTo>
                    <a:pt x="1700" y="1331"/>
                  </a:lnTo>
                  <a:lnTo>
                    <a:pt x="1701" y="1331"/>
                  </a:lnTo>
                  <a:lnTo>
                    <a:pt x="1709" y="1332"/>
                  </a:lnTo>
                  <a:lnTo>
                    <a:pt x="1720" y="1332"/>
                  </a:lnTo>
                  <a:lnTo>
                    <a:pt x="1729" y="1331"/>
                  </a:lnTo>
                  <a:lnTo>
                    <a:pt x="1737" y="1334"/>
                  </a:lnTo>
                  <a:lnTo>
                    <a:pt x="1741" y="1340"/>
                  </a:lnTo>
                  <a:lnTo>
                    <a:pt x="1744" y="1346"/>
                  </a:lnTo>
                  <a:lnTo>
                    <a:pt x="1750" y="1352"/>
                  </a:lnTo>
                  <a:lnTo>
                    <a:pt x="1755" y="1356"/>
                  </a:lnTo>
                  <a:lnTo>
                    <a:pt x="1761" y="1360"/>
                  </a:lnTo>
                  <a:lnTo>
                    <a:pt x="1769" y="1364"/>
                  </a:lnTo>
                  <a:lnTo>
                    <a:pt x="1775" y="1369"/>
                  </a:lnTo>
                  <a:lnTo>
                    <a:pt x="1779" y="1372"/>
                  </a:lnTo>
                  <a:lnTo>
                    <a:pt x="1787" y="1375"/>
                  </a:lnTo>
                  <a:lnTo>
                    <a:pt x="1796" y="1378"/>
                  </a:lnTo>
                  <a:lnTo>
                    <a:pt x="1804" y="1379"/>
                  </a:lnTo>
                  <a:lnTo>
                    <a:pt x="1811" y="1382"/>
                  </a:lnTo>
                  <a:lnTo>
                    <a:pt x="1822" y="1382"/>
                  </a:lnTo>
                  <a:lnTo>
                    <a:pt x="1831" y="1381"/>
                  </a:lnTo>
                  <a:lnTo>
                    <a:pt x="1840" y="1381"/>
                  </a:lnTo>
                  <a:lnTo>
                    <a:pt x="1846" y="1381"/>
                  </a:lnTo>
                  <a:lnTo>
                    <a:pt x="1856" y="1378"/>
                  </a:lnTo>
                  <a:lnTo>
                    <a:pt x="1865" y="1378"/>
                  </a:lnTo>
                  <a:lnTo>
                    <a:pt x="1872" y="1375"/>
                  </a:lnTo>
                  <a:lnTo>
                    <a:pt x="1880" y="1378"/>
                  </a:lnTo>
                  <a:lnTo>
                    <a:pt x="1888" y="1381"/>
                  </a:lnTo>
                  <a:lnTo>
                    <a:pt x="1895" y="1384"/>
                  </a:lnTo>
                  <a:lnTo>
                    <a:pt x="1903" y="1385"/>
                  </a:lnTo>
                  <a:lnTo>
                    <a:pt x="1912" y="1387"/>
                  </a:lnTo>
                  <a:lnTo>
                    <a:pt x="1918" y="1387"/>
                  </a:lnTo>
                  <a:lnTo>
                    <a:pt x="1927" y="1387"/>
                  </a:lnTo>
                  <a:lnTo>
                    <a:pt x="1933" y="1385"/>
                  </a:lnTo>
                  <a:lnTo>
                    <a:pt x="1936" y="1384"/>
                  </a:lnTo>
                  <a:lnTo>
                    <a:pt x="1944" y="1381"/>
                  </a:lnTo>
                  <a:lnTo>
                    <a:pt x="1952" y="1378"/>
                  </a:lnTo>
                  <a:lnTo>
                    <a:pt x="1959" y="1375"/>
                  </a:lnTo>
                  <a:lnTo>
                    <a:pt x="1965" y="1372"/>
                  </a:lnTo>
                  <a:lnTo>
                    <a:pt x="1972" y="1367"/>
                  </a:lnTo>
                  <a:lnTo>
                    <a:pt x="1978" y="1363"/>
                  </a:lnTo>
                  <a:lnTo>
                    <a:pt x="1982" y="1356"/>
                  </a:lnTo>
                  <a:lnTo>
                    <a:pt x="1985" y="1350"/>
                  </a:lnTo>
                  <a:lnTo>
                    <a:pt x="1991" y="1346"/>
                  </a:lnTo>
                  <a:lnTo>
                    <a:pt x="2001" y="1347"/>
                  </a:lnTo>
                  <a:lnTo>
                    <a:pt x="2010" y="1346"/>
                  </a:lnTo>
                  <a:lnTo>
                    <a:pt x="2020" y="1346"/>
                  </a:lnTo>
                  <a:lnTo>
                    <a:pt x="2028" y="1343"/>
                  </a:lnTo>
                  <a:lnTo>
                    <a:pt x="2036" y="1340"/>
                  </a:lnTo>
                  <a:lnTo>
                    <a:pt x="2040" y="1335"/>
                  </a:lnTo>
                  <a:lnTo>
                    <a:pt x="2049" y="1335"/>
                  </a:lnTo>
                  <a:lnTo>
                    <a:pt x="2058" y="1337"/>
                  </a:lnTo>
                  <a:lnTo>
                    <a:pt x="2068" y="1335"/>
                  </a:lnTo>
                  <a:lnTo>
                    <a:pt x="2071" y="1335"/>
                  </a:lnTo>
                  <a:lnTo>
                    <a:pt x="2077" y="1334"/>
                  </a:lnTo>
                  <a:lnTo>
                    <a:pt x="2084" y="1331"/>
                  </a:lnTo>
                  <a:lnTo>
                    <a:pt x="2091" y="1327"/>
                  </a:lnTo>
                  <a:lnTo>
                    <a:pt x="2098" y="1324"/>
                  </a:lnTo>
                  <a:lnTo>
                    <a:pt x="2104" y="1320"/>
                  </a:lnTo>
                  <a:lnTo>
                    <a:pt x="2113" y="1320"/>
                  </a:lnTo>
                  <a:lnTo>
                    <a:pt x="2123" y="1321"/>
                  </a:lnTo>
                  <a:lnTo>
                    <a:pt x="2132" y="1321"/>
                  </a:lnTo>
                  <a:lnTo>
                    <a:pt x="2141" y="1323"/>
                  </a:lnTo>
                  <a:lnTo>
                    <a:pt x="2145" y="1323"/>
                  </a:lnTo>
                  <a:lnTo>
                    <a:pt x="2152" y="1323"/>
                  </a:lnTo>
                  <a:lnTo>
                    <a:pt x="2161" y="1321"/>
                  </a:lnTo>
                  <a:lnTo>
                    <a:pt x="2170" y="1320"/>
                  </a:lnTo>
                  <a:lnTo>
                    <a:pt x="2176" y="1315"/>
                  </a:lnTo>
                  <a:lnTo>
                    <a:pt x="2182" y="1311"/>
                  </a:lnTo>
                  <a:lnTo>
                    <a:pt x="2188" y="1306"/>
                  </a:lnTo>
                  <a:lnTo>
                    <a:pt x="2193" y="1302"/>
                  </a:lnTo>
                  <a:lnTo>
                    <a:pt x="2199" y="1297"/>
                  </a:lnTo>
                  <a:lnTo>
                    <a:pt x="2203" y="1292"/>
                  </a:lnTo>
                  <a:lnTo>
                    <a:pt x="2208" y="1286"/>
                  </a:lnTo>
                  <a:lnTo>
                    <a:pt x="2216" y="1277"/>
                  </a:lnTo>
                  <a:lnTo>
                    <a:pt x="2219" y="1269"/>
                  </a:lnTo>
                  <a:lnTo>
                    <a:pt x="2220" y="1257"/>
                  </a:lnTo>
                  <a:lnTo>
                    <a:pt x="2220" y="1253"/>
                  </a:lnTo>
                  <a:lnTo>
                    <a:pt x="2220" y="1247"/>
                  </a:lnTo>
                  <a:lnTo>
                    <a:pt x="2220" y="1242"/>
                  </a:lnTo>
                  <a:lnTo>
                    <a:pt x="2219" y="1233"/>
                  </a:lnTo>
                  <a:lnTo>
                    <a:pt x="2214" y="1227"/>
                  </a:lnTo>
                  <a:lnTo>
                    <a:pt x="2210" y="1221"/>
                  </a:lnTo>
                  <a:lnTo>
                    <a:pt x="2208" y="1219"/>
                  </a:lnTo>
                  <a:lnTo>
                    <a:pt x="2206" y="1216"/>
                  </a:lnTo>
                  <a:lnTo>
                    <a:pt x="2203" y="1208"/>
                  </a:lnTo>
                  <a:lnTo>
                    <a:pt x="2199" y="1202"/>
                  </a:lnTo>
                  <a:lnTo>
                    <a:pt x="2194" y="1196"/>
                  </a:lnTo>
                  <a:lnTo>
                    <a:pt x="2188" y="1192"/>
                  </a:lnTo>
                  <a:lnTo>
                    <a:pt x="2182" y="1189"/>
                  </a:lnTo>
                  <a:lnTo>
                    <a:pt x="2182" y="1187"/>
                  </a:lnTo>
                  <a:lnTo>
                    <a:pt x="2174" y="1186"/>
                  </a:lnTo>
                  <a:lnTo>
                    <a:pt x="2168" y="1182"/>
                  </a:lnTo>
                  <a:lnTo>
                    <a:pt x="2168" y="1181"/>
                  </a:lnTo>
                  <a:lnTo>
                    <a:pt x="2167" y="1179"/>
                  </a:lnTo>
                  <a:lnTo>
                    <a:pt x="2165" y="1176"/>
                  </a:lnTo>
                  <a:lnTo>
                    <a:pt x="2164" y="1172"/>
                  </a:lnTo>
                  <a:lnTo>
                    <a:pt x="2162" y="1169"/>
                  </a:lnTo>
                  <a:lnTo>
                    <a:pt x="2161" y="1164"/>
                  </a:lnTo>
                  <a:lnTo>
                    <a:pt x="2159" y="1161"/>
                  </a:lnTo>
                  <a:lnTo>
                    <a:pt x="2158" y="1157"/>
                  </a:lnTo>
                  <a:lnTo>
                    <a:pt x="2155" y="1153"/>
                  </a:lnTo>
                  <a:lnTo>
                    <a:pt x="2153" y="1152"/>
                  </a:lnTo>
                  <a:lnTo>
                    <a:pt x="2150" y="1149"/>
                  </a:lnTo>
                  <a:lnTo>
                    <a:pt x="2147" y="1147"/>
                  </a:lnTo>
                  <a:lnTo>
                    <a:pt x="2144" y="1144"/>
                  </a:lnTo>
                  <a:lnTo>
                    <a:pt x="2141" y="1143"/>
                  </a:lnTo>
                  <a:lnTo>
                    <a:pt x="2138" y="1141"/>
                  </a:lnTo>
                  <a:lnTo>
                    <a:pt x="2135" y="1138"/>
                  </a:lnTo>
                  <a:lnTo>
                    <a:pt x="2132" y="1137"/>
                  </a:lnTo>
                  <a:lnTo>
                    <a:pt x="2127" y="1137"/>
                  </a:lnTo>
                  <a:lnTo>
                    <a:pt x="2123" y="1137"/>
                  </a:lnTo>
                  <a:lnTo>
                    <a:pt x="2116" y="1137"/>
                  </a:lnTo>
                  <a:lnTo>
                    <a:pt x="2112" y="1135"/>
                  </a:lnTo>
                  <a:lnTo>
                    <a:pt x="2107" y="1135"/>
                  </a:lnTo>
                  <a:lnTo>
                    <a:pt x="2104" y="1134"/>
                  </a:lnTo>
                  <a:lnTo>
                    <a:pt x="2101" y="1131"/>
                  </a:lnTo>
                  <a:lnTo>
                    <a:pt x="2098" y="1129"/>
                  </a:lnTo>
                  <a:lnTo>
                    <a:pt x="2095" y="1128"/>
                  </a:lnTo>
                  <a:lnTo>
                    <a:pt x="2091" y="1126"/>
                  </a:lnTo>
                  <a:lnTo>
                    <a:pt x="2086" y="1126"/>
                  </a:lnTo>
                  <a:lnTo>
                    <a:pt x="2080" y="1128"/>
                  </a:lnTo>
                  <a:lnTo>
                    <a:pt x="2077" y="1128"/>
                  </a:lnTo>
                  <a:lnTo>
                    <a:pt x="2074" y="1131"/>
                  </a:lnTo>
                  <a:lnTo>
                    <a:pt x="2071" y="1131"/>
                  </a:lnTo>
                  <a:lnTo>
                    <a:pt x="2069" y="1132"/>
                  </a:lnTo>
                  <a:lnTo>
                    <a:pt x="2066" y="1134"/>
                  </a:lnTo>
                  <a:lnTo>
                    <a:pt x="2063" y="1137"/>
                  </a:lnTo>
                  <a:lnTo>
                    <a:pt x="2060" y="1138"/>
                  </a:lnTo>
                  <a:lnTo>
                    <a:pt x="2057" y="1140"/>
                  </a:lnTo>
                  <a:lnTo>
                    <a:pt x="2055" y="1143"/>
                  </a:lnTo>
                  <a:lnTo>
                    <a:pt x="2051" y="1146"/>
                  </a:lnTo>
                  <a:lnTo>
                    <a:pt x="2048" y="1146"/>
                  </a:lnTo>
                  <a:lnTo>
                    <a:pt x="2045" y="1144"/>
                  </a:lnTo>
                  <a:lnTo>
                    <a:pt x="2042" y="1143"/>
                  </a:lnTo>
                  <a:lnTo>
                    <a:pt x="2037" y="1143"/>
                  </a:lnTo>
                  <a:lnTo>
                    <a:pt x="2033" y="1141"/>
                  </a:lnTo>
                  <a:lnTo>
                    <a:pt x="2028" y="1141"/>
                  </a:lnTo>
                  <a:lnTo>
                    <a:pt x="2023" y="1141"/>
                  </a:lnTo>
                  <a:lnTo>
                    <a:pt x="2019" y="1141"/>
                  </a:lnTo>
                  <a:lnTo>
                    <a:pt x="2014" y="1141"/>
                  </a:lnTo>
                  <a:lnTo>
                    <a:pt x="2010" y="1143"/>
                  </a:lnTo>
                  <a:lnTo>
                    <a:pt x="2007" y="1144"/>
                  </a:lnTo>
                  <a:lnTo>
                    <a:pt x="2002" y="1146"/>
                  </a:lnTo>
                  <a:lnTo>
                    <a:pt x="1999" y="1147"/>
                  </a:lnTo>
                  <a:lnTo>
                    <a:pt x="1996" y="1150"/>
                  </a:lnTo>
                  <a:lnTo>
                    <a:pt x="1991" y="1152"/>
                  </a:lnTo>
                  <a:lnTo>
                    <a:pt x="1988" y="1153"/>
                  </a:lnTo>
                  <a:lnTo>
                    <a:pt x="1985" y="1157"/>
                  </a:lnTo>
                  <a:lnTo>
                    <a:pt x="1984" y="1158"/>
                  </a:lnTo>
                  <a:lnTo>
                    <a:pt x="1984" y="1157"/>
                  </a:lnTo>
                  <a:lnTo>
                    <a:pt x="1982" y="1160"/>
                  </a:lnTo>
                  <a:lnTo>
                    <a:pt x="1979" y="1161"/>
                  </a:lnTo>
                  <a:lnTo>
                    <a:pt x="1978" y="1163"/>
                  </a:lnTo>
                  <a:lnTo>
                    <a:pt x="1973" y="1163"/>
                  </a:lnTo>
                  <a:lnTo>
                    <a:pt x="1968" y="1164"/>
                  </a:lnTo>
                  <a:lnTo>
                    <a:pt x="1962" y="1164"/>
                  </a:lnTo>
                  <a:lnTo>
                    <a:pt x="1958" y="1164"/>
                  </a:lnTo>
                  <a:lnTo>
                    <a:pt x="1955" y="1166"/>
                  </a:lnTo>
                  <a:lnTo>
                    <a:pt x="1950" y="1167"/>
                  </a:lnTo>
                  <a:lnTo>
                    <a:pt x="1946" y="1167"/>
                  </a:lnTo>
                  <a:lnTo>
                    <a:pt x="1941" y="1169"/>
                  </a:lnTo>
                  <a:lnTo>
                    <a:pt x="1938" y="1170"/>
                  </a:lnTo>
                  <a:lnTo>
                    <a:pt x="1933" y="1172"/>
                  </a:lnTo>
                  <a:lnTo>
                    <a:pt x="1929" y="1173"/>
                  </a:lnTo>
                  <a:lnTo>
                    <a:pt x="1926" y="1175"/>
                  </a:lnTo>
                  <a:lnTo>
                    <a:pt x="1923" y="1176"/>
                  </a:lnTo>
                  <a:lnTo>
                    <a:pt x="1920" y="1178"/>
                  </a:lnTo>
                  <a:lnTo>
                    <a:pt x="1917" y="1181"/>
                  </a:lnTo>
                  <a:lnTo>
                    <a:pt x="1914" y="1182"/>
                  </a:lnTo>
                  <a:lnTo>
                    <a:pt x="1910" y="1186"/>
                  </a:lnTo>
                  <a:lnTo>
                    <a:pt x="1907" y="1187"/>
                  </a:lnTo>
                  <a:lnTo>
                    <a:pt x="1907" y="1189"/>
                  </a:lnTo>
                  <a:lnTo>
                    <a:pt x="1904" y="1190"/>
                  </a:lnTo>
                  <a:lnTo>
                    <a:pt x="1903" y="1193"/>
                  </a:lnTo>
                  <a:lnTo>
                    <a:pt x="1900" y="1196"/>
                  </a:lnTo>
                  <a:lnTo>
                    <a:pt x="1898" y="1199"/>
                  </a:lnTo>
                  <a:lnTo>
                    <a:pt x="1895" y="1202"/>
                  </a:lnTo>
                  <a:lnTo>
                    <a:pt x="1894" y="1204"/>
                  </a:lnTo>
                  <a:lnTo>
                    <a:pt x="1888" y="1204"/>
                  </a:lnTo>
                  <a:lnTo>
                    <a:pt x="1883" y="1204"/>
                  </a:lnTo>
                  <a:lnTo>
                    <a:pt x="1878" y="1205"/>
                  </a:lnTo>
                  <a:lnTo>
                    <a:pt x="1874" y="1207"/>
                  </a:lnTo>
                  <a:lnTo>
                    <a:pt x="1869" y="1207"/>
                  </a:lnTo>
                  <a:lnTo>
                    <a:pt x="1865" y="1207"/>
                  </a:lnTo>
                  <a:lnTo>
                    <a:pt x="1860" y="1210"/>
                  </a:lnTo>
                  <a:lnTo>
                    <a:pt x="1857" y="1211"/>
                  </a:lnTo>
                  <a:lnTo>
                    <a:pt x="1854" y="1213"/>
                  </a:lnTo>
                  <a:lnTo>
                    <a:pt x="1849" y="1215"/>
                  </a:lnTo>
                  <a:lnTo>
                    <a:pt x="1845" y="1215"/>
                  </a:lnTo>
                  <a:lnTo>
                    <a:pt x="1840" y="1216"/>
                  </a:lnTo>
                  <a:lnTo>
                    <a:pt x="1837" y="1218"/>
                  </a:lnTo>
                  <a:lnTo>
                    <a:pt x="1833" y="1219"/>
                  </a:lnTo>
                  <a:lnTo>
                    <a:pt x="1830" y="1221"/>
                  </a:lnTo>
                  <a:lnTo>
                    <a:pt x="1825" y="1222"/>
                  </a:lnTo>
                  <a:lnTo>
                    <a:pt x="1822" y="1222"/>
                  </a:lnTo>
                  <a:lnTo>
                    <a:pt x="1817" y="1221"/>
                  </a:lnTo>
                  <a:lnTo>
                    <a:pt x="1814" y="1219"/>
                  </a:lnTo>
                  <a:lnTo>
                    <a:pt x="1810" y="1218"/>
                  </a:lnTo>
                  <a:lnTo>
                    <a:pt x="1807" y="1216"/>
                  </a:lnTo>
                  <a:lnTo>
                    <a:pt x="1802" y="1215"/>
                  </a:lnTo>
                  <a:lnTo>
                    <a:pt x="1799" y="1213"/>
                  </a:lnTo>
                  <a:lnTo>
                    <a:pt x="1796" y="1211"/>
                  </a:lnTo>
                  <a:lnTo>
                    <a:pt x="1793" y="1210"/>
                  </a:lnTo>
                  <a:lnTo>
                    <a:pt x="1790" y="1208"/>
                  </a:lnTo>
                  <a:lnTo>
                    <a:pt x="1785" y="1205"/>
                  </a:lnTo>
                  <a:lnTo>
                    <a:pt x="1782" y="1204"/>
                  </a:lnTo>
                  <a:lnTo>
                    <a:pt x="1779" y="1202"/>
                  </a:lnTo>
                  <a:lnTo>
                    <a:pt x="1776" y="1201"/>
                  </a:lnTo>
                  <a:lnTo>
                    <a:pt x="1773" y="1198"/>
                  </a:lnTo>
                  <a:lnTo>
                    <a:pt x="1770" y="1196"/>
                  </a:lnTo>
                  <a:lnTo>
                    <a:pt x="1767" y="1193"/>
                  </a:lnTo>
                  <a:lnTo>
                    <a:pt x="1764" y="1192"/>
                  </a:lnTo>
                  <a:lnTo>
                    <a:pt x="1761" y="1190"/>
                  </a:lnTo>
                  <a:lnTo>
                    <a:pt x="1758" y="1189"/>
                  </a:lnTo>
                  <a:lnTo>
                    <a:pt x="1756" y="1189"/>
                  </a:lnTo>
                  <a:lnTo>
                    <a:pt x="1755" y="1186"/>
                  </a:lnTo>
                  <a:lnTo>
                    <a:pt x="1752" y="1182"/>
                  </a:lnTo>
                  <a:lnTo>
                    <a:pt x="1749" y="1181"/>
                  </a:lnTo>
                  <a:lnTo>
                    <a:pt x="1747" y="1178"/>
                  </a:lnTo>
                  <a:lnTo>
                    <a:pt x="1746" y="1175"/>
                  </a:lnTo>
                  <a:lnTo>
                    <a:pt x="1743" y="1172"/>
                  </a:lnTo>
                  <a:lnTo>
                    <a:pt x="1741" y="1169"/>
                  </a:lnTo>
                  <a:lnTo>
                    <a:pt x="1737" y="1167"/>
                  </a:lnTo>
                  <a:lnTo>
                    <a:pt x="1734" y="1166"/>
                  </a:lnTo>
                  <a:lnTo>
                    <a:pt x="1730" y="1164"/>
                  </a:lnTo>
                  <a:lnTo>
                    <a:pt x="1726" y="1163"/>
                  </a:lnTo>
                  <a:lnTo>
                    <a:pt x="1721" y="1163"/>
                  </a:lnTo>
                  <a:lnTo>
                    <a:pt x="1721" y="1158"/>
                  </a:lnTo>
                  <a:lnTo>
                    <a:pt x="1720" y="1153"/>
                  </a:lnTo>
                  <a:lnTo>
                    <a:pt x="1720" y="1149"/>
                  </a:lnTo>
                  <a:lnTo>
                    <a:pt x="1720" y="1144"/>
                  </a:lnTo>
                  <a:lnTo>
                    <a:pt x="1718" y="1140"/>
                  </a:lnTo>
                  <a:lnTo>
                    <a:pt x="1718" y="1135"/>
                  </a:lnTo>
                  <a:lnTo>
                    <a:pt x="1717" y="1131"/>
                  </a:lnTo>
                  <a:lnTo>
                    <a:pt x="1715" y="1128"/>
                  </a:lnTo>
                  <a:lnTo>
                    <a:pt x="1715" y="1123"/>
                  </a:lnTo>
                  <a:lnTo>
                    <a:pt x="1714" y="1118"/>
                  </a:lnTo>
                  <a:lnTo>
                    <a:pt x="1712" y="1115"/>
                  </a:lnTo>
                  <a:lnTo>
                    <a:pt x="1711" y="1111"/>
                  </a:lnTo>
                  <a:lnTo>
                    <a:pt x="1709" y="1108"/>
                  </a:lnTo>
                  <a:lnTo>
                    <a:pt x="1708" y="1105"/>
                  </a:lnTo>
                  <a:lnTo>
                    <a:pt x="1705" y="1102"/>
                  </a:lnTo>
                  <a:lnTo>
                    <a:pt x="1703" y="1099"/>
                  </a:lnTo>
                  <a:lnTo>
                    <a:pt x="1701" y="1097"/>
                  </a:lnTo>
                  <a:lnTo>
                    <a:pt x="1700" y="1095"/>
                  </a:lnTo>
                  <a:lnTo>
                    <a:pt x="1697" y="1092"/>
                  </a:lnTo>
                  <a:lnTo>
                    <a:pt x="1695" y="1091"/>
                  </a:lnTo>
                  <a:lnTo>
                    <a:pt x="1692" y="1088"/>
                  </a:lnTo>
                  <a:lnTo>
                    <a:pt x="1689" y="1086"/>
                  </a:lnTo>
                  <a:lnTo>
                    <a:pt x="1688" y="1085"/>
                  </a:lnTo>
                  <a:lnTo>
                    <a:pt x="1685" y="1083"/>
                  </a:lnTo>
                  <a:lnTo>
                    <a:pt x="1682" y="1080"/>
                  </a:lnTo>
                  <a:lnTo>
                    <a:pt x="1679" y="1079"/>
                  </a:lnTo>
                  <a:lnTo>
                    <a:pt x="1676" y="1077"/>
                  </a:lnTo>
                  <a:lnTo>
                    <a:pt x="1671" y="1074"/>
                  </a:lnTo>
                  <a:lnTo>
                    <a:pt x="1668" y="1073"/>
                  </a:lnTo>
                  <a:lnTo>
                    <a:pt x="1665" y="1071"/>
                  </a:lnTo>
                  <a:lnTo>
                    <a:pt x="1660" y="1070"/>
                  </a:lnTo>
                  <a:lnTo>
                    <a:pt x="1657" y="1068"/>
                  </a:lnTo>
                  <a:lnTo>
                    <a:pt x="1653" y="1068"/>
                  </a:lnTo>
                  <a:lnTo>
                    <a:pt x="1650" y="1066"/>
                  </a:lnTo>
                  <a:lnTo>
                    <a:pt x="1645" y="1065"/>
                  </a:lnTo>
                  <a:lnTo>
                    <a:pt x="1640" y="1065"/>
                  </a:lnTo>
                  <a:lnTo>
                    <a:pt x="1636" y="1063"/>
                  </a:lnTo>
                  <a:lnTo>
                    <a:pt x="1633" y="1063"/>
                  </a:lnTo>
                  <a:lnTo>
                    <a:pt x="1628" y="1062"/>
                  </a:lnTo>
                  <a:lnTo>
                    <a:pt x="1624" y="1062"/>
                  </a:lnTo>
                  <a:lnTo>
                    <a:pt x="1618" y="1062"/>
                  </a:lnTo>
                  <a:lnTo>
                    <a:pt x="1613" y="1063"/>
                  </a:lnTo>
                  <a:lnTo>
                    <a:pt x="1608" y="1063"/>
                  </a:lnTo>
                  <a:lnTo>
                    <a:pt x="1604" y="1065"/>
                  </a:lnTo>
                  <a:lnTo>
                    <a:pt x="1599" y="1065"/>
                  </a:lnTo>
                  <a:lnTo>
                    <a:pt x="1595" y="1066"/>
                  </a:lnTo>
                  <a:lnTo>
                    <a:pt x="1592" y="1068"/>
                  </a:lnTo>
                  <a:lnTo>
                    <a:pt x="1587" y="1070"/>
                  </a:lnTo>
                  <a:lnTo>
                    <a:pt x="1584" y="1071"/>
                  </a:lnTo>
                  <a:lnTo>
                    <a:pt x="1581" y="1073"/>
                  </a:lnTo>
                  <a:lnTo>
                    <a:pt x="1576" y="1074"/>
                  </a:lnTo>
                  <a:lnTo>
                    <a:pt x="1573" y="1077"/>
                  </a:lnTo>
                  <a:lnTo>
                    <a:pt x="1570" y="1079"/>
                  </a:lnTo>
                  <a:lnTo>
                    <a:pt x="1567" y="1082"/>
                  </a:lnTo>
                  <a:lnTo>
                    <a:pt x="1564" y="1083"/>
                  </a:lnTo>
                  <a:lnTo>
                    <a:pt x="1561" y="1085"/>
                  </a:lnTo>
                  <a:lnTo>
                    <a:pt x="1558" y="1088"/>
                  </a:lnTo>
                  <a:lnTo>
                    <a:pt x="1557" y="1089"/>
                  </a:lnTo>
                  <a:lnTo>
                    <a:pt x="1553" y="1092"/>
                  </a:lnTo>
                  <a:lnTo>
                    <a:pt x="1550" y="1095"/>
                  </a:lnTo>
                  <a:lnTo>
                    <a:pt x="1547" y="1097"/>
                  </a:lnTo>
                  <a:lnTo>
                    <a:pt x="1546" y="1100"/>
                  </a:lnTo>
                  <a:lnTo>
                    <a:pt x="1543" y="1103"/>
                  </a:lnTo>
                  <a:lnTo>
                    <a:pt x="1540" y="1105"/>
                  </a:lnTo>
                  <a:lnTo>
                    <a:pt x="1538" y="1105"/>
                  </a:lnTo>
                  <a:lnTo>
                    <a:pt x="1526" y="1097"/>
                  </a:lnTo>
                  <a:lnTo>
                    <a:pt x="1512" y="1089"/>
                  </a:lnTo>
                  <a:lnTo>
                    <a:pt x="1499" y="1082"/>
                  </a:lnTo>
                  <a:lnTo>
                    <a:pt x="1485" y="1074"/>
                  </a:lnTo>
                  <a:lnTo>
                    <a:pt x="1485" y="1071"/>
                  </a:lnTo>
                  <a:lnTo>
                    <a:pt x="1485" y="1065"/>
                  </a:lnTo>
                  <a:lnTo>
                    <a:pt x="1485" y="1060"/>
                  </a:lnTo>
                  <a:lnTo>
                    <a:pt x="1485" y="1056"/>
                  </a:lnTo>
                  <a:lnTo>
                    <a:pt x="1483" y="1051"/>
                  </a:lnTo>
                  <a:lnTo>
                    <a:pt x="1482" y="1048"/>
                  </a:lnTo>
                  <a:lnTo>
                    <a:pt x="1480" y="1044"/>
                  </a:lnTo>
                  <a:lnTo>
                    <a:pt x="1480" y="1039"/>
                  </a:lnTo>
                  <a:lnTo>
                    <a:pt x="1479" y="1034"/>
                  </a:lnTo>
                  <a:lnTo>
                    <a:pt x="1477" y="1031"/>
                  </a:lnTo>
                  <a:lnTo>
                    <a:pt x="1476" y="1027"/>
                  </a:lnTo>
                  <a:lnTo>
                    <a:pt x="1474" y="1024"/>
                  </a:lnTo>
                  <a:lnTo>
                    <a:pt x="1473" y="1021"/>
                  </a:lnTo>
                  <a:lnTo>
                    <a:pt x="1471" y="1016"/>
                  </a:lnTo>
                  <a:lnTo>
                    <a:pt x="1470" y="1013"/>
                  </a:lnTo>
                  <a:lnTo>
                    <a:pt x="1468" y="1010"/>
                  </a:lnTo>
                  <a:lnTo>
                    <a:pt x="1465" y="1007"/>
                  </a:lnTo>
                  <a:lnTo>
                    <a:pt x="1463" y="1002"/>
                  </a:lnTo>
                  <a:lnTo>
                    <a:pt x="1460" y="1001"/>
                  </a:lnTo>
                  <a:lnTo>
                    <a:pt x="1457" y="998"/>
                  </a:lnTo>
                  <a:lnTo>
                    <a:pt x="1456" y="995"/>
                  </a:lnTo>
                  <a:lnTo>
                    <a:pt x="1453" y="993"/>
                  </a:lnTo>
                  <a:lnTo>
                    <a:pt x="1450" y="990"/>
                  </a:lnTo>
                  <a:lnTo>
                    <a:pt x="1448" y="990"/>
                  </a:lnTo>
                  <a:lnTo>
                    <a:pt x="1462" y="978"/>
                  </a:lnTo>
                  <a:lnTo>
                    <a:pt x="1463" y="976"/>
                  </a:lnTo>
                  <a:lnTo>
                    <a:pt x="1463" y="975"/>
                  </a:lnTo>
                  <a:lnTo>
                    <a:pt x="1466" y="972"/>
                  </a:lnTo>
                  <a:lnTo>
                    <a:pt x="1466" y="970"/>
                  </a:lnTo>
                  <a:lnTo>
                    <a:pt x="1468" y="969"/>
                  </a:lnTo>
                  <a:lnTo>
                    <a:pt x="1470" y="967"/>
                  </a:lnTo>
                  <a:lnTo>
                    <a:pt x="1471" y="966"/>
                  </a:lnTo>
                  <a:lnTo>
                    <a:pt x="1473" y="963"/>
                  </a:lnTo>
                  <a:lnTo>
                    <a:pt x="1474" y="961"/>
                  </a:lnTo>
                  <a:lnTo>
                    <a:pt x="1476" y="960"/>
                  </a:lnTo>
                  <a:lnTo>
                    <a:pt x="1477" y="958"/>
                  </a:lnTo>
                  <a:lnTo>
                    <a:pt x="1479" y="958"/>
                  </a:lnTo>
                  <a:lnTo>
                    <a:pt x="1482" y="958"/>
                  </a:lnTo>
                  <a:lnTo>
                    <a:pt x="1486" y="958"/>
                  </a:lnTo>
                  <a:lnTo>
                    <a:pt x="1491" y="958"/>
                  </a:lnTo>
                  <a:lnTo>
                    <a:pt x="1494" y="958"/>
                  </a:lnTo>
                  <a:lnTo>
                    <a:pt x="1497" y="957"/>
                  </a:lnTo>
                  <a:lnTo>
                    <a:pt x="1500" y="957"/>
                  </a:lnTo>
                  <a:lnTo>
                    <a:pt x="1505" y="957"/>
                  </a:lnTo>
                  <a:lnTo>
                    <a:pt x="1509" y="957"/>
                  </a:lnTo>
                  <a:lnTo>
                    <a:pt x="1512" y="957"/>
                  </a:lnTo>
                  <a:lnTo>
                    <a:pt x="1515" y="957"/>
                  </a:lnTo>
                  <a:lnTo>
                    <a:pt x="1520" y="955"/>
                  </a:lnTo>
                  <a:lnTo>
                    <a:pt x="1526" y="955"/>
                  </a:lnTo>
                  <a:lnTo>
                    <a:pt x="1531" y="955"/>
                  </a:lnTo>
                  <a:lnTo>
                    <a:pt x="1535" y="954"/>
                  </a:lnTo>
                  <a:lnTo>
                    <a:pt x="1538" y="952"/>
                  </a:lnTo>
                  <a:lnTo>
                    <a:pt x="1540" y="950"/>
                  </a:lnTo>
                  <a:lnTo>
                    <a:pt x="1540" y="949"/>
                  </a:lnTo>
                  <a:lnTo>
                    <a:pt x="1541" y="946"/>
                  </a:lnTo>
                  <a:lnTo>
                    <a:pt x="1541" y="943"/>
                  </a:lnTo>
                  <a:lnTo>
                    <a:pt x="1543" y="941"/>
                  </a:lnTo>
                  <a:lnTo>
                    <a:pt x="1544" y="938"/>
                  </a:lnTo>
                  <a:lnTo>
                    <a:pt x="1544" y="937"/>
                  </a:lnTo>
                  <a:lnTo>
                    <a:pt x="1546" y="934"/>
                  </a:lnTo>
                  <a:lnTo>
                    <a:pt x="1547" y="929"/>
                  </a:lnTo>
                  <a:lnTo>
                    <a:pt x="1549" y="925"/>
                  </a:lnTo>
                  <a:lnTo>
                    <a:pt x="1552" y="922"/>
                  </a:lnTo>
                  <a:lnTo>
                    <a:pt x="1552" y="920"/>
                  </a:lnTo>
                  <a:lnTo>
                    <a:pt x="1553" y="917"/>
                  </a:lnTo>
                  <a:lnTo>
                    <a:pt x="1555" y="912"/>
                  </a:lnTo>
                  <a:lnTo>
                    <a:pt x="1557" y="908"/>
                  </a:lnTo>
                  <a:lnTo>
                    <a:pt x="1558" y="903"/>
                  </a:lnTo>
                  <a:lnTo>
                    <a:pt x="1563" y="902"/>
                  </a:lnTo>
                  <a:lnTo>
                    <a:pt x="1566" y="900"/>
                  </a:lnTo>
                  <a:lnTo>
                    <a:pt x="1569" y="899"/>
                  </a:lnTo>
                  <a:lnTo>
                    <a:pt x="1572" y="899"/>
                  </a:lnTo>
                  <a:lnTo>
                    <a:pt x="1575" y="896"/>
                  </a:lnTo>
                  <a:lnTo>
                    <a:pt x="1576" y="894"/>
                  </a:lnTo>
                  <a:lnTo>
                    <a:pt x="1579" y="891"/>
                  </a:lnTo>
                  <a:lnTo>
                    <a:pt x="1584" y="889"/>
                  </a:lnTo>
                  <a:lnTo>
                    <a:pt x="1586" y="888"/>
                  </a:lnTo>
                  <a:lnTo>
                    <a:pt x="1589" y="886"/>
                  </a:lnTo>
                  <a:lnTo>
                    <a:pt x="1590" y="885"/>
                  </a:lnTo>
                  <a:lnTo>
                    <a:pt x="1593" y="883"/>
                  </a:lnTo>
                  <a:lnTo>
                    <a:pt x="1596" y="882"/>
                  </a:lnTo>
                  <a:lnTo>
                    <a:pt x="1599" y="879"/>
                  </a:lnTo>
                  <a:lnTo>
                    <a:pt x="1602" y="877"/>
                  </a:lnTo>
                  <a:lnTo>
                    <a:pt x="1604" y="876"/>
                  </a:lnTo>
                  <a:lnTo>
                    <a:pt x="1608" y="874"/>
                  </a:lnTo>
                  <a:lnTo>
                    <a:pt x="1610" y="873"/>
                  </a:lnTo>
                  <a:lnTo>
                    <a:pt x="1613" y="871"/>
                  </a:lnTo>
                  <a:lnTo>
                    <a:pt x="1618" y="868"/>
                  </a:lnTo>
                  <a:lnTo>
                    <a:pt x="1621" y="867"/>
                  </a:lnTo>
                  <a:lnTo>
                    <a:pt x="1622" y="865"/>
                  </a:lnTo>
                  <a:lnTo>
                    <a:pt x="1624" y="864"/>
                  </a:lnTo>
                  <a:lnTo>
                    <a:pt x="1625" y="860"/>
                  </a:lnTo>
                  <a:lnTo>
                    <a:pt x="1627" y="859"/>
                  </a:lnTo>
                  <a:lnTo>
                    <a:pt x="1627" y="856"/>
                  </a:lnTo>
                  <a:lnTo>
                    <a:pt x="1628" y="854"/>
                  </a:lnTo>
                  <a:lnTo>
                    <a:pt x="1628" y="853"/>
                  </a:lnTo>
                  <a:lnTo>
                    <a:pt x="1630" y="850"/>
                  </a:lnTo>
                  <a:lnTo>
                    <a:pt x="1631" y="847"/>
                  </a:lnTo>
                  <a:lnTo>
                    <a:pt x="1631" y="845"/>
                  </a:lnTo>
                  <a:lnTo>
                    <a:pt x="1633" y="842"/>
                  </a:lnTo>
                  <a:lnTo>
                    <a:pt x="1634" y="841"/>
                  </a:lnTo>
                  <a:lnTo>
                    <a:pt x="1634" y="838"/>
                  </a:lnTo>
                  <a:lnTo>
                    <a:pt x="1634" y="836"/>
                  </a:lnTo>
                  <a:lnTo>
                    <a:pt x="1636" y="833"/>
                  </a:lnTo>
                  <a:lnTo>
                    <a:pt x="1636" y="831"/>
                  </a:lnTo>
                  <a:lnTo>
                    <a:pt x="1637" y="830"/>
                  </a:lnTo>
                  <a:lnTo>
                    <a:pt x="1637" y="828"/>
                  </a:lnTo>
                  <a:lnTo>
                    <a:pt x="1639" y="825"/>
                  </a:lnTo>
                  <a:lnTo>
                    <a:pt x="1639" y="824"/>
                  </a:lnTo>
                  <a:lnTo>
                    <a:pt x="1639" y="822"/>
                  </a:lnTo>
                  <a:lnTo>
                    <a:pt x="1640" y="821"/>
                  </a:lnTo>
                  <a:lnTo>
                    <a:pt x="1640" y="819"/>
                  </a:lnTo>
                  <a:lnTo>
                    <a:pt x="1640" y="818"/>
                  </a:lnTo>
                  <a:lnTo>
                    <a:pt x="1640" y="816"/>
                  </a:lnTo>
                  <a:lnTo>
                    <a:pt x="1639" y="815"/>
                  </a:lnTo>
                  <a:lnTo>
                    <a:pt x="1639" y="813"/>
                  </a:lnTo>
                  <a:lnTo>
                    <a:pt x="1639" y="812"/>
                  </a:lnTo>
                  <a:lnTo>
                    <a:pt x="1639" y="810"/>
                  </a:lnTo>
                  <a:lnTo>
                    <a:pt x="1637" y="809"/>
                  </a:lnTo>
                  <a:lnTo>
                    <a:pt x="1637" y="806"/>
                  </a:lnTo>
                  <a:lnTo>
                    <a:pt x="1637" y="804"/>
                  </a:lnTo>
                  <a:lnTo>
                    <a:pt x="1637" y="801"/>
                  </a:lnTo>
                  <a:lnTo>
                    <a:pt x="1637" y="799"/>
                  </a:lnTo>
                  <a:lnTo>
                    <a:pt x="1637" y="798"/>
                  </a:lnTo>
                  <a:lnTo>
                    <a:pt x="1637" y="795"/>
                  </a:lnTo>
                  <a:lnTo>
                    <a:pt x="1636" y="792"/>
                  </a:lnTo>
                  <a:lnTo>
                    <a:pt x="1636" y="789"/>
                  </a:lnTo>
                  <a:lnTo>
                    <a:pt x="1636" y="787"/>
                  </a:lnTo>
                  <a:lnTo>
                    <a:pt x="1636" y="786"/>
                  </a:lnTo>
                  <a:lnTo>
                    <a:pt x="1636" y="784"/>
                  </a:lnTo>
                  <a:lnTo>
                    <a:pt x="1636" y="781"/>
                  </a:lnTo>
                  <a:lnTo>
                    <a:pt x="1634" y="780"/>
                  </a:lnTo>
                  <a:lnTo>
                    <a:pt x="1634" y="778"/>
                  </a:lnTo>
                  <a:lnTo>
                    <a:pt x="1634" y="775"/>
                  </a:lnTo>
                  <a:lnTo>
                    <a:pt x="1634" y="773"/>
                  </a:lnTo>
                  <a:lnTo>
                    <a:pt x="1634" y="772"/>
                  </a:lnTo>
                  <a:lnTo>
                    <a:pt x="1634" y="770"/>
                  </a:lnTo>
                  <a:lnTo>
                    <a:pt x="1634" y="767"/>
                  </a:lnTo>
                  <a:lnTo>
                    <a:pt x="1633" y="766"/>
                  </a:lnTo>
                  <a:lnTo>
                    <a:pt x="1633" y="764"/>
                  </a:lnTo>
                  <a:lnTo>
                    <a:pt x="1633" y="763"/>
                  </a:lnTo>
                  <a:lnTo>
                    <a:pt x="1633" y="760"/>
                  </a:lnTo>
                  <a:lnTo>
                    <a:pt x="1633" y="758"/>
                  </a:lnTo>
                  <a:lnTo>
                    <a:pt x="1633" y="757"/>
                  </a:lnTo>
                  <a:lnTo>
                    <a:pt x="1631" y="755"/>
                  </a:lnTo>
                  <a:lnTo>
                    <a:pt x="1631" y="754"/>
                  </a:lnTo>
                  <a:lnTo>
                    <a:pt x="1631" y="752"/>
                  </a:lnTo>
                  <a:lnTo>
                    <a:pt x="1631" y="751"/>
                  </a:lnTo>
                  <a:lnTo>
                    <a:pt x="1633" y="748"/>
                  </a:lnTo>
                  <a:lnTo>
                    <a:pt x="1633" y="746"/>
                  </a:lnTo>
                  <a:lnTo>
                    <a:pt x="1633" y="744"/>
                  </a:lnTo>
                  <a:lnTo>
                    <a:pt x="1633" y="741"/>
                  </a:lnTo>
                  <a:lnTo>
                    <a:pt x="1634" y="741"/>
                  </a:lnTo>
                  <a:lnTo>
                    <a:pt x="1634" y="740"/>
                  </a:lnTo>
                  <a:lnTo>
                    <a:pt x="1634" y="738"/>
                  </a:lnTo>
                  <a:lnTo>
                    <a:pt x="1634" y="735"/>
                  </a:lnTo>
                  <a:lnTo>
                    <a:pt x="1634" y="734"/>
                  </a:lnTo>
                  <a:lnTo>
                    <a:pt x="1636" y="731"/>
                  </a:lnTo>
                  <a:lnTo>
                    <a:pt x="1636" y="728"/>
                  </a:lnTo>
                  <a:lnTo>
                    <a:pt x="1636" y="726"/>
                  </a:lnTo>
                  <a:lnTo>
                    <a:pt x="1636" y="725"/>
                  </a:lnTo>
                  <a:lnTo>
                    <a:pt x="1637" y="723"/>
                  </a:lnTo>
                  <a:lnTo>
                    <a:pt x="1637" y="722"/>
                  </a:lnTo>
                  <a:lnTo>
                    <a:pt x="1637" y="720"/>
                  </a:lnTo>
                  <a:lnTo>
                    <a:pt x="1637" y="717"/>
                  </a:lnTo>
                  <a:lnTo>
                    <a:pt x="1639" y="715"/>
                  </a:lnTo>
                  <a:lnTo>
                    <a:pt x="1637" y="715"/>
                  </a:lnTo>
                  <a:lnTo>
                    <a:pt x="1637" y="714"/>
                  </a:lnTo>
                  <a:lnTo>
                    <a:pt x="1639" y="712"/>
                  </a:lnTo>
                  <a:lnTo>
                    <a:pt x="1637" y="711"/>
                  </a:lnTo>
                  <a:lnTo>
                    <a:pt x="1637" y="709"/>
                  </a:lnTo>
                  <a:lnTo>
                    <a:pt x="1637" y="708"/>
                  </a:lnTo>
                  <a:lnTo>
                    <a:pt x="1637" y="705"/>
                  </a:lnTo>
                  <a:lnTo>
                    <a:pt x="1637" y="703"/>
                  </a:lnTo>
                  <a:lnTo>
                    <a:pt x="1636" y="700"/>
                  </a:lnTo>
                  <a:lnTo>
                    <a:pt x="1636" y="699"/>
                  </a:lnTo>
                  <a:lnTo>
                    <a:pt x="1637" y="697"/>
                  </a:lnTo>
                  <a:lnTo>
                    <a:pt x="1636" y="697"/>
                  </a:lnTo>
                  <a:lnTo>
                    <a:pt x="1636" y="694"/>
                  </a:lnTo>
                  <a:lnTo>
                    <a:pt x="1636" y="693"/>
                  </a:lnTo>
                  <a:lnTo>
                    <a:pt x="1636" y="690"/>
                  </a:lnTo>
                  <a:lnTo>
                    <a:pt x="1636" y="688"/>
                  </a:lnTo>
                  <a:lnTo>
                    <a:pt x="1636" y="686"/>
                  </a:lnTo>
                  <a:lnTo>
                    <a:pt x="1636" y="685"/>
                  </a:lnTo>
                  <a:lnTo>
                    <a:pt x="1636" y="683"/>
                  </a:lnTo>
                  <a:lnTo>
                    <a:pt x="1636" y="682"/>
                  </a:lnTo>
                  <a:lnTo>
                    <a:pt x="1634" y="680"/>
                  </a:lnTo>
                  <a:lnTo>
                    <a:pt x="1634" y="679"/>
                  </a:lnTo>
                  <a:lnTo>
                    <a:pt x="1634" y="676"/>
                  </a:lnTo>
                  <a:lnTo>
                    <a:pt x="1634" y="674"/>
                  </a:lnTo>
                  <a:lnTo>
                    <a:pt x="1634" y="673"/>
                  </a:lnTo>
                  <a:lnTo>
                    <a:pt x="1634" y="671"/>
                  </a:lnTo>
                  <a:lnTo>
                    <a:pt x="1634" y="670"/>
                  </a:lnTo>
                  <a:lnTo>
                    <a:pt x="1634" y="668"/>
                  </a:lnTo>
                  <a:lnTo>
                    <a:pt x="1634" y="665"/>
                  </a:lnTo>
                  <a:lnTo>
                    <a:pt x="1633" y="664"/>
                  </a:lnTo>
                  <a:lnTo>
                    <a:pt x="1633" y="661"/>
                  </a:lnTo>
                  <a:lnTo>
                    <a:pt x="1633" y="659"/>
                  </a:lnTo>
                  <a:lnTo>
                    <a:pt x="1633" y="657"/>
                  </a:lnTo>
                  <a:lnTo>
                    <a:pt x="1633" y="656"/>
                  </a:lnTo>
                  <a:lnTo>
                    <a:pt x="1633" y="654"/>
                  </a:lnTo>
                  <a:lnTo>
                    <a:pt x="1633" y="651"/>
                  </a:lnTo>
                  <a:lnTo>
                    <a:pt x="1631" y="651"/>
                  </a:lnTo>
                  <a:lnTo>
                    <a:pt x="1631" y="648"/>
                  </a:lnTo>
                  <a:lnTo>
                    <a:pt x="1631" y="647"/>
                  </a:lnTo>
                  <a:lnTo>
                    <a:pt x="1631" y="644"/>
                  </a:lnTo>
                  <a:lnTo>
                    <a:pt x="1631" y="641"/>
                  </a:lnTo>
                  <a:lnTo>
                    <a:pt x="1631" y="639"/>
                  </a:lnTo>
                  <a:lnTo>
                    <a:pt x="1631" y="638"/>
                  </a:lnTo>
                  <a:lnTo>
                    <a:pt x="1631" y="636"/>
                  </a:lnTo>
                  <a:lnTo>
                    <a:pt x="1630" y="635"/>
                  </a:lnTo>
                  <a:lnTo>
                    <a:pt x="1630" y="632"/>
                  </a:lnTo>
                  <a:lnTo>
                    <a:pt x="1630" y="630"/>
                  </a:lnTo>
                  <a:lnTo>
                    <a:pt x="1630" y="628"/>
                  </a:lnTo>
                  <a:lnTo>
                    <a:pt x="1630" y="627"/>
                  </a:lnTo>
                  <a:lnTo>
                    <a:pt x="1630" y="625"/>
                  </a:lnTo>
                  <a:lnTo>
                    <a:pt x="1628" y="625"/>
                  </a:lnTo>
                  <a:lnTo>
                    <a:pt x="1627" y="624"/>
                  </a:lnTo>
                  <a:lnTo>
                    <a:pt x="1625" y="622"/>
                  </a:lnTo>
                  <a:lnTo>
                    <a:pt x="1622" y="619"/>
                  </a:lnTo>
                  <a:lnTo>
                    <a:pt x="1621" y="618"/>
                  </a:lnTo>
                  <a:lnTo>
                    <a:pt x="1619" y="616"/>
                  </a:lnTo>
                  <a:lnTo>
                    <a:pt x="1618" y="615"/>
                  </a:lnTo>
                  <a:lnTo>
                    <a:pt x="1614" y="613"/>
                  </a:lnTo>
                  <a:lnTo>
                    <a:pt x="1611" y="610"/>
                  </a:lnTo>
                  <a:lnTo>
                    <a:pt x="1610" y="609"/>
                  </a:lnTo>
                  <a:lnTo>
                    <a:pt x="1607" y="606"/>
                  </a:lnTo>
                  <a:lnTo>
                    <a:pt x="1605" y="604"/>
                  </a:lnTo>
                  <a:lnTo>
                    <a:pt x="1604" y="603"/>
                  </a:lnTo>
                  <a:lnTo>
                    <a:pt x="1604" y="601"/>
                  </a:lnTo>
                  <a:lnTo>
                    <a:pt x="1601" y="599"/>
                  </a:lnTo>
                  <a:lnTo>
                    <a:pt x="1599" y="598"/>
                  </a:lnTo>
                  <a:lnTo>
                    <a:pt x="1598" y="596"/>
                  </a:lnTo>
                  <a:lnTo>
                    <a:pt x="1596" y="595"/>
                  </a:lnTo>
                  <a:lnTo>
                    <a:pt x="1598" y="575"/>
                  </a:lnTo>
                  <a:lnTo>
                    <a:pt x="1599" y="555"/>
                  </a:lnTo>
                  <a:lnTo>
                    <a:pt x="1601" y="535"/>
                  </a:lnTo>
                  <a:lnTo>
                    <a:pt x="1601" y="516"/>
                  </a:lnTo>
                  <a:lnTo>
                    <a:pt x="1602" y="496"/>
                  </a:lnTo>
                  <a:lnTo>
                    <a:pt x="1604" y="476"/>
                  </a:lnTo>
                  <a:lnTo>
                    <a:pt x="1605" y="456"/>
                  </a:lnTo>
                  <a:lnTo>
                    <a:pt x="1605" y="436"/>
                  </a:lnTo>
                  <a:lnTo>
                    <a:pt x="1607" y="427"/>
                  </a:lnTo>
                  <a:lnTo>
                    <a:pt x="1607" y="416"/>
                  </a:lnTo>
                  <a:lnTo>
                    <a:pt x="1608" y="401"/>
                  </a:lnTo>
                  <a:lnTo>
                    <a:pt x="1608" y="400"/>
                  </a:lnTo>
                  <a:lnTo>
                    <a:pt x="1602" y="398"/>
                  </a:lnTo>
                  <a:lnTo>
                    <a:pt x="1595" y="395"/>
                  </a:lnTo>
                  <a:lnTo>
                    <a:pt x="1592" y="395"/>
                  </a:lnTo>
                  <a:lnTo>
                    <a:pt x="1587" y="393"/>
                  </a:lnTo>
                  <a:lnTo>
                    <a:pt x="1584" y="392"/>
                  </a:lnTo>
                  <a:lnTo>
                    <a:pt x="1589" y="392"/>
                  </a:lnTo>
                  <a:lnTo>
                    <a:pt x="1602" y="393"/>
                  </a:lnTo>
                  <a:lnTo>
                    <a:pt x="1607" y="393"/>
                  </a:lnTo>
                  <a:lnTo>
                    <a:pt x="1621" y="392"/>
                  </a:lnTo>
                  <a:lnTo>
                    <a:pt x="1622" y="392"/>
                  </a:lnTo>
                  <a:lnTo>
                    <a:pt x="1627" y="392"/>
                  </a:lnTo>
                  <a:lnTo>
                    <a:pt x="1634" y="393"/>
                  </a:lnTo>
                  <a:lnTo>
                    <a:pt x="1640" y="395"/>
                  </a:lnTo>
                  <a:lnTo>
                    <a:pt x="1647" y="398"/>
                  </a:lnTo>
                  <a:lnTo>
                    <a:pt x="1648" y="398"/>
                  </a:lnTo>
                  <a:lnTo>
                    <a:pt x="1651" y="401"/>
                  </a:lnTo>
                  <a:lnTo>
                    <a:pt x="1653" y="401"/>
                  </a:lnTo>
                  <a:lnTo>
                    <a:pt x="1656" y="403"/>
                  </a:lnTo>
                  <a:lnTo>
                    <a:pt x="1659" y="403"/>
                  </a:lnTo>
                  <a:lnTo>
                    <a:pt x="1665" y="403"/>
                  </a:lnTo>
                  <a:lnTo>
                    <a:pt x="1669" y="401"/>
                  </a:lnTo>
                  <a:lnTo>
                    <a:pt x="1677" y="401"/>
                  </a:lnTo>
                  <a:lnTo>
                    <a:pt x="1683" y="401"/>
                  </a:lnTo>
                  <a:lnTo>
                    <a:pt x="1686" y="401"/>
                  </a:lnTo>
                  <a:lnTo>
                    <a:pt x="1691" y="401"/>
                  </a:lnTo>
                  <a:lnTo>
                    <a:pt x="1698" y="401"/>
                  </a:lnTo>
                  <a:lnTo>
                    <a:pt x="1701" y="401"/>
                  </a:lnTo>
                  <a:lnTo>
                    <a:pt x="1703" y="401"/>
                  </a:lnTo>
                  <a:lnTo>
                    <a:pt x="1705" y="403"/>
                  </a:lnTo>
                  <a:lnTo>
                    <a:pt x="1705" y="401"/>
                  </a:lnTo>
                  <a:lnTo>
                    <a:pt x="1706" y="401"/>
                  </a:lnTo>
                  <a:lnTo>
                    <a:pt x="1708" y="401"/>
                  </a:lnTo>
                  <a:lnTo>
                    <a:pt x="1709" y="401"/>
                  </a:lnTo>
                  <a:lnTo>
                    <a:pt x="1711" y="400"/>
                  </a:lnTo>
                  <a:lnTo>
                    <a:pt x="1712" y="400"/>
                  </a:lnTo>
                  <a:lnTo>
                    <a:pt x="1714" y="400"/>
                  </a:lnTo>
                  <a:lnTo>
                    <a:pt x="1715" y="398"/>
                  </a:lnTo>
                  <a:lnTo>
                    <a:pt x="1717" y="395"/>
                  </a:lnTo>
                  <a:lnTo>
                    <a:pt x="1718" y="393"/>
                  </a:lnTo>
                  <a:lnTo>
                    <a:pt x="1720" y="393"/>
                  </a:lnTo>
                  <a:lnTo>
                    <a:pt x="1721" y="390"/>
                  </a:lnTo>
                  <a:lnTo>
                    <a:pt x="1723" y="390"/>
                  </a:lnTo>
                  <a:lnTo>
                    <a:pt x="1723" y="389"/>
                  </a:lnTo>
                  <a:lnTo>
                    <a:pt x="1726" y="389"/>
                  </a:lnTo>
                  <a:lnTo>
                    <a:pt x="1734" y="389"/>
                  </a:lnTo>
                  <a:lnTo>
                    <a:pt x="1740" y="387"/>
                  </a:lnTo>
                  <a:lnTo>
                    <a:pt x="1749" y="389"/>
                  </a:lnTo>
                  <a:lnTo>
                    <a:pt x="1753" y="389"/>
                  </a:lnTo>
                  <a:lnTo>
                    <a:pt x="1762" y="389"/>
                  </a:lnTo>
                  <a:lnTo>
                    <a:pt x="1769" y="389"/>
                  </a:lnTo>
                  <a:lnTo>
                    <a:pt x="1775" y="389"/>
                  </a:lnTo>
                  <a:lnTo>
                    <a:pt x="1790" y="387"/>
                  </a:lnTo>
                  <a:lnTo>
                    <a:pt x="1798" y="387"/>
                  </a:lnTo>
                  <a:lnTo>
                    <a:pt x="1810" y="386"/>
                  </a:lnTo>
                  <a:lnTo>
                    <a:pt x="1811" y="386"/>
                  </a:lnTo>
                  <a:lnTo>
                    <a:pt x="1827" y="384"/>
                  </a:lnTo>
                  <a:lnTo>
                    <a:pt x="1828" y="384"/>
                  </a:lnTo>
                  <a:lnTo>
                    <a:pt x="1831" y="386"/>
                  </a:lnTo>
                  <a:lnTo>
                    <a:pt x="1853" y="392"/>
                  </a:lnTo>
                  <a:lnTo>
                    <a:pt x="1856" y="392"/>
                  </a:lnTo>
                  <a:lnTo>
                    <a:pt x="1860" y="393"/>
                  </a:lnTo>
                  <a:lnTo>
                    <a:pt x="1865" y="395"/>
                  </a:lnTo>
                  <a:lnTo>
                    <a:pt x="1892" y="404"/>
                  </a:lnTo>
                  <a:lnTo>
                    <a:pt x="1894" y="406"/>
                  </a:lnTo>
                  <a:lnTo>
                    <a:pt x="1932" y="418"/>
                  </a:lnTo>
                  <a:lnTo>
                    <a:pt x="1933" y="418"/>
                  </a:lnTo>
                  <a:lnTo>
                    <a:pt x="1935" y="418"/>
                  </a:lnTo>
                  <a:lnTo>
                    <a:pt x="1938" y="419"/>
                  </a:lnTo>
                  <a:lnTo>
                    <a:pt x="1949" y="422"/>
                  </a:lnTo>
                  <a:lnTo>
                    <a:pt x="1955" y="424"/>
                  </a:lnTo>
                  <a:lnTo>
                    <a:pt x="1955" y="425"/>
                  </a:lnTo>
                  <a:lnTo>
                    <a:pt x="1956" y="425"/>
                  </a:lnTo>
                  <a:lnTo>
                    <a:pt x="1991" y="436"/>
                  </a:lnTo>
                  <a:lnTo>
                    <a:pt x="2030" y="448"/>
                  </a:lnTo>
                  <a:lnTo>
                    <a:pt x="2031" y="450"/>
                  </a:lnTo>
                  <a:lnTo>
                    <a:pt x="2045" y="453"/>
                  </a:lnTo>
                  <a:lnTo>
                    <a:pt x="2052" y="454"/>
                  </a:lnTo>
                  <a:lnTo>
                    <a:pt x="2069" y="458"/>
                  </a:lnTo>
                  <a:lnTo>
                    <a:pt x="2071" y="458"/>
                  </a:lnTo>
                  <a:lnTo>
                    <a:pt x="2074" y="459"/>
                  </a:lnTo>
                  <a:lnTo>
                    <a:pt x="2091" y="467"/>
                  </a:lnTo>
                  <a:lnTo>
                    <a:pt x="2097" y="470"/>
                  </a:lnTo>
                  <a:lnTo>
                    <a:pt x="2109" y="476"/>
                  </a:lnTo>
                  <a:lnTo>
                    <a:pt x="2127" y="485"/>
                  </a:lnTo>
                  <a:lnTo>
                    <a:pt x="2147" y="494"/>
                  </a:lnTo>
                  <a:lnTo>
                    <a:pt x="2165" y="503"/>
                  </a:lnTo>
                  <a:lnTo>
                    <a:pt x="2184" y="512"/>
                  </a:lnTo>
                  <a:lnTo>
                    <a:pt x="2203" y="512"/>
                  </a:lnTo>
                  <a:lnTo>
                    <a:pt x="2206" y="512"/>
                  </a:lnTo>
                  <a:lnTo>
                    <a:pt x="2226" y="514"/>
                  </a:lnTo>
                  <a:lnTo>
                    <a:pt x="2228" y="514"/>
                  </a:lnTo>
                  <a:lnTo>
                    <a:pt x="2231" y="514"/>
                  </a:lnTo>
                  <a:lnTo>
                    <a:pt x="2251" y="514"/>
                  </a:lnTo>
                  <a:lnTo>
                    <a:pt x="2272" y="514"/>
                  </a:lnTo>
                  <a:lnTo>
                    <a:pt x="2280" y="514"/>
                  </a:lnTo>
                  <a:lnTo>
                    <a:pt x="2295" y="516"/>
                  </a:lnTo>
                  <a:lnTo>
                    <a:pt x="2316" y="516"/>
                  </a:lnTo>
                  <a:lnTo>
                    <a:pt x="2339" y="516"/>
                  </a:lnTo>
                  <a:lnTo>
                    <a:pt x="2361" y="517"/>
                  </a:lnTo>
                  <a:lnTo>
                    <a:pt x="2383" y="517"/>
                  </a:lnTo>
                  <a:lnTo>
                    <a:pt x="2405" y="517"/>
                  </a:lnTo>
                  <a:lnTo>
                    <a:pt x="2417" y="519"/>
                  </a:lnTo>
                  <a:lnTo>
                    <a:pt x="2428" y="519"/>
                  </a:lnTo>
                  <a:lnTo>
                    <a:pt x="2438" y="509"/>
                  </a:lnTo>
                  <a:lnTo>
                    <a:pt x="2451" y="502"/>
                  </a:lnTo>
                  <a:lnTo>
                    <a:pt x="2461" y="493"/>
                  </a:lnTo>
                  <a:lnTo>
                    <a:pt x="2472" y="483"/>
                  </a:lnTo>
                  <a:lnTo>
                    <a:pt x="2484" y="476"/>
                  </a:lnTo>
                  <a:lnTo>
                    <a:pt x="2495" y="467"/>
                  </a:lnTo>
                  <a:lnTo>
                    <a:pt x="2506" y="459"/>
                  </a:lnTo>
                  <a:lnTo>
                    <a:pt x="2518" y="450"/>
                  </a:lnTo>
                  <a:lnTo>
                    <a:pt x="2528" y="442"/>
                  </a:lnTo>
                  <a:lnTo>
                    <a:pt x="2541" y="433"/>
                  </a:lnTo>
                  <a:lnTo>
                    <a:pt x="2551" y="424"/>
                  </a:lnTo>
                  <a:lnTo>
                    <a:pt x="2562" y="416"/>
                  </a:lnTo>
                  <a:lnTo>
                    <a:pt x="2574" y="407"/>
                  </a:lnTo>
                  <a:lnTo>
                    <a:pt x="2585" y="400"/>
                  </a:lnTo>
                  <a:lnTo>
                    <a:pt x="2596" y="390"/>
                  </a:lnTo>
                  <a:lnTo>
                    <a:pt x="2608" y="383"/>
                  </a:lnTo>
                  <a:lnTo>
                    <a:pt x="2618" y="374"/>
                  </a:lnTo>
                  <a:lnTo>
                    <a:pt x="2631" y="366"/>
                  </a:lnTo>
                  <a:lnTo>
                    <a:pt x="2652" y="369"/>
                  </a:lnTo>
                  <a:lnTo>
                    <a:pt x="2655" y="369"/>
                  </a:lnTo>
                  <a:lnTo>
                    <a:pt x="2673" y="372"/>
                  </a:lnTo>
                  <a:lnTo>
                    <a:pt x="2696" y="375"/>
                  </a:lnTo>
                  <a:lnTo>
                    <a:pt x="2718" y="378"/>
                  </a:lnTo>
                  <a:lnTo>
                    <a:pt x="2739" y="381"/>
                  </a:lnTo>
                  <a:lnTo>
                    <a:pt x="2760" y="384"/>
                  </a:lnTo>
                  <a:lnTo>
                    <a:pt x="2762" y="384"/>
                  </a:lnTo>
                  <a:lnTo>
                    <a:pt x="2783" y="389"/>
                  </a:lnTo>
                  <a:lnTo>
                    <a:pt x="2797" y="390"/>
                  </a:lnTo>
                  <a:lnTo>
                    <a:pt x="2811" y="393"/>
                  </a:lnTo>
                  <a:lnTo>
                    <a:pt x="2829" y="400"/>
                  </a:lnTo>
                  <a:lnTo>
                    <a:pt x="2844" y="404"/>
                  </a:lnTo>
                  <a:lnTo>
                    <a:pt x="2847" y="404"/>
                  </a:lnTo>
                  <a:lnTo>
                    <a:pt x="2866" y="401"/>
                  </a:lnTo>
                  <a:lnTo>
                    <a:pt x="2885" y="400"/>
                  </a:lnTo>
                  <a:lnTo>
                    <a:pt x="2904" y="396"/>
                  </a:lnTo>
                  <a:lnTo>
                    <a:pt x="2924" y="393"/>
                  </a:lnTo>
                  <a:lnTo>
                    <a:pt x="2942" y="390"/>
                  </a:lnTo>
                  <a:lnTo>
                    <a:pt x="2962" y="389"/>
                  </a:lnTo>
                  <a:lnTo>
                    <a:pt x="2980" y="380"/>
                  </a:lnTo>
                  <a:lnTo>
                    <a:pt x="2998" y="372"/>
                  </a:lnTo>
                  <a:lnTo>
                    <a:pt x="3018" y="363"/>
                  </a:lnTo>
                  <a:lnTo>
                    <a:pt x="3030" y="346"/>
                  </a:lnTo>
                  <a:lnTo>
                    <a:pt x="3043" y="329"/>
                  </a:lnTo>
                  <a:lnTo>
                    <a:pt x="3055" y="313"/>
                  </a:lnTo>
                  <a:lnTo>
                    <a:pt x="3067" y="296"/>
                  </a:lnTo>
                  <a:lnTo>
                    <a:pt x="3069" y="293"/>
                  </a:lnTo>
                  <a:lnTo>
                    <a:pt x="3075" y="276"/>
                  </a:lnTo>
                  <a:lnTo>
                    <a:pt x="3081" y="255"/>
                  </a:lnTo>
                  <a:lnTo>
                    <a:pt x="3088" y="233"/>
                  </a:lnTo>
                  <a:lnTo>
                    <a:pt x="3096" y="212"/>
                  </a:lnTo>
                  <a:lnTo>
                    <a:pt x="3102" y="190"/>
                  </a:lnTo>
                  <a:lnTo>
                    <a:pt x="3110" y="169"/>
                  </a:lnTo>
                  <a:lnTo>
                    <a:pt x="3110" y="166"/>
                  </a:lnTo>
                  <a:lnTo>
                    <a:pt x="3116" y="148"/>
                  </a:lnTo>
                  <a:lnTo>
                    <a:pt x="3116" y="146"/>
                  </a:lnTo>
                  <a:lnTo>
                    <a:pt x="3114" y="145"/>
                  </a:lnTo>
                  <a:lnTo>
                    <a:pt x="3113" y="143"/>
                  </a:lnTo>
                  <a:lnTo>
                    <a:pt x="3113" y="142"/>
                  </a:lnTo>
                  <a:lnTo>
                    <a:pt x="3111" y="142"/>
                  </a:lnTo>
                  <a:lnTo>
                    <a:pt x="3111" y="140"/>
                  </a:lnTo>
                  <a:lnTo>
                    <a:pt x="3111" y="139"/>
                  </a:lnTo>
                  <a:lnTo>
                    <a:pt x="3110" y="137"/>
                  </a:lnTo>
                  <a:lnTo>
                    <a:pt x="3110" y="136"/>
                  </a:lnTo>
                  <a:lnTo>
                    <a:pt x="3108" y="136"/>
                  </a:lnTo>
                  <a:lnTo>
                    <a:pt x="3108" y="134"/>
                  </a:lnTo>
                  <a:lnTo>
                    <a:pt x="3107" y="132"/>
                  </a:lnTo>
                  <a:lnTo>
                    <a:pt x="3107" y="131"/>
                  </a:lnTo>
                  <a:lnTo>
                    <a:pt x="3107" y="129"/>
                  </a:lnTo>
                  <a:lnTo>
                    <a:pt x="3105" y="129"/>
                  </a:lnTo>
                  <a:lnTo>
                    <a:pt x="3105" y="128"/>
                  </a:lnTo>
                  <a:lnTo>
                    <a:pt x="3107" y="126"/>
                  </a:lnTo>
                  <a:lnTo>
                    <a:pt x="3105" y="125"/>
                  </a:lnTo>
                  <a:lnTo>
                    <a:pt x="3105" y="123"/>
                  </a:lnTo>
                  <a:lnTo>
                    <a:pt x="3105" y="122"/>
                  </a:lnTo>
                  <a:lnTo>
                    <a:pt x="3105" y="120"/>
                  </a:lnTo>
                  <a:lnTo>
                    <a:pt x="3105" y="119"/>
                  </a:lnTo>
                  <a:lnTo>
                    <a:pt x="3105" y="117"/>
                  </a:lnTo>
                  <a:lnTo>
                    <a:pt x="3105" y="116"/>
                  </a:lnTo>
                  <a:lnTo>
                    <a:pt x="3105" y="114"/>
                  </a:lnTo>
                  <a:lnTo>
                    <a:pt x="3104" y="114"/>
                  </a:lnTo>
                  <a:lnTo>
                    <a:pt x="3104" y="113"/>
                  </a:lnTo>
                  <a:lnTo>
                    <a:pt x="3104" y="111"/>
                  </a:lnTo>
                  <a:lnTo>
                    <a:pt x="3104" y="110"/>
                  </a:lnTo>
                  <a:lnTo>
                    <a:pt x="3102" y="108"/>
                  </a:lnTo>
                  <a:lnTo>
                    <a:pt x="3102" y="107"/>
                  </a:lnTo>
                  <a:lnTo>
                    <a:pt x="3102" y="105"/>
                  </a:lnTo>
                  <a:lnTo>
                    <a:pt x="3101" y="105"/>
                  </a:lnTo>
                  <a:lnTo>
                    <a:pt x="3099" y="105"/>
                  </a:lnTo>
                  <a:lnTo>
                    <a:pt x="3098" y="103"/>
                  </a:lnTo>
                  <a:lnTo>
                    <a:pt x="3096" y="103"/>
                  </a:lnTo>
                  <a:lnTo>
                    <a:pt x="3096" y="102"/>
                  </a:lnTo>
                  <a:lnTo>
                    <a:pt x="3098" y="102"/>
                  </a:lnTo>
                  <a:lnTo>
                    <a:pt x="3098" y="100"/>
                  </a:lnTo>
                  <a:lnTo>
                    <a:pt x="3099" y="100"/>
                  </a:lnTo>
                  <a:lnTo>
                    <a:pt x="3098" y="99"/>
                  </a:lnTo>
                  <a:lnTo>
                    <a:pt x="3096" y="97"/>
                  </a:lnTo>
                  <a:lnTo>
                    <a:pt x="3094" y="97"/>
                  </a:lnTo>
                  <a:lnTo>
                    <a:pt x="3094" y="96"/>
                  </a:lnTo>
                  <a:lnTo>
                    <a:pt x="3094" y="94"/>
                  </a:lnTo>
                  <a:lnTo>
                    <a:pt x="3096" y="94"/>
                  </a:lnTo>
                  <a:lnTo>
                    <a:pt x="3096" y="93"/>
                  </a:lnTo>
                  <a:lnTo>
                    <a:pt x="3094" y="91"/>
                  </a:lnTo>
                  <a:lnTo>
                    <a:pt x="3093" y="91"/>
                  </a:lnTo>
                  <a:lnTo>
                    <a:pt x="3091" y="91"/>
                  </a:lnTo>
                  <a:lnTo>
                    <a:pt x="3091" y="90"/>
                  </a:lnTo>
                  <a:lnTo>
                    <a:pt x="3090" y="90"/>
                  </a:lnTo>
                  <a:lnTo>
                    <a:pt x="3090" y="88"/>
                  </a:lnTo>
                  <a:lnTo>
                    <a:pt x="3090" y="87"/>
                  </a:lnTo>
                  <a:lnTo>
                    <a:pt x="3090" y="85"/>
                  </a:lnTo>
                  <a:lnTo>
                    <a:pt x="3090" y="84"/>
                  </a:lnTo>
                  <a:lnTo>
                    <a:pt x="3090" y="82"/>
                  </a:lnTo>
                  <a:lnTo>
                    <a:pt x="3088" y="81"/>
                  </a:lnTo>
                  <a:lnTo>
                    <a:pt x="3088" y="79"/>
                  </a:lnTo>
                  <a:lnTo>
                    <a:pt x="3088" y="78"/>
                  </a:lnTo>
                  <a:lnTo>
                    <a:pt x="3073" y="58"/>
                  </a:lnTo>
                  <a:lnTo>
                    <a:pt x="3059" y="38"/>
                  </a:lnTo>
                  <a:lnTo>
                    <a:pt x="3043" y="13"/>
                  </a:lnTo>
                  <a:lnTo>
                    <a:pt x="3046" y="10"/>
                  </a:lnTo>
                  <a:lnTo>
                    <a:pt x="3049" y="7"/>
                  </a:lnTo>
                  <a:lnTo>
                    <a:pt x="3050" y="4"/>
                  </a:lnTo>
                  <a:lnTo>
                    <a:pt x="3052" y="3"/>
                  </a:lnTo>
                  <a:lnTo>
                    <a:pt x="3056" y="1"/>
                  </a:lnTo>
                  <a:lnTo>
                    <a:pt x="3061" y="0"/>
                  </a:lnTo>
                  <a:lnTo>
                    <a:pt x="3065" y="0"/>
                  </a:lnTo>
                  <a:lnTo>
                    <a:pt x="3070" y="1"/>
                  </a:lnTo>
                  <a:lnTo>
                    <a:pt x="3075" y="1"/>
                  </a:lnTo>
                  <a:lnTo>
                    <a:pt x="3079" y="3"/>
                  </a:lnTo>
                  <a:lnTo>
                    <a:pt x="3084" y="3"/>
                  </a:lnTo>
                  <a:lnTo>
                    <a:pt x="3087" y="4"/>
                  </a:lnTo>
                  <a:lnTo>
                    <a:pt x="3090" y="7"/>
                  </a:lnTo>
                  <a:lnTo>
                    <a:pt x="3093" y="9"/>
                  </a:lnTo>
                  <a:lnTo>
                    <a:pt x="3096" y="10"/>
                  </a:lnTo>
                  <a:lnTo>
                    <a:pt x="3099" y="12"/>
                  </a:lnTo>
                  <a:lnTo>
                    <a:pt x="3102" y="15"/>
                  </a:lnTo>
                  <a:lnTo>
                    <a:pt x="3105" y="18"/>
                  </a:lnTo>
                  <a:lnTo>
                    <a:pt x="3107" y="21"/>
                  </a:lnTo>
                  <a:lnTo>
                    <a:pt x="3110" y="24"/>
                  </a:lnTo>
                  <a:lnTo>
                    <a:pt x="3111" y="27"/>
                  </a:lnTo>
                  <a:lnTo>
                    <a:pt x="3114" y="29"/>
                  </a:lnTo>
                  <a:lnTo>
                    <a:pt x="3117" y="32"/>
                  </a:lnTo>
                  <a:lnTo>
                    <a:pt x="3120" y="33"/>
                  </a:lnTo>
                  <a:lnTo>
                    <a:pt x="3123" y="36"/>
                  </a:lnTo>
                  <a:lnTo>
                    <a:pt x="3127" y="38"/>
                  </a:lnTo>
                  <a:lnTo>
                    <a:pt x="3130" y="41"/>
                  </a:lnTo>
                  <a:lnTo>
                    <a:pt x="3133" y="42"/>
                  </a:lnTo>
                  <a:lnTo>
                    <a:pt x="3136" y="44"/>
                  </a:lnTo>
                  <a:lnTo>
                    <a:pt x="3139" y="47"/>
                  </a:lnTo>
                  <a:lnTo>
                    <a:pt x="3142" y="49"/>
                  </a:lnTo>
                  <a:lnTo>
                    <a:pt x="3145" y="50"/>
                  </a:lnTo>
                  <a:lnTo>
                    <a:pt x="3149" y="52"/>
                  </a:lnTo>
                  <a:lnTo>
                    <a:pt x="3152" y="53"/>
                  </a:lnTo>
                  <a:lnTo>
                    <a:pt x="3157" y="55"/>
                  </a:lnTo>
                  <a:lnTo>
                    <a:pt x="3160" y="56"/>
                  </a:lnTo>
                  <a:lnTo>
                    <a:pt x="3163" y="58"/>
                  </a:lnTo>
                  <a:lnTo>
                    <a:pt x="3168" y="59"/>
                  </a:lnTo>
                  <a:lnTo>
                    <a:pt x="3171" y="61"/>
                  </a:lnTo>
                  <a:lnTo>
                    <a:pt x="3175" y="61"/>
                  </a:lnTo>
                  <a:lnTo>
                    <a:pt x="3178" y="62"/>
                  </a:lnTo>
                  <a:lnTo>
                    <a:pt x="3181" y="62"/>
                  </a:lnTo>
                  <a:lnTo>
                    <a:pt x="3183" y="64"/>
                  </a:lnTo>
                  <a:lnTo>
                    <a:pt x="3188" y="65"/>
                  </a:lnTo>
                  <a:lnTo>
                    <a:pt x="3191" y="67"/>
                  </a:lnTo>
                  <a:lnTo>
                    <a:pt x="3194" y="68"/>
                  </a:lnTo>
                  <a:lnTo>
                    <a:pt x="3197" y="71"/>
                  </a:lnTo>
                  <a:lnTo>
                    <a:pt x="3198" y="74"/>
                  </a:lnTo>
                  <a:lnTo>
                    <a:pt x="3200" y="78"/>
                  </a:lnTo>
                  <a:lnTo>
                    <a:pt x="3201" y="82"/>
                  </a:lnTo>
                  <a:lnTo>
                    <a:pt x="3203" y="87"/>
                  </a:lnTo>
                  <a:lnTo>
                    <a:pt x="3204" y="90"/>
                  </a:lnTo>
                  <a:lnTo>
                    <a:pt x="3204" y="94"/>
                  </a:lnTo>
                  <a:lnTo>
                    <a:pt x="3206" y="97"/>
                  </a:lnTo>
                  <a:lnTo>
                    <a:pt x="3209" y="100"/>
                  </a:lnTo>
                  <a:lnTo>
                    <a:pt x="3210" y="105"/>
                  </a:lnTo>
                  <a:lnTo>
                    <a:pt x="3212" y="108"/>
                  </a:lnTo>
                  <a:lnTo>
                    <a:pt x="3213" y="111"/>
                  </a:lnTo>
                  <a:lnTo>
                    <a:pt x="3217" y="114"/>
                  </a:lnTo>
                  <a:lnTo>
                    <a:pt x="3217" y="119"/>
                  </a:lnTo>
                  <a:lnTo>
                    <a:pt x="3217" y="123"/>
                  </a:lnTo>
                  <a:lnTo>
                    <a:pt x="3217" y="126"/>
                  </a:lnTo>
                  <a:lnTo>
                    <a:pt x="3215" y="131"/>
                  </a:lnTo>
                  <a:lnTo>
                    <a:pt x="3215" y="136"/>
                  </a:lnTo>
                  <a:lnTo>
                    <a:pt x="3217" y="140"/>
                  </a:lnTo>
                  <a:lnTo>
                    <a:pt x="3217" y="145"/>
                  </a:lnTo>
                  <a:lnTo>
                    <a:pt x="3218" y="148"/>
                  </a:lnTo>
                  <a:lnTo>
                    <a:pt x="3221" y="151"/>
                  </a:lnTo>
                  <a:lnTo>
                    <a:pt x="3224" y="154"/>
                  </a:lnTo>
                  <a:lnTo>
                    <a:pt x="3226" y="155"/>
                  </a:lnTo>
                  <a:lnTo>
                    <a:pt x="3229" y="158"/>
                  </a:lnTo>
                  <a:lnTo>
                    <a:pt x="3232" y="161"/>
                  </a:lnTo>
                  <a:lnTo>
                    <a:pt x="3235" y="163"/>
                  </a:lnTo>
                  <a:lnTo>
                    <a:pt x="3238" y="166"/>
                  </a:lnTo>
                  <a:lnTo>
                    <a:pt x="3241" y="168"/>
                  </a:lnTo>
                  <a:lnTo>
                    <a:pt x="3242" y="171"/>
                  </a:lnTo>
                  <a:lnTo>
                    <a:pt x="3246" y="174"/>
                  </a:lnTo>
                  <a:lnTo>
                    <a:pt x="3247" y="177"/>
                  </a:lnTo>
                  <a:lnTo>
                    <a:pt x="3250" y="180"/>
                  </a:lnTo>
                  <a:lnTo>
                    <a:pt x="3253" y="181"/>
                  </a:lnTo>
                  <a:lnTo>
                    <a:pt x="3255" y="184"/>
                  </a:lnTo>
                  <a:lnTo>
                    <a:pt x="3258" y="187"/>
                  </a:lnTo>
                  <a:lnTo>
                    <a:pt x="3261" y="189"/>
                  </a:lnTo>
                  <a:lnTo>
                    <a:pt x="3264" y="190"/>
                  </a:lnTo>
                  <a:lnTo>
                    <a:pt x="3268" y="192"/>
                  </a:lnTo>
                  <a:lnTo>
                    <a:pt x="3271" y="194"/>
                  </a:lnTo>
                  <a:lnTo>
                    <a:pt x="3276" y="195"/>
                  </a:lnTo>
                  <a:lnTo>
                    <a:pt x="3279" y="19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96">
              <a:extLst>
                <a:ext uri="{FF2B5EF4-FFF2-40B4-BE49-F238E27FC236}">
                  <a16:creationId xmlns:a16="http://schemas.microsoft.com/office/drawing/2014/main" id="{F4BBCABC-DF97-453B-932D-91CDB9024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3783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0 h 1"/>
                <a:gd name="T6" fmla="*/ 3 w 3"/>
                <a:gd name="T7" fmla="*/ 0 h 1"/>
                <a:gd name="T8" fmla="*/ 2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97">
              <a:extLst>
                <a:ext uri="{FF2B5EF4-FFF2-40B4-BE49-F238E27FC236}">
                  <a16:creationId xmlns:a16="http://schemas.microsoft.com/office/drawing/2014/main" id="{75937FFB-0779-49AD-92AA-75654ACFAE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" y="3780"/>
              <a:ext cx="3" cy="1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0 w 3"/>
                <a:gd name="T5" fmla="*/ 0 h 1"/>
                <a:gd name="T6" fmla="*/ 2 w 3"/>
                <a:gd name="T7" fmla="*/ 0 h 1"/>
                <a:gd name="T8" fmla="*/ 3 w 3"/>
                <a:gd name="T9" fmla="*/ 0 h 1"/>
                <a:gd name="T10" fmla="*/ 2 w 3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98">
              <a:extLst>
                <a:ext uri="{FF2B5EF4-FFF2-40B4-BE49-F238E27FC236}">
                  <a16:creationId xmlns:a16="http://schemas.microsoft.com/office/drawing/2014/main" id="{30616ED6-B11A-47B3-BE9B-4416274E9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" y="3777"/>
              <a:ext cx="2" cy="1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99">
              <a:extLst>
                <a:ext uri="{FF2B5EF4-FFF2-40B4-BE49-F238E27FC236}">
                  <a16:creationId xmlns:a16="http://schemas.microsoft.com/office/drawing/2014/main" id="{1706F02E-1531-4938-9A13-FF17789AB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" y="3769"/>
              <a:ext cx="6" cy="2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0">
              <a:extLst>
                <a:ext uri="{FF2B5EF4-FFF2-40B4-BE49-F238E27FC236}">
                  <a16:creationId xmlns:a16="http://schemas.microsoft.com/office/drawing/2014/main" id="{B5CC52A6-CBF2-428F-9C8E-29B97814F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3737"/>
              <a:ext cx="5" cy="3"/>
            </a:xfrm>
            <a:custGeom>
              <a:avLst/>
              <a:gdLst>
                <a:gd name="T0" fmla="*/ 5 w 5"/>
                <a:gd name="T1" fmla="*/ 3 h 3"/>
                <a:gd name="T2" fmla="*/ 2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0 h 3"/>
                <a:gd name="T10" fmla="*/ 5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1">
              <a:extLst>
                <a:ext uri="{FF2B5EF4-FFF2-40B4-BE49-F238E27FC236}">
                  <a16:creationId xmlns:a16="http://schemas.microsoft.com/office/drawing/2014/main" id="{74E91EEC-6A15-4D08-8B18-505E05A37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8" y="3728"/>
              <a:ext cx="45" cy="38"/>
            </a:xfrm>
            <a:custGeom>
              <a:avLst/>
              <a:gdLst>
                <a:gd name="T0" fmla="*/ 29 w 45"/>
                <a:gd name="T1" fmla="*/ 3 h 38"/>
                <a:gd name="T2" fmla="*/ 28 w 45"/>
                <a:gd name="T3" fmla="*/ 5 h 38"/>
                <a:gd name="T4" fmla="*/ 23 w 45"/>
                <a:gd name="T5" fmla="*/ 8 h 38"/>
                <a:gd name="T6" fmla="*/ 22 w 45"/>
                <a:gd name="T7" fmla="*/ 11 h 38"/>
                <a:gd name="T8" fmla="*/ 23 w 45"/>
                <a:gd name="T9" fmla="*/ 14 h 38"/>
                <a:gd name="T10" fmla="*/ 23 w 45"/>
                <a:gd name="T11" fmla="*/ 11 h 38"/>
                <a:gd name="T12" fmla="*/ 26 w 45"/>
                <a:gd name="T13" fmla="*/ 9 h 38"/>
                <a:gd name="T14" fmla="*/ 31 w 45"/>
                <a:gd name="T15" fmla="*/ 11 h 38"/>
                <a:gd name="T16" fmla="*/ 34 w 45"/>
                <a:gd name="T17" fmla="*/ 12 h 38"/>
                <a:gd name="T18" fmla="*/ 34 w 45"/>
                <a:gd name="T19" fmla="*/ 17 h 38"/>
                <a:gd name="T20" fmla="*/ 37 w 45"/>
                <a:gd name="T21" fmla="*/ 17 h 38"/>
                <a:gd name="T22" fmla="*/ 34 w 45"/>
                <a:gd name="T23" fmla="*/ 12 h 38"/>
                <a:gd name="T24" fmla="*/ 40 w 45"/>
                <a:gd name="T25" fmla="*/ 14 h 38"/>
                <a:gd name="T26" fmla="*/ 45 w 45"/>
                <a:gd name="T27" fmla="*/ 15 h 38"/>
                <a:gd name="T28" fmla="*/ 45 w 45"/>
                <a:gd name="T29" fmla="*/ 23 h 38"/>
                <a:gd name="T30" fmla="*/ 43 w 45"/>
                <a:gd name="T31" fmla="*/ 29 h 38"/>
                <a:gd name="T32" fmla="*/ 45 w 45"/>
                <a:gd name="T33" fmla="*/ 32 h 38"/>
                <a:gd name="T34" fmla="*/ 43 w 45"/>
                <a:gd name="T35" fmla="*/ 37 h 38"/>
                <a:gd name="T36" fmla="*/ 36 w 45"/>
                <a:gd name="T37" fmla="*/ 38 h 38"/>
                <a:gd name="T38" fmla="*/ 33 w 45"/>
                <a:gd name="T39" fmla="*/ 38 h 38"/>
                <a:gd name="T40" fmla="*/ 17 w 45"/>
                <a:gd name="T41" fmla="*/ 38 h 38"/>
                <a:gd name="T42" fmla="*/ 11 w 45"/>
                <a:gd name="T43" fmla="*/ 34 h 38"/>
                <a:gd name="T44" fmla="*/ 4 w 45"/>
                <a:gd name="T45" fmla="*/ 27 h 38"/>
                <a:gd name="T46" fmla="*/ 2 w 45"/>
                <a:gd name="T47" fmla="*/ 24 h 38"/>
                <a:gd name="T48" fmla="*/ 0 w 45"/>
                <a:gd name="T49" fmla="*/ 20 h 38"/>
                <a:gd name="T50" fmla="*/ 0 w 45"/>
                <a:gd name="T51" fmla="*/ 14 h 38"/>
                <a:gd name="T52" fmla="*/ 0 w 45"/>
                <a:gd name="T53" fmla="*/ 9 h 38"/>
                <a:gd name="T54" fmla="*/ 2 w 45"/>
                <a:gd name="T55" fmla="*/ 6 h 38"/>
                <a:gd name="T56" fmla="*/ 7 w 45"/>
                <a:gd name="T57" fmla="*/ 6 h 38"/>
                <a:gd name="T58" fmla="*/ 14 w 45"/>
                <a:gd name="T59" fmla="*/ 8 h 38"/>
                <a:gd name="T60" fmla="*/ 11 w 45"/>
                <a:gd name="T61" fmla="*/ 11 h 38"/>
                <a:gd name="T62" fmla="*/ 16 w 45"/>
                <a:gd name="T63" fmla="*/ 9 h 38"/>
                <a:gd name="T64" fmla="*/ 22 w 45"/>
                <a:gd name="T65" fmla="*/ 0 h 38"/>
                <a:gd name="T66" fmla="*/ 25 w 45"/>
                <a:gd name="T67" fmla="*/ 3 h 38"/>
                <a:gd name="T68" fmla="*/ 29 w 45"/>
                <a:gd name="T6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38">
                  <a:moveTo>
                    <a:pt x="29" y="2"/>
                  </a:moveTo>
                  <a:lnTo>
                    <a:pt x="29" y="3"/>
                  </a:lnTo>
                  <a:lnTo>
                    <a:pt x="29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3" y="8"/>
                  </a:lnTo>
                  <a:lnTo>
                    <a:pt x="23" y="9"/>
                  </a:lnTo>
                  <a:lnTo>
                    <a:pt x="22" y="11"/>
                  </a:lnTo>
                  <a:lnTo>
                    <a:pt x="22" y="14"/>
                  </a:ln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9"/>
                  </a:lnTo>
                  <a:lnTo>
                    <a:pt x="29" y="11"/>
                  </a:lnTo>
                  <a:lnTo>
                    <a:pt x="31" y="11"/>
                  </a:lnTo>
                  <a:lnTo>
                    <a:pt x="34" y="11"/>
                  </a:lnTo>
                  <a:lnTo>
                    <a:pt x="34" y="12"/>
                  </a:lnTo>
                  <a:lnTo>
                    <a:pt x="34" y="15"/>
                  </a:lnTo>
                  <a:lnTo>
                    <a:pt x="34" y="17"/>
                  </a:lnTo>
                  <a:lnTo>
                    <a:pt x="34" y="18"/>
                  </a:lnTo>
                  <a:lnTo>
                    <a:pt x="37" y="17"/>
                  </a:lnTo>
                  <a:lnTo>
                    <a:pt x="34" y="15"/>
                  </a:lnTo>
                  <a:lnTo>
                    <a:pt x="34" y="12"/>
                  </a:lnTo>
                  <a:lnTo>
                    <a:pt x="37" y="12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5" y="15"/>
                  </a:lnTo>
                  <a:lnTo>
                    <a:pt x="45" y="21"/>
                  </a:lnTo>
                  <a:lnTo>
                    <a:pt x="45" y="23"/>
                  </a:lnTo>
                  <a:lnTo>
                    <a:pt x="43" y="24"/>
                  </a:lnTo>
                  <a:lnTo>
                    <a:pt x="43" y="29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4"/>
                  </a:lnTo>
                  <a:lnTo>
                    <a:pt x="43" y="37"/>
                  </a:lnTo>
                  <a:lnTo>
                    <a:pt x="37" y="37"/>
                  </a:lnTo>
                  <a:lnTo>
                    <a:pt x="36" y="38"/>
                  </a:lnTo>
                  <a:lnTo>
                    <a:pt x="34" y="38"/>
                  </a:lnTo>
                  <a:lnTo>
                    <a:pt x="33" y="38"/>
                  </a:lnTo>
                  <a:lnTo>
                    <a:pt x="19" y="38"/>
                  </a:lnTo>
                  <a:lnTo>
                    <a:pt x="17" y="38"/>
                  </a:lnTo>
                  <a:lnTo>
                    <a:pt x="14" y="37"/>
                  </a:lnTo>
                  <a:lnTo>
                    <a:pt x="11" y="34"/>
                  </a:lnTo>
                  <a:lnTo>
                    <a:pt x="10" y="34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6"/>
                  </a:lnTo>
                  <a:lnTo>
                    <a:pt x="4" y="6"/>
                  </a:lnTo>
                  <a:lnTo>
                    <a:pt x="7" y="6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1" y="9"/>
                  </a:lnTo>
                  <a:lnTo>
                    <a:pt x="11" y="11"/>
                  </a:lnTo>
                  <a:lnTo>
                    <a:pt x="13" y="11"/>
                  </a:lnTo>
                  <a:lnTo>
                    <a:pt x="16" y="9"/>
                  </a:lnTo>
                  <a:lnTo>
                    <a:pt x="20" y="2"/>
                  </a:lnTo>
                  <a:lnTo>
                    <a:pt x="22" y="0"/>
                  </a:lnTo>
                  <a:lnTo>
                    <a:pt x="23" y="3"/>
                  </a:lnTo>
                  <a:lnTo>
                    <a:pt x="25" y="3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29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2">
              <a:extLst>
                <a:ext uri="{FF2B5EF4-FFF2-40B4-BE49-F238E27FC236}">
                  <a16:creationId xmlns:a16="http://schemas.microsoft.com/office/drawing/2014/main" id="{1788B773-B948-4E5F-B27A-7F0943DB9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" y="3705"/>
              <a:ext cx="3" cy="2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0 h 2"/>
                <a:gd name="T8" fmla="*/ 3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3">
              <a:extLst>
                <a:ext uri="{FF2B5EF4-FFF2-40B4-BE49-F238E27FC236}">
                  <a16:creationId xmlns:a16="http://schemas.microsoft.com/office/drawing/2014/main" id="{4BC90281-9271-4EA2-A6BC-DDE55F3FF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4" y="3702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2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4">
              <a:extLst>
                <a:ext uri="{FF2B5EF4-FFF2-40B4-BE49-F238E27FC236}">
                  <a16:creationId xmlns:a16="http://schemas.microsoft.com/office/drawing/2014/main" id="{1DBCD253-0C98-4CE1-A801-F13227162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1" y="3699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2 h 3"/>
                <a:gd name="T12" fmla="*/ 1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05">
              <a:extLst>
                <a:ext uri="{FF2B5EF4-FFF2-40B4-BE49-F238E27FC236}">
                  <a16:creationId xmlns:a16="http://schemas.microsoft.com/office/drawing/2014/main" id="{034006C2-6745-46B1-84BE-230C1D837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" y="3694"/>
              <a:ext cx="9" cy="8"/>
            </a:xfrm>
            <a:custGeom>
              <a:avLst/>
              <a:gdLst>
                <a:gd name="T0" fmla="*/ 3 w 9"/>
                <a:gd name="T1" fmla="*/ 2 h 8"/>
                <a:gd name="T2" fmla="*/ 6 w 9"/>
                <a:gd name="T3" fmla="*/ 5 h 8"/>
                <a:gd name="T4" fmla="*/ 8 w 9"/>
                <a:gd name="T5" fmla="*/ 5 h 8"/>
                <a:gd name="T6" fmla="*/ 9 w 9"/>
                <a:gd name="T7" fmla="*/ 7 h 8"/>
                <a:gd name="T8" fmla="*/ 8 w 9"/>
                <a:gd name="T9" fmla="*/ 8 h 8"/>
                <a:gd name="T10" fmla="*/ 3 w 9"/>
                <a:gd name="T11" fmla="*/ 8 h 8"/>
                <a:gd name="T12" fmla="*/ 1 w 9"/>
                <a:gd name="T13" fmla="*/ 8 h 8"/>
                <a:gd name="T14" fmla="*/ 0 w 9"/>
                <a:gd name="T15" fmla="*/ 8 h 8"/>
                <a:gd name="T16" fmla="*/ 0 w 9"/>
                <a:gd name="T17" fmla="*/ 7 h 8"/>
                <a:gd name="T18" fmla="*/ 0 w 9"/>
                <a:gd name="T19" fmla="*/ 0 h 8"/>
                <a:gd name="T20" fmla="*/ 3 w 9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3" y="2"/>
                  </a:moveTo>
                  <a:lnTo>
                    <a:pt x="6" y="5"/>
                  </a:lnTo>
                  <a:lnTo>
                    <a:pt x="8" y="5"/>
                  </a:lnTo>
                  <a:lnTo>
                    <a:pt x="9" y="7"/>
                  </a:lnTo>
                  <a:lnTo>
                    <a:pt x="8" y="8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0"/>
                  </a:lnTo>
                  <a:lnTo>
                    <a:pt x="3" y="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06">
              <a:extLst>
                <a:ext uri="{FF2B5EF4-FFF2-40B4-BE49-F238E27FC236}">
                  <a16:creationId xmlns:a16="http://schemas.microsoft.com/office/drawing/2014/main" id="{E363EA37-461D-49C7-9E22-A22F44C8C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7" y="3655"/>
              <a:ext cx="3" cy="4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1 h 4"/>
                <a:gd name="T12" fmla="*/ 3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3" y="4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07">
              <a:extLst>
                <a:ext uri="{FF2B5EF4-FFF2-40B4-BE49-F238E27FC236}">
                  <a16:creationId xmlns:a16="http://schemas.microsoft.com/office/drawing/2014/main" id="{BC049B8B-1D94-41CB-B7AC-B3B97002B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" y="3580"/>
              <a:ext cx="5" cy="8"/>
            </a:xfrm>
            <a:custGeom>
              <a:avLst/>
              <a:gdLst>
                <a:gd name="T0" fmla="*/ 2 w 5"/>
                <a:gd name="T1" fmla="*/ 8 h 8"/>
                <a:gd name="T2" fmla="*/ 0 w 5"/>
                <a:gd name="T3" fmla="*/ 8 h 8"/>
                <a:gd name="T4" fmla="*/ 0 w 5"/>
                <a:gd name="T5" fmla="*/ 5 h 8"/>
                <a:gd name="T6" fmla="*/ 2 w 5"/>
                <a:gd name="T7" fmla="*/ 5 h 8"/>
                <a:gd name="T8" fmla="*/ 2 w 5"/>
                <a:gd name="T9" fmla="*/ 3 h 8"/>
                <a:gd name="T10" fmla="*/ 2 w 5"/>
                <a:gd name="T11" fmla="*/ 1 h 8"/>
                <a:gd name="T12" fmla="*/ 3 w 5"/>
                <a:gd name="T13" fmla="*/ 0 h 8"/>
                <a:gd name="T14" fmla="*/ 5 w 5"/>
                <a:gd name="T15" fmla="*/ 0 h 8"/>
                <a:gd name="T16" fmla="*/ 5 w 5"/>
                <a:gd name="T17" fmla="*/ 1 h 8"/>
                <a:gd name="T18" fmla="*/ 3 w 5"/>
                <a:gd name="T19" fmla="*/ 5 h 8"/>
                <a:gd name="T20" fmla="*/ 3 w 5"/>
                <a:gd name="T21" fmla="*/ 8 h 8"/>
                <a:gd name="T22" fmla="*/ 2 w 5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3" y="5"/>
                  </a:lnTo>
                  <a:lnTo>
                    <a:pt x="3" y="8"/>
                  </a:lnTo>
                  <a:lnTo>
                    <a:pt x="2" y="8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08">
              <a:extLst>
                <a:ext uri="{FF2B5EF4-FFF2-40B4-BE49-F238E27FC236}">
                  <a16:creationId xmlns:a16="http://schemas.microsoft.com/office/drawing/2014/main" id="{FC5359F6-F515-424E-ADA7-DCB52FD91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" y="2042"/>
              <a:ext cx="912" cy="1878"/>
            </a:xfrm>
            <a:custGeom>
              <a:avLst/>
              <a:gdLst>
                <a:gd name="T0" fmla="*/ 216 w 912"/>
                <a:gd name="T1" fmla="*/ 30 h 1878"/>
                <a:gd name="T2" fmla="*/ 258 w 912"/>
                <a:gd name="T3" fmla="*/ 65 h 1878"/>
                <a:gd name="T4" fmla="*/ 302 w 912"/>
                <a:gd name="T5" fmla="*/ 102 h 1878"/>
                <a:gd name="T6" fmla="*/ 322 w 912"/>
                <a:gd name="T7" fmla="*/ 134 h 1878"/>
                <a:gd name="T8" fmla="*/ 300 w 912"/>
                <a:gd name="T9" fmla="*/ 186 h 1878"/>
                <a:gd name="T10" fmla="*/ 274 w 912"/>
                <a:gd name="T11" fmla="*/ 239 h 1878"/>
                <a:gd name="T12" fmla="*/ 290 w 912"/>
                <a:gd name="T13" fmla="*/ 293 h 1878"/>
                <a:gd name="T14" fmla="*/ 306 w 912"/>
                <a:gd name="T15" fmla="*/ 334 h 1878"/>
                <a:gd name="T16" fmla="*/ 364 w 912"/>
                <a:gd name="T17" fmla="*/ 349 h 1878"/>
                <a:gd name="T18" fmla="*/ 364 w 912"/>
                <a:gd name="T19" fmla="*/ 396 h 1878"/>
                <a:gd name="T20" fmla="*/ 421 w 912"/>
                <a:gd name="T21" fmla="*/ 424 h 1878"/>
                <a:gd name="T22" fmla="*/ 445 w 912"/>
                <a:gd name="T23" fmla="*/ 482 h 1878"/>
                <a:gd name="T24" fmla="*/ 448 w 912"/>
                <a:gd name="T25" fmla="*/ 549 h 1878"/>
                <a:gd name="T26" fmla="*/ 427 w 912"/>
                <a:gd name="T27" fmla="*/ 607 h 1878"/>
                <a:gd name="T28" fmla="*/ 447 w 912"/>
                <a:gd name="T29" fmla="*/ 662 h 1878"/>
                <a:gd name="T30" fmla="*/ 480 w 912"/>
                <a:gd name="T31" fmla="*/ 717 h 1878"/>
                <a:gd name="T32" fmla="*/ 462 w 912"/>
                <a:gd name="T33" fmla="*/ 782 h 1878"/>
                <a:gd name="T34" fmla="*/ 413 w 912"/>
                <a:gd name="T35" fmla="*/ 818 h 1878"/>
                <a:gd name="T36" fmla="*/ 392 w 912"/>
                <a:gd name="T37" fmla="*/ 850 h 1878"/>
                <a:gd name="T38" fmla="*/ 412 w 912"/>
                <a:gd name="T39" fmla="*/ 909 h 1878"/>
                <a:gd name="T40" fmla="*/ 453 w 912"/>
                <a:gd name="T41" fmla="*/ 956 h 1878"/>
                <a:gd name="T42" fmla="*/ 502 w 912"/>
                <a:gd name="T43" fmla="*/ 992 h 1878"/>
                <a:gd name="T44" fmla="*/ 535 w 912"/>
                <a:gd name="T45" fmla="*/ 1039 h 1878"/>
                <a:gd name="T46" fmla="*/ 537 w 912"/>
                <a:gd name="T47" fmla="*/ 1088 h 1878"/>
                <a:gd name="T48" fmla="*/ 577 w 912"/>
                <a:gd name="T49" fmla="*/ 1135 h 1878"/>
                <a:gd name="T50" fmla="*/ 616 w 912"/>
                <a:gd name="T51" fmla="*/ 1089 h 1878"/>
                <a:gd name="T52" fmla="*/ 660 w 912"/>
                <a:gd name="T53" fmla="*/ 1066 h 1878"/>
                <a:gd name="T54" fmla="*/ 711 w 912"/>
                <a:gd name="T55" fmla="*/ 1085 h 1878"/>
                <a:gd name="T56" fmla="*/ 741 w 912"/>
                <a:gd name="T57" fmla="*/ 1121 h 1878"/>
                <a:gd name="T58" fmla="*/ 781 w 912"/>
                <a:gd name="T59" fmla="*/ 1172 h 1878"/>
                <a:gd name="T60" fmla="*/ 786 w 912"/>
                <a:gd name="T61" fmla="*/ 1222 h 1878"/>
                <a:gd name="T62" fmla="*/ 798 w 912"/>
                <a:gd name="T63" fmla="*/ 1280 h 1878"/>
                <a:gd name="T64" fmla="*/ 853 w 912"/>
                <a:gd name="T65" fmla="*/ 1301 h 1878"/>
                <a:gd name="T66" fmla="*/ 876 w 912"/>
                <a:gd name="T67" fmla="*/ 1350 h 1878"/>
                <a:gd name="T68" fmla="*/ 879 w 912"/>
                <a:gd name="T69" fmla="*/ 1390 h 1878"/>
                <a:gd name="T70" fmla="*/ 905 w 912"/>
                <a:gd name="T71" fmla="*/ 1399 h 1878"/>
                <a:gd name="T72" fmla="*/ 882 w 912"/>
                <a:gd name="T73" fmla="*/ 1434 h 1878"/>
                <a:gd name="T74" fmla="*/ 877 w 912"/>
                <a:gd name="T75" fmla="*/ 1488 h 1878"/>
                <a:gd name="T76" fmla="*/ 886 w 912"/>
                <a:gd name="T77" fmla="*/ 1541 h 1878"/>
                <a:gd name="T78" fmla="*/ 860 w 912"/>
                <a:gd name="T79" fmla="*/ 1582 h 1878"/>
                <a:gd name="T80" fmla="*/ 865 w 912"/>
                <a:gd name="T81" fmla="*/ 1623 h 1878"/>
                <a:gd name="T82" fmla="*/ 863 w 912"/>
                <a:gd name="T83" fmla="*/ 1684 h 1878"/>
                <a:gd name="T84" fmla="*/ 871 w 912"/>
                <a:gd name="T85" fmla="*/ 1721 h 1878"/>
                <a:gd name="T86" fmla="*/ 897 w 912"/>
                <a:gd name="T87" fmla="*/ 1742 h 1878"/>
                <a:gd name="T88" fmla="*/ 903 w 912"/>
                <a:gd name="T89" fmla="*/ 1767 h 1878"/>
                <a:gd name="T90" fmla="*/ 871 w 912"/>
                <a:gd name="T91" fmla="*/ 1791 h 1878"/>
                <a:gd name="T92" fmla="*/ 802 w 912"/>
                <a:gd name="T93" fmla="*/ 1779 h 1878"/>
                <a:gd name="T94" fmla="*/ 723 w 912"/>
                <a:gd name="T95" fmla="*/ 1790 h 1878"/>
                <a:gd name="T96" fmla="*/ 668 w 912"/>
                <a:gd name="T97" fmla="*/ 1810 h 1878"/>
                <a:gd name="T98" fmla="*/ 599 w 912"/>
                <a:gd name="T99" fmla="*/ 1813 h 1878"/>
                <a:gd name="T100" fmla="*/ 531 w 912"/>
                <a:gd name="T101" fmla="*/ 1802 h 1878"/>
                <a:gd name="T102" fmla="*/ 480 w 912"/>
                <a:gd name="T103" fmla="*/ 1800 h 1878"/>
                <a:gd name="T104" fmla="*/ 416 w 912"/>
                <a:gd name="T105" fmla="*/ 1805 h 1878"/>
                <a:gd name="T106" fmla="*/ 349 w 912"/>
                <a:gd name="T107" fmla="*/ 1808 h 1878"/>
                <a:gd name="T108" fmla="*/ 296 w 912"/>
                <a:gd name="T109" fmla="*/ 1843 h 1878"/>
                <a:gd name="T110" fmla="*/ 223 w 912"/>
                <a:gd name="T111" fmla="*/ 1858 h 1878"/>
                <a:gd name="T112" fmla="*/ 175 w 912"/>
                <a:gd name="T113" fmla="*/ 1866 h 1878"/>
                <a:gd name="T114" fmla="*/ 129 w 912"/>
                <a:gd name="T115" fmla="*/ 1823 h 1878"/>
                <a:gd name="T116" fmla="*/ 65 w 912"/>
                <a:gd name="T117" fmla="*/ 1808 h 1878"/>
                <a:gd name="T118" fmla="*/ 6 w 912"/>
                <a:gd name="T119" fmla="*/ 1831 h 1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2" h="1878">
                  <a:moveTo>
                    <a:pt x="166" y="0"/>
                  </a:moveTo>
                  <a:lnTo>
                    <a:pt x="171" y="0"/>
                  </a:lnTo>
                  <a:lnTo>
                    <a:pt x="174" y="0"/>
                  </a:lnTo>
                  <a:lnTo>
                    <a:pt x="178" y="1"/>
                  </a:lnTo>
                  <a:lnTo>
                    <a:pt x="183" y="3"/>
                  </a:lnTo>
                  <a:lnTo>
                    <a:pt x="186" y="3"/>
                  </a:lnTo>
                  <a:lnTo>
                    <a:pt x="189" y="6"/>
                  </a:lnTo>
                  <a:lnTo>
                    <a:pt x="194" y="7"/>
                  </a:lnTo>
                  <a:lnTo>
                    <a:pt x="197" y="9"/>
                  </a:lnTo>
                  <a:lnTo>
                    <a:pt x="198" y="12"/>
                  </a:lnTo>
                  <a:lnTo>
                    <a:pt x="201" y="15"/>
                  </a:lnTo>
                  <a:lnTo>
                    <a:pt x="203" y="18"/>
                  </a:lnTo>
                  <a:lnTo>
                    <a:pt x="206" y="19"/>
                  </a:lnTo>
                  <a:lnTo>
                    <a:pt x="209" y="22"/>
                  </a:lnTo>
                  <a:lnTo>
                    <a:pt x="210" y="26"/>
                  </a:lnTo>
                  <a:lnTo>
                    <a:pt x="213" y="27"/>
                  </a:lnTo>
                  <a:lnTo>
                    <a:pt x="216" y="30"/>
                  </a:lnTo>
                  <a:lnTo>
                    <a:pt x="220" y="33"/>
                  </a:lnTo>
                  <a:lnTo>
                    <a:pt x="223" y="35"/>
                  </a:lnTo>
                  <a:lnTo>
                    <a:pt x="226" y="38"/>
                  </a:lnTo>
                  <a:lnTo>
                    <a:pt x="227" y="39"/>
                  </a:lnTo>
                  <a:lnTo>
                    <a:pt x="232" y="41"/>
                  </a:lnTo>
                  <a:lnTo>
                    <a:pt x="233" y="44"/>
                  </a:lnTo>
                  <a:lnTo>
                    <a:pt x="236" y="45"/>
                  </a:lnTo>
                  <a:lnTo>
                    <a:pt x="241" y="47"/>
                  </a:lnTo>
                  <a:lnTo>
                    <a:pt x="244" y="48"/>
                  </a:lnTo>
                  <a:lnTo>
                    <a:pt x="247" y="51"/>
                  </a:lnTo>
                  <a:lnTo>
                    <a:pt x="250" y="53"/>
                  </a:lnTo>
                  <a:lnTo>
                    <a:pt x="255" y="55"/>
                  </a:lnTo>
                  <a:lnTo>
                    <a:pt x="256" y="56"/>
                  </a:lnTo>
                  <a:lnTo>
                    <a:pt x="256" y="58"/>
                  </a:lnTo>
                  <a:lnTo>
                    <a:pt x="256" y="59"/>
                  </a:lnTo>
                  <a:lnTo>
                    <a:pt x="256" y="61"/>
                  </a:lnTo>
                  <a:lnTo>
                    <a:pt x="258" y="65"/>
                  </a:lnTo>
                  <a:lnTo>
                    <a:pt x="259" y="68"/>
                  </a:lnTo>
                  <a:lnTo>
                    <a:pt x="262" y="70"/>
                  </a:lnTo>
                  <a:lnTo>
                    <a:pt x="265" y="71"/>
                  </a:lnTo>
                  <a:lnTo>
                    <a:pt x="270" y="73"/>
                  </a:lnTo>
                  <a:lnTo>
                    <a:pt x="274" y="74"/>
                  </a:lnTo>
                  <a:lnTo>
                    <a:pt x="277" y="76"/>
                  </a:lnTo>
                  <a:lnTo>
                    <a:pt x="281" y="79"/>
                  </a:lnTo>
                  <a:lnTo>
                    <a:pt x="279" y="84"/>
                  </a:lnTo>
                  <a:lnTo>
                    <a:pt x="277" y="87"/>
                  </a:lnTo>
                  <a:lnTo>
                    <a:pt x="279" y="91"/>
                  </a:lnTo>
                  <a:lnTo>
                    <a:pt x="281" y="96"/>
                  </a:lnTo>
                  <a:lnTo>
                    <a:pt x="282" y="99"/>
                  </a:lnTo>
                  <a:lnTo>
                    <a:pt x="285" y="100"/>
                  </a:lnTo>
                  <a:lnTo>
                    <a:pt x="290" y="100"/>
                  </a:lnTo>
                  <a:lnTo>
                    <a:pt x="294" y="100"/>
                  </a:lnTo>
                  <a:lnTo>
                    <a:pt x="299" y="100"/>
                  </a:lnTo>
                  <a:lnTo>
                    <a:pt x="302" y="102"/>
                  </a:lnTo>
                  <a:lnTo>
                    <a:pt x="303" y="106"/>
                  </a:lnTo>
                  <a:lnTo>
                    <a:pt x="305" y="108"/>
                  </a:lnTo>
                  <a:lnTo>
                    <a:pt x="308" y="108"/>
                  </a:lnTo>
                  <a:lnTo>
                    <a:pt x="311" y="106"/>
                  </a:lnTo>
                  <a:lnTo>
                    <a:pt x="316" y="105"/>
                  </a:lnTo>
                  <a:lnTo>
                    <a:pt x="316" y="109"/>
                  </a:lnTo>
                  <a:lnTo>
                    <a:pt x="314" y="114"/>
                  </a:lnTo>
                  <a:lnTo>
                    <a:pt x="313" y="117"/>
                  </a:lnTo>
                  <a:lnTo>
                    <a:pt x="310" y="119"/>
                  </a:lnTo>
                  <a:lnTo>
                    <a:pt x="306" y="120"/>
                  </a:lnTo>
                  <a:lnTo>
                    <a:pt x="303" y="123"/>
                  </a:lnTo>
                  <a:lnTo>
                    <a:pt x="303" y="128"/>
                  </a:lnTo>
                  <a:lnTo>
                    <a:pt x="305" y="131"/>
                  </a:lnTo>
                  <a:lnTo>
                    <a:pt x="308" y="132"/>
                  </a:lnTo>
                  <a:lnTo>
                    <a:pt x="313" y="134"/>
                  </a:lnTo>
                  <a:lnTo>
                    <a:pt x="319" y="134"/>
                  </a:lnTo>
                  <a:lnTo>
                    <a:pt x="322" y="134"/>
                  </a:lnTo>
                  <a:lnTo>
                    <a:pt x="325" y="135"/>
                  </a:lnTo>
                  <a:lnTo>
                    <a:pt x="326" y="138"/>
                  </a:lnTo>
                  <a:lnTo>
                    <a:pt x="328" y="143"/>
                  </a:lnTo>
                  <a:lnTo>
                    <a:pt x="328" y="148"/>
                  </a:lnTo>
                  <a:lnTo>
                    <a:pt x="328" y="152"/>
                  </a:lnTo>
                  <a:lnTo>
                    <a:pt x="326" y="155"/>
                  </a:lnTo>
                  <a:lnTo>
                    <a:pt x="323" y="158"/>
                  </a:lnTo>
                  <a:lnTo>
                    <a:pt x="322" y="161"/>
                  </a:lnTo>
                  <a:lnTo>
                    <a:pt x="319" y="163"/>
                  </a:lnTo>
                  <a:lnTo>
                    <a:pt x="314" y="164"/>
                  </a:lnTo>
                  <a:lnTo>
                    <a:pt x="310" y="166"/>
                  </a:lnTo>
                  <a:lnTo>
                    <a:pt x="308" y="167"/>
                  </a:lnTo>
                  <a:lnTo>
                    <a:pt x="305" y="172"/>
                  </a:lnTo>
                  <a:lnTo>
                    <a:pt x="305" y="177"/>
                  </a:lnTo>
                  <a:lnTo>
                    <a:pt x="305" y="181"/>
                  </a:lnTo>
                  <a:lnTo>
                    <a:pt x="302" y="183"/>
                  </a:lnTo>
                  <a:lnTo>
                    <a:pt x="300" y="186"/>
                  </a:lnTo>
                  <a:lnTo>
                    <a:pt x="297" y="189"/>
                  </a:lnTo>
                  <a:lnTo>
                    <a:pt x="297" y="193"/>
                  </a:lnTo>
                  <a:lnTo>
                    <a:pt x="299" y="198"/>
                  </a:lnTo>
                  <a:lnTo>
                    <a:pt x="300" y="203"/>
                  </a:lnTo>
                  <a:lnTo>
                    <a:pt x="299" y="206"/>
                  </a:lnTo>
                  <a:lnTo>
                    <a:pt x="297" y="210"/>
                  </a:lnTo>
                  <a:lnTo>
                    <a:pt x="294" y="212"/>
                  </a:lnTo>
                  <a:lnTo>
                    <a:pt x="290" y="213"/>
                  </a:lnTo>
                  <a:lnTo>
                    <a:pt x="285" y="213"/>
                  </a:lnTo>
                  <a:lnTo>
                    <a:pt x="282" y="213"/>
                  </a:lnTo>
                  <a:lnTo>
                    <a:pt x="277" y="213"/>
                  </a:lnTo>
                  <a:lnTo>
                    <a:pt x="276" y="218"/>
                  </a:lnTo>
                  <a:lnTo>
                    <a:pt x="277" y="221"/>
                  </a:lnTo>
                  <a:lnTo>
                    <a:pt x="277" y="225"/>
                  </a:lnTo>
                  <a:lnTo>
                    <a:pt x="277" y="232"/>
                  </a:lnTo>
                  <a:lnTo>
                    <a:pt x="276" y="235"/>
                  </a:lnTo>
                  <a:lnTo>
                    <a:pt x="274" y="239"/>
                  </a:lnTo>
                  <a:lnTo>
                    <a:pt x="273" y="242"/>
                  </a:lnTo>
                  <a:lnTo>
                    <a:pt x="271" y="245"/>
                  </a:lnTo>
                  <a:lnTo>
                    <a:pt x="270" y="250"/>
                  </a:lnTo>
                  <a:lnTo>
                    <a:pt x="270" y="251"/>
                  </a:lnTo>
                  <a:lnTo>
                    <a:pt x="271" y="254"/>
                  </a:lnTo>
                  <a:lnTo>
                    <a:pt x="273" y="257"/>
                  </a:lnTo>
                  <a:lnTo>
                    <a:pt x="274" y="261"/>
                  </a:lnTo>
                  <a:lnTo>
                    <a:pt x="277" y="264"/>
                  </a:lnTo>
                  <a:lnTo>
                    <a:pt x="281" y="265"/>
                  </a:lnTo>
                  <a:lnTo>
                    <a:pt x="282" y="268"/>
                  </a:lnTo>
                  <a:lnTo>
                    <a:pt x="284" y="273"/>
                  </a:lnTo>
                  <a:lnTo>
                    <a:pt x="284" y="279"/>
                  </a:lnTo>
                  <a:lnTo>
                    <a:pt x="284" y="282"/>
                  </a:lnTo>
                  <a:lnTo>
                    <a:pt x="285" y="283"/>
                  </a:lnTo>
                  <a:lnTo>
                    <a:pt x="285" y="286"/>
                  </a:lnTo>
                  <a:lnTo>
                    <a:pt x="288" y="290"/>
                  </a:lnTo>
                  <a:lnTo>
                    <a:pt x="290" y="293"/>
                  </a:lnTo>
                  <a:lnTo>
                    <a:pt x="288" y="297"/>
                  </a:lnTo>
                  <a:lnTo>
                    <a:pt x="288" y="302"/>
                  </a:lnTo>
                  <a:lnTo>
                    <a:pt x="287" y="305"/>
                  </a:lnTo>
                  <a:lnTo>
                    <a:pt x="287" y="309"/>
                  </a:lnTo>
                  <a:lnTo>
                    <a:pt x="287" y="312"/>
                  </a:lnTo>
                  <a:lnTo>
                    <a:pt x="287" y="314"/>
                  </a:lnTo>
                  <a:lnTo>
                    <a:pt x="287" y="319"/>
                  </a:lnTo>
                  <a:lnTo>
                    <a:pt x="287" y="320"/>
                  </a:lnTo>
                  <a:lnTo>
                    <a:pt x="287" y="323"/>
                  </a:lnTo>
                  <a:lnTo>
                    <a:pt x="287" y="325"/>
                  </a:lnTo>
                  <a:lnTo>
                    <a:pt x="285" y="325"/>
                  </a:lnTo>
                  <a:lnTo>
                    <a:pt x="285" y="328"/>
                  </a:lnTo>
                  <a:lnTo>
                    <a:pt x="294" y="328"/>
                  </a:lnTo>
                  <a:lnTo>
                    <a:pt x="297" y="329"/>
                  </a:lnTo>
                  <a:lnTo>
                    <a:pt x="300" y="331"/>
                  </a:lnTo>
                  <a:lnTo>
                    <a:pt x="303" y="332"/>
                  </a:lnTo>
                  <a:lnTo>
                    <a:pt x="306" y="334"/>
                  </a:lnTo>
                  <a:lnTo>
                    <a:pt x="311" y="334"/>
                  </a:lnTo>
                  <a:lnTo>
                    <a:pt x="316" y="334"/>
                  </a:lnTo>
                  <a:lnTo>
                    <a:pt x="317" y="337"/>
                  </a:lnTo>
                  <a:lnTo>
                    <a:pt x="320" y="340"/>
                  </a:lnTo>
                  <a:lnTo>
                    <a:pt x="323" y="343"/>
                  </a:lnTo>
                  <a:lnTo>
                    <a:pt x="326" y="344"/>
                  </a:lnTo>
                  <a:lnTo>
                    <a:pt x="329" y="343"/>
                  </a:lnTo>
                  <a:lnTo>
                    <a:pt x="332" y="340"/>
                  </a:lnTo>
                  <a:lnTo>
                    <a:pt x="337" y="340"/>
                  </a:lnTo>
                  <a:lnTo>
                    <a:pt x="342" y="340"/>
                  </a:lnTo>
                  <a:lnTo>
                    <a:pt x="343" y="343"/>
                  </a:lnTo>
                  <a:lnTo>
                    <a:pt x="345" y="346"/>
                  </a:lnTo>
                  <a:lnTo>
                    <a:pt x="348" y="349"/>
                  </a:lnTo>
                  <a:lnTo>
                    <a:pt x="352" y="351"/>
                  </a:lnTo>
                  <a:lnTo>
                    <a:pt x="357" y="349"/>
                  </a:lnTo>
                  <a:lnTo>
                    <a:pt x="361" y="348"/>
                  </a:lnTo>
                  <a:lnTo>
                    <a:pt x="364" y="349"/>
                  </a:lnTo>
                  <a:lnTo>
                    <a:pt x="368" y="352"/>
                  </a:lnTo>
                  <a:lnTo>
                    <a:pt x="369" y="355"/>
                  </a:lnTo>
                  <a:lnTo>
                    <a:pt x="371" y="360"/>
                  </a:lnTo>
                  <a:lnTo>
                    <a:pt x="369" y="363"/>
                  </a:lnTo>
                  <a:lnTo>
                    <a:pt x="366" y="364"/>
                  </a:lnTo>
                  <a:lnTo>
                    <a:pt x="364" y="367"/>
                  </a:lnTo>
                  <a:lnTo>
                    <a:pt x="366" y="372"/>
                  </a:lnTo>
                  <a:lnTo>
                    <a:pt x="366" y="377"/>
                  </a:lnTo>
                  <a:lnTo>
                    <a:pt x="363" y="378"/>
                  </a:lnTo>
                  <a:lnTo>
                    <a:pt x="358" y="378"/>
                  </a:lnTo>
                  <a:lnTo>
                    <a:pt x="354" y="378"/>
                  </a:lnTo>
                  <a:lnTo>
                    <a:pt x="354" y="381"/>
                  </a:lnTo>
                  <a:lnTo>
                    <a:pt x="357" y="383"/>
                  </a:lnTo>
                  <a:lnTo>
                    <a:pt x="360" y="386"/>
                  </a:lnTo>
                  <a:lnTo>
                    <a:pt x="361" y="389"/>
                  </a:lnTo>
                  <a:lnTo>
                    <a:pt x="364" y="392"/>
                  </a:lnTo>
                  <a:lnTo>
                    <a:pt x="364" y="396"/>
                  </a:lnTo>
                  <a:lnTo>
                    <a:pt x="368" y="398"/>
                  </a:lnTo>
                  <a:lnTo>
                    <a:pt x="369" y="401"/>
                  </a:lnTo>
                  <a:lnTo>
                    <a:pt x="372" y="402"/>
                  </a:lnTo>
                  <a:lnTo>
                    <a:pt x="377" y="406"/>
                  </a:lnTo>
                  <a:lnTo>
                    <a:pt x="380" y="407"/>
                  </a:lnTo>
                  <a:lnTo>
                    <a:pt x="383" y="409"/>
                  </a:lnTo>
                  <a:lnTo>
                    <a:pt x="386" y="409"/>
                  </a:lnTo>
                  <a:lnTo>
                    <a:pt x="390" y="410"/>
                  </a:lnTo>
                  <a:lnTo>
                    <a:pt x="395" y="410"/>
                  </a:lnTo>
                  <a:lnTo>
                    <a:pt x="400" y="410"/>
                  </a:lnTo>
                  <a:lnTo>
                    <a:pt x="403" y="412"/>
                  </a:lnTo>
                  <a:lnTo>
                    <a:pt x="407" y="413"/>
                  </a:lnTo>
                  <a:lnTo>
                    <a:pt x="412" y="412"/>
                  </a:lnTo>
                  <a:lnTo>
                    <a:pt x="415" y="415"/>
                  </a:lnTo>
                  <a:lnTo>
                    <a:pt x="416" y="418"/>
                  </a:lnTo>
                  <a:lnTo>
                    <a:pt x="419" y="421"/>
                  </a:lnTo>
                  <a:lnTo>
                    <a:pt x="421" y="424"/>
                  </a:lnTo>
                  <a:lnTo>
                    <a:pt x="422" y="427"/>
                  </a:lnTo>
                  <a:lnTo>
                    <a:pt x="424" y="431"/>
                  </a:lnTo>
                  <a:lnTo>
                    <a:pt x="425" y="435"/>
                  </a:lnTo>
                  <a:lnTo>
                    <a:pt x="427" y="439"/>
                  </a:lnTo>
                  <a:lnTo>
                    <a:pt x="429" y="442"/>
                  </a:lnTo>
                  <a:lnTo>
                    <a:pt x="430" y="447"/>
                  </a:lnTo>
                  <a:lnTo>
                    <a:pt x="432" y="450"/>
                  </a:lnTo>
                  <a:lnTo>
                    <a:pt x="433" y="454"/>
                  </a:lnTo>
                  <a:lnTo>
                    <a:pt x="435" y="457"/>
                  </a:lnTo>
                  <a:lnTo>
                    <a:pt x="436" y="460"/>
                  </a:lnTo>
                  <a:lnTo>
                    <a:pt x="438" y="464"/>
                  </a:lnTo>
                  <a:lnTo>
                    <a:pt x="438" y="465"/>
                  </a:lnTo>
                  <a:lnTo>
                    <a:pt x="441" y="468"/>
                  </a:lnTo>
                  <a:lnTo>
                    <a:pt x="442" y="471"/>
                  </a:lnTo>
                  <a:lnTo>
                    <a:pt x="444" y="474"/>
                  </a:lnTo>
                  <a:lnTo>
                    <a:pt x="444" y="479"/>
                  </a:lnTo>
                  <a:lnTo>
                    <a:pt x="445" y="482"/>
                  </a:lnTo>
                  <a:lnTo>
                    <a:pt x="447" y="486"/>
                  </a:lnTo>
                  <a:lnTo>
                    <a:pt x="448" y="489"/>
                  </a:lnTo>
                  <a:lnTo>
                    <a:pt x="451" y="493"/>
                  </a:lnTo>
                  <a:lnTo>
                    <a:pt x="451" y="497"/>
                  </a:lnTo>
                  <a:lnTo>
                    <a:pt x="453" y="502"/>
                  </a:lnTo>
                  <a:lnTo>
                    <a:pt x="453" y="506"/>
                  </a:lnTo>
                  <a:lnTo>
                    <a:pt x="453" y="511"/>
                  </a:lnTo>
                  <a:lnTo>
                    <a:pt x="451" y="515"/>
                  </a:lnTo>
                  <a:lnTo>
                    <a:pt x="450" y="520"/>
                  </a:lnTo>
                  <a:lnTo>
                    <a:pt x="448" y="523"/>
                  </a:lnTo>
                  <a:lnTo>
                    <a:pt x="447" y="526"/>
                  </a:lnTo>
                  <a:lnTo>
                    <a:pt x="445" y="531"/>
                  </a:lnTo>
                  <a:lnTo>
                    <a:pt x="444" y="534"/>
                  </a:lnTo>
                  <a:lnTo>
                    <a:pt x="444" y="538"/>
                  </a:lnTo>
                  <a:lnTo>
                    <a:pt x="444" y="541"/>
                  </a:lnTo>
                  <a:lnTo>
                    <a:pt x="445" y="546"/>
                  </a:lnTo>
                  <a:lnTo>
                    <a:pt x="448" y="549"/>
                  </a:lnTo>
                  <a:lnTo>
                    <a:pt x="448" y="554"/>
                  </a:lnTo>
                  <a:lnTo>
                    <a:pt x="448" y="558"/>
                  </a:lnTo>
                  <a:lnTo>
                    <a:pt x="447" y="561"/>
                  </a:lnTo>
                  <a:lnTo>
                    <a:pt x="444" y="564"/>
                  </a:lnTo>
                  <a:lnTo>
                    <a:pt x="441" y="567"/>
                  </a:lnTo>
                  <a:lnTo>
                    <a:pt x="439" y="569"/>
                  </a:lnTo>
                  <a:lnTo>
                    <a:pt x="438" y="570"/>
                  </a:lnTo>
                  <a:lnTo>
                    <a:pt x="436" y="572"/>
                  </a:lnTo>
                  <a:lnTo>
                    <a:pt x="435" y="575"/>
                  </a:lnTo>
                  <a:lnTo>
                    <a:pt x="433" y="580"/>
                  </a:lnTo>
                  <a:lnTo>
                    <a:pt x="433" y="583"/>
                  </a:lnTo>
                  <a:lnTo>
                    <a:pt x="433" y="589"/>
                  </a:lnTo>
                  <a:lnTo>
                    <a:pt x="433" y="593"/>
                  </a:lnTo>
                  <a:lnTo>
                    <a:pt x="432" y="596"/>
                  </a:lnTo>
                  <a:lnTo>
                    <a:pt x="430" y="599"/>
                  </a:lnTo>
                  <a:lnTo>
                    <a:pt x="429" y="602"/>
                  </a:lnTo>
                  <a:lnTo>
                    <a:pt x="427" y="607"/>
                  </a:lnTo>
                  <a:lnTo>
                    <a:pt x="427" y="612"/>
                  </a:lnTo>
                  <a:lnTo>
                    <a:pt x="427" y="616"/>
                  </a:lnTo>
                  <a:lnTo>
                    <a:pt x="430" y="619"/>
                  </a:lnTo>
                  <a:lnTo>
                    <a:pt x="430" y="621"/>
                  </a:lnTo>
                  <a:lnTo>
                    <a:pt x="430" y="624"/>
                  </a:lnTo>
                  <a:lnTo>
                    <a:pt x="430" y="628"/>
                  </a:lnTo>
                  <a:lnTo>
                    <a:pt x="430" y="634"/>
                  </a:lnTo>
                  <a:lnTo>
                    <a:pt x="430" y="639"/>
                  </a:lnTo>
                  <a:lnTo>
                    <a:pt x="430" y="644"/>
                  </a:lnTo>
                  <a:lnTo>
                    <a:pt x="432" y="647"/>
                  </a:lnTo>
                  <a:lnTo>
                    <a:pt x="433" y="650"/>
                  </a:lnTo>
                  <a:lnTo>
                    <a:pt x="436" y="653"/>
                  </a:lnTo>
                  <a:lnTo>
                    <a:pt x="438" y="654"/>
                  </a:lnTo>
                  <a:lnTo>
                    <a:pt x="439" y="656"/>
                  </a:lnTo>
                  <a:lnTo>
                    <a:pt x="441" y="659"/>
                  </a:lnTo>
                  <a:lnTo>
                    <a:pt x="444" y="660"/>
                  </a:lnTo>
                  <a:lnTo>
                    <a:pt x="447" y="662"/>
                  </a:lnTo>
                  <a:lnTo>
                    <a:pt x="450" y="665"/>
                  </a:lnTo>
                  <a:lnTo>
                    <a:pt x="453" y="667"/>
                  </a:lnTo>
                  <a:lnTo>
                    <a:pt x="456" y="670"/>
                  </a:lnTo>
                  <a:lnTo>
                    <a:pt x="459" y="671"/>
                  </a:lnTo>
                  <a:lnTo>
                    <a:pt x="462" y="673"/>
                  </a:lnTo>
                  <a:lnTo>
                    <a:pt x="465" y="676"/>
                  </a:lnTo>
                  <a:lnTo>
                    <a:pt x="468" y="679"/>
                  </a:lnTo>
                  <a:lnTo>
                    <a:pt x="471" y="680"/>
                  </a:lnTo>
                  <a:lnTo>
                    <a:pt x="474" y="683"/>
                  </a:lnTo>
                  <a:lnTo>
                    <a:pt x="476" y="685"/>
                  </a:lnTo>
                  <a:lnTo>
                    <a:pt x="479" y="688"/>
                  </a:lnTo>
                  <a:lnTo>
                    <a:pt x="480" y="691"/>
                  </a:lnTo>
                  <a:lnTo>
                    <a:pt x="480" y="697"/>
                  </a:lnTo>
                  <a:lnTo>
                    <a:pt x="480" y="702"/>
                  </a:lnTo>
                  <a:lnTo>
                    <a:pt x="480" y="708"/>
                  </a:lnTo>
                  <a:lnTo>
                    <a:pt x="480" y="712"/>
                  </a:lnTo>
                  <a:lnTo>
                    <a:pt x="480" y="717"/>
                  </a:lnTo>
                  <a:lnTo>
                    <a:pt x="480" y="721"/>
                  </a:lnTo>
                  <a:lnTo>
                    <a:pt x="480" y="726"/>
                  </a:lnTo>
                  <a:lnTo>
                    <a:pt x="479" y="729"/>
                  </a:lnTo>
                  <a:lnTo>
                    <a:pt x="479" y="734"/>
                  </a:lnTo>
                  <a:lnTo>
                    <a:pt x="477" y="738"/>
                  </a:lnTo>
                  <a:lnTo>
                    <a:pt x="476" y="741"/>
                  </a:lnTo>
                  <a:lnTo>
                    <a:pt x="476" y="746"/>
                  </a:lnTo>
                  <a:lnTo>
                    <a:pt x="476" y="750"/>
                  </a:lnTo>
                  <a:lnTo>
                    <a:pt x="474" y="755"/>
                  </a:lnTo>
                  <a:lnTo>
                    <a:pt x="473" y="758"/>
                  </a:lnTo>
                  <a:lnTo>
                    <a:pt x="473" y="763"/>
                  </a:lnTo>
                  <a:lnTo>
                    <a:pt x="471" y="766"/>
                  </a:lnTo>
                  <a:lnTo>
                    <a:pt x="470" y="770"/>
                  </a:lnTo>
                  <a:lnTo>
                    <a:pt x="468" y="773"/>
                  </a:lnTo>
                  <a:lnTo>
                    <a:pt x="465" y="776"/>
                  </a:lnTo>
                  <a:lnTo>
                    <a:pt x="464" y="779"/>
                  </a:lnTo>
                  <a:lnTo>
                    <a:pt x="462" y="782"/>
                  </a:lnTo>
                  <a:lnTo>
                    <a:pt x="459" y="786"/>
                  </a:lnTo>
                  <a:lnTo>
                    <a:pt x="456" y="787"/>
                  </a:lnTo>
                  <a:lnTo>
                    <a:pt x="453" y="790"/>
                  </a:lnTo>
                  <a:lnTo>
                    <a:pt x="451" y="793"/>
                  </a:lnTo>
                  <a:lnTo>
                    <a:pt x="448" y="795"/>
                  </a:lnTo>
                  <a:lnTo>
                    <a:pt x="445" y="798"/>
                  </a:lnTo>
                  <a:lnTo>
                    <a:pt x="442" y="799"/>
                  </a:lnTo>
                  <a:lnTo>
                    <a:pt x="439" y="802"/>
                  </a:lnTo>
                  <a:lnTo>
                    <a:pt x="438" y="804"/>
                  </a:lnTo>
                  <a:lnTo>
                    <a:pt x="436" y="804"/>
                  </a:lnTo>
                  <a:lnTo>
                    <a:pt x="433" y="807"/>
                  </a:lnTo>
                  <a:lnTo>
                    <a:pt x="430" y="808"/>
                  </a:lnTo>
                  <a:lnTo>
                    <a:pt x="427" y="810"/>
                  </a:lnTo>
                  <a:lnTo>
                    <a:pt x="424" y="811"/>
                  </a:lnTo>
                  <a:lnTo>
                    <a:pt x="419" y="813"/>
                  </a:lnTo>
                  <a:lnTo>
                    <a:pt x="416" y="816"/>
                  </a:lnTo>
                  <a:lnTo>
                    <a:pt x="413" y="818"/>
                  </a:lnTo>
                  <a:lnTo>
                    <a:pt x="410" y="819"/>
                  </a:lnTo>
                  <a:lnTo>
                    <a:pt x="407" y="822"/>
                  </a:lnTo>
                  <a:lnTo>
                    <a:pt x="404" y="824"/>
                  </a:lnTo>
                  <a:lnTo>
                    <a:pt x="400" y="825"/>
                  </a:lnTo>
                  <a:lnTo>
                    <a:pt x="396" y="827"/>
                  </a:lnTo>
                  <a:lnTo>
                    <a:pt x="393" y="828"/>
                  </a:lnTo>
                  <a:lnTo>
                    <a:pt x="389" y="830"/>
                  </a:lnTo>
                  <a:lnTo>
                    <a:pt x="386" y="831"/>
                  </a:lnTo>
                  <a:lnTo>
                    <a:pt x="383" y="834"/>
                  </a:lnTo>
                  <a:lnTo>
                    <a:pt x="380" y="836"/>
                  </a:lnTo>
                  <a:lnTo>
                    <a:pt x="377" y="837"/>
                  </a:lnTo>
                  <a:lnTo>
                    <a:pt x="381" y="839"/>
                  </a:lnTo>
                  <a:lnTo>
                    <a:pt x="383" y="840"/>
                  </a:lnTo>
                  <a:lnTo>
                    <a:pt x="384" y="842"/>
                  </a:lnTo>
                  <a:lnTo>
                    <a:pt x="387" y="844"/>
                  </a:lnTo>
                  <a:lnTo>
                    <a:pt x="390" y="847"/>
                  </a:lnTo>
                  <a:lnTo>
                    <a:pt x="392" y="850"/>
                  </a:lnTo>
                  <a:lnTo>
                    <a:pt x="392" y="854"/>
                  </a:lnTo>
                  <a:lnTo>
                    <a:pt x="392" y="859"/>
                  </a:lnTo>
                  <a:lnTo>
                    <a:pt x="392" y="862"/>
                  </a:lnTo>
                  <a:lnTo>
                    <a:pt x="393" y="865"/>
                  </a:lnTo>
                  <a:lnTo>
                    <a:pt x="395" y="869"/>
                  </a:lnTo>
                  <a:lnTo>
                    <a:pt x="398" y="873"/>
                  </a:lnTo>
                  <a:lnTo>
                    <a:pt x="400" y="874"/>
                  </a:lnTo>
                  <a:lnTo>
                    <a:pt x="403" y="877"/>
                  </a:lnTo>
                  <a:lnTo>
                    <a:pt x="406" y="880"/>
                  </a:lnTo>
                  <a:lnTo>
                    <a:pt x="409" y="882"/>
                  </a:lnTo>
                  <a:lnTo>
                    <a:pt x="410" y="885"/>
                  </a:lnTo>
                  <a:lnTo>
                    <a:pt x="412" y="888"/>
                  </a:lnTo>
                  <a:lnTo>
                    <a:pt x="412" y="892"/>
                  </a:lnTo>
                  <a:lnTo>
                    <a:pt x="412" y="897"/>
                  </a:lnTo>
                  <a:lnTo>
                    <a:pt x="410" y="902"/>
                  </a:lnTo>
                  <a:lnTo>
                    <a:pt x="412" y="905"/>
                  </a:lnTo>
                  <a:lnTo>
                    <a:pt x="412" y="909"/>
                  </a:lnTo>
                  <a:lnTo>
                    <a:pt x="415" y="911"/>
                  </a:lnTo>
                  <a:lnTo>
                    <a:pt x="418" y="914"/>
                  </a:lnTo>
                  <a:lnTo>
                    <a:pt x="421" y="915"/>
                  </a:lnTo>
                  <a:lnTo>
                    <a:pt x="424" y="917"/>
                  </a:lnTo>
                  <a:lnTo>
                    <a:pt x="427" y="920"/>
                  </a:lnTo>
                  <a:lnTo>
                    <a:pt x="430" y="921"/>
                  </a:lnTo>
                  <a:lnTo>
                    <a:pt x="432" y="924"/>
                  </a:lnTo>
                  <a:lnTo>
                    <a:pt x="433" y="929"/>
                  </a:lnTo>
                  <a:lnTo>
                    <a:pt x="435" y="934"/>
                  </a:lnTo>
                  <a:lnTo>
                    <a:pt x="436" y="937"/>
                  </a:lnTo>
                  <a:lnTo>
                    <a:pt x="438" y="940"/>
                  </a:lnTo>
                  <a:lnTo>
                    <a:pt x="439" y="943"/>
                  </a:lnTo>
                  <a:lnTo>
                    <a:pt x="442" y="946"/>
                  </a:lnTo>
                  <a:lnTo>
                    <a:pt x="444" y="949"/>
                  </a:lnTo>
                  <a:lnTo>
                    <a:pt x="447" y="952"/>
                  </a:lnTo>
                  <a:lnTo>
                    <a:pt x="450" y="953"/>
                  </a:lnTo>
                  <a:lnTo>
                    <a:pt x="453" y="956"/>
                  </a:lnTo>
                  <a:lnTo>
                    <a:pt x="454" y="960"/>
                  </a:lnTo>
                  <a:lnTo>
                    <a:pt x="456" y="963"/>
                  </a:lnTo>
                  <a:lnTo>
                    <a:pt x="459" y="966"/>
                  </a:lnTo>
                  <a:lnTo>
                    <a:pt x="461" y="969"/>
                  </a:lnTo>
                  <a:lnTo>
                    <a:pt x="464" y="970"/>
                  </a:lnTo>
                  <a:lnTo>
                    <a:pt x="468" y="972"/>
                  </a:lnTo>
                  <a:lnTo>
                    <a:pt x="473" y="972"/>
                  </a:lnTo>
                  <a:lnTo>
                    <a:pt x="477" y="972"/>
                  </a:lnTo>
                  <a:lnTo>
                    <a:pt x="480" y="973"/>
                  </a:lnTo>
                  <a:lnTo>
                    <a:pt x="483" y="976"/>
                  </a:lnTo>
                  <a:lnTo>
                    <a:pt x="485" y="979"/>
                  </a:lnTo>
                  <a:lnTo>
                    <a:pt x="488" y="981"/>
                  </a:lnTo>
                  <a:lnTo>
                    <a:pt x="491" y="982"/>
                  </a:lnTo>
                  <a:lnTo>
                    <a:pt x="494" y="985"/>
                  </a:lnTo>
                  <a:lnTo>
                    <a:pt x="499" y="987"/>
                  </a:lnTo>
                  <a:lnTo>
                    <a:pt x="500" y="989"/>
                  </a:lnTo>
                  <a:lnTo>
                    <a:pt x="502" y="992"/>
                  </a:lnTo>
                  <a:lnTo>
                    <a:pt x="503" y="992"/>
                  </a:lnTo>
                  <a:lnTo>
                    <a:pt x="505" y="996"/>
                  </a:lnTo>
                  <a:lnTo>
                    <a:pt x="505" y="1001"/>
                  </a:lnTo>
                  <a:lnTo>
                    <a:pt x="506" y="1004"/>
                  </a:lnTo>
                  <a:lnTo>
                    <a:pt x="509" y="1007"/>
                  </a:lnTo>
                  <a:lnTo>
                    <a:pt x="512" y="1008"/>
                  </a:lnTo>
                  <a:lnTo>
                    <a:pt x="517" y="1010"/>
                  </a:lnTo>
                  <a:lnTo>
                    <a:pt x="522" y="1010"/>
                  </a:lnTo>
                  <a:lnTo>
                    <a:pt x="526" y="1010"/>
                  </a:lnTo>
                  <a:lnTo>
                    <a:pt x="531" y="1011"/>
                  </a:lnTo>
                  <a:lnTo>
                    <a:pt x="532" y="1014"/>
                  </a:lnTo>
                  <a:lnTo>
                    <a:pt x="534" y="1018"/>
                  </a:lnTo>
                  <a:lnTo>
                    <a:pt x="535" y="1022"/>
                  </a:lnTo>
                  <a:lnTo>
                    <a:pt x="535" y="1027"/>
                  </a:lnTo>
                  <a:lnTo>
                    <a:pt x="537" y="1031"/>
                  </a:lnTo>
                  <a:lnTo>
                    <a:pt x="537" y="1036"/>
                  </a:lnTo>
                  <a:lnTo>
                    <a:pt x="535" y="1039"/>
                  </a:lnTo>
                  <a:lnTo>
                    <a:pt x="534" y="1042"/>
                  </a:lnTo>
                  <a:lnTo>
                    <a:pt x="531" y="1045"/>
                  </a:lnTo>
                  <a:lnTo>
                    <a:pt x="528" y="1048"/>
                  </a:lnTo>
                  <a:lnTo>
                    <a:pt x="526" y="1051"/>
                  </a:lnTo>
                  <a:lnTo>
                    <a:pt x="526" y="1056"/>
                  </a:lnTo>
                  <a:lnTo>
                    <a:pt x="526" y="1060"/>
                  </a:lnTo>
                  <a:lnTo>
                    <a:pt x="525" y="1065"/>
                  </a:lnTo>
                  <a:lnTo>
                    <a:pt x="523" y="1068"/>
                  </a:lnTo>
                  <a:lnTo>
                    <a:pt x="522" y="1071"/>
                  </a:lnTo>
                  <a:lnTo>
                    <a:pt x="520" y="1076"/>
                  </a:lnTo>
                  <a:lnTo>
                    <a:pt x="520" y="1077"/>
                  </a:lnTo>
                  <a:lnTo>
                    <a:pt x="520" y="1080"/>
                  </a:lnTo>
                  <a:lnTo>
                    <a:pt x="523" y="1083"/>
                  </a:lnTo>
                  <a:lnTo>
                    <a:pt x="526" y="1083"/>
                  </a:lnTo>
                  <a:lnTo>
                    <a:pt x="532" y="1083"/>
                  </a:lnTo>
                  <a:lnTo>
                    <a:pt x="535" y="1085"/>
                  </a:lnTo>
                  <a:lnTo>
                    <a:pt x="537" y="1088"/>
                  </a:lnTo>
                  <a:lnTo>
                    <a:pt x="540" y="1091"/>
                  </a:lnTo>
                  <a:lnTo>
                    <a:pt x="541" y="1094"/>
                  </a:lnTo>
                  <a:lnTo>
                    <a:pt x="544" y="1095"/>
                  </a:lnTo>
                  <a:lnTo>
                    <a:pt x="549" y="1097"/>
                  </a:lnTo>
                  <a:lnTo>
                    <a:pt x="554" y="1098"/>
                  </a:lnTo>
                  <a:lnTo>
                    <a:pt x="557" y="1098"/>
                  </a:lnTo>
                  <a:lnTo>
                    <a:pt x="561" y="1100"/>
                  </a:lnTo>
                  <a:lnTo>
                    <a:pt x="563" y="1101"/>
                  </a:lnTo>
                  <a:lnTo>
                    <a:pt x="563" y="1106"/>
                  </a:lnTo>
                  <a:lnTo>
                    <a:pt x="564" y="1111"/>
                  </a:lnTo>
                  <a:lnTo>
                    <a:pt x="564" y="1115"/>
                  </a:lnTo>
                  <a:lnTo>
                    <a:pt x="566" y="1120"/>
                  </a:lnTo>
                  <a:lnTo>
                    <a:pt x="567" y="1123"/>
                  </a:lnTo>
                  <a:lnTo>
                    <a:pt x="569" y="1127"/>
                  </a:lnTo>
                  <a:lnTo>
                    <a:pt x="570" y="1130"/>
                  </a:lnTo>
                  <a:lnTo>
                    <a:pt x="573" y="1134"/>
                  </a:lnTo>
                  <a:lnTo>
                    <a:pt x="577" y="1135"/>
                  </a:lnTo>
                  <a:lnTo>
                    <a:pt x="581" y="1134"/>
                  </a:lnTo>
                  <a:lnTo>
                    <a:pt x="584" y="1132"/>
                  </a:lnTo>
                  <a:lnTo>
                    <a:pt x="587" y="1129"/>
                  </a:lnTo>
                  <a:lnTo>
                    <a:pt x="589" y="1127"/>
                  </a:lnTo>
                  <a:lnTo>
                    <a:pt x="592" y="1124"/>
                  </a:lnTo>
                  <a:lnTo>
                    <a:pt x="593" y="1120"/>
                  </a:lnTo>
                  <a:lnTo>
                    <a:pt x="595" y="1117"/>
                  </a:lnTo>
                  <a:lnTo>
                    <a:pt x="596" y="1114"/>
                  </a:lnTo>
                  <a:lnTo>
                    <a:pt x="599" y="1111"/>
                  </a:lnTo>
                  <a:lnTo>
                    <a:pt x="602" y="1109"/>
                  </a:lnTo>
                  <a:lnTo>
                    <a:pt x="609" y="1109"/>
                  </a:lnTo>
                  <a:lnTo>
                    <a:pt x="612" y="1109"/>
                  </a:lnTo>
                  <a:lnTo>
                    <a:pt x="615" y="1106"/>
                  </a:lnTo>
                  <a:lnTo>
                    <a:pt x="616" y="1101"/>
                  </a:lnTo>
                  <a:lnTo>
                    <a:pt x="615" y="1097"/>
                  </a:lnTo>
                  <a:lnTo>
                    <a:pt x="615" y="1092"/>
                  </a:lnTo>
                  <a:lnTo>
                    <a:pt x="616" y="1089"/>
                  </a:lnTo>
                  <a:lnTo>
                    <a:pt x="618" y="1085"/>
                  </a:lnTo>
                  <a:lnTo>
                    <a:pt x="619" y="1082"/>
                  </a:lnTo>
                  <a:lnTo>
                    <a:pt x="622" y="1079"/>
                  </a:lnTo>
                  <a:lnTo>
                    <a:pt x="624" y="1076"/>
                  </a:lnTo>
                  <a:lnTo>
                    <a:pt x="625" y="1072"/>
                  </a:lnTo>
                  <a:lnTo>
                    <a:pt x="627" y="1068"/>
                  </a:lnTo>
                  <a:lnTo>
                    <a:pt x="627" y="1063"/>
                  </a:lnTo>
                  <a:lnTo>
                    <a:pt x="628" y="1060"/>
                  </a:lnTo>
                  <a:lnTo>
                    <a:pt x="630" y="1057"/>
                  </a:lnTo>
                  <a:lnTo>
                    <a:pt x="635" y="1056"/>
                  </a:lnTo>
                  <a:lnTo>
                    <a:pt x="641" y="1056"/>
                  </a:lnTo>
                  <a:lnTo>
                    <a:pt x="645" y="1056"/>
                  </a:lnTo>
                  <a:lnTo>
                    <a:pt x="650" y="1056"/>
                  </a:lnTo>
                  <a:lnTo>
                    <a:pt x="653" y="1057"/>
                  </a:lnTo>
                  <a:lnTo>
                    <a:pt x="656" y="1060"/>
                  </a:lnTo>
                  <a:lnTo>
                    <a:pt x="659" y="1063"/>
                  </a:lnTo>
                  <a:lnTo>
                    <a:pt x="660" y="1066"/>
                  </a:lnTo>
                  <a:lnTo>
                    <a:pt x="662" y="1069"/>
                  </a:lnTo>
                  <a:lnTo>
                    <a:pt x="664" y="1074"/>
                  </a:lnTo>
                  <a:lnTo>
                    <a:pt x="667" y="1076"/>
                  </a:lnTo>
                  <a:lnTo>
                    <a:pt x="670" y="1077"/>
                  </a:lnTo>
                  <a:lnTo>
                    <a:pt x="674" y="1077"/>
                  </a:lnTo>
                  <a:lnTo>
                    <a:pt x="679" y="1077"/>
                  </a:lnTo>
                  <a:lnTo>
                    <a:pt x="683" y="1076"/>
                  </a:lnTo>
                  <a:lnTo>
                    <a:pt x="688" y="1077"/>
                  </a:lnTo>
                  <a:lnTo>
                    <a:pt x="692" y="1077"/>
                  </a:lnTo>
                  <a:lnTo>
                    <a:pt x="696" y="1074"/>
                  </a:lnTo>
                  <a:lnTo>
                    <a:pt x="699" y="1071"/>
                  </a:lnTo>
                  <a:lnTo>
                    <a:pt x="702" y="1069"/>
                  </a:lnTo>
                  <a:lnTo>
                    <a:pt x="706" y="1071"/>
                  </a:lnTo>
                  <a:lnTo>
                    <a:pt x="709" y="1072"/>
                  </a:lnTo>
                  <a:lnTo>
                    <a:pt x="711" y="1076"/>
                  </a:lnTo>
                  <a:lnTo>
                    <a:pt x="711" y="1080"/>
                  </a:lnTo>
                  <a:lnTo>
                    <a:pt x="711" y="1085"/>
                  </a:lnTo>
                  <a:lnTo>
                    <a:pt x="709" y="1089"/>
                  </a:lnTo>
                  <a:lnTo>
                    <a:pt x="711" y="1092"/>
                  </a:lnTo>
                  <a:lnTo>
                    <a:pt x="715" y="1095"/>
                  </a:lnTo>
                  <a:lnTo>
                    <a:pt x="718" y="1095"/>
                  </a:lnTo>
                  <a:lnTo>
                    <a:pt x="723" y="1097"/>
                  </a:lnTo>
                  <a:lnTo>
                    <a:pt x="728" y="1095"/>
                  </a:lnTo>
                  <a:lnTo>
                    <a:pt x="731" y="1092"/>
                  </a:lnTo>
                  <a:lnTo>
                    <a:pt x="732" y="1089"/>
                  </a:lnTo>
                  <a:lnTo>
                    <a:pt x="735" y="1091"/>
                  </a:lnTo>
                  <a:lnTo>
                    <a:pt x="735" y="1095"/>
                  </a:lnTo>
                  <a:lnTo>
                    <a:pt x="735" y="1100"/>
                  </a:lnTo>
                  <a:lnTo>
                    <a:pt x="735" y="1103"/>
                  </a:lnTo>
                  <a:lnTo>
                    <a:pt x="735" y="1108"/>
                  </a:lnTo>
                  <a:lnTo>
                    <a:pt x="737" y="1112"/>
                  </a:lnTo>
                  <a:lnTo>
                    <a:pt x="738" y="1115"/>
                  </a:lnTo>
                  <a:lnTo>
                    <a:pt x="741" y="1118"/>
                  </a:lnTo>
                  <a:lnTo>
                    <a:pt x="741" y="1121"/>
                  </a:lnTo>
                  <a:lnTo>
                    <a:pt x="743" y="1126"/>
                  </a:lnTo>
                  <a:lnTo>
                    <a:pt x="743" y="1130"/>
                  </a:lnTo>
                  <a:lnTo>
                    <a:pt x="746" y="1134"/>
                  </a:lnTo>
                  <a:lnTo>
                    <a:pt x="749" y="1135"/>
                  </a:lnTo>
                  <a:lnTo>
                    <a:pt x="752" y="1138"/>
                  </a:lnTo>
                  <a:lnTo>
                    <a:pt x="754" y="1141"/>
                  </a:lnTo>
                  <a:lnTo>
                    <a:pt x="757" y="1144"/>
                  </a:lnTo>
                  <a:lnTo>
                    <a:pt x="758" y="1146"/>
                  </a:lnTo>
                  <a:lnTo>
                    <a:pt x="763" y="1147"/>
                  </a:lnTo>
                  <a:lnTo>
                    <a:pt x="767" y="1149"/>
                  </a:lnTo>
                  <a:lnTo>
                    <a:pt x="769" y="1152"/>
                  </a:lnTo>
                  <a:lnTo>
                    <a:pt x="770" y="1155"/>
                  </a:lnTo>
                  <a:lnTo>
                    <a:pt x="772" y="1159"/>
                  </a:lnTo>
                  <a:lnTo>
                    <a:pt x="773" y="1163"/>
                  </a:lnTo>
                  <a:lnTo>
                    <a:pt x="776" y="1164"/>
                  </a:lnTo>
                  <a:lnTo>
                    <a:pt x="778" y="1167"/>
                  </a:lnTo>
                  <a:lnTo>
                    <a:pt x="781" y="1172"/>
                  </a:lnTo>
                  <a:lnTo>
                    <a:pt x="779" y="1175"/>
                  </a:lnTo>
                  <a:lnTo>
                    <a:pt x="776" y="1178"/>
                  </a:lnTo>
                  <a:lnTo>
                    <a:pt x="775" y="1181"/>
                  </a:lnTo>
                  <a:lnTo>
                    <a:pt x="773" y="1184"/>
                  </a:lnTo>
                  <a:lnTo>
                    <a:pt x="770" y="1187"/>
                  </a:lnTo>
                  <a:lnTo>
                    <a:pt x="769" y="1190"/>
                  </a:lnTo>
                  <a:lnTo>
                    <a:pt x="767" y="1193"/>
                  </a:lnTo>
                  <a:lnTo>
                    <a:pt x="766" y="1198"/>
                  </a:lnTo>
                  <a:lnTo>
                    <a:pt x="764" y="1201"/>
                  </a:lnTo>
                  <a:lnTo>
                    <a:pt x="764" y="1205"/>
                  </a:lnTo>
                  <a:lnTo>
                    <a:pt x="766" y="1210"/>
                  </a:lnTo>
                  <a:lnTo>
                    <a:pt x="767" y="1214"/>
                  </a:lnTo>
                  <a:lnTo>
                    <a:pt x="769" y="1217"/>
                  </a:lnTo>
                  <a:lnTo>
                    <a:pt x="773" y="1219"/>
                  </a:lnTo>
                  <a:lnTo>
                    <a:pt x="776" y="1221"/>
                  </a:lnTo>
                  <a:lnTo>
                    <a:pt x="781" y="1221"/>
                  </a:lnTo>
                  <a:lnTo>
                    <a:pt x="786" y="1222"/>
                  </a:lnTo>
                  <a:lnTo>
                    <a:pt x="789" y="1224"/>
                  </a:lnTo>
                  <a:lnTo>
                    <a:pt x="790" y="1227"/>
                  </a:lnTo>
                  <a:lnTo>
                    <a:pt x="790" y="1231"/>
                  </a:lnTo>
                  <a:lnTo>
                    <a:pt x="792" y="1234"/>
                  </a:lnTo>
                  <a:lnTo>
                    <a:pt x="790" y="1237"/>
                  </a:lnTo>
                  <a:lnTo>
                    <a:pt x="790" y="1242"/>
                  </a:lnTo>
                  <a:lnTo>
                    <a:pt x="789" y="1245"/>
                  </a:lnTo>
                  <a:lnTo>
                    <a:pt x="786" y="1248"/>
                  </a:lnTo>
                  <a:lnTo>
                    <a:pt x="784" y="1251"/>
                  </a:lnTo>
                  <a:lnTo>
                    <a:pt x="786" y="1256"/>
                  </a:lnTo>
                  <a:lnTo>
                    <a:pt x="787" y="1259"/>
                  </a:lnTo>
                  <a:lnTo>
                    <a:pt x="790" y="1262"/>
                  </a:lnTo>
                  <a:lnTo>
                    <a:pt x="792" y="1265"/>
                  </a:lnTo>
                  <a:lnTo>
                    <a:pt x="793" y="1268"/>
                  </a:lnTo>
                  <a:lnTo>
                    <a:pt x="795" y="1272"/>
                  </a:lnTo>
                  <a:lnTo>
                    <a:pt x="795" y="1277"/>
                  </a:lnTo>
                  <a:lnTo>
                    <a:pt x="798" y="1280"/>
                  </a:lnTo>
                  <a:lnTo>
                    <a:pt x="802" y="1280"/>
                  </a:lnTo>
                  <a:lnTo>
                    <a:pt x="805" y="1279"/>
                  </a:lnTo>
                  <a:lnTo>
                    <a:pt x="807" y="1279"/>
                  </a:lnTo>
                  <a:lnTo>
                    <a:pt x="810" y="1279"/>
                  </a:lnTo>
                  <a:lnTo>
                    <a:pt x="813" y="1280"/>
                  </a:lnTo>
                  <a:lnTo>
                    <a:pt x="816" y="1283"/>
                  </a:lnTo>
                  <a:lnTo>
                    <a:pt x="818" y="1286"/>
                  </a:lnTo>
                  <a:lnTo>
                    <a:pt x="821" y="1288"/>
                  </a:lnTo>
                  <a:lnTo>
                    <a:pt x="824" y="1289"/>
                  </a:lnTo>
                  <a:lnTo>
                    <a:pt x="827" y="1292"/>
                  </a:lnTo>
                  <a:lnTo>
                    <a:pt x="828" y="1295"/>
                  </a:lnTo>
                  <a:lnTo>
                    <a:pt x="833" y="1297"/>
                  </a:lnTo>
                  <a:lnTo>
                    <a:pt x="836" y="1298"/>
                  </a:lnTo>
                  <a:lnTo>
                    <a:pt x="840" y="1300"/>
                  </a:lnTo>
                  <a:lnTo>
                    <a:pt x="845" y="1300"/>
                  </a:lnTo>
                  <a:lnTo>
                    <a:pt x="850" y="1300"/>
                  </a:lnTo>
                  <a:lnTo>
                    <a:pt x="853" y="1301"/>
                  </a:lnTo>
                  <a:lnTo>
                    <a:pt x="856" y="1304"/>
                  </a:lnTo>
                  <a:lnTo>
                    <a:pt x="856" y="1309"/>
                  </a:lnTo>
                  <a:lnTo>
                    <a:pt x="854" y="1312"/>
                  </a:lnTo>
                  <a:lnTo>
                    <a:pt x="851" y="1315"/>
                  </a:lnTo>
                  <a:lnTo>
                    <a:pt x="850" y="1318"/>
                  </a:lnTo>
                  <a:lnTo>
                    <a:pt x="850" y="1321"/>
                  </a:lnTo>
                  <a:lnTo>
                    <a:pt x="851" y="1326"/>
                  </a:lnTo>
                  <a:lnTo>
                    <a:pt x="856" y="1330"/>
                  </a:lnTo>
                  <a:lnTo>
                    <a:pt x="857" y="1330"/>
                  </a:lnTo>
                  <a:lnTo>
                    <a:pt x="859" y="1332"/>
                  </a:lnTo>
                  <a:lnTo>
                    <a:pt x="862" y="1335"/>
                  </a:lnTo>
                  <a:lnTo>
                    <a:pt x="863" y="1337"/>
                  </a:lnTo>
                  <a:lnTo>
                    <a:pt x="863" y="1341"/>
                  </a:lnTo>
                  <a:lnTo>
                    <a:pt x="865" y="1344"/>
                  </a:lnTo>
                  <a:lnTo>
                    <a:pt x="868" y="1347"/>
                  </a:lnTo>
                  <a:lnTo>
                    <a:pt x="871" y="1349"/>
                  </a:lnTo>
                  <a:lnTo>
                    <a:pt x="876" y="1350"/>
                  </a:lnTo>
                  <a:lnTo>
                    <a:pt x="877" y="1353"/>
                  </a:lnTo>
                  <a:lnTo>
                    <a:pt x="874" y="1356"/>
                  </a:lnTo>
                  <a:lnTo>
                    <a:pt x="871" y="1358"/>
                  </a:lnTo>
                  <a:lnTo>
                    <a:pt x="868" y="1361"/>
                  </a:lnTo>
                  <a:lnTo>
                    <a:pt x="866" y="1361"/>
                  </a:lnTo>
                  <a:lnTo>
                    <a:pt x="865" y="1362"/>
                  </a:lnTo>
                  <a:lnTo>
                    <a:pt x="865" y="1365"/>
                  </a:lnTo>
                  <a:lnTo>
                    <a:pt x="866" y="1370"/>
                  </a:lnTo>
                  <a:lnTo>
                    <a:pt x="868" y="1373"/>
                  </a:lnTo>
                  <a:lnTo>
                    <a:pt x="868" y="1378"/>
                  </a:lnTo>
                  <a:lnTo>
                    <a:pt x="868" y="1382"/>
                  </a:lnTo>
                  <a:lnTo>
                    <a:pt x="865" y="1385"/>
                  </a:lnTo>
                  <a:lnTo>
                    <a:pt x="863" y="1388"/>
                  </a:lnTo>
                  <a:lnTo>
                    <a:pt x="866" y="1391"/>
                  </a:lnTo>
                  <a:lnTo>
                    <a:pt x="871" y="1390"/>
                  </a:lnTo>
                  <a:lnTo>
                    <a:pt x="874" y="1388"/>
                  </a:lnTo>
                  <a:lnTo>
                    <a:pt x="879" y="1390"/>
                  </a:lnTo>
                  <a:lnTo>
                    <a:pt x="882" y="1391"/>
                  </a:lnTo>
                  <a:lnTo>
                    <a:pt x="885" y="1390"/>
                  </a:lnTo>
                  <a:lnTo>
                    <a:pt x="888" y="1387"/>
                  </a:lnTo>
                  <a:lnTo>
                    <a:pt x="889" y="1384"/>
                  </a:lnTo>
                  <a:lnTo>
                    <a:pt x="889" y="1379"/>
                  </a:lnTo>
                  <a:lnTo>
                    <a:pt x="889" y="1375"/>
                  </a:lnTo>
                  <a:lnTo>
                    <a:pt x="889" y="1370"/>
                  </a:lnTo>
                  <a:lnTo>
                    <a:pt x="891" y="1365"/>
                  </a:lnTo>
                  <a:lnTo>
                    <a:pt x="895" y="1367"/>
                  </a:lnTo>
                  <a:lnTo>
                    <a:pt x="897" y="1370"/>
                  </a:lnTo>
                  <a:lnTo>
                    <a:pt x="900" y="1373"/>
                  </a:lnTo>
                  <a:lnTo>
                    <a:pt x="900" y="1378"/>
                  </a:lnTo>
                  <a:lnTo>
                    <a:pt x="902" y="1381"/>
                  </a:lnTo>
                  <a:lnTo>
                    <a:pt x="902" y="1385"/>
                  </a:lnTo>
                  <a:lnTo>
                    <a:pt x="903" y="1390"/>
                  </a:lnTo>
                  <a:lnTo>
                    <a:pt x="903" y="1394"/>
                  </a:lnTo>
                  <a:lnTo>
                    <a:pt x="905" y="1399"/>
                  </a:lnTo>
                  <a:lnTo>
                    <a:pt x="905" y="1404"/>
                  </a:lnTo>
                  <a:lnTo>
                    <a:pt x="906" y="1408"/>
                  </a:lnTo>
                  <a:lnTo>
                    <a:pt x="905" y="1413"/>
                  </a:lnTo>
                  <a:lnTo>
                    <a:pt x="902" y="1416"/>
                  </a:lnTo>
                  <a:lnTo>
                    <a:pt x="898" y="1417"/>
                  </a:lnTo>
                  <a:lnTo>
                    <a:pt x="895" y="1419"/>
                  </a:lnTo>
                  <a:lnTo>
                    <a:pt x="891" y="1420"/>
                  </a:lnTo>
                  <a:lnTo>
                    <a:pt x="886" y="1419"/>
                  </a:lnTo>
                  <a:lnTo>
                    <a:pt x="883" y="1417"/>
                  </a:lnTo>
                  <a:lnTo>
                    <a:pt x="880" y="1416"/>
                  </a:lnTo>
                  <a:lnTo>
                    <a:pt x="876" y="1416"/>
                  </a:lnTo>
                  <a:lnTo>
                    <a:pt x="873" y="1419"/>
                  </a:lnTo>
                  <a:lnTo>
                    <a:pt x="873" y="1423"/>
                  </a:lnTo>
                  <a:lnTo>
                    <a:pt x="874" y="1425"/>
                  </a:lnTo>
                  <a:lnTo>
                    <a:pt x="877" y="1428"/>
                  </a:lnTo>
                  <a:lnTo>
                    <a:pt x="880" y="1431"/>
                  </a:lnTo>
                  <a:lnTo>
                    <a:pt x="882" y="1434"/>
                  </a:lnTo>
                  <a:lnTo>
                    <a:pt x="882" y="1440"/>
                  </a:lnTo>
                  <a:lnTo>
                    <a:pt x="880" y="1443"/>
                  </a:lnTo>
                  <a:lnTo>
                    <a:pt x="879" y="1446"/>
                  </a:lnTo>
                  <a:lnTo>
                    <a:pt x="876" y="1449"/>
                  </a:lnTo>
                  <a:lnTo>
                    <a:pt x="873" y="1451"/>
                  </a:lnTo>
                  <a:lnTo>
                    <a:pt x="871" y="1456"/>
                  </a:lnTo>
                  <a:lnTo>
                    <a:pt x="871" y="1459"/>
                  </a:lnTo>
                  <a:lnTo>
                    <a:pt x="873" y="1463"/>
                  </a:lnTo>
                  <a:lnTo>
                    <a:pt x="874" y="1466"/>
                  </a:lnTo>
                  <a:lnTo>
                    <a:pt x="874" y="1469"/>
                  </a:lnTo>
                  <a:lnTo>
                    <a:pt x="874" y="1472"/>
                  </a:lnTo>
                  <a:lnTo>
                    <a:pt x="871" y="1475"/>
                  </a:lnTo>
                  <a:lnTo>
                    <a:pt x="869" y="1477"/>
                  </a:lnTo>
                  <a:lnTo>
                    <a:pt x="868" y="1481"/>
                  </a:lnTo>
                  <a:lnTo>
                    <a:pt x="869" y="1486"/>
                  </a:lnTo>
                  <a:lnTo>
                    <a:pt x="873" y="1488"/>
                  </a:lnTo>
                  <a:lnTo>
                    <a:pt x="877" y="1488"/>
                  </a:lnTo>
                  <a:lnTo>
                    <a:pt x="882" y="1486"/>
                  </a:lnTo>
                  <a:lnTo>
                    <a:pt x="885" y="1485"/>
                  </a:lnTo>
                  <a:lnTo>
                    <a:pt x="886" y="1489"/>
                  </a:lnTo>
                  <a:lnTo>
                    <a:pt x="888" y="1494"/>
                  </a:lnTo>
                  <a:lnTo>
                    <a:pt x="888" y="1498"/>
                  </a:lnTo>
                  <a:lnTo>
                    <a:pt x="886" y="1503"/>
                  </a:lnTo>
                  <a:lnTo>
                    <a:pt x="886" y="1507"/>
                  </a:lnTo>
                  <a:lnTo>
                    <a:pt x="888" y="1512"/>
                  </a:lnTo>
                  <a:lnTo>
                    <a:pt x="889" y="1517"/>
                  </a:lnTo>
                  <a:lnTo>
                    <a:pt x="889" y="1521"/>
                  </a:lnTo>
                  <a:lnTo>
                    <a:pt x="888" y="1526"/>
                  </a:lnTo>
                  <a:lnTo>
                    <a:pt x="886" y="1529"/>
                  </a:lnTo>
                  <a:lnTo>
                    <a:pt x="883" y="1532"/>
                  </a:lnTo>
                  <a:lnTo>
                    <a:pt x="880" y="1533"/>
                  </a:lnTo>
                  <a:lnTo>
                    <a:pt x="880" y="1538"/>
                  </a:lnTo>
                  <a:lnTo>
                    <a:pt x="883" y="1539"/>
                  </a:lnTo>
                  <a:lnTo>
                    <a:pt x="886" y="1541"/>
                  </a:lnTo>
                  <a:lnTo>
                    <a:pt x="889" y="1544"/>
                  </a:lnTo>
                  <a:lnTo>
                    <a:pt x="891" y="1547"/>
                  </a:lnTo>
                  <a:lnTo>
                    <a:pt x="889" y="1552"/>
                  </a:lnTo>
                  <a:lnTo>
                    <a:pt x="891" y="1556"/>
                  </a:lnTo>
                  <a:lnTo>
                    <a:pt x="894" y="1559"/>
                  </a:lnTo>
                  <a:lnTo>
                    <a:pt x="894" y="1562"/>
                  </a:lnTo>
                  <a:lnTo>
                    <a:pt x="891" y="1565"/>
                  </a:lnTo>
                  <a:lnTo>
                    <a:pt x="888" y="1567"/>
                  </a:lnTo>
                  <a:lnTo>
                    <a:pt x="883" y="1567"/>
                  </a:lnTo>
                  <a:lnTo>
                    <a:pt x="879" y="1568"/>
                  </a:lnTo>
                  <a:lnTo>
                    <a:pt x="874" y="1568"/>
                  </a:lnTo>
                  <a:lnTo>
                    <a:pt x="869" y="1568"/>
                  </a:lnTo>
                  <a:lnTo>
                    <a:pt x="865" y="1567"/>
                  </a:lnTo>
                  <a:lnTo>
                    <a:pt x="862" y="1568"/>
                  </a:lnTo>
                  <a:lnTo>
                    <a:pt x="860" y="1573"/>
                  </a:lnTo>
                  <a:lnTo>
                    <a:pt x="860" y="1578"/>
                  </a:lnTo>
                  <a:lnTo>
                    <a:pt x="860" y="1582"/>
                  </a:lnTo>
                  <a:lnTo>
                    <a:pt x="860" y="1587"/>
                  </a:lnTo>
                  <a:lnTo>
                    <a:pt x="857" y="1588"/>
                  </a:lnTo>
                  <a:lnTo>
                    <a:pt x="853" y="1590"/>
                  </a:lnTo>
                  <a:lnTo>
                    <a:pt x="850" y="1590"/>
                  </a:lnTo>
                  <a:lnTo>
                    <a:pt x="847" y="1593"/>
                  </a:lnTo>
                  <a:lnTo>
                    <a:pt x="845" y="1597"/>
                  </a:lnTo>
                  <a:lnTo>
                    <a:pt x="844" y="1601"/>
                  </a:lnTo>
                  <a:lnTo>
                    <a:pt x="844" y="1604"/>
                  </a:lnTo>
                  <a:lnTo>
                    <a:pt x="844" y="1607"/>
                  </a:lnTo>
                  <a:lnTo>
                    <a:pt x="845" y="1608"/>
                  </a:lnTo>
                  <a:lnTo>
                    <a:pt x="848" y="1611"/>
                  </a:lnTo>
                  <a:lnTo>
                    <a:pt x="853" y="1611"/>
                  </a:lnTo>
                  <a:lnTo>
                    <a:pt x="857" y="1611"/>
                  </a:lnTo>
                  <a:lnTo>
                    <a:pt x="862" y="1613"/>
                  </a:lnTo>
                  <a:lnTo>
                    <a:pt x="863" y="1616"/>
                  </a:lnTo>
                  <a:lnTo>
                    <a:pt x="865" y="1619"/>
                  </a:lnTo>
                  <a:lnTo>
                    <a:pt x="865" y="1623"/>
                  </a:lnTo>
                  <a:lnTo>
                    <a:pt x="866" y="1628"/>
                  </a:lnTo>
                  <a:lnTo>
                    <a:pt x="866" y="1633"/>
                  </a:lnTo>
                  <a:lnTo>
                    <a:pt x="865" y="1636"/>
                  </a:lnTo>
                  <a:lnTo>
                    <a:pt x="865" y="1639"/>
                  </a:lnTo>
                  <a:lnTo>
                    <a:pt x="862" y="1642"/>
                  </a:lnTo>
                  <a:lnTo>
                    <a:pt x="860" y="1646"/>
                  </a:lnTo>
                  <a:lnTo>
                    <a:pt x="859" y="1649"/>
                  </a:lnTo>
                  <a:lnTo>
                    <a:pt x="860" y="1654"/>
                  </a:lnTo>
                  <a:lnTo>
                    <a:pt x="862" y="1657"/>
                  </a:lnTo>
                  <a:lnTo>
                    <a:pt x="863" y="1660"/>
                  </a:lnTo>
                  <a:lnTo>
                    <a:pt x="866" y="1663"/>
                  </a:lnTo>
                  <a:lnTo>
                    <a:pt x="868" y="1666"/>
                  </a:lnTo>
                  <a:lnTo>
                    <a:pt x="869" y="1671"/>
                  </a:lnTo>
                  <a:lnTo>
                    <a:pt x="869" y="1675"/>
                  </a:lnTo>
                  <a:lnTo>
                    <a:pt x="869" y="1680"/>
                  </a:lnTo>
                  <a:lnTo>
                    <a:pt x="866" y="1681"/>
                  </a:lnTo>
                  <a:lnTo>
                    <a:pt x="863" y="1684"/>
                  </a:lnTo>
                  <a:lnTo>
                    <a:pt x="860" y="1686"/>
                  </a:lnTo>
                  <a:lnTo>
                    <a:pt x="856" y="1688"/>
                  </a:lnTo>
                  <a:lnTo>
                    <a:pt x="851" y="1689"/>
                  </a:lnTo>
                  <a:lnTo>
                    <a:pt x="848" y="1689"/>
                  </a:lnTo>
                  <a:lnTo>
                    <a:pt x="845" y="1691"/>
                  </a:lnTo>
                  <a:lnTo>
                    <a:pt x="844" y="1694"/>
                  </a:lnTo>
                  <a:lnTo>
                    <a:pt x="845" y="1697"/>
                  </a:lnTo>
                  <a:lnTo>
                    <a:pt x="848" y="1698"/>
                  </a:lnTo>
                  <a:lnTo>
                    <a:pt x="853" y="1698"/>
                  </a:lnTo>
                  <a:lnTo>
                    <a:pt x="856" y="1701"/>
                  </a:lnTo>
                  <a:lnTo>
                    <a:pt x="857" y="1704"/>
                  </a:lnTo>
                  <a:lnTo>
                    <a:pt x="859" y="1709"/>
                  </a:lnTo>
                  <a:lnTo>
                    <a:pt x="860" y="1713"/>
                  </a:lnTo>
                  <a:lnTo>
                    <a:pt x="862" y="1717"/>
                  </a:lnTo>
                  <a:lnTo>
                    <a:pt x="863" y="1720"/>
                  </a:lnTo>
                  <a:lnTo>
                    <a:pt x="866" y="1721"/>
                  </a:lnTo>
                  <a:lnTo>
                    <a:pt x="871" y="1721"/>
                  </a:lnTo>
                  <a:lnTo>
                    <a:pt x="873" y="1720"/>
                  </a:lnTo>
                  <a:lnTo>
                    <a:pt x="873" y="1715"/>
                  </a:lnTo>
                  <a:lnTo>
                    <a:pt x="871" y="1710"/>
                  </a:lnTo>
                  <a:lnTo>
                    <a:pt x="871" y="1707"/>
                  </a:lnTo>
                  <a:lnTo>
                    <a:pt x="874" y="1704"/>
                  </a:lnTo>
                  <a:lnTo>
                    <a:pt x="879" y="1707"/>
                  </a:lnTo>
                  <a:lnTo>
                    <a:pt x="882" y="1709"/>
                  </a:lnTo>
                  <a:lnTo>
                    <a:pt x="883" y="1712"/>
                  </a:lnTo>
                  <a:lnTo>
                    <a:pt x="885" y="1717"/>
                  </a:lnTo>
                  <a:lnTo>
                    <a:pt x="885" y="1720"/>
                  </a:lnTo>
                  <a:lnTo>
                    <a:pt x="886" y="1724"/>
                  </a:lnTo>
                  <a:lnTo>
                    <a:pt x="889" y="1727"/>
                  </a:lnTo>
                  <a:lnTo>
                    <a:pt x="891" y="1730"/>
                  </a:lnTo>
                  <a:lnTo>
                    <a:pt x="891" y="1735"/>
                  </a:lnTo>
                  <a:lnTo>
                    <a:pt x="891" y="1739"/>
                  </a:lnTo>
                  <a:lnTo>
                    <a:pt x="892" y="1742"/>
                  </a:lnTo>
                  <a:lnTo>
                    <a:pt x="897" y="1742"/>
                  </a:lnTo>
                  <a:lnTo>
                    <a:pt x="898" y="1739"/>
                  </a:lnTo>
                  <a:lnTo>
                    <a:pt x="898" y="1736"/>
                  </a:lnTo>
                  <a:lnTo>
                    <a:pt x="900" y="1735"/>
                  </a:lnTo>
                  <a:lnTo>
                    <a:pt x="900" y="1730"/>
                  </a:lnTo>
                  <a:lnTo>
                    <a:pt x="903" y="1730"/>
                  </a:lnTo>
                  <a:lnTo>
                    <a:pt x="905" y="1730"/>
                  </a:lnTo>
                  <a:lnTo>
                    <a:pt x="906" y="1732"/>
                  </a:lnTo>
                  <a:lnTo>
                    <a:pt x="908" y="1735"/>
                  </a:lnTo>
                  <a:lnTo>
                    <a:pt x="909" y="1739"/>
                  </a:lnTo>
                  <a:lnTo>
                    <a:pt x="909" y="1741"/>
                  </a:lnTo>
                  <a:lnTo>
                    <a:pt x="909" y="1744"/>
                  </a:lnTo>
                  <a:lnTo>
                    <a:pt x="909" y="1749"/>
                  </a:lnTo>
                  <a:lnTo>
                    <a:pt x="912" y="1749"/>
                  </a:lnTo>
                  <a:lnTo>
                    <a:pt x="911" y="1758"/>
                  </a:lnTo>
                  <a:lnTo>
                    <a:pt x="908" y="1761"/>
                  </a:lnTo>
                  <a:lnTo>
                    <a:pt x="906" y="1764"/>
                  </a:lnTo>
                  <a:lnTo>
                    <a:pt x="903" y="1767"/>
                  </a:lnTo>
                  <a:lnTo>
                    <a:pt x="902" y="1770"/>
                  </a:lnTo>
                  <a:lnTo>
                    <a:pt x="900" y="1773"/>
                  </a:lnTo>
                  <a:lnTo>
                    <a:pt x="900" y="1778"/>
                  </a:lnTo>
                  <a:lnTo>
                    <a:pt x="900" y="1784"/>
                  </a:lnTo>
                  <a:lnTo>
                    <a:pt x="900" y="1788"/>
                  </a:lnTo>
                  <a:lnTo>
                    <a:pt x="902" y="1793"/>
                  </a:lnTo>
                  <a:lnTo>
                    <a:pt x="902" y="1797"/>
                  </a:lnTo>
                  <a:lnTo>
                    <a:pt x="902" y="1799"/>
                  </a:lnTo>
                  <a:lnTo>
                    <a:pt x="900" y="1800"/>
                  </a:lnTo>
                  <a:lnTo>
                    <a:pt x="895" y="1802"/>
                  </a:lnTo>
                  <a:lnTo>
                    <a:pt x="892" y="1800"/>
                  </a:lnTo>
                  <a:lnTo>
                    <a:pt x="888" y="1799"/>
                  </a:lnTo>
                  <a:lnTo>
                    <a:pt x="885" y="1797"/>
                  </a:lnTo>
                  <a:lnTo>
                    <a:pt x="880" y="1797"/>
                  </a:lnTo>
                  <a:lnTo>
                    <a:pt x="877" y="1796"/>
                  </a:lnTo>
                  <a:lnTo>
                    <a:pt x="874" y="1794"/>
                  </a:lnTo>
                  <a:lnTo>
                    <a:pt x="871" y="1791"/>
                  </a:lnTo>
                  <a:lnTo>
                    <a:pt x="868" y="1788"/>
                  </a:lnTo>
                  <a:lnTo>
                    <a:pt x="865" y="1787"/>
                  </a:lnTo>
                  <a:lnTo>
                    <a:pt x="862" y="1785"/>
                  </a:lnTo>
                  <a:lnTo>
                    <a:pt x="857" y="1784"/>
                  </a:lnTo>
                  <a:lnTo>
                    <a:pt x="853" y="1784"/>
                  </a:lnTo>
                  <a:lnTo>
                    <a:pt x="848" y="1782"/>
                  </a:lnTo>
                  <a:lnTo>
                    <a:pt x="845" y="1782"/>
                  </a:lnTo>
                  <a:lnTo>
                    <a:pt x="840" y="1781"/>
                  </a:lnTo>
                  <a:lnTo>
                    <a:pt x="836" y="1779"/>
                  </a:lnTo>
                  <a:lnTo>
                    <a:pt x="831" y="1779"/>
                  </a:lnTo>
                  <a:lnTo>
                    <a:pt x="827" y="1779"/>
                  </a:lnTo>
                  <a:lnTo>
                    <a:pt x="822" y="1778"/>
                  </a:lnTo>
                  <a:lnTo>
                    <a:pt x="818" y="1778"/>
                  </a:lnTo>
                  <a:lnTo>
                    <a:pt x="813" y="1778"/>
                  </a:lnTo>
                  <a:lnTo>
                    <a:pt x="808" y="1779"/>
                  </a:lnTo>
                  <a:lnTo>
                    <a:pt x="807" y="1779"/>
                  </a:lnTo>
                  <a:lnTo>
                    <a:pt x="802" y="1779"/>
                  </a:lnTo>
                  <a:lnTo>
                    <a:pt x="798" y="1779"/>
                  </a:lnTo>
                  <a:lnTo>
                    <a:pt x="793" y="1779"/>
                  </a:lnTo>
                  <a:lnTo>
                    <a:pt x="789" y="1781"/>
                  </a:lnTo>
                  <a:lnTo>
                    <a:pt x="784" y="1781"/>
                  </a:lnTo>
                  <a:lnTo>
                    <a:pt x="778" y="1782"/>
                  </a:lnTo>
                  <a:lnTo>
                    <a:pt x="773" y="1782"/>
                  </a:lnTo>
                  <a:lnTo>
                    <a:pt x="769" y="1782"/>
                  </a:lnTo>
                  <a:lnTo>
                    <a:pt x="763" y="1782"/>
                  </a:lnTo>
                  <a:lnTo>
                    <a:pt x="760" y="1784"/>
                  </a:lnTo>
                  <a:lnTo>
                    <a:pt x="754" y="1784"/>
                  </a:lnTo>
                  <a:lnTo>
                    <a:pt x="749" y="1785"/>
                  </a:lnTo>
                  <a:lnTo>
                    <a:pt x="744" y="1785"/>
                  </a:lnTo>
                  <a:lnTo>
                    <a:pt x="740" y="1785"/>
                  </a:lnTo>
                  <a:lnTo>
                    <a:pt x="737" y="1787"/>
                  </a:lnTo>
                  <a:lnTo>
                    <a:pt x="732" y="1788"/>
                  </a:lnTo>
                  <a:lnTo>
                    <a:pt x="728" y="1790"/>
                  </a:lnTo>
                  <a:lnTo>
                    <a:pt x="723" y="1790"/>
                  </a:lnTo>
                  <a:lnTo>
                    <a:pt x="718" y="1791"/>
                  </a:lnTo>
                  <a:lnTo>
                    <a:pt x="715" y="1788"/>
                  </a:lnTo>
                  <a:lnTo>
                    <a:pt x="712" y="1787"/>
                  </a:lnTo>
                  <a:lnTo>
                    <a:pt x="709" y="1785"/>
                  </a:lnTo>
                  <a:lnTo>
                    <a:pt x="705" y="1785"/>
                  </a:lnTo>
                  <a:lnTo>
                    <a:pt x="702" y="1787"/>
                  </a:lnTo>
                  <a:lnTo>
                    <a:pt x="699" y="1790"/>
                  </a:lnTo>
                  <a:lnTo>
                    <a:pt x="696" y="1791"/>
                  </a:lnTo>
                  <a:lnTo>
                    <a:pt x="692" y="1794"/>
                  </a:lnTo>
                  <a:lnTo>
                    <a:pt x="689" y="1796"/>
                  </a:lnTo>
                  <a:lnTo>
                    <a:pt x="686" y="1797"/>
                  </a:lnTo>
                  <a:lnTo>
                    <a:pt x="683" y="1800"/>
                  </a:lnTo>
                  <a:lnTo>
                    <a:pt x="680" y="1802"/>
                  </a:lnTo>
                  <a:lnTo>
                    <a:pt x="677" y="1805"/>
                  </a:lnTo>
                  <a:lnTo>
                    <a:pt x="674" y="1807"/>
                  </a:lnTo>
                  <a:lnTo>
                    <a:pt x="671" y="1808"/>
                  </a:lnTo>
                  <a:lnTo>
                    <a:pt x="668" y="1810"/>
                  </a:lnTo>
                  <a:lnTo>
                    <a:pt x="664" y="1811"/>
                  </a:lnTo>
                  <a:lnTo>
                    <a:pt x="659" y="1811"/>
                  </a:lnTo>
                  <a:lnTo>
                    <a:pt x="656" y="1811"/>
                  </a:lnTo>
                  <a:lnTo>
                    <a:pt x="651" y="1811"/>
                  </a:lnTo>
                  <a:lnTo>
                    <a:pt x="647" y="1813"/>
                  </a:lnTo>
                  <a:lnTo>
                    <a:pt x="644" y="1814"/>
                  </a:lnTo>
                  <a:lnTo>
                    <a:pt x="641" y="1817"/>
                  </a:lnTo>
                  <a:lnTo>
                    <a:pt x="636" y="1819"/>
                  </a:lnTo>
                  <a:lnTo>
                    <a:pt x="633" y="1819"/>
                  </a:lnTo>
                  <a:lnTo>
                    <a:pt x="627" y="1819"/>
                  </a:lnTo>
                  <a:lnTo>
                    <a:pt x="622" y="1820"/>
                  </a:lnTo>
                  <a:lnTo>
                    <a:pt x="616" y="1820"/>
                  </a:lnTo>
                  <a:lnTo>
                    <a:pt x="612" y="1819"/>
                  </a:lnTo>
                  <a:lnTo>
                    <a:pt x="609" y="1817"/>
                  </a:lnTo>
                  <a:lnTo>
                    <a:pt x="606" y="1816"/>
                  </a:lnTo>
                  <a:lnTo>
                    <a:pt x="601" y="1814"/>
                  </a:lnTo>
                  <a:lnTo>
                    <a:pt x="599" y="1813"/>
                  </a:lnTo>
                  <a:lnTo>
                    <a:pt x="595" y="1811"/>
                  </a:lnTo>
                  <a:lnTo>
                    <a:pt x="592" y="1810"/>
                  </a:lnTo>
                  <a:lnTo>
                    <a:pt x="586" y="1810"/>
                  </a:lnTo>
                  <a:lnTo>
                    <a:pt x="581" y="1810"/>
                  </a:lnTo>
                  <a:lnTo>
                    <a:pt x="577" y="1810"/>
                  </a:lnTo>
                  <a:lnTo>
                    <a:pt x="572" y="1811"/>
                  </a:lnTo>
                  <a:lnTo>
                    <a:pt x="567" y="1811"/>
                  </a:lnTo>
                  <a:lnTo>
                    <a:pt x="563" y="1813"/>
                  </a:lnTo>
                  <a:lnTo>
                    <a:pt x="560" y="1814"/>
                  </a:lnTo>
                  <a:lnTo>
                    <a:pt x="555" y="1814"/>
                  </a:lnTo>
                  <a:lnTo>
                    <a:pt x="552" y="1813"/>
                  </a:lnTo>
                  <a:lnTo>
                    <a:pt x="548" y="1811"/>
                  </a:lnTo>
                  <a:lnTo>
                    <a:pt x="544" y="1810"/>
                  </a:lnTo>
                  <a:lnTo>
                    <a:pt x="541" y="1808"/>
                  </a:lnTo>
                  <a:lnTo>
                    <a:pt x="538" y="1805"/>
                  </a:lnTo>
                  <a:lnTo>
                    <a:pt x="535" y="1804"/>
                  </a:lnTo>
                  <a:lnTo>
                    <a:pt x="531" y="1802"/>
                  </a:lnTo>
                  <a:lnTo>
                    <a:pt x="528" y="1802"/>
                  </a:lnTo>
                  <a:lnTo>
                    <a:pt x="523" y="1800"/>
                  </a:lnTo>
                  <a:lnTo>
                    <a:pt x="519" y="1799"/>
                  </a:lnTo>
                  <a:lnTo>
                    <a:pt x="516" y="1797"/>
                  </a:lnTo>
                  <a:lnTo>
                    <a:pt x="512" y="1794"/>
                  </a:lnTo>
                  <a:lnTo>
                    <a:pt x="511" y="1791"/>
                  </a:lnTo>
                  <a:lnTo>
                    <a:pt x="509" y="1788"/>
                  </a:lnTo>
                  <a:lnTo>
                    <a:pt x="508" y="1784"/>
                  </a:lnTo>
                  <a:lnTo>
                    <a:pt x="505" y="1784"/>
                  </a:lnTo>
                  <a:lnTo>
                    <a:pt x="503" y="1787"/>
                  </a:lnTo>
                  <a:lnTo>
                    <a:pt x="500" y="1788"/>
                  </a:lnTo>
                  <a:lnTo>
                    <a:pt x="497" y="1790"/>
                  </a:lnTo>
                  <a:lnTo>
                    <a:pt x="494" y="1793"/>
                  </a:lnTo>
                  <a:lnTo>
                    <a:pt x="491" y="1794"/>
                  </a:lnTo>
                  <a:lnTo>
                    <a:pt x="488" y="1796"/>
                  </a:lnTo>
                  <a:lnTo>
                    <a:pt x="483" y="1797"/>
                  </a:lnTo>
                  <a:lnTo>
                    <a:pt x="480" y="1800"/>
                  </a:lnTo>
                  <a:lnTo>
                    <a:pt x="477" y="1802"/>
                  </a:lnTo>
                  <a:lnTo>
                    <a:pt x="474" y="1804"/>
                  </a:lnTo>
                  <a:lnTo>
                    <a:pt x="471" y="1807"/>
                  </a:lnTo>
                  <a:lnTo>
                    <a:pt x="468" y="1808"/>
                  </a:lnTo>
                  <a:lnTo>
                    <a:pt x="465" y="1810"/>
                  </a:lnTo>
                  <a:lnTo>
                    <a:pt x="461" y="1811"/>
                  </a:lnTo>
                  <a:lnTo>
                    <a:pt x="456" y="1811"/>
                  </a:lnTo>
                  <a:lnTo>
                    <a:pt x="451" y="1813"/>
                  </a:lnTo>
                  <a:lnTo>
                    <a:pt x="445" y="1811"/>
                  </a:lnTo>
                  <a:lnTo>
                    <a:pt x="441" y="1811"/>
                  </a:lnTo>
                  <a:lnTo>
                    <a:pt x="438" y="1811"/>
                  </a:lnTo>
                  <a:lnTo>
                    <a:pt x="436" y="1811"/>
                  </a:lnTo>
                  <a:lnTo>
                    <a:pt x="433" y="1810"/>
                  </a:lnTo>
                  <a:lnTo>
                    <a:pt x="430" y="1808"/>
                  </a:lnTo>
                  <a:lnTo>
                    <a:pt x="425" y="1807"/>
                  </a:lnTo>
                  <a:lnTo>
                    <a:pt x="421" y="1807"/>
                  </a:lnTo>
                  <a:lnTo>
                    <a:pt x="416" y="1805"/>
                  </a:lnTo>
                  <a:lnTo>
                    <a:pt x="412" y="1805"/>
                  </a:lnTo>
                  <a:lnTo>
                    <a:pt x="409" y="1802"/>
                  </a:lnTo>
                  <a:lnTo>
                    <a:pt x="406" y="1800"/>
                  </a:lnTo>
                  <a:lnTo>
                    <a:pt x="403" y="1799"/>
                  </a:lnTo>
                  <a:lnTo>
                    <a:pt x="400" y="1797"/>
                  </a:lnTo>
                  <a:lnTo>
                    <a:pt x="395" y="1796"/>
                  </a:lnTo>
                  <a:lnTo>
                    <a:pt x="390" y="1796"/>
                  </a:lnTo>
                  <a:lnTo>
                    <a:pt x="384" y="1796"/>
                  </a:lnTo>
                  <a:lnTo>
                    <a:pt x="380" y="1796"/>
                  </a:lnTo>
                  <a:lnTo>
                    <a:pt x="375" y="1796"/>
                  </a:lnTo>
                  <a:lnTo>
                    <a:pt x="369" y="1797"/>
                  </a:lnTo>
                  <a:lnTo>
                    <a:pt x="364" y="1797"/>
                  </a:lnTo>
                  <a:lnTo>
                    <a:pt x="360" y="1799"/>
                  </a:lnTo>
                  <a:lnTo>
                    <a:pt x="358" y="1800"/>
                  </a:lnTo>
                  <a:lnTo>
                    <a:pt x="355" y="1804"/>
                  </a:lnTo>
                  <a:lnTo>
                    <a:pt x="352" y="1807"/>
                  </a:lnTo>
                  <a:lnTo>
                    <a:pt x="349" y="1808"/>
                  </a:lnTo>
                  <a:lnTo>
                    <a:pt x="348" y="1811"/>
                  </a:lnTo>
                  <a:lnTo>
                    <a:pt x="345" y="1814"/>
                  </a:lnTo>
                  <a:lnTo>
                    <a:pt x="343" y="1817"/>
                  </a:lnTo>
                  <a:lnTo>
                    <a:pt x="340" y="1820"/>
                  </a:lnTo>
                  <a:lnTo>
                    <a:pt x="337" y="1823"/>
                  </a:lnTo>
                  <a:lnTo>
                    <a:pt x="334" y="1825"/>
                  </a:lnTo>
                  <a:lnTo>
                    <a:pt x="331" y="1828"/>
                  </a:lnTo>
                  <a:lnTo>
                    <a:pt x="328" y="1829"/>
                  </a:lnTo>
                  <a:lnTo>
                    <a:pt x="325" y="1833"/>
                  </a:lnTo>
                  <a:lnTo>
                    <a:pt x="322" y="1834"/>
                  </a:lnTo>
                  <a:lnTo>
                    <a:pt x="319" y="1836"/>
                  </a:lnTo>
                  <a:lnTo>
                    <a:pt x="316" y="1837"/>
                  </a:lnTo>
                  <a:lnTo>
                    <a:pt x="311" y="1839"/>
                  </a:lnTo>
                  <a:lnTo>
                    <a:pt x="308" y="1840"/>
                  </a:lnTo>
                  <a:lnTo>
                    <a:pt x="303" y="1842"/>
                  </a:lnTo>
                  <a:lnTo>
                    <a:pt x="300" y="1843"/>
                  </a:lnTo>
                  <a:lnTo>
                    <a:pt x="296" y="1843"/>
                  </a:lnTo>
                  <a:lnTo>
                    <a:pt x="293" y="1845"/>
                  </a:lnTo>
                  <a:lnTo>
                    <a:pt x="288" y="1846"/>
                  </a:lnTo>
                  <a:lnTo>
                    <a:pt x="284" y="1845"/>
                  </a:lnTo>
                  <a:lnTo>
                    <a:pt x="279" y="1846"/>
                  </a:lnTo>
                  <a:lnTo>
                    <a:pt x="273" y="1846"/>
                  </a:lnTo>
                  <a:lnTo>
                    <a:pt x="268" y="1846"/>
                  </a:lnTo>
                  <a:lnTo>
                    <a:pt x="262" y="1846"/>
                  </a:lnTo>
                  <a:lnTo>
                    <a:pt x="258" y="1846"/>
                  </a:lnTo>
                  <a:lnTo>
                    <a:pt x="253" y="1848"/>
                  </a:lnTo>
                  <a:lnTo>
                    <a:pt x="250" y="1849"/>
                  </a:lnTo>
                  <a:lnTo>
                    <a:pt x="245" y="1851"/>
                  </a:lnTo>
                  <a:lnTo>
                    <a:pt x="242" y="1852"/>
                  </a:lnTo>
                  <a:lnTo>
                    <a:pt x="239" y="1854"/>
                  </a:lnTo>
                  <a:lnTo>
                    <a:pt x="235" y="1855"/>
                  </a:lnTo>
                  <a:lnTo>
                    <a:pt x="230" y="1857"/>
                  </a:lnTo>
                  <a:lnTo>
                    <a:pt x="227" y="1857"/>
                  </a:lnTo>
                  <a:lnTo>
                    <a:pt x="223" y="1858"/>
                  </a:lnTo>
                  <a:lnTo>
                    <a:pt x="220" y="1860"/>
                  </a:lnTo>
                  <a:lnTo>
                    <a:pt x="215" y="1862"/>
                  </a:lnTo>
                  <a:lnTo>
                    <a:pt x="215" y="1863"/>
                  </a:lnTo>
                  <a:lnTo>
                    <a:pt x="212" y="1863"/>
                  </a:lnTo>
                  <a:lnTo>
                    <a:pt x="207" y="1865"/>
                  </a:lnTo>
                  <a:lnTo>
                    <a:pt x="204" y="1866"/>
                  </a:lnTo>
                  <a:lnTo>
                    <a:pt x="200" y="1868"/>
                  </a:lnTo>
                  <a:lnTo>
                    <a:pt x="197" y="1869"/>
                  </a:lnTo>
                  <a:lnTo>
                    <a:pt x="194" y="1872"/>
                  </a:lnTo>
                  <a:lnTo>
                    <a:pt x="191" y="1874"/>
                  </a:lnTo>
                  <a:lnTo>
                    <a:pt x="186" y="1875"/>
                  </a:lnTo>
                  <a:lnTo>
                    <a:pt x="183" y="1877"/>
                  </a:lnTo>
                  <a:lnTo>
                    <a:pt x="181" y="1878"/>
                  </a:lnTo>
                  <a:lnTo>
                    <a:pt x="180" y="1875"/>
                  </a:lnTo>
                  <a:lnTo>
                    <a:pt x="178" y="1872"/>
                  </a:lnTo>
                  <a:lnTo>
                    <a:pt x="177" y="1869"/>
                  </a:lnTo>
                  <a:lnTo>
                    <a:pt x="175" y="1866"/>
                  </a:lnTo>
                  <a:lnTo>
                    <a:pt x="172" y="1863"/>
                  </a:lnTo>
                  <a:lnTo>
                    <a:pt x="169" y="1862"/>
                  </a:lnTo>
                  <a:lnTo>
                    <a:pt x="166" y="1858"/>
                  </a:lnTo>
                  <a:lnTo>
                    <a:pt x="163" y="1857"/>
                  </a:lnTo>
                  <a:lnTo>
                    <a:pt x="162" y="1854"/>
                  </a:lnTo>
                  <a:lnTo>
                    <a:pt x="160" y="1849"/>
                  </a:lnTo>
                  <a:lnTo>
                    <a:pt x="158" y="1846"/>
                  </a:lnTo>
                  <a:lnTo>
                    <a:pt x="157" y="1843"/>
                  </a:lnTo>
                  <a:lnTo>
                    <a:pt x="154" y="1839"/>
                  </a:lnTo>
                  <a:lnTo>
                    <a:pt x="152" y="1836"/>
                  </a:lnTo>
                  <a:lnTo>
                    <a:pt x="151" y="1833"/>
                  </a:lnTo>
                  <a:lnTo>
                    <a:pt x="148" y="1831"/>
                  </a:lnTo>
                  <a:lnTo>
                    <a:pt x="145" y="1828"/>
                  </a:lnTo>
                  <a:lnTo>
                    <a:pt x="142" y="1826"/>
                  </a:lnTo>
                  <a:lnTo>
                    <a:pt x="139" y="1825"/>
                  </a:lnTo>
                  <a:lnTo>
                    <a:pt x="134" y="1823"/>
                  </a:lnTo>
                  <a:lnTo>
                    <a:pt x="129" y="1823"/>
                  </a:lnTo>
                  <a:lnTo>
                    <a:pt x="125" y="1823"/>
                  </a:lnTo>
                  <a:lnTo>
                    <a:pt x="122" y="1822"/>
                  </a:lnTo>
                  <a:lnTo>
                    <a:pt x="117" y="1820"/>
                  </a:lnTo>
                  <a:lnTo>
                    <a:pt x="114" y="1817"/>
                  </a:lnTo>
                  <a:lnTo>
                    <a:pt x="111" y="1816"/>
                  </a:lnTo>
                  <a:lnTo>
                    <a:pt x="108" y="1814"/>
                  </a:lnTo>
                  <a:lnTo>
                    <a:pt x="104" y="1813"/>
                  </a:lnTo>
                  <a:lnTo>
                    <a:pt x="99" y="1813"/>
                  </a:lnTo>
                  <a:lnTo>
                    <a:pt x="96" y="1811"/>
                  </a:lnTo>
                  <a:lnTo>
                    <a:pt x="91" y="1811"/>
                  </a:lnTo>
                  <a:lnTo>
                    <a:pt x="87" y="1810"/>
                  </a:lnTo>
                  <a:lnTo>
                    <a:pt x="84" y="1808"/>
                  </a:lnTo>
                  <a:lnTo>
                    <a:pt x="79" y="1808"/>
                  </a:lnTo>
                  <a:lnTo>
                    <a:pt x="75" y="1807"/>
                  </a:lnTo>
                  <a:lnTo>
                    <a:pt x="70" y="1807"/>
                  </a:lnTo>
                  <a:lnTo>
                    <a:pt x="68" y="1808"/>
                  </a:lnTo>
                  <a:lnTo>
                    <a:pt x="65" y="1808"/>
                  </a:lnTo>
                  <a:lnTo>
                    <a:pt x="62" y="1810"/>
                  </a:lnTo>
                  <a:lnTo>
                    <a:pt x="59" y="1813"/>
                  </a:lnTo>
                  <a:lnTo>
                    <a:pt x="56" y="1814"/>
                  </a:lnTo>
                  <a:lnTo>
                    <a:pt x="52" y="1816"/>
                  </a:lnTo>
                  <a:lnTo>
                    <a:pt x="49" y="1817"/>
                  </a:lnTo>
                  <a:lnTo>
                    <a:pt x="44" y="1819"/>
                  </a:lnTo>
                  <a:lnTo>
                    <a:pt x="41" y="1820"/>
                  </a:lnTo>
                  <a:lnTo>
                    <a:pt x="38" y="1822"/>
                  </a:lnTo>
                  <a:lnTo>
                    <a:pt x="35" y="1823"/>
                  </a:lnTo>
                  <a:lnTo>
                    <a:pt x="30" y="1825"/>
                  </a:lnTo>
                  <a:lnTo>
                    <a:pt x="27" y="1826"/>
                  </a:lnTo>
                  <a:lnTo>
                    <a:pt x="23" y="1828"/>
                  </a:lnTo>
                  <a:lnTo>
                    <a:pt x="20" y="1831"/>
                  </a:lnTo>
                  <a:lnTo>
                    <a:pt x="17" y="1833"/>
                  </a:lnTo>
                  <a:lnTo>
                    <a:pt x="14" y="1836"/>
                  </a:lnTo>
                  <a:lnTo>
                    <a:pt x="9" y="1834"/>
                  </a:lnTo>
                  <a:lnTo>
                    <a:pt x="6" y="1831"/>
                  </a:lnTo>
                  <a:lnTo>
                    <a:pt x="4" y="1828"/>
                  </a:lnTo>
                  <a:lnTo>
                    <a:pt x="3" y="1825"/>
                  </a:lnTo>
                  <a:lnTo>
                    <a:pt x="0" y="1823"/>
                  </a:lnTo>
                  <a:lnTo>
                    <a:pt x="1" y="1819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9">
              <a:extLst>
                <a:ext uri="{FF2B5EF4-FFF2-40B4-BE49-F238E27FC236}">
                  <a16:creationId xmlns:a16="http://schemas.microsoft.com/office/drawing/2014/main" id="{62502CDA-7B5A-4F01-B5D9-3CBE40BE7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" y="3618"/>
              <a:ext cx="3111" cy="276"/>
            </a:xfrm>
            <a:custGeom>
              <a:avLst/>
              <a:gdLst>
                <a:gd name="T0" fmla="*/ 3073 w 3111"/>
                <a:gd name="T1" fmla="*/ 200 h 276"/>
                <a:gd name="T2" fmla="*/ 2987 w 3111"/>
                <a:gd name="T3" fmla="*/ 203 h 276"/>
                <a:gd name="T4" fmla="*/ 2934 w 3111"/>
                <a:gd name="T5" fmla="*/ 174 h 276"/>
                <a:gd name="T6" fmla="*/ 2908 w 3111"/>
                <a:gd name="T7" fmla="*/ 142 h 276"/>
                <a:gd name="T8" fmla="*/ 2850 w 3111"/>
                <a:gd name="T9" fmla="*/ 128 h 276"/>
                <a:gd name="T10" fmla="*/ 2821 w 3111"/>
                <a:gd name="T11" fmla="*/ 179 h 276"/>
                <a:gd name="T12" fmla="*/ 2761 w 3111"/>
                <a:gd name="T13" fmla="*/ 160 h 276"/>
                <a:gd name="T14" fmla="*/ 2768 w 3111"/>
                <a:gd name="T15" fmla="*/ 107 h 276"/>
                <a:gd name="T16" fmla="*/ 2754 w 3111"/>
                <a:gd name="T17" fmla="*/ 54 h 276"/>
                <a:gd name="T18" fmla="*/ 2694 w 3111"/>
                <a:gd name="T19" fmla="*/ 49 h 276"/>
                <a:gd name="T20" fmla="*/ 2635 w 3111"/>
                <a:gd name="T21" fmla="*/ 49 h 276"/>
                <a:gd name="T22" fmla="*/ 2577 w 3111"/>
                <a:gd name="T23" fmla="*/ 44 h 276"/>
                <a:gd name="T24" fmla="*/ 2464 w 3111"/>
                <a:gd name="T25" fmla="*/ 29 h 276"/>
                <a:gd name="T26" fmla="*/ 2278 w 3111"/>
                <a:gd name="T27" fmla="*/ 23 h 276"/>
                <a:gd name="T28" fmla="*/ 2066 w 3111"/>
                <a:gd name="T29" fmla="*/ 25 h 276"/>
                <a:gd name="T30" fmla="*/ 1867 w 3111"/>
                <a:gd name="T31" fmla="*/ 23 h 276"/>
                <a:gd name="T32" fmla="*/ 1645 w 3111"/>
                <a:gd name="T33" fmla="*/ 21 h 276"/>
                <a:gd name="T34" fmla="*/ 1422 w 3111"/>
                <a:gd name="T35" fmla="*/ 20 h 276"/>
                <a:gd name="T36" fmla="*/ 1234 w 3111"/>
                <a:gd name="T37" fmla="*/ 18 h 276"/>
                <a:gd name="T38" fmla="*/ 1059 w 3111"/>
                <a:gd name="T39" fmla="*/ 83 h 276"/>
                <a:gd name="T40" fmla="*/ 885 w 3111"/>
                <a:gd name="T41" fmla="*/ 177 h 276"/>
                <a:gd name="T42" fmla="*/ 676 w 3111"/>
                <a:gd name="T43" fmla="*/ 194 h 276"/>
                <a:gd name="T44" fmla="*/ 583 w 3111"/>
                <a:gd name="T45" fmla="*/ 189 h 276"/>
                <a:gd name="T46" fmla="*/ 511 w 3111"/>
                <a:gd name="T47" fmla="*/ 176 h 276"/>
                <a:gd name="T48" fmla="*/ 419 w 3111"/>
                <a:gd name="T49" fmla="*/ 189 h 276"/>
                <a:gd name="T50" fmla="*/ 279 w 3111"/>
                <a:gd name="T51" fmla="*/ 258 h 276"/>
                <a:gd name="T52" fmla="*/ 210 w 3111"/>
                <a:gd name="T53" fmla="*/ 266 h 276"/>
                <a:gd name="T54" fmla="*/ 134 w 3111"/>
                <a:gd name="T55" fmla="*/ 264 h 276"/>
                <a:gd name="T56" fmla="*/ 58 w 3111"/>
                <a:gd name="T57" fmla="*/ 273 h 276"/>
                <a:gd name="T58" fmla="*/ 15 w 3111"/>
                <a:gd name="T59" fmla="*/ 224 h 276"/>
                <a:gd name="T60" fmla="*/ 1 w 3111"/>
                <a:gd name="T61" fmla="*/ 192 h 276"/>
                <a:gd name="T62" fmla="*/ 6 w 3111"/>
                <a:gd name="T63" fmla="*/ 151 h 276"/>
                <a:gd name="T64" fmla="*/ 35 w 3111"/>
                <a:gd name="T65" fmla="*/ 127 h 276"/>
                <a:gd name="T66" fmla="*/ 64 w 3111"/>
                <a:gd name="T67" fmla="*/ 154 h 276"/>
                <a:gd name="T68" fmla="*/ 82 w 3111"/>
                <a:gd name="T69" fmla="*/ 170 h 276"/>
                <a:gd name="T70" fmla="*/ 91 w 3111"/>
                <a:gd name="T71" fmla="*/ 186 h 276"/>
                <a:gd name="T72" fmla="*/ 94 w 3111"/>
                <a:gd name="T73" fmla="*/ 160 h 276"/>
                <a:gd name="T74" fmla="*/ 84 w 3111"/>
                <a:gd name="T75" fmla="*/ 118 h 276"/>
                <a:gd name="T76" fmla="*/ 125 w 3111"/>
                <a:gd name="T77" fmla="*/ 90 h 276"/>
                <a:gd name="T78" fmla="*/ 154 w 3111"/>
                <a:gd name="T79" fmla="*/ 55 h 276"/>
                <a:gd name="T80" fmla="*/ 189 w 3111"/>
                <a:gd name="T81" fmla="*/ 79 h 276"/>
                <a:gd name="T82" fmla="*/ 200 w 3111"/>
                <a:gd name="T83" fmla="*/ 119 h 276"/>
                <a:gd name="T84" fmla="*/ 207 w 3111"/>
                <a:gd name="T85" fmla="*/ 113 h 276"/>
                <a:gd name="T86" fmla="*/ 192 w 3111"/>
                <a:gd name="T87" fmla="*/ 90 h 276"/>
                <a:gd name="T88" fmla="*/ 238 w 3111"/>
                <a:gd name="T89" fmla="*/ 87 h 276"/>
                <a:gd name="T90" fmla="*/ 250 w 3111"/>
                <a:gd name="T91" fmla="*/ 107 h 276"/>
                <a:gd name="T92" fmla="*/ 288 w 3111"/>
                <a:gd name="T93" fmla="*/ 108 h 276"/>
                <a:gd name="T94" fmla="*/ 311 w 3111"/>
                <a:gd name="T95" fmla="*/ 122 h 276"/>
                <a:gd name="T96" fmla="*/ 348 w 3111"/>
                <a:gd name="T97" fmla="*/ 92 h 276"/>
                <a:gd name="T98" fmla="*/ 387 w 3111"/>
                <a:gd name="T99" fmla="*/ 92 h 276"/>
                <a:gd name="T100" fmla="*/ 406 w 3111"/>
                <a:gd name="T101" fmla="*/ 79 h 276"/>
                <a:gd name="T102" fmla="*/ 371 w 3111"/>
                <a:gd name="T103" fmla="*/ 81 h 276"/>
                <a:gd name="T104" fmla="*/ 329 w 3111"/>
                <a:gd name="T105" fmla="*/ 81 h 276"/>
                <a:gd name="T106" fmla="*/ 311 w 3111"/>
                <a:gd name="T107" fmla="*/ 110 h 276"/>
                <a:gd name="T108" fmla="*/ 274 w 3111"/>
                <a:gd name="T109" fmla="*/ 83 h 276"/>
                <a:gd name="T110" fmla="*/ 250 w 3111"/>
                <a:gd name="T111" fmla="*/ 66 h 276"/>
                <a:gd name="T112" fmla="*/ 229 w 3111"/>
                <a:gd name="T113" fmla="*/ 49 h 276"/>
                <a:gd name="T114" fmla="*/ 245 w 3111"/>
                <a:gd name="T115" fmla="*/ 38 h 276"/>
                <a:gd name="T116" fmla="*/ 233 w 3111"/>
                <a:gd name="T117" fmla="*/ 28 h 276"/>
                <a:gd name="T118" fmla="*/ 229 w 3111"/>
                <a:gd name="T119" fmla="*/ 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11" h="276">
                  <a:moveTo>
                    <a:pt x="3109" y="243"/>
                  </a:moveTo>
                  <a:lnTo>
                    <a:pt x="3111" y="240"/>
                  </a:lnTo>
                  <a:lnTo>
                    <a:pt x="3111" y="235"/>
                  </a:lnTo>
                  <a:lnTo>
                    <a:pt x="3108" y="234"/>
                  </a:lnTo>
                  <a:lnTo>
                    <a:pt x="3103" y="232"/>
                  </a:lnTo>
                  <a:lnTo>
                    <a:pt x="3099" y="232"/>
                  </a:lnTo>
                  <a:lnTo>
                    <a:pt x="3096" y="229"/>
                  </a:lnTo>
                  <a:lnTo>
                    <a:pt x="3094" y="226"/>
                  </a:lnTo>
                  <a:lnTo>
                    <a:pt x="3091" y="223"/>
                  </a:lnTo>
                  <a:lnTo>
                    <a:pt x="3089" y="220"/>
                  </a:lnTo>
                  <a:lnTo>
                    <a:pt x="3088" y="215"/>
                  </a:lnTo>
                  <a:lnTo>
                    <a:pt x="3086" y="212"/>
                  </a:lnTo>
                  <a:lnTo>
                    <a:pt x="3085" y="209"/>
                  </a:lnTo>
                  <a:lnTo>
                    <a:pt x="3082" y="206"/>
                  </a:lnTo>
                  <a:lnTo>
                    <a:pt x="3080" y="203"/>
                  </a:lnTo>
                  <a:lnTo>
                    <a:pt x="3077" y="202"/>
                  </a:lnTo>
                  <a:lnTo>
                    <a:pt x="3073" y="200"/>
                  </a:lnTo>
                  <a:lnTo>
                    <a:pt x="3068" y="200"/>
                  </a:lnTo>
                  <a:lnTo>
                    <a:pt x="3064" y="202"/>
                  </a:lnTo>
                  <a:lnTo>
                    <a:pt x="3057" y="202"/>
                  </a:lnTo>
                  <a:lnTo>
                    <a:pt x="3053" y="202"/>
                  </a:lnTo>
                  <a:lnTo>
                    <a:pt x="3048" y="202"/>
                  </a:lnTo>
                  <a:lnTo>
                    <a:pt x="3044" y="202"/>
                  </a:lnTo>
                  <a:lnTo>
                    <a:pt x="3038" y="202"/>
                  </a:lnTo>
                  <a:lnTo>
                    <a:pt x="3033" y="202"/>
                  </a:lnTo>
                  <a:lnTo>
                    <a:pt x="3028" y="200"/>
                  </a:lnTo>
                  <a:lnTo>
                    <a:pt x="3022" y="200"/>
                  </a:lnTo>
                  <a:lnTo>
                    <a:pt x="3018" y="202"/>
                  </a:lnTo>
                  <a:lnTo>
                    <a:pt x="3013" y="202"/>
                  </a:lnTo>
                  <a:lnTo>
                    <a:pt x="3007" y="202"/>
                  </a:lnTo>
                  <a:lnTo>
                    <a:pt x="3003" y="202"/>
                  </a:lnTo>
                  <a:lnTo>
                    <a:pt x="2998" y="202"/>
                  </a:lnTo>
                  <a:lnTo>
                    <a:pt x="2992" y="202"/>
                  </a:lnTo>
                  <a:lnTo>
                    <a:pt x="2987" y="203"/>
                  </a:lnTo>
                  <a:lnTo>
                    <a:pt x="2983" y="203"/>
                  </a:lnTo>
                  <a:lnTo>
                    <a:pt x="2978" y="202"/>
                  </a:lnTo>
                  <a:lnTo>
                    <a:pt x="2978" y="197"/>
                  </a:lnTo>
                  <a:lnTo>
                    <a:pt x="2980" y="192"/>
                  </a:lnTo>
                  <a:lnTo>
                    <a:pt x="2980" y="188"/>
                  </a:lnTo>
                  <a:lnTo>
                    <a:pt x="2981" y="183"/>
                  </a:lnTo>
                  <a:lnTo>
                    <a:pt x="2977" y="183"/>
                  </a:lnTo>
                  <a:lnTo>
                    <a:pt x="2972" y="182"/>
                  </a:lnTo>
                  <a:lnTo>
                    <a:pt x="2967" y="182"/>
                  </a:lnTo>
                  <a:lnTo>
                    <a:pt x="2963" y="180"/>
                  </a:lnTo>
                  <a:lnTo>
                    <a:pt x="2958" y="180"/>
                  </a:lnTo>
                  <a:lnTo>
                    <a:pt x="2954" y="180"/>
                  </a:lnTo>
                  <a:lnTo>
                    <a:pt x="2948" y="180"/>
                  </a:lnTo>
                  <a:lnTo>
                    <a:pt x="2945" y="180"/>
                  </a:lnTo>
                  <a:lnTo>
                    <a:pt x="2940" y="179"/>
                  </a:lnTo>
                  <a:lnTo>
                    <a:pt x="2937" y="177"/>
                  </a:lnTo>
                  <a:lnTo>
                    <a:pt x="2934" y="174"/>
                  </a:lnTo>
                  <a:lnTo>
                    <a:pt x="2932" y="171"/>
                  </a:lnTo>
                  <a:lnTo>
                    <a:pt x="2928" y="171"/>
                  </a:lnTo>
                  <a:lnTo>
                    <a:pt x="2923" y="170"/>
                  </a:lnTo>
                  <a:lnTo>
                    <a:pt x="2922" y="166"/>
                  </a:lnTo>
                  <a:lnTo>
                    <a:pt x="2922" y="163"/>
                  </a:lnTo>
                  <a:lnTo>
                    <a:pt x="2923" y="160"/>
                  </a:lnTo>
                  <a:lnTo>
                    <a:pt x="2925" y="157"/>
                  </a:lnTo>
                  <a:lnTo>
                    <a:pt x="2929" y="156"/>
                  </a:lnTo>
                  <a:lnTo>
                    <a:pt x="2929" y="154"/>
                  </a:lnTo>
                  <a:lnTo>
                    <a:pt x="2931" y="153"/>
                  </a:lnTo>
                  <a:lnTo>
                    <a:pt x="2932" y="150"/>
                  </a:lnTo>
                  <a:lnTo>
                    <a:pt x="2929" y="147"/>
                  </a:lnTo>
                  <a:lnTo>
                    <a:pt x="2925" y="147"/>
                  </a:lnTo>
                  <a:lnTo>
                    <a:pt x="2920" y="145"/>
                  </a:lnTo>
                  <a:lnTo>
                    <a:pt x="2916" y="144"/>
                  </a:lnTo>
                  <a:lnTo>
                    <a:pt x="2912" y="144"/>
                  </a:lnTo>
                  <a:lnTo>
                    <a:pt x="2908" y="142"/>
                  </a:lnTo>
                  <a:lnTo>
                    <a:pt x="2905" y="141"/>
                  </a:lnTo>
                  <a:lnTo>
                    <a:pt x="2902" y="139"/>
                  </a:lnTo>
                  <a:lnTo>
                    <a:pt x="2899" y="136"/>
                  </a:lnTo>
                  <a:lnTo>
                    <a:pt x="2896" y="134"/>
                  </a:lnTo>
                  <a:lnTo>
                    <a:pt x="2893" y="131"/>
                  </a:lnTo>
                  <a:lnTo>
                    <a:pt x="2891" y="128"/>
                  </a:lnTo>
                  <a:lnTo>
                    <a:pt x="2890" y="125"/>
                  </a:lnTo>
                  <a:lnTo>
                    <a:pt x="2887" y="122"/>
                  </a:lnTo>
                  <a:lnTo>
                    <a:pt x="2882" y="122"/>
                  </a:lnTo>
                  <a:lnTo>
                    <a:pt x="2879" y="121"/>
                  </a:lnTo>
                  <a:lnTo>
                    <a:pt x="2874" y="121"/>
                  </a:lnTo>
                  <a:lnTo>
                    <a:pt x="2868" y="121"/>
                  </a:lnTo>
                  <a:lnTo>
                    <a:pt x="2864" y="121"/>
                  </a:lnTo>
                  <a:lnTo>
                    <a:pt x="2861" y="122"/>
                  </a:lnTo>
                  <a:lnTo>
                    <a:pt x="2856" y="124"/>
                  </a:lnTo>
                  <a:lnTo>
                    <a:pt x="2853" y="127"/>
                  </a:lnTo>
                  <a:lnTo>
                    <a:pt x="2850" y="128"/>
                  </a:lnTo>
                  <a:lnTo>
                    <a:pt x="2848" y="131"/>
                  </a:lnTo>
                  <a:lnTo>
                    <a:pt x="2845" y="134"/>
                  </a:lnTo>
                  <a:lnTo>
                    <a:pt x="2845" y="139"/>
                  </a:lnTo>
                  <a:lnTo>
                    <a:pt x="2844" y="142"/>
                  </a:lnTo>
                  <a:lnTo>
                    <a:pt x="2844" y="147"/>
                  </a:lnTo>
                  <a:lnTo>
                    <a:pt x="2842" y="151"/>
                  </a:lnTo>
                  <a:lnTo>
                    <a:pt x="2842" y="154"/>
                  </a:lnTo>
                  <a:lnTo>
                    <a:pt x="2842" y="156"/>
                  </a:lnTo>
                  <a:lnTo>
                    <a:pt x="2842" y="160"/>
                  </a:lnTo>
                  <a:lnTo>
                    <a:pt x="2841" y="163"/>
                  </a:lnTo>
                  <a:lnTo>
                    <a:pt x="2841" y="170"/>
                  </a:lnTo>
                  <a:lnTo>
                    <a:pt x="2839" y="173"/>
                  </a:lnTo>
                  <a:lnTo>
                    <a:pt x="2836" y="174"/>
                  </a:lnTo>
                  <a:lnTo>
                    <a:pt x="2833" y="177"/>
                  </a:lnTo>
                  <a:lnTo>
                    <a:pt x="2829" y="179"/>
                  </a:lnTo>
                  <a:lnTo>
                    <a:pt x="2826" y="180"/>
                  </a:lnTo>
                  <a:lnTo>
                    <a:pt x="2821" y="179"/>
                  </a:lnTo>
                  <a:lnTo>
                    <a:pt x="2818" y="177"/>
                  </a:lnTo>
                  <a:lnTo>
                    <a:pt x="2815" y="174"/>
                  </a:lnTo>
                  <a:lnTo>
                    <a:pt x="2810" y="173"/>
                  </a:lnTo>
                  <a:lnTo>
                    <a:pt x="2807" y="173"/>
                  </a:lnTo>
                  <a:lnTo>
                    <a:pt x="2806" y="173"/>
                  </a:lnTo>
                  <a:lnTo>
                    <a:pt x="2801" y="173"/>
                  </a:lnTo>
                  <a:lnTo>
                    <a:pt x="2797" y="173"/>
                  </a:lnTo>
                  <a:lnTo>
                    <a:pt x="2792" y="173"/>
                  </a:lnTo>
                  <a:lnTo>
                    <a:pt x="2787" y="174"/>
                  </a:lnTo>
                  <a:lnTo>
                    <a:pt x="2783" y="174"/>
                  </a:lnTo>
                  <a:lnTo>
                    <a:pt x="2778" y="174"/>
                  </a:lnTo>
                  <a:lnTo>
                    <a:pt x="2775" y="171"/>
                  </a:lnTo>
                  <a:lnTo>
                    <a:pt x="2772" y="170"/>
                  </a:lnTo>
                  <a:lnTo>
                    <a:pt x="2769" y="168"/>
                  </a:lnTo>
                  <a:lnTo>
                    <a:pt x="2766" y="166"/>
                  </a:lnTo>
                  <a:lnTo>
                    <a:pt x="2764" y="163"/>
                  </a:lnTo>
                  <a:lnTo>
                    <a:pt x="2761" y="160"/>
                  </a:lnTo>
                  <a:lnTo>
                    <a:pt x="2760" y="156"/>
                  </a:lnTo>
                  <a:lnTo>
                    <a:pt x="2760" y="154"/>
                  </a:lnTo>
                  <a:lnTo>
                    <a:pt x="2758" y="153"/>
                  </a:lnTo>
                  <a:lnTo>
                    <a:pt x="2757" y="148"/>
                  </a:lnTo>
                  <a:lnTo>
                    <a:pt x="2757" y="144"/>
                  </a:lnTo>
                  <a:lnTo>
                    <a:pt x="2757" y="141"/>
                  </a:lnTo>
                  <a:lnTo>
                    <a:pt x="2755" y="136"/>
                  </a:lnTo>
                  <a:lnTo>
                    <a:pt x="2755" y="133"/>
                  </a:lnTo>
                  <a:lnTo>
                    <a:pt x="2754" y="133"/>
                  </a:lnTo>
                  <a:lnTo>
                    <a:pt x="2755" y="130"/>
                  </a:lnTo>
                  <a:lnTo>
                    <a:pt x="2758" y="127"/>
                  </a:lnTo>
                  <a:lnTo>
                    <a:pt x="2760" y="124"/>
                  </a:lnTo>
                  <a:lnTo>
                    <a:pt x="2763" y="122"/>
                  </a:lnTo>
                  <a:lnTo>
                    <a:pt x="2764" y="118"/>
                  </a:lnTo>
                  <a:lnTo>
                    <a:pt x="2764" y="113"/>
                  </a:lnTo>
                  <a:lnTo>
                    <a:pt x="2766" y="110"/>
                  </a:lnTo>
                  <a:lnTo>
                    <a:pt x="2768" y="107"/>
                  </a:lnTo>
                  <a:lnTo>
                    <a:pt x="2769" y="102"/>
                  </a:lnTo>
                  <a:lnTo>
                    <a:pt x="2771" y="99"/>
                  </a:lnTo>
                  <a:lnTo>
                    <a:pt x="2774" y="96"/>
                  </a:lnTo>
                  <a:lnTo>
                    <a:pt x="2774" y="92"/>
                  </a:lnTo>
                  <a:lnTo>
                    <a:pt x="2775" y="89"/>
                  </a:lnTo>
                  <a:lnTo>
                    <a:pt x="2775" y="84"/>
                  </a:lnTo>
                  <a:lnTo>
                    <a:pt x="2774" y="79"/>
                  </a:lnTo>
                  <a:lnTo>
                    <a:pt x="2772" y="76"/>
                  </a:lnTo>
                  <a:lnTo>
                    <a:pt x="2771" y="72"/>
                  </a:lnTo>
                  <a:lnTo>
                    <a:pt x="2771" y="67"/>
                  </a:lnTo>
                  <a:lnTo>
                    <a:pt x="2771" y="63"/>
                  </a:lnTo>
                  <a:lnTo>
                    <a:pt x="2768" y="60"/>
                  </a:lnTo>
                  <a:lnTo>
                    <a:pt x="2766" y="57"/>
                  </a:lnTo>
                  <a:lnTo>
                    <a:pt x="2763" y="54"/>
                  </a:lnTo>
                  <a:lnTo>
                    <a:pt x="2760" y="52"/>
                  </a:lnTo>
                  <a:lnTo>
                    <a:pt x="2757" y="52"/>
                  </a:lnTo>
                  <a:lnTo>
                    <a:pt x="2754" y="54"/>
                  </a:lnTo>
                  <a:lnTo>
                    <a:pt x="2749" y="54"/>
                  </a:lnTo>
                  <a:lnTo>
                    <a:pt x="2745" y="55"/>
                  </a:lnTo>
                  <a:lnTo>
                    <a:pt x="2740" y="57"/>
                  </a:lnTo>
                  <a:lnTo>
                    <a:pt x="2736" y="55"/>
                  </a:lnTo>
                  <a:lnTo>
                    <a:pt x="2731" y="55"/>
                  </a:lnTo>
                  <a:lnTo>
                    <a:pt x="2728" y="54"/>
                  </a:lnTo>
                  <a:lnTo>
                    <a:pt x="2723" y="54"/>
                  </a:lnTo>
                  <a:lnTo>
                    <a:pt x="2719" y="52"/>
                  </a:lnTo>
                  <a:lnTo>
                    <a:pt x="2714" y="50"/>
                  </a:lnTo>
                  <a:lnTo>
                    <a:pt x="2713" y="49"/>
                  </a:lnTo>
                  <a:lnTo>
                    <a:pt x="2710" y="46"/>
                  </a:lnTo>
                  <a:lnTo>
                    <a:pt x="2708" y="49"/>
                  </a:lnTo>
                  <a:lnTo>
                    <a:pt x="2705" y="50"/>
                  </a:lnTo>
                  <a:lnTo>
                    <a:pt x="2702" y="54"/>
                  </a:lnTo>
                  <a:lnTo>
                    <a:pt x="2700" y="50"/>
                  </a:lnTo>
                  <a:lnTo>
                    <a:pt x="2697" y="49"/>
                  </a:lnTo>
                  <a:lnTo>
                    <a:pt x="2694" y="49"/>
                  </a:lnTo>
                  <a:lnTo>
                    <a:pt x="2688" y="49"/>
                  </a:lnTo>
                  <a:lnTo>
                    <a:pt x="2684" y="49"/>
                  </a:lnTo>
                  <a:lnTo>
                    <a:pt x="2681" y="50"/>
                  </a:lnTo>
                  <a:lnTo>
                    <a:pt x="2678" y="52"/>
                  </a:lnTo>
                  <a:lnTo>
                    <a:pt x="2674" y="55"/>
                  </a:lnTo>
                  <a:lnTo>
                    <a:pt x="2671" y="55"/>
                  </a:lnTo>
                  <a:lnTo>
                    <a:pt x="2668" y="54"/>
                  </a:lnTo>
                  <a:lnTo>
                    <a:pt x="2665" y="50"/>
                  </a:lnTo>
                  <a:lnTo>
                    <a:pt x="2662" y="47"/>
                  </a:lnTo>
                  <a:lnTo>
                    <a:pt x="2659" y="46"/>
                  </a:lnTo>
                  <a:lnTo>
                    <a:pt x="2656" y="43"/>
                  </a:lnTo>
                  <a:lnTo>
                    <a:pt x="2653" y="43"/>
                  </a:lnTo>
                  <a:lnTo>
                    <a:pt x="2649" y="43"/>
                  </a:lnTo>
                  <a:lnTo>
                    <a:pt x="2645" y="44"/>
                  </a:lnTo>
                  <a:lnTo>
                    <a:pt x="2642" y="47"/>
                  </a:lnTo>
                  <a:lnTo>
                    <a:pt x="2639" y="49"/>
                  </a:lnTo>
                  <a:lnTo>
                    <a:pt x="2635" y="49"/>
                  </a:lnTo>
                  <a:lnTo>
                    <a:pt x="2632" y="47"/>
                  </a:lnTo>
                  <a:lnTo>
                    <a:pt x="2626" y="47"/>
                  </a:lnTo>
                  <a:lnTo>
                    <a:pt x="2621" y="47"/>
                  </a:lnTo>
                  <a:lnTo>
                    <a:pt x="2618" y="44"/>
                  </a:lnTo>
                  <a:lnTo>
                    <a:pt x="2616" y="41"/>
                  </a:lnTo>
                  <a:lnTo>
                    <a:pt x="2615" y="37"/>
                  </a:lnTo>
                  <a:lnTo>
                    <a:pt x="2610" y="37"/>
                  </a:lnTo>
                  <a:lnTo>
                    <a:pt x="2607" y="38"/>
                  </a:lnTo>
                  <a:lnTo>
                    <a:pt x="2604" y="41"/>
                  </a:lnTo>
                  <a:lnTo>
                    <a:pt x="2600" y="43"/>
                  </a:lnTo>
                  <a:lnTo>
                    <a:pt x="2597" y="44"/>
                  </a:lnTo>
                  <a:lnTo>
                    <a:pt x="2594" y="41"/>
                  </a:lnTo>
                  <a:lnTo>
                    <a:pt x="2591" y="40"/>
                  </a:lnTo>
                  <a:lnTo>
                    <a:pt x="2584" y="41"/>
                  </a:lnTo>
                  <a:lnTo>
                    <a:pt x="2580" y="43"/>
                  </a:lnTo>
                  <a:lnTo>
                    <a:pt x="2578" y="43"/>
                  </a:lnTo>
                  <a:lnTo>
                    <a:pt x="2577" y="44"/>
                  </a:lnTo>
                  <a:lnTo>
                    <a:pt x="2572" y="50"/>
                  </a:lnTo>
                  <a:lnTo>
                    <a:pt x="2569" y="52"/>
                  </a:lnTo>
                  <a:lnTo>
                    <a:pt x="2566" y="49"/>
                  </a:lnTo>
                  <a:lnTo>
                    <a:pt x="2563" y="47"/>
                  </a:lnTo>
                  <a:lnTo>
                    <a:pt x="2557" y="44"/>
                  </a:lnTo>
                  <a:lnTo>
                    <a:pt x="2554" y="41"/>
                  </a:lnTo>
                  <a:lnTo>
                    <a:pt x="2549" y="40"/>
                  </a:lnTo>
                  <a:lnTo>
                    <a:pt x="2545" y="35"/>
                  </a:lnTo>
                  <a:lnTo>
                    <a:pt x="2542" y="32"/>
                  </a:lnTo>
                  <a:lnTo>
                    <a:pt x="2539" y="32"/>
                  </a:lnTo>
                  <a:lnTo>
                    <a:pt x="2530" y="32"/>
                  </a:lnTo>
                  <a:lnTo>
                    <a:pt x="2517" y="31"/>
                  </a:lnTo>
                  <a:lnTo>
                    <a:pt x="2504" y="31"/>
                  </a:lnTo>
                  <a:lnTo>
                    <a:pt x="2491" y="31"/>
                  </a:lnTo>
                  <a:lnTo>
                    <a:pt x="2478" y="29"/>
                  </a:lnTo>
                  <a:lnTo>
                    <a:pt x="2475" y="29"/>
                  </a:lnTo>
                  <a:lnTo>
                    <a:pt x="2464" y="29"/>
                  </a:lnTo>
                  <a:lnTo>
                    <a:pt x="2452" y="29"/>
                  </a:lnTo>
                  <a:lnTo>
                    <a:pt x="2438" y="28"/>
                  </a:lnTo>
                  <a:lnTo>
                    <a:pt x="2436" y="28"/>
                  </a:lnTo>
                  <a:lnTo>
                    <a:pt x="2426" y="28"/>
                  </a:lnTo>
                  <a:lnTo>
                    <a:pt x="2412" y="26"/>
                  </a:lnTo>
                  <a:lnTo>
                    <a:pt x="2400" y="26"/>
                  </a:lnTo>
                  <a:lnTo>
                    <a:pt x="2397" y="26"/>
                  </a:lnTo>
                  <a:lnTo>
                    <a:pt x="2386" y="26"/>
                  </a:lnTo>
                  <a:lnTo>
                    <a:pt x="2372" y="25"/>
                  </a:lnTo>
                  <a:lnTo>
                    <a:pt x="2360" y="25"/>
                  </a:lnTo>
                  <a:lnTo>
                    <a:pt x="2346" y="25"/>
                  </a:lnTo>
                  <a:lnTo>
                    <a:pt x="2342" y="23"/>
                  </a:lnTo>
                  <a:lnTo>
                    <a:pt x="2328" y="25"/>
                  </a:lnTo>
                  <a:lnTo>
                    <a:pt x="2316" y="25"/>
                  </a:lnTo>
                  <a:lnTo>
                    <a:pt x="2302" y="25"/>
                  </a:lnTo>
                  <a:lnTo>
                    <a:pt x="2290" y="23"/>
                  </a:lnTo>
                  <a:lnTo>
                    <a:pt x="2278" y="23"/>
                  </a:lnTo>
                  <a:lnTo>
                    <a:pt x="2276" y="23"/>
                  </a:lnTo>
                  <a:lnTo>
                    <a:pt x="2263" y="23"/>
                  </a:lnTo>
                  <a:lnTo>
                    <a:pt x="2250" y="25"/>
                  </a:lnTo>
                  <a:lnTo>
                    <a:pt x="2237" y="25"/>
                  </a:lnTo>
                  <a:lnTo>
                    <a:pt x="2224" y="25"/>
                  </a:lnTo>
                  <a:lnTo>
                    <a:pt x="2211" y="25"/>
                  </a:lnTo>
                  <a:lnTo>
                    <a:pt x="2198" y="25"/>
                  </a:lnTo>
                  <a:lnTo>
                    <a:pt x="2185" y="25"/>
                  </a:lnTo>
                  <a:lnTo>
                    <a:pt x="2171" y="25"/>
                  </a:lnTo>
                  <a:lnTo>
                    <a:pt x="2147" y="23"/>
                  </a:lnTo>
                  <a:lnTo>
                    <a:pt x="2133" y="25"/>
                  </a:lnTo>
                  <a:lnTo>
                    <a:pt x="2119" y="25"/>
                  </a:lnTo>
                  <a:lnTo>
                    <a:pt x="2107" y="25"/>
                  </a:lnTo>
                  <a:lnTo>
                    <a:pt x="2093" y="25"/>
                  </a:lnTo>
                  <a:lnTo>
                    <a:pt x="2081" y="25"/>
                  </a:lnTo>
                  <a:lnTo>
                    <a:pt x="2067" y="25"/>
                  </a:lnTo>
                  <a:lnTo>
                    <a:pt x="2066" y="25"/>
                  </a:lnTo>
                  <a:lnTo>
                    <a:pt x="2063" y="25"/>
                  </a:lnTo>
                  <a:lnTo>
                    <a:pt x="2050" y="25"/>
                  </a:lnTo>
                  <a:lnTo>
                    <a:pt x="2037" y="25"/>
                  </a:lnTo>
                  <a:lnTo>
                    <a:pt x="2023" y="25"/>
                  </a:lnTo>
                  <a:lnTo>
                    <a:pt x="2011" y="25"/>
                  </a:lnTo>
                  <a:lnTo>
                    <a:pt x="1997" y="25"/>
                  </a:lnTo>
                  <a:lnTo>
                    <a:pt x="1985" y="25"/>
                  </a:lnTo>
                  <a:lnTo>
                    <a:pt x="1971" y="25"/>
                  </a:lnTo>
                  <a:lnTo>
                    <a:pt x="1959" y="23"/>
                  </a:lnTo>
                  <a:lnTo>
                    <a:pt x="1948" y="23"/>
                  </a:lnTo>
                  <a:lnTo>
                    <a:pt x="1945" y="23"/>
                  </a:lnTo>
                  <a:lnTo>
                    <a:pt x="1933" y="23"/>
                  </a:lnTo>
                  <a:lnTo>
                    <a:pt x="1919" y="23"/>
                  </a:lnTo>
                  <a:lnTo>
                    <a:pt x="1905" y="23"/>
                  </a:lnTo>
                  <a:lnTo>
                    <a:pt x="1893" y="23"/>
                  </a:lnTo>
                  <a:lnTo>
                    <a:pt x="1880" y="23"/>
                  </a:lnTo>
                  <a:lnTo>
                    <a:pt x="1867" y="23"/>
                  </a:lnTo>
                  <a:lnTo>
                    <a:pt x="1854" y="23"/>
                  </a:lnTo>
                  <a:lnTo>
                    <a:pt x="1841" y="23"/>
                  </a:lnTo>
                  <a:lnTo>
                    <a:pt x="1828" y="23"/>
                  </a:lnTo>
                  <a:lnTo>
                    <a:pt x="1814" y="23"/>
                  </a:lnTo>
                  <a:lnTo>
                    <a:pt x="1802" y="23"/>
                  </a:lnTo>
                  <a:lnTo>
                    <a:pt x="1788" y="23"/>
                  </a:lnTo>
                  <a:lnTo>
                    <a:pt x="1776" y="23"/>
                  </a:lnTo>
                  <a:lnTo>
                    <a:pt x="1762" y="21"/>
                  </a:lnTo>
                  <a:lnTo>
                    <a:pt x="1750" y="21"/>
                  </a:lnTo>
                  <a:lnTo>
                    <a:pt x="1736" y="21"/>
                  </a:lnTo>
                  <a:lnTo>
                    <a:pt x="1722" y="21"/>
                  </a:lnTo>
                  <a:lnTo>
                    <a:pt x="1710" y="21"/>
                  </a:lnTo>
                  <a:lnTo>
                    <a:pt x="1696" y="21"/>
                  </a:lnTo>
                  <a:lnTo>
                    <a:pt x="1684" y="21"/>
                  </a:lnTo>
                  <a:lnTo>
                    <a:pt x="1671" y="21"/>
                  </a:lnTo>
                  <a:lnTo>
                    <a:pt x="1658" y="21"/>
                  </a:lnTo>
                  <a:lnTo>
                    <a:pt x="1645" y="21"/>
                  </a:lnTo>
                  <a:lnTo>
                    <a:pt x="1631" y="21"/>
                  </a:lnTo>
                  <a:lnTo>
                    <a:pt x="1619" y="21"/>
                  </a:lnTo>
                  <a:lnTo>
                    <a:pt x="1605" y="21"/>
                  </a:lnTo>
                  <a:lnTo>
                    <a:pt x="1593" y="21"/>
                  </a:lnTo>
                  <a:lnTo>
                    <a:pt x="1579" y="20"/>
                  </a:lnTo>
                  <a:lnTo>
                    <a:pt x="1567" y="20"/>
                  </a:lnTo>
                  <a:lnTo>
                    <a:pt x="1553" y="20"/>
                  </a:lnTo>
                  <a:lnTo>
                    <a:pt x="1541" y="20"/>
                  </a:lnTo>
                  <a:lnTo>
                    <a:pt x="1527" y="20"/>
                  </a:lnTo>
                  <a:lnTo>
                    <a:pt x="1513" y="20"/>
                  </a:lnTo>
                  <a:lnTo>
                    <a:pt x="1501" y="20"/>
                  </a:lnTo>
                  <a:lnTo>
                    <a:pt x="1487" y="20"/>
                  </a:lnTo>
                  <a:lnTo>
                    <a:pt x="1475" y="20"/>
                  </a:lnTo>
                  <a:lnTo>
                    <a:pt x="1461" y="20"/>
                  </a:lnTo>
                  <a:lnTo>
                    <a:pt x="1448" y="20"/>
                  </a:lnTo>
                  <a:lnTo>
                    <a:pt x="1436" y="20"/>
                  </a:lnTo>
                  <a:lnTo>
                    <a:pt x="1422" y="20"/>
                  </a:lnTo>
                  <a:lnTo>
                    <a:pt x="1419" y="20"/>
                  </a:lnTo>
                  <a:lnTo>
                    <a:pt x="1410" y="20"/>
                  </a:lnTo>
                  <a:lnTo>
                    <a:pt x="1396" y="20"/>
                  </a:lnTo>
                  <a:lnTo>
                    <a:pt x="1384" y="20"/>
                  </a:lnTo>
                  <a:lnTo>
                    <a:pt x="1370" y="20"/>
                  </a:lnTo>
                  <a:lnTo>
                    <a:pt x="1368" y="20"/>
                  </a:lnTo>
                  <a:lnTo>
                    <a:pt x="1358" y="20"/>
                  </a:lnTo>
                  <a:lnTo>
                    <a:pt x="1344" y="20"/>
                  </a:lnTo>
                  <a:lnTo>
                    <a:pt x="1330" y="20"/>
                  </a:lnTo>
                  <a:lnTo>
                    <a:pt x="1326" y="20"/>
                  </a:lnTo>
                  <a:lnTo>
                    <a:pt x="1313" y="20"/>
                  </a:lnTo>
                  <a:lnTo>
                    <a:pt x="1300" y="20"/>
                  </a:lnTo>
                  <a:lnTo>
                    <a:pt x="1288" y="20"/>
                  </a:lnTo>
                  <a:lnTo>
                    <a:pt x="1274" y="20"/>
                  </a:lnTo>
                  <a:lnTo>
                    <a:pt x="1262" y="18"/>
                  </a:lnTo>
                  <a:lnTo>
                    <a:pt x="1248" y="18"/>
                  </a:lnTo>
                  <a:lnTo>
                    <a:pt x="1234" y="18"/>
                  </a:lnTo>
                  <a:lnTo>
                    <a:pt x="1225" y="18"/>
                  </a:lnTo>
                  <a:lnTo>
                    <a:pt x="1222" y="18"/>
                  </a:lnTo>
                  <a:lnTo>
                    <a:pt x="1208" y="18"/>
                  </a:lnTo>
                  <a:lnTo>
                    <a:pt x="1196" y="18"/>
                  </a:lnTo>
                  <a:lnTo>
                    <a:pt x="1182" y="18"/>
                  </a:lnTo>
                  <a:lnTo>
                    <a:pt x="1169" y="18"/>
                  </a:lnTo>
                  <a:lnTo>
                    <a:pt x="1165" y="18"/>
                  </a:lnTo>
                  <a:lnTo>
                    <a:pt x="1153" y="29"/>
                  </a:lnTo>
                  <a:lnTo>
                    <a:pt x="1140" y="40"/>
                  </a:lnTo>
                  <a:lnTo>
                    <a:pt x="1127" y="50"/>
                  </a:lnTo>
                  <a:lnTo>
                    <a:pt x="1118" y="58"/>
                  </a:lnTo>
                  <a:lnTo>
                    <a:pt x="1104" y="61"/>
                  </a:lnTo>
                  <a:lnTo>
                    <a:pt x="1092" y="66"/>
                  </a:lnTo>
                  <a:lnTo>
                    <a:pt x="1079" y="69"/>
                  </a:lnTo>
                  <a:lnTo>
                    <a:pt x="1072" y="72"/>
                  </a:lnTo>
                  <a:lnTo>
                    <a:pt x="1060" y="81"/>
                  </a:lnTo>
                  <a:lnTo>
                    <a:pt x="1059" y="83"/>
                  </a:lnTo>
                  <a:lnTo>
                    <a:pt x="1046" y="93"/>
                  </a:lnTo>
                  <a:lnTo>
                    <a:pt x="1034" y="104"/>
                  </a:lnTo>
                  <a:lnTo>
                    <a:pt x="1025" y="113"/>
                  </a:lnTo>
                  <a:lnTo>
                    <a:pt x="1016" y="116"/>
                  </a:lnTo>
                  <a:lnTo>
                    <a:pt x="1013" y="119"/>
                  </a:lnTo>
                  <a:lnTo>
                    <a:pt x="999" y="124"/>
                  </a:lnTo>
                  <a:lnTo>
                    <a:pt x="987" y="130"/>
                  </a:lnTo>
                  <a:lnTo>
                    <a:pt x="975" y="136"/>
                  </a:lnTo>
                  <a:lnTo>
                    <a:pt x="961" y="142"/>
                  </a:lnTo>
                  <a:lnTo>
                    <a:pt x="956" y="144"/>
                  </a:lnTo>
                  <a:lnTo>
                    <a:pt x="949" y="148"/>
                  </a:lnTo>
                  <a:lnTo>
                    <a:pt x="935" y="153"/>
                  </a:lnTo>
                  <a:lnTo>
                    <a:pt x="932" y="154"/>
                  </a:lnTo>
                  <a:lnTo>
                    <a:pt x="923" y="159"/>
                  </a:lnTo>
                  <a:lnTo>
                    <a:pt x="911" y="165"/>
                  </a:lnTo>
                  <a:lnTo>
                    <a:pt x="897" y="171"/>
                  </a:lnTo>
                  <a:lnTo>
                    <a:pt x="885" y="177"/>
                  </a:lnTo>
                  <a:lnTo>
                    <a:pt x="871" y="182"/>
                  </a:lnTo>
                  <a:lnTo>
                    <a:pt x="859" y="188"/>
                  </a:lnTo>
                  <a:lnTo>
                    <a:pt x="847" y="194"/>
                  </a:lnTo>
                  <a:lnTo>
                    <a:pt x="833" y="200"/>
                  </a:lnTo>
                  <a:lnTo>
                    <a:pt x="821" y="206"/>
                  </a:lnTo>
                  <a:lnTo>
                    <a:pt x="819" y="206"/>
                  </a:lnTo>
                  <a:lnTo>
                    <a:pt x="807" y="206"/>
                  </a:lnTo>
                  <a:lnTo>
                    <a:pt x="793" y="205"/>
                  </a:lnTo>
                  <a:lnTo>
                    <a:pt x="781" y="203"/>
                  </a:lnTo>
                  <a:lnTo>
                    <a:pt x="767" y="202"/>
                  </a:lnTo>
                  <a:lnTo>
                    <a:pt x="754" y="200"/>
                  </a:lnTo>
                  <a:lnTo>
                    <a:pt x="741" y="200"/>
                  </a:lnTo>
                  <a:lnTo>
                    <a:pt x="728" y="199"/>
                  </a:lnTo>
                  <a:lnTo>
                    <a:pt x="715" y="197"/>
                  </a:lnTo>
                  <a:lnTo>
                    <a:pt x="702" y="197"/>
                  </a:lnTo>
                  <a:lnTo>
                    <a:pt x="688" y="195"/>
                  </a:lnTo>
                  <a:lnTo>
                    <a:pt x="676" y="194"/>
                  </a:lnTo>
                  <a:lnTo>
                    <a:pt x="670" y="192"/>
                  </a:lnTo>
                  <a:lnTo>
                    <a:pt x="670" y="194"/>
                  </a:lnTo>
                  <a:lnTo>
                    <a:pt x="657" y="195"/>
                  </a:lnTo>
                  <a:lnTo>
                    <a:pt x="644" y="197"/>
                  </a:lnTo>
                  <a:lnTo>
                    <a:pt x="631" y="200"/>
                  </a:lnTo>
                  <a:lnTo>
                    <a:pt x="618" y="202"/>
                  </a:lnTo>
                  <a:lnTo>
                    <a:pt x="615" y="202"/>
                  </a:lnTo>
                  <a:lnTo>
                    <a:pt x="612" y="202"/>
                  </a:lnTo>
                  <a:lnTo>
                    <a:pt x="609" y="200"/>
                  </a:lnTo>
                  <a:lnTo>
                    <a:pt x="606" y="197"/>
                  </a:lnTo>
                  <a:lnTo>
                    <a:pt x="601" y="195"/>
                  </a:lnTo>
                  <a:lnTo>
                    <a:pt x="598" y="194"/>
                  </a:lnTo>
                  <a:lnTo>
                    <a:pt x="593" y="194"/>
                  </a:lnTo>
                  <a:lnTo>
                    <a:pt x="590" y="192"/>
                  </a:lnTo>
                  <a:lnTo>
                    <a:pt x="587" y="191"/>
                  </a:lnTo>
                  <a:lnTo>
                    <a:pt x="586" y="191"/>
                  </a:lnTo>
                  <a:lnTo>
                    <a:pt x="583" y="189"/>
                  </a:lnTo>
                  <a:lnTo>
                    <a:pt x="580" y="188"/>
                  </a:lnTo>
                  <a:lnTo>
                    <a:pt x="575" y="186"/>
                  </a:lnTo>
                  <a:lnTo>
                    <a:pt x="572" y="183"/>
                  </a:lnTo>
                  <a:lnTo>
                    <a:pt x="569" y="183"/>
                  </a:lnTo>
                  <a:lnTo>
                    <a:pt x="564" y="182"/>
                  </a:lnTo>
                  <a:lnTo>
                    <a:pt x="561" y="180"/>
                  </a:lnTo>
                  <a:lnTo>
                    <a:pt x="557" y="179"/>
                  </a:lnTo>
                  <a:lnTo>
                    <a:pt x="554" y="179"/>
                  </a:lnTo>
                  <a:lnTo>
                    <a:pt x="549" y="177"/>
                  </a:lnTo>
                  <a:lnTo>
                    <a:pt x="545" y="177"/>
                  </a:lnTo>
                  <a:lnTo>
                    <a:pt x="540" y="176"/>
                  </a:lnTo>
                  <a:lnTo>
                    <a:pt x="535" y="176"/>
                  </a:lnTo>
                  <a:lnTo>
                    <a:pt x="531" y="176"/>
                  </a:lnTo>
                  <a:lnTo>
                    <a:pt x="526" y="176"/>
                  </a:lnTo>
                  <a:lnTo>
                    <a:pt x="522" y="176"/>
                  </a:lnTo>
                  <a:lnTo>
                    <a:pt x="516" y="176"/>
                  </a:lnTo>
                  <a:lnTo>
                    <a:pt x="511" y="176"/>
                  </a:lnTo>
                  <a:lnTo>
                    <a:pt x="506" y="177"/>
                  </a:lnTo>
                  <a:lnTo>
                    <a:pt x="502" y="177"/>
                  </a:lnTo>
                  <a:lnTo>
                    <a:pt x="497" y="179"/>
                  </a:lnTo>
                  <a:lnTo>
                    <a:pt x="493" y="180"/>
                  </a:lnTo>
                  <a:lnTo>
                    <a:pt x="490" y="182"/>
                  </a:lnTo>
                  <a:lnTo>
                    <a:pt x="487" y="183"/>
                  </a:lnTo>
                  <a:lnTo>
                    <a:pt x="482" y="185"/>
                  </a:lnTo>
                  <a:lnTo>
                    <a:pt x="477" y="186"/>
                  </a:lnTo>
                  <a:lnTo>
                    <a:pt x="474" y="188"/>
                  </a:lnTo>
                  <a:lnTo>
                    <a:pt x="473" y="191"/>
                  </a:lnTo>
                  <a:lnTo>
                    <a:pt x="468" y="192"/>
                  </a:lnTo>
                  <a:lnTo>
                    <a:pt x="465" y="194"/>
                  </a:lnTo>
                  <a:lnTo>
                    <a:pt x="464" y="195"/>
                  </a:lnTo>
                  <a:lnTo>
                    <a:pt x="450" y="191"/>
                  </a:lnTo>
                  <a:lnTo>
                    <a:pt x="438" y="186"/>
                  </a:lnTo>
                  <a:lnTo>
                    <a:pt x="432" y="183"/>
                  </a:lnTo>
                  <a:lnTo>
                    <a:pt x="419" y="189"/>
                  </a:lnTo>
                  <a:lnTo>
                    <a:pt x="413" y="192"/>
                  </a:lnTo>
                  <a:lnTo>
                    <a:pt x="407" y="195"/>
                  </a:lnTo>
                  <a:lnTo>
                    <a:pt x="393" y="203"/>
                  </a:lnTo>
                  <a:lnTo>
                    <a:pt x="381" y="209"/>
                  </a:lnTo>
                  <a:lnTo>
                    <a:pt x="369" y="215"/>
                  </a:lnTo>
                  <a:lnTo>
                    <a:pt x="355" y="221"/>
                  </a:lnTo>
                  <a:lnTo>
                    <a:pt x="343" y="229"/>
                  </a:lnTo>
                  <a:lnTo>
                    <a:pt x="329" y="235"/>
                  </a:lnTo>
                  <a:lnTo>
                    <a:pt x="317" y="241"/>
                  </a:lnTo>
                  <a:lnTo>
                    <a:pt x="305" y="247"/>
                  </a:lnTo>
                  <a:lnTo>
                    <a:pt x="297" y="252"/>
                  </a:lnTo>
                  <a:lnTo>
                    <a:pt x="297" y="255"/>
                  </a:lnTo>
                  <a:lnTo>
                    <a:pt x="294" y="258"/>
                  </a:lnTo>
                  <a:lnTo>
                    <a:pt x="291" y="260"/>
                  </a:lnTo>
                  <a:lnTo>
                    <a:pt x="287" y="260"/>
                  </a:lnTo>
                  <a:lnTo>
                    <a:pt x="282" y="260"/>
                  </a:lnTo>
                  <a:lnTo>
                    <a:pt x="279" y="258"/>
                  </a:lnTo>
                  <a:lnTo>
                    <a:pt x="274" y="257"/>
                  </a:lnTo>
                  <a:lnTo>
                    <a:pt x="271" y="255"/>
                  </a:lnTo>
                  <a:lnTo>
                    <a:pt x="267" y="255"/>
                  </a:lnTo>
                  <a:lnTo>
                    <a:pt x="262" y="253"/>
                  </a:lnTo>
                  <a:lnTo>
                    <a:pt x="256" y="255"/>
                  </a:lnTo>
                  <a:lnTo>
                    <a:pt x="252" y="255"/>
                  </a:lnTo>
                  <a:lnTo>
                    <a:pt x="247" y="257"/>
                  </a:lnTo>
                  <a:lnTo>
                    <a:pt x="244" y="258"/>
                  </a:lnTo>
                  <a:lnTo>
                    <a:pt x="239" y="258"/>
                  </a:lnTo>
                  <a:lnTo>
                    <a:pt x="235" y="260"/>
                  </a:lnTo>
                  <a:lnTo>
                    <a:pt x="232" y="261"/>
                  </a:lnTo>
                  <a:lnTo>
                    <a:pt x="227" y="263"/>
                  </a:lnTo>
                  <a:lnTo>
                    <a:pt x="223" y="263"/>
                  </a:lnTo>
                  <a:lnTo>
                    <a:pt x="218" y="264"/>
                  </a:lnTo>
                  <a:lnTo>
                    <a:pt x="216" y="264"/>
                  </a:lnTo>
                  <a:lnTo>
                    <a:pt x="213" y="266"/>
                  </a:lnTo>
                  <a:lnTo>
                    <a:pt x="210" y="266"/>
                  </a:lnTo>
                  <a:lnTo>
                    <a:pt x="206" y="267"/>
                  </a:lnTo>
                  <a:lnTo>
                    <a:pt x="200" y="267"/>
                  </a:lnTo>
                  <a:lnTo>
                    <a:pt x="197" y="266"/>
                  </a:lnTo>
                  <a:lnTo>
                    <a:pt x="194" y="266"/>
                  </a:lnTo>
                  <a:lnTo>
                    <a:pt x="189" y="264"/>
                  </a:lnTo>
                  <a:lnTo>
                    <a:pt x="186" y="263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2" y="260"/>
                  </a:lnTo>
                  <a:lnTo>
                    <a:pt x="168" y="261"/>
                  </a:lnTo>
                  <a:lnTo>
                    <a:pt x="165" y="261"/>
                  </a:lnTo>
                  <a:lnTo>
                    <a:pt x="160" y="263"/>
                  </a:lnTo>
                  <a:lnTo>
                    <a:pt x="155" y="263"/>
                  </a:lnTo>
                  <a:lnTo>
                    <a:pt x="149" y="263"/>
                  </a:lnTo>
                  <a:lnTo>
                    <a:pt x="145" y="264"/>
                  </a:lnTo>
                  <a:lnTo>
                    <a:pt x="140" y="264"/>
                  </a:lnTo>
                  <a:lnTo>
                    <a:pt x="134" y="264"/>
                  </a:lnTo>
                  <a:lnTo>
                    <a:pt x="129" y="264"/>
                  </a:lnTo>
                  <a:lnTo>
                    <a:pt x="126" y="263"/>
                  </a:lnTo>
                  <a:lnTo>
                    <a:pt x="123" y="261"/>
                  </a:lnTo>
                  <a:lnTo>
                    <a:pt x="119" y="260"/>
                  </a:lnTo>
                  <a:lnTo>
                    <a:pt x="114" y="260"/>
                  </a:lnTo>
                  <a:lnTo>
                    <a:pt x="110" y="258"/>
                  </a:lnTo>
                  <a:lnTo>
                    <a:pt x="93" y="258"/>
                  </a:lnTo>
                  <a:lnTo>
                    <a:pt x="94" y="255"/>
                  </a:lnTo>
                  <a:lnTo>
                    <a:pt x="94" y="253"/>
                  </a:lnTo>
                  <a:lnTo>
                    <a:pt x="94" y="252"/>
                  </a:lnTo>
                  <a:lnTo>
                    <a:pt x="93" y="252"/>
                  </a:lnTo>
                  <a:lnTo>
                    <a:pt x="93" y="253"/>
                  </a:lnTo>
                  <a:lnTo>
                    <a:pt x="91" y="257"/>
                  </a:lnTo>
                  <a:lnTo>
                    <a:pt x="91" y="258"/>
                  </a:lnTo>
                  <a:lnTo>
                    <a:pt x="79" y="258"/>
                  </a:lnTo>
                  <a:lnTo>
                    <a:pt x="61" y="276"/>
                  </a:lnTo>
                  <a:lnTo>
                    <a:pt x="58" y="273"/>
                  </a:lnTo>
                  <a:lnTo>
                    <a:pt x="56" y="273"/>
                  </a:lnTo>
                  <a:lnTo>
                    <a:pt x="53" y="269"/>
                  </a:lnTo>
                  <a:lnTo>
                    <a:pt x="47" y="261"/>
                  </a:lnTo>
                  <a:lnTo>
                    <a:pt x="43" y="253"/>
                  </a:lnTo>
                  <a:lnTo>
                    <a:pt x="39" y="250"/>
                  </a:lnTo>
                  <a:lnTo>
                    <a:pt x="35" y="243"/>
                  </a:lnTo>
                  <a:lnTo>
                    <a:pt x="32" y="243"/>
                  </a:lnTo>
                  <a:lnTo>
                    <a:pt x="30" y="241"/>
                  </a:lnTo>
                  <a:lnTo>
                    <a:pt x="30" y="240"/>
                  </a:lnTo>
                  <a:lnTo>
                    <a:pt x="30" y="238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1" y="231"/>
                  </a:lnTo>
                  <a:lnTo>
                    <a:pt x="20" y="231"/>
                  </a:lnTo>
                  <a:lnTo>
                    <a:pt x="18" y="231"/>
                  </a:lnTo>
                  <a:lnTo>
                    <a:pt x="18" y="228"/>
                  </a:lnTo>
                  <a:lnTo>
                    <a:pt x="15" y="224"/>
                  </a:lnTo>
                  <a:lnTo>
                    <a:pt x="14" y="224"/>
                  </a:lnTo>
                  <a:lnTo>
                    <a:pt x="12" y="224"/>
                  </a:lnTo>
                  <a:lnTo>
                    <a:pt x="12" y="221"/>
                  </a:lnTo>
                  <a:lnTo>
                    <a:pt x="9" y="217"/>
                  </a:lnTo>
                  <a:lnTo>
                    <a:pt x="9" y="212"/>
                  </a:lnTo>
                  <a:lnTo>
                    <a:pt x="7" y="212"/>
                  </a:lnTo>
                  <a:lnTo>
                    <a:pt x="7" y="211"/>
                  </a:lnTo>
                  <a:lnTo>
                    <a:pt x="7" y="209"/>
                  </a:lnTo>
                  <a:lnTo>
                    <a:pt x="7" y="208"/>
                  </a:lnTo>
                  <a:lnTo>
                    <a:pt x="6" y="206"/>
                  </a:lnTo>
                  <a:lnTo>
                    <a:pt x="6" y="202"/>
                  </a:lnTo>
                  <a:lnTo>
                    <a:pt x="4" y="202"/>
                  </a:lnTo>
                  <a:lnTo>
                    <a:pt x="4" y="199"/>
                  </a:lnTo>
                  <a:lnTo>
                    <a:pt x="4" y="197"/>
                  </a:lnTo>
                  <a:lnTo>
                    <a:pt x="3" y="195"/>
                  </a:lnTo>
                  <a:lnTo>
                    <a:pt x="3" y="192"/>
                  </a:lnTo>
                  <a:lnTo>
                    <a:pt x="1" y="192"/>
                  </a:lnTo>
                  <a:lnTo>
                    <a:pt x="1" y="191"/>
                  </a:lnTo>
                  <a:lnTo>
                    <a:pt x="1" y="189"/>
                  </a:lnTo>
                  <a:lnTo>
                    <a:pt x="1" y="186"/>
                  </a:lnTo>
                  <a:lnTo>
                    <a:pt x="0" y="186"/>
                  </a:lnTo>
                  <a:lnTo>
                    <a:pt x="0" y="180"/>
                  </a:lnTo>
                  <a:lnTo>
                    <a:pt x="1" y="180"/>
                  </a:lnTo>
                  <a:lnTo>
                    <a:pt x="1" y="174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0" y="166"/>
                  </a:lnTo>
                  <a:lnTo>
                    <a:pt x="0" y="163"/>
                  </a:lnTo>
                  <a:lnTo>
                    <a:pt x="3" y="157"/>
                  </a:lnTo>
                  <a:lnTo>
                    <a:pt x="3" y="156"/>
                  </a:lnTo>
                  <a:lnTo>
                    <a:pt x="4" y="153"/>
                  </a:lnTo>
                  <a:lnTo>
                    <a:pt x="4" y="151"/>
                  </a:lnTo>
                  <a:lnTo>
                    <a:pt x="6" y="151"/>
                  </a:lnTo>
                  <a:lnTo>
                    <a:pt x="6" y="147"/>
                  </a:lnTo>
                  <a:lnTo>
                    <a:pt x="7" y="147"/>
                  </a:lnTo>
                  <a:lnTo>
                    <a:pt x="7" y="144"/>
                  </a:lnTo>
                  <a:lnTo>
                    <a:pt x="9" y="142"/>
                  </a:lnTo>
                  <a:lnTo>
                    <a:pt x="9" y="141"/>
                  </a:lnTo>
                  <a:lnTo>
                    <a:pt x="10" y="137"/>
                  </a:lnTo>
                  <a:lnTo>
                    <a:pt x="15" y="131"/>
                  </a:lnTo>
                  <a:lnTo>
                    <a:pt x="18" y="128"/>
                  </a:lnTo>
                  <a:lnTo>
                    <a:pt x="23" y="124"/>
                  </a:lnTo>
                  <a:lnTo>
                    <a:pt x="26" y="122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30" y="119"/>
                  </a:lnTo>
                  <a:lnTo>
                    <a:pt x="32" y="119"/>
                  </a:lnTo>
                  <a:lnTo>
                    <a:pt x="33" y="121"/>
                  </a:lnTo>
                  <a:lnTo>
                    <a:pt x="33" y="124"/>
                  </a:lnTo>
                  <a:lnTo>
                    <a:pt x="35" y="127"/>
                  </a:lnTo>
                  <a:lnTo>
                    <a:pt x="35" y="128"/>
                  </a:lnTo>
                  <a:lnTo>
                    <a:pt x="36" y="128"/>
                  </a:lnTo>
                  <a:lnTo>
                    <a:pt x="36" y="131"/>
                  </a:lnTo>
                  <a:lnTo>
                    <a:pt x="35" y="133"/>
                  </a:lnTo>
                  <a:lnTo>
                    <a:pt x="38" y="133"/>
                  </a:lnTo>
                  <a:lnTo>
                    <a:pt x="38" y="134"/>
                  </a:lnTo>
                  <a:lnTo>
                    <a:pt x="38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41" y="142"/>
                  </a:lnTo>
                  <a:lnTo>
                    <a:pt x="44" y="144"/>
                  </a:lnTo>
                  <a:lnTo>
                    <a:pt x="46" y="148"/>
                  </a:lnTo>
                  <a:lnTo>
                    <a:pt x="49" y="148"/>
                  </a:lnTo>
                  <a:lnTo>
                    <a:pt x="52" y="150"/>
                  </a:lnTo>
                  <a:lnTo>
                    <a:pt x="56" y="150"/>
                  </a:lnTo>
                  <a:lnTo>
                    <a:pt x="62" y="153"/>
                  </a:lnTo>
                  <a:lnTo>
                    <a:pt x="64" y="154"/>
                  </a:lnTo>
                  <a:lnTo>
                    <a:pt x="70" y="154"/>
                  </a:lnTo>
                  <a:lnTo>
                    <a:pt x="72" y="153"/>
                  </a:lnTo>
                  <a:lnTo>
                    <a:pt x="75" y="151"/>
                  </a:lnTo>
                  <a:lnTo>
                    <a:pt x="79" y="151"/>
                  </a:lnTo>
                  <a:lnTo>
                    <a:pt x="78" y="154"/>
                  </a:lnTo>
                  <a:lnTo>
                    <a:pt x="76" y="154"/>
                  </a:lnTo>
                  <a:lnTo>
                    <a:pt x="75" y="156"/>
                  </a:lnTo>
                  <a:lnTo>
                    <a:pt x="76" y="156"/>
                  </a:lnTo>
                  <a:lnTo>
                    <a:pt x="79" y="154"/>
                  </a:lnTo>
                  <a:lnTo>
                    <a:pt x="84" y="154"/>
                  </a:lnTo>
                  <a:lnTo>
                    <a:pt x="87" y="156"/>
                  </a:lnTo>
                  <a:lnTo>
                    <a:pt x="87" y="157"/>
                  </a:lnTo>
                  <a:lnTo>
                    <a:pt x="87" y="160"/>
                  </a:lnTo>
                  <a:lnTo>
                    <a:pt x="87" y="162"/>
                  </a:lnTo>
                  <a:lnTo>
                    <a:pt x="87" y="163"/>
                  </a:lnTo>
                  <a:lnTo>
                    <a:pt x="84" y="168"/>
                  </a:lnTo>
                  <a:lnTo>
                    <a:pt x="82" y="170"/>
                  </a:lnTo>
                  <a:lnTo>
                    <a:pt x="81" y="171"/>
                  </a:lnTo>
                  <a:lnTo>
                    <a:pt x="78" y="174"/>
                  </a:lnTo>
                  <a:lnTo>
                    <a:pt x="75" y="174"/>
                  </a:lnTo>
                  <a:lnTo>
                    <a:pt x="72" y="177"/>
                  </a:lnTo>
                  <a:lnTo>
                    <a:pt x="72" y="179"/>
                  </a:lnTo>
                  <a:lnTo>
                    <a:pt x="72" y="182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9" y="180"/>
                  </a:lnTo>
                  <a:lnTo>
                    <a:pt x="87" y="188"/>
                  </a:lnTo>
                  <a:lnTo>
                    <a:pt x="90" y="188"/>
                  </a:lnTo>
                  <a:lnTo>
                    <a:pt x="93" y="192"/>
                  </a:lnTo>
                  <a:lnTo>
                    <a:pt x="94" y="191"/>
                  </a:lnTo>
                  <a:lnTo>
                    <a:pt x="93" y="191"/>
                  </a:lnTo>
                  <a:lnTo>
                    <a:pt x="93" y="189"/>
                  </a:lnTo>
                  <a:lnTo>
                    <a:pt x="91" y="188"/>
                  </a:lnTo>
                  <a:lnTo>
                    <a:pt x="91" y="186"/>
                  </a:lnTo>
                  <a:lnTo>
                    <a:pt x="91" y="185"/>
                  </a:lnTo>
                  <a:lnTo>
                    <a:pt x="90" y="183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87" y="182"/>
                  </a:lnTo>
                  <a:lnTo>
                    <a:pt x="84" y="179"/>
                  </a:lnTo>
                  <a:lnTo>
                    <a:pt x="79" y="176"/>
                  </a:lnTo>
                  <a:lnTo>
                    <a:pt x="81" y="174"/>
                  </a:lnTo>
                  <a:lnTo>
                    <a:pt x="85" y="174"/>
                  </a:lnTo>
                  <a:lnTo>
                    <a:pt x="90" y="170"/>
                  </a:lnTo>
                  <a:lnTo>
                    <a:pt x="93" y="171"/>
                  </a:lnTo>
                  <a:lnTo>
                    <a:pt x="94" y="171"/>
                  </a:lnTo>
                  <a:lnTo>
                    <a:pt x="93" y="170"/>
                  </a:lnTo>
                  <a:lnTo>
                    <a:pt x="93" y="168"/>
                  </a:lnTo>
                  <a:lnTo>
                    <a:pt x="90" y="166"/>
                  </a:lnTo>
                  <a:lnTo>
                    <a:pt x="90" y="165"/>
                  </a:lnTo>
                  <a:lnTo>
                    <a:pt x="94" y="160"/>
                  </a:lnTo>
                  <a:lnTo>
                    <a:pt x="97" y="159"/>
                  </a:lnTo>
                  <a:lnTo>
                    <a:pt x="96" y="159"/>
                  </a:lnTo>
                  <a:lnTo>
                    <a:pt x="94" y="157"/>
                  </a:lnTo>
                  <a:lnTo>
                    <a:pt x="97" y="154"/>
                  </a:lnTo>
                  <a:lnTo>
                    <a:pt x="93" y="154"/>
                  </a:lnTo>
                  <a:lnTo>
                    <a:pt x="91" y="151"/>
                  </a:lnTo>
                  <a:lnTo>
                    <a:pt x="90" y="147"/>
                  </a:lnTo>
                  <a:lnTo>
                    <a:pt x="85" y="142"/>
                  </a:lnTo>
                  <a:lnTo>
                    <a:pt x="85" y="137"/>
                  </a:lnTo>
                  <a:lnTo>
                    <a:pt x="87" y="137"/>
                  </a:lnTo>
                  <a:lnTo>
                    <a:pt x="87" y="128"/>
                  </a:lnTo>
                  <a:lnTo>
                    <a:pt x="88" y="127"/>
                  </a:lnTo>
                  <a:lnTo>
                    <a:pt x="88" y="125"/>
                  </a:lnTo>
                  <a:lnTo>
                    <a:pt x="85" y="122"/>
                  </a:lnTo>
                  <a:lnTo>
                    <a:pt x="85" y="121"/>
                  </a:lnTo>
                  <a:lnTo>
                    <a:pt x="84" y="119"/>
                  </a:lnTo>
                  <a:lnTo>
                    <a:pt x="84" y="118"/>
                  </a:lnTo>
                  <a:lnTo>
                    <a:pt x="87" y="115"/>
                  </a:lnTo>
                  <a:lnTo>
                    <a:pt x="90" y="110"/>
                  </a:lnTo>
                  <a:lnTo>
                    <a:pt x="93" y="110"/>
                  </a:lnTo>
                  <a:lnTo>
                    <a:pt x="93" y="108"/>
                  </a:lnTo>
                  <a:lnTo>
                    <a:pt x="96" y="108"/>
                  </a:lnTo>
                  <a:lnTo>
                    <a:pt x="99" y="105"/>
                  </a:lnTo>
                  <a:lnTo>
                    <a:pt x="101" y="105"/>
                  </a:lnTo>
                  <a:lnTo>
                    <a:pt x="104" y="107"/>
                  </a:lnTo>
                  <a:lnTo>
                    <a:pt x="110" y="107"/>
                  </a:lnTo>
                  <a:lnTo>
                    <a:pt x="110" y="105"/>
                  </a:lnTo>
                  <a:lnTo>
                    <a:pt x="111" y="105"/>
                  </a:lnTo>
                  <a:lnTo>
                    <a:pt x="111" y="104"/>
                  </a:lnTo>
                  <a:lnTo>
                    <a:pt x="113" y="102"/>
                  </a:lnTo>
                  <a:lnTo>
                    <a:pt x="117" y="96"/>
                  </a:lnTo>
                  <a:lnTo>
                    <a:pt x="122" y="93"/>
                  </a:lnTo>
                  <a:lnTo>
                    <a:pt x="123" y="92"/>
                  </a:lnTo>
                  <a:lnTo>
                    <a:pt x="125" y="90"/>
                  </a:lnTo>
                  <a:lnTo>
                    <a:pt x="126" y="87"/>
                  </a:lnTo>
                  <a:lnTo>
                    <a:pt x="129" y="81"/>
                  </a:lnTo>
                  <a:lnTo>
                    <a:pt x="131" y="79"/>
                  </a:lnTo>
                  <a:lnTo>
                    <a:pt x="133" y="78"/>
                  </a:lnTo>
                  <a:lnTo>
                    <a:pt x="134" y="78"/>
                  </a:lnTo>
                  <a:lnTo>
                    <a:pt x="134" y="75"/>
                  </a:lnTo>
                  <a:lnTo>
                    <a:pt x="134" y="72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5" y="66"/>
                  </a:lnTo>
                  <a:lnTo>
                    <a:pt x="146" y="66"/>
                  </a:lnTo>
                  <a:lnTo>
                    <a:pt x="149" y="63"/>
                  </a:lnTo>
                  <a:lnTo>
                    <a:pt x="148" y="61"/>
                  </a:lnTo>
                  <a:lnTo>
                    <a:pt x="148" y="60"/>
                  </a:lnTo>
                  <a:lnTo>
                    <a:pt x="149" y="58"/>
                  </a:lnTo>
                  <a:lnTo>
                    <a:pt x="152" y="55"/>
                  </a:lnTo>
                  <a:lnTo>
                    <a:pt x="154" y="55"/>
                  </a:lnTo>
                  <a:lnTo>
                    <a:pt x="155" y="54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5"/>
                  </a:lnTo>
                  <a:lnTo>
                    <a:pt x="165" y="57"/>
                  </a:lnTo>
                  <a:lnTo>
                    <a:pt x="165" y="60"/>
                  </a:lnTo>
                  <a:lnTo>
                    <a:pt x="166" y="61"/>
                  </a:lnTo>
                  <a:lnTo>
                    <a:pt x="168" y="61"/>
                  </a:lnTo>
                  <a:lnTo>
                    <a:pt x="168" y="60"/>
                  </a:lnTo>
                  <a:lnTo>
                    <a:pt x="169" y="58"/>
                  </a:lnTo>
                  <a:lnTo>
                    <a:pt x="172" y="58"/>
                  </a:lnTo>
                  <a:lnTo>
                    <a:pt x="175" y="60"/>
                  </a:lnTo>
                  <a:lnTo>
                    <a:pt x="180" y="64"/>
                  </a:lnTo>
                  <a:lnTo>
                    <a:pt x="189" y="73"/>
                  </a:lnTo>
                  <a:lnTo>
                    <a:pt x="191" y="76"/>
                  </a:lnTo>
                  <a:lnTo>
                    <a:pt x="191" y="78"/>
                  </a:lnTo>
                  <a:lnTo>
                    <a:pt x="189" y="79"/>
                  </a:lnTo>
                  <a:lnTo>
                    <a:pt x="189" y="83"/>
                  </a:lnTo>
                  <a:lnTo>
                    <a:pt x="187" y="84"/>
                  </a:lnTo>
                  <a:lnTo>
                    <a:pt x="186" y="86"/>
                  </a:lnTo>
                  <a:lnTo>
                    <a:pt x="187" y="87"/>
                  </a:lnTo>
                  <a:lnTo>
                    <a:pt x="187" y="99"/>
                  </a:lnTo>
                  <a:lnTo>
                    <a:pt x="189" y="102"/>
                  </a:lnTo>
                  <a:lnTo>
                    <a:pt x="189" y="104"/>
                  </a:lnTo>
                  <a:lnTo>
                    <a:pt x="191" y="105"/>
                  </a:lnTo>
                  <a:lnTo>
                    <a:pt x="191" y="108"/>
                  </a:lnTo>
                  <a:lnTo>
                    <a:pt x="191" y="110"/>
                  </a:lnTo>
                  <a:lnTo>
                    <a:pt x="192" y="112"/>
                  </a:lnTo>
                  <a:lnTo>
                    <a:pt x="192" y="113"/>
                  </a:lnTo>
                  <a:lnTo>
                    <a:pt x="192" y="116"/>
                  </a:lnTo>
                  <a:lnTo>
                    <a:pt x="194" y="116"/>
                  </a:lnTo>
                  <a:lnTo>
                    <a:pt x="197" y="118"/>
                  </a:lnTo>
                  <a:lnTo>
                    <a:pt x="198" y="118"/>
                  </a:lnTo>
                  <a:lnTo>
                    <a:pt x="200" y="119"/>
                  </a:lnTo>
                  <a:lnTo>
                    <a:pt x="200" y="121"/>
                  </a:lnTo>
                  <a:lnTo>
                    <a:pt x="198" y="122"/>
                  </a:lnTo>
                  <a:lnTo>
                    <a:pt x="197" y="124"/>
                  </a:lnTo>
                  <a:lnTo>
                    <a:pt x="197" y="125"/>
                  </a:lnTo>
                  <a:lnTo>
                    <a:pt x="198" y="127"/>
                  </a:lnTo>
                  <a:lnTo>
                    <a:pt x="198" y="125"/>
                  </a:lnTo>
                  <a:lnTo>
                    <a:pt x="200" y="121"/>
                  </a:lnTo>
                  <a:lnTo>
                    <a:pt x="201" y="121"/>
                  </a:lnTo>
                  <a:lnTo>
                    <a:pt x="203" y="124"/>
                  </a:lnTo>
                  <a:lnTo>
                    <a:pt x="206" y="124"/>
                  </a:lnTo>
                  <a:lnTo>
                    <a:pt x="206" y="122"/>
                  </a:lnTo>
                  <a:lnTo>
                    <a:pt x="207" y="121"/>
                  </a:lnTo>
                  <a:lnTo>
                    <a:pt x="209" y="119"/>
                  </a:lnTo>
                  <a:lnTo>
                    <a:pt x="213" y="115"/>
                  </a:lnTo>
                  <a:lnTo>
                    <a:pt x="212" y="113"/>
                  </a:lnTo>
                  <a:lnTo>
                    <a:pt x="210" y="113"/>
                  </a:lnTo>
                  <a:lnTo>
                    <a:pt x="207" y="113"/>
                  </a:lnTo>
                  <a:lnTo>
                    <a:pt x="204" y="116"/>
                  </a:lnTo>
                  <a:lnTo>
                    <a:pt x="203" y="116"/>
                  </a:lnTo>
                  <a:lnTo>
                    <a:pt x="198" y="116"/>
                  </a:lnTo>
                  <a:lnTo>
                    <a:pt x="195" y="113"/>
                  </a:lnTo>
                  <a:lnTo>
                    <a:pt x="195" y="105"/>
                  </a:lnTo>
                  <a:lnTo>
                    <a:pt x="195" y="102"/>
                  </a:lnTo>
                  <a:lnTo>
                    <a:pt x="194" y="102"/>
                  </a:lnTo>
                  <a:lnTo>
                    <a:pt x="194" y="101"/>
                  </a:lnTo>
                  <a:lnTo>
                    <a:pt x="197" y="101"/>
                  </a:lnTo>
                  <a:lnTo>
                    <a:pt x="198" y="99"/>
                  </a:lnTo>
                  <a:lnTo>
                    <a:pt x="195" y="99"/>
                  </a:lnTo>
                  <a:lnTo>
                    <a:pt x="194" y="98"/>
                  </a:lnTo>
                  <a:lnTo>
                    <a:pt x="192" y="98"/>
                  </a:lnTo>
                  <a:lnTo>
                    <a:pt x="192" y="93"/>
                  </a:lnTo>
                  <a:lnTo>
                    <a:pt x="191" y="93"/>
                  </a:lnTo>
                  <a:lnTo>
                    <a:pt x="191" y="90"/>
                  </a:lnTo>
                  <a:lnTo>
                    <a:pt x="192" y="90"/>
                  </a:lnTo>
                  <a:lnTo>
                    <a:pt x="195" y="89"/>
                  </a:lnTo>
                  <a:lnTo>
                    <a:pt x="200" y="86"/>
                  </a:lnTo>
                  <a:lnTo>
                    <a:pt x="201" y="84"/>
                  </a:lnTo>
                  <a:lnTo>
                    <a:pt x="204" y="86"/>
                  </a:lnTo>
                  <a:lnTo>
                    <a:pt x="206" y="84"/>
                  </a:lnTo>
                  <a:lnTo>
                    <a:pt x="207" y="84"/>
                  </a:lnTo>
                  <a:lnTo>
                    <a:pt x="209" y="83"/>
                  </a:lnTo>
                  <a:lnTo>
                    <a:pt x="215" y="83"/>
                  </a:lnTo>
                  <a:lnTo>
                    <a:pt x="218" y="84"/>
                  </a:lnTo>
                  <a:lnTo>
                    <a:pt x="221" y="86"/>
                  </a:lnTo>
                  <a:lnTo>
                    <a:pt x="224" y="86"/>
                  </a:lnTo>
                  <a:lnTo>
                    <a:pt x="226" y="87"/>
                  </a:lnTo>
                  <a:lnTo>
                    <a:pt x="227" y="87"/>
                  </a:lnTo>
                  <a:lnTo>
                    <a:pt x="229" y="87"/>
                  </a:lnTo>
                  <a:lnTo>
                    <a:pt x="230" y="87"/>
                  </a:lnTo>
                  <a:lnTo>
                    <a:pt x="230" y="89"/>
                  </a:lnTo>
                  <a:lnTo>
                    <a:pt x="238" y="87"/>
                  </a:lnTo>
                  <a:lnTo>
                    <a:pt x="238" y="89"/>
                  </a:lnTo>
                  <a:lnTo>
                    <a:pt x="244" y="89"/>
                  </a:lnTo>
                  <a:lnTo>
                    <a:pt x="247" y="89"/>
                  </a:lnTo>
                  <a:lnTo>
                    <a:pt x="249" y="90"/>
                  </a:lnTo>
                  <a:lnTo>
                    <a:pt x="252" y="92"/>
                  </a:lnTo>
                  <a:lnTo>
                    <a:pt x="252" y="93"/>
                  </a:lnTo>
                  <a:lnTo>
                    <a:pt x="253" y="95"/>
                  </a:lnTo>
                  <a:lnTo>
                    <a:pt x="255" y="95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8" y="98"/>
                  </a:lnTo>
                  <a:lnTo>
                    <a:pt x="255" y="99"/>
                  </a:lnTo>
                  <a:lnTo>
                    <a:pt x="252" y="98"/>
                  </a:lnTo>
                  <a:lnTo>
                    <a:pt x="253" y="99"/>
                  </a:lnTo>
                  <a:lnTo>
                    <a:pt x="253" y="101"/>
                  </a:lnTo>
                  <a:lnTo>
                    <a:pt x="250" y="105"/>
                  </a:lnTo>
                  <a:lnTo>
                    <a:pt x="250" y="107"/>
                  </a:lnTo>
                  <a:lnTo>
                    <a:pt x="250" y="108"/>
                  </a:lnTo>
                  <a:lnTo>
                    <a:pt x="252" y="107"/>
                  </a:lnTo>
                  <a:lnTo>
                    <a:pt x="253" y="104"/>
                  </a:lnTo>
                  <a:lnTo>
                    <a:pt x="253" y="102"/>
                  </a:lnTo>
                  <a:lnTo>
                    <a:pt x="255" y="101"/>
                  </a:lnTo>
                  <a:lnTo>
                    <a:pt x="258" y="101"/>
                  </a:lnTo>
                  <a:lnTo>
                    <a:pt x="261" y="101"/>
                  </a:lnTo>
                  <a:lnTo>
                    <a:pt x="264" y="104"/>
                  </a:lnTo>
                  <a:lnTo>
                    <a:pt x="267" y="105"/>
                  </a:lnTo>
                  <a:lnTo>
                    <a:pt x="268" y="105"/>
                  </a:lnTo>
                  <a:lnTo>
                    <a:pt x="271" y="107"/>
                  </a:lnTo>
                  <a:lnTo>
                    <a:pt x="274" y="108"/>
                  </a:lnTo>
                  <a:lnTo>
                    <a:pt x="276" y="110"/>
                  </a:lnTo>
                  <a:lnTo>
                    <a:pt x="277" y="110"/>
                  </a:lnTo>
                  <a:lnTo>
                    <a:pt x="282" y="108"/>
                  </a:lnTo>
                  <a:lnTo>
                    <a:pt x="287" y="108"/>
                  </a:lnTo>
                  <a:lnTo>
                    <a:pt x="288" y="108"/>
                  </a:lnTo>
                  <a:lnTo>
                    <a:pt x="290" y="110"/>
                  </a:lnTo>
                  <a:lnTo>
                    <a:pt x="291" y="112"/>
                  </a:lnTo>
                  <a:lnTo>
                    <a:pt x="293" y="112"/>
                  </a:lnTo>
                  <a:lnTo>
                    <a:pt x="296" y="113"/>
                  </a:lnTo>
                  <a:lnTo>
                    <a:pt x="297" y="113"/>
                  </a:lnTo>
                  <a:lnTo>
                    <a:pt x="299" y="115"/>
                  </a:lnTo>
                  <a:lnTo>
                    <a:pt x="299" y="116"/>
                  </a:lnTo>
                  <a:lnTo>
                    <a:pt x="300" y="119"/>
                  </a:lnTo>
                  <a:lnTo>
                    <a:pt x="299" y="119"/>
                  </a:lnTo>
                  <a:lnTo>
                    <a:pt x="297" y="119"/>
                  </a:lnTo>
                  <a:lnTo>
                    <a:pt x="299" y="121"/>
                  </a:lnTo>
                  <a:lnTo>
                    <a:pt x="302" y="121"/>
                  </a:lnTo>
                  <a:lnTo>
                    <a:pt x="303" y="122"/>
                  </a:lnTo>
                  <a:lnTo>
                    <a:pt x="306" y="122"/>
                  </a:lnTo>
                  <a:lnTo>
                    <a:pt x="308" y="121"/>
                  </a:lnTo>
                  <a:lnTo>
                    <a:pt x="311" y="121"/>
                  </a:lnTo>
                  <a:lnTo>
                    <a:pt x="311" y="122"/>
                  </a:lnTo>
                  <a:lnTo>
                    <a:pt x="316" y="122"/>
                  </a:lnTo>
                  <a:lnTo>
                    <a:pt x="317" y="121"/>
                  </a:lnTo>
                  <a:lnTo>
                    <a:pt x="319" y="121"/>
                  </a:lnTo>
                  <a:lnTo>
                    <a:pt x="322" y="119"/>
                  </a:lnTo>
                  <a:lnTo>
                    <a:pt x="326" y="115"/>
                  </a:lnTo>
                  <a:lnTo>
                    <a:pt x="329" y="110"/>
                  </a:lnTo>
                  <a:lnTo>
                    <a:pt x="329" y="108"/>
                  </a:lnTo>
                  <a:lnTo>
                    <a:pt x="329" y="105"/>
                  </a:lnTo>
                  <a:lnTo>
                    <a:pt x="329" y="104"/>
                  </a:lnTo>
                  <a:lnTo>
                    <a:pt x="332" y="99"/>
                  </a:lnTo>
                  <a:lnTo>
                    <a:pt x="332" y="98"/>
                  </a:lnTo>
                  <a:lnTo>
                    <a:pt x="337" y="92"/>
                  </a:lnTo>
                  <a:lnTo>
                    <a:pt x="340" y="92"/>
                  </a:lnTo>
                  <a:lnTo>
                    <a:pt x="342" y="93"/>
                  </a:lnTo>
                  <a:lnTo>
                    <a:pt x="343" y="93"/>
                  </a:lnTo>
                  <a:lnTo>
                    <a:pt x="345" y="92"/>
                  </a:lnTo>
                  <a:lnTo>
                    <a:pt x="348" y="92"/>
                  </a:lnTo>
                  <a:lnTo>
                    <a:pt x="348" y="90"/>
                  </a:lnTo>
                  <a:lnTo>
                    <a:pt x="351" y="90"/>
                  </a:lnTo>
                  <a:lnTo>
                    <a:pt x="352" y="89"/>
                  </a:lnTo>
                  <a:lnTo>
                    <a:pt x="360" y="81"/>
                  </a:lnTo>
                  <a:lnTo>
                    <a:pt x="363" y="81"/>
                  </a:lnTo>
                  <a:lnTo>
                    <a:pt x="366" y="83"/>
                  </a:lnTo>
                  <a:lnTo>
                    <a:pt x="368" y="84"/>
                  </a:lnTo>
                  <a:lnTo>
                    <a:pt x="368" y="86"/>
                  </a:lnTo>
                  <a:lnTo>
                    <a:pt x="369" y="87"/>
                  </a:lnTo>
                  <a:lnTo>
                    <a:pt x="371" y="89"/>
                  </a:lnTo>
                  <a:lnTo>
                    <a:pt x="374" y="90"/>
                  </a:lnTo>
                  <a:lnTo>
                    <a:pt x="375" y="92"/>
                  </a:lnTo>
                  <a:lnTo>
                    <a:pt x="377" y="92"/>
                  </a:lnTo>
                  <a:lnTo>
                    <a:pt x="378" y="90"/>
                  </a:lnTo>
                  <a:lnTo>
                    <a:pt x="383" y="90"/>
                  </a:lnTo>
                  <a:lnTo>
                    <a:pt x="386" y="92"/>
                  </a:lnTo>
                  <a:lnTo>
                    <a:pt x="387" y="92"/>
                  </a:lnTo>
                  <a:lnTo>
                    <a:pt x="389" y="92"/>
                  </a:lnTo>
                  <a:lnTo>
                    <a:pt x="395" y="92"/>
                  </a:lnTo>
                  <a:lnTo>
                    <a:pt x="398" y="90"/>
                  </a:lnTo>
                  <a:lnTo>
                    <a:pt x="401" y="89"/>
                  </a:lnTo>
                  <a:lnTo>
                    <a:pt x="403" y="89"/>
                  </a:lnTo>
                  <a:lnTo>
                    <a:pt x="404" y="87"/>
                  </a:lnTo>
                  <a:lnTo>
                    <a:pt x="407" y="86"/>
                  </a:lnTo>
                  <a:lnTo>
                    <a:pt x="409" y="86"/>
                  </a:lnTo>
                  <a:lnTo>
                    <a:pt x="410" y="84"/>
                  </a:lnTo>
                  <a:lnTo>
                    <a:pt x="418" y="78"/>
                  </a:lnTo>
                  <a:lnTo>
                    <a:pt x="421" y="75"/>
                  </a:lnTo>
                  <a:lnTo>
                    <a:pt x="424" y="73"/>
                  </a:lnTo>
                  <a:lnTo>
                    <a:pt x="416" y="72"/>
                  </a:lnTo>
                  <a:lnTo>
                    <a:pt x="415" y="72"/>
                  </a:lnTo>
                  <a:lnTo>
                    <a:pt x="410" y="75"/>
                  </a:lnTo>
                  <a:lnTo>
                    <a:pt x="407" y="78"/>
                  </a:lnTo>
                  <a:lnTo>
                    <a:pt x="406" y="79"/>
                  </a:lnTo>
                  <a:lnTo>
                    <a:pt x="406" y="81"/>
                  </a:lnTo>
                  <a:lnTo>
                    <a:pt x="401" y="86"/>
                  </a:lnTo>
                  <a:lnTo>
                    <a:pt x="398" y="87"/>
                  </a:lnTo>
                  <a:lnTo>
                    <a:pt x="395" y="87"/>
                  </a:lnTo>
                  <a:lnTo>
                    <a:pt x="395" y="89"/>
                  </a:lnTo>
                  <a:lnTo>
                    <a:pt x="392" y="89"/>
                  </a:lnTo>
                  <a:lnTo>
                    <a:pt x="390" y="89"/>
                  </a:lnTo>
                  <a:lnTo>
                    <a:pt x="389" y="89"/>
                  </a:lnTo>
                  <a:lnTo>
                    <a:pt x="387" y="87"/>
                  </a:lnTo>
                  <a:lnTo>
                    <a:pt x="387" y="84"/>
                  </a:lnTo>
                  <a:lnTo>
                    <a:pt x="389" y="83"/>
                  </a:lnTo>
                  <a:lnTo>
                    <a:pt x="387" y="81"/>
                  </a:lnTo>
                  <a:lnTo>
                    <a:pt x="383" y="86"/>
                  </a:lnTo>
                  <a:lnTo>
                    <a:pt x="378" y="86"/>
                  </a:lnTo>
                  <a:lnTo>
                    <a:pt x="375" y="84"/>
                  </a:lnTo>
                  <a:lnTo>
                    <a:pt x="372" y="81"/>
                  </a:lnTo>
                  <a:lnTo>
                    <a:pt x="371" y="81"/>
                  </a:lnTo>
                  <a:lnTo>
                    <a:pt x="369" y="78"/>
                  </a:lnTo>
                  <a:lnTo>
                    <a:pt x="368" y="78"/>
                  </a:lnTo>
                  <a:lnTo>
                    <a:pt x="364" y="76"/>
                  </a:lnTo>
                  <a:lnTo>
                    <a:pt x="361" y="76"/>
                  </a:lnTo>
                  <a:lnTo>
                    <a:pt x="360" y="75"/>
                  </a:lnTo>
                  <a:lnTo>
                    <a:pt x="355" y="75"/>
                  </a:lnTo>
                  <a:lnTo>
                    <a:pt x="354" y="75"/>
                  </a:lnTo>
                  <a:lnTo>
                    <a:pt x="348" y="75"/>
                  </a:lnTo>
                  <a:lnTo>
                    <a:pt x="346" y="75"/>
                  </a:lnTo>
                  <a:lnTo>
                    <a:pt x="345" y="75"/>
                  </a:lnTo>
                  <a:lnTo>
                    <a:pt x="343" y="75"/>
                  </a:lnTo>
                  <a:lnTo>
                    <a:pt x="343" y="76"/>
                  </a:lnTo>
                  <a:lnTo>
                    <a:pt x="339" y="78"/>
                  </a:lnTo>
                  <a:lnTo>
                    <a:pt x="335" y="81"/>
                  </a:lnTo>
                  <a:lnTo>
                    <a:pt x="334" y="81"/>
                  </a:lnTo>
                  <a:lnTo>
                    <a:pt x="332" y="81"/>
                  </a:lnTo>
                  <a:lnTo>
                    <a:pt x="329" y="81"/>
                  </a:lnTo>
                  <a:lnTo>
                    <a:pt x="328" y="79"/>
                  </a:lnTo>
                  <a:lnTo>
                    <a:pt x="328" y="78"/>
                  </a:lnTo>
                  <a:lnTo>
                    <a:pt x="326" y="76"/>
                  </a:lnTo>
                  <a:lnTo>
                    <a:pt x="326" y="79"/>
                  </a:lnTo>
                  <a:lnTo>
                    <a:pt x="325" y="81"/>
                  </a:lnTo>
                  <a:lnTo>
                    <a:pt x="326" y="83"/>
                  </a:lnTo>
                  <a:lnTo>
                    <a:pt x="328" y="87"/>
                  </a:lnTo>
                  <a:lnTo>
                    <a:pt x="329" y="87"/>
                  </a:lnTo>
                  <a:lnTo>
                    <a:pt x="329" y="93"/>
                  </a:lnTo>
                  <a:lnTo>
                    <a:pt x="328" y="95"/>
                  </a:lnTo>
                  <a:lnTo>
                    <a:pt x="326" y="95"/>
                  </a:lnTo>
                  <a:lnTo>
                    <a:pt x="326" y="96"/>
                  </a:lnTo>
                  <a:lnTo>
                    <a:pt x="326" y="99"/>
                  </a:lnTo>
                  <a:lnTo>
                    <a:pt x="323" y="105"/>
                  </a:lnTo>
                  <a:lnTo>
                    <a:pt x="320" y="108"/>
                  </a:lnTo>
                  <a:lnTo>
                    <a:pt x="316" y="110"/>
                  </a:lnTo>
                  <a:lnTo>
                    <a:pt x="311" y="110"/>
                  </a:lnTo>
                  <a:lnTo>
                    <a:pt x="308" y="110"/>
                  </a:lnTo>
                  <a:lnTo>
                    <a:pt x="306" y="108"/>
                  </a:lnTo>
                  <a:lnTo>
                    <a:pt x="305" y="108"/>
                  </a:lnTo>
                  <a:lnTo>
                    <a:pt x="299" y="105"/>
                  </a:lnTo>
                  <a:lnTo>
                    <a:pt x="296" y="105"/>
                  </a:lnTo>
                  <a:lnTo>
                    <a:pt x="296" y="104"/>
                  </a:lnTo>
                  <a:lnTo>
                    <a:pt x="290" y="99"/>
                  </a:lnTo>
                  <a:lnTo>
                    <a:pt x="285" y="96"/>
                  </a:lnTo>
                  <a:lnTo>
                    <a:pt x="281" y="96"/>
                  </a:lnTo>
                  <a:lnTo>
                    <a:pt x="279" y="96"/>
                  </a:lnTo>
                  <a:lnTo>
                    <a:pt x="279" y="95"/>
                  </a:lnTo>
                  <a:lnTo>
                    <a:pt x="271" y="95"/>
                  </a:lnTo>
                  <a:lnTo>
                    <a:pt x="270" y="93"/>
                  </a:lnTo>
                  <a:lnTo>
                    <a:pt x="270" y="92"/>
                  </a:lnTo>
                  <a:lnTo>
                    <a:pt x="273" y="87"/>
                  </a:lnTo>
                  <a:lnTo>
                    <a:pt x="273" y="83"/>
                  </a:lnTo>
                  <a:lnTo>
                    <a:pt x="274" y="83"/>
                  </a:lnTo>
                  <a:lnTo>
                    <a:pt x="274" y="81"/>
                  </a:lnTo>
                  <a:lnTo>
                    <a:pt x="273" y="81"/>
                  </a:lnTo>
                  <a:lnTo>
                    <a:pt x="273" y="79"/>
                  </a:lnTo>
                  <a:lnTo>
                    <a:pt x="271" y="79"/>
                  </a:lnTo>
                  <a:lnTo>
                    <a:pt x="271" y="81"/>
                  </a:lnTo>
                  <a:lnTo>
                    <a:pt x="270" y="84"/>
                  </a:lnTo>
                  <a:lnTo>
                    <a:pt x="267" y="86"/>
                  </a:lnTo>
                  <a:lnTo>
                    <a:pt x="265" y="83"/>
                  </a:lnTo>
                  <a:lnTo>
                    <a:pt x="265" y="81"/>
                  </a:lnTo>
                  <a:lnTo>
                    <a:pt x="265" y="79"/>
                  </a:lnTo>
                  <a:lnTo>
                    <a:pt x="262" y="78"/>
                  </a:lnTo>
                  <a:lnTo>
                    <a:pt x="261" y="75"/>
                  </a:lnTo>
                  <a:lnTo>
                    <a:pt x="258" y="73"/>
                  </a:lnTo>
                  <a:lnTo>
                    <a:pt x="252" y="66"/>
                  </a:lnTo>
                  <a:lnTo>
                    <a:pt x="250" y="63"/>
                  </a:lnTo>
                  <a:lnTo>
                    <a:pt x="250" y="64"/>
                  </a:lnTo>
                  <a:lnTo>
                    <a:pt x="250" y="66"/>
                  </a:lnTo>
                  <a:lnTo>
                    <a:pt x="250" y="67"/>
                  </a:lnTo>
                  <a:lnTo>
                    <a:pt x="252" y="67"/>
                  </a:lnTo>
                  <a:lnTo>
                    <a:pt x="252" y="72"/>
                  </a:lnTo>
                  <a:lnTo>
                    <a:pt x="250" y="72"/>
                  </a:lnTo>
                  <a:lnTo>
                    <a:pt x="249" y="72"/>
                  </a:lnTo>
                  <a:lnTo>
                    <a:pt x="247" y="70"/>
                  </a:lnTo>
                  <a:lnTo>
                    <a:pt x="242" y="69"/>
                  </a:lnTo>
                  <a:lnTo>
                    <a:pt x="238" y="69"/>
                  </a:lnTo>
                  <a:lnTo>
                    <a:pt x="233" y="66"/>
                  </a:lnTo>
                  <a:lnTo>
                    <a:pt x="232" y="64"/>
                  </a:lnTo>
                  <a:lnTo>
                    <a:pt x="230" y="61"/>
                  </a:lnTo>
                  <a:lnTo>
                    <a:pt x="229" y="58"/>
                  </a:lnTo>
                  <a:lnTo>
                    <a:pt x="226" y="58"/>
                  </a:lnTo>
                  <a:lnTo>
                    <a:pt x="223" y="57"/>
                  </a:lnTo>
                  <a:lnTo>
                    <a:pt x="223" y="52"/>
                  </a:lnTo>
                  <a:lnTo>
                    <a:pt x="224" y="50"/>
                  </a:lnTo>
                  <a:lnTo>
                    <a:pt x="229" y="49"/>
                  </a:lnTo>
                  <a:lnTo>
                    <a:pt x="230" y="47"/>
                  </a:lnTo>
                  <a:lnTo>
                    <a:pt x="230" y="43"/>
                  </a:lnTo>
                  <a:lnTo>
                    <a:pt x="233" y="40"/>
                  </a:lnTo>
                  <a:lnTo>
                    <a:pt x="233" y="37"/>
                  </a:lnTo>
                  <a:lnTo>
                    <a:pt x="232" y="35"/>
                  </a:lnTo>
                  <a:lnTo>
                    <a:pt x="232" y="34"/>
                  </a:lnTo>
                  <a:lnTo>
                    <a:pt x="230" y="34"/>
                  </a:lnTo>
                  <a:lnTo>
                    <a:pt x="230" y="32"/>
                  </a:lnTo>
                  <a:lnTo>
                    <a:pt x="232" y="31"/>
                  </a:lnTo>
                  <a:lnTo>
                    <a:pt x="233" y="31"/>
                  </a:lnTo>
                  <a:lnTo>
                    <a:pt x="236" y="34"/>
                  </a:lnTo>
                  <a:lnTo>
                    <a:pt x="236" y="35"/>
                  </a:lnTo>
                  <a:lnTo>
                    <a:pt x="236" y="40"/>
                  </a:lnTo>
                  <a:lnTo>
                    <a:pt x="238" y="43"/>
                  </a:lnTo>
                  <a:lnTo>
                    <a:pt x="241" y="43"/>
                  </a:lnTo>
                  <a:lnTo>
                    <a:pt x="242" y="41"/>
                  </a:lnTo>
                  <a:lnTo>
                    <a:pt x="245" y="38"/>
                  </a:lnTo>
                  <a:lnTo>
                    <a:pt x="245" y="37"/>
                  </a:lnTo>
                  <a:lnTo>
                    <a:pt x="249" y="35"/>
                  </a:lnTo>
                  <a:lnTo>
                    <a:pt x="247" y="34"/>
                  </a:lnTo>
                  <a:lnTo>
                    <a:pt x="245" y="35"/>
                  </a:lnTo>
                  <a:lnTo>
                    <a:pt x="244" y="37"/>
                  </a:lnTo>
                  <a:lnTo>
                    <a:pt x="242" y="38"/>
                  </a:lnTo>
                  <a:lnTo>
                    <a:pt x="241" y="37"/>
                  </a:lnTo>
                  <a:lnTo>
                    <a:pt x="239" y="34"/>
                  </a:lnTo>
                  <a:lnTo>
                    <a:pt x="241" y="31"/>
                  </a:lnTo>
                  <a:lnTo>
                    <a:pt x="242" y="29"/>
                  </a:lnTo>
                  <a:lnTo>
                    <a:pt x="242" y="28"/>
                  </a:lnTo>
                  <a:lnTo>
                    <a:pt x="241" y="31"/>
                  </a:lnTo>
                  <a:lnTo>
                    <a:pt x="238" y="32"/>
                  </a:lnTo>
                  <a:lnTo>
                    <a:pt x="236" y="31"/>
                  </a:lnTo>
                  <a:lnTo>
                    <a:pt x="236" y="29"/>
                  </a:lnTo>
                  <a:lnTo>
                    <a:pt x="235" y="28"/>
                  </a:lnTo>
                  <a:lnTo>
                    <a:pt x="233" y="28"/>
                  </a:lnTo>
                  <a:lnTo>
                    <a:pt x="233" y="26"/>
                  </a:lnTo>
                  <a:lnTo>
                    <a:pt x="230" y="25"/>
                  </a:lnTo>
                  <a:lnTo>
                    <a:pt x="226" y="20"/>
                  </a:lnTo>
                  <a:lnTo>
                    <a:pt x="226" y="18"/>
                  </a:lnTo>
                  <a:lnTo>
                    <a:pt x="226" y="17"/>
                  </a:lnTo>
                  <a:lnTo>
                    <a:pt x="227" y="17"/>
                  </a:lnTo>
                  <a:lnTo>
                    <a:pt x="229" y="17"/>
                  </a:lnTo>
                  <a:lnTo>
                    <a:pt x="230" y="14"/>
                  </a:lnTo>
                  <a:lnTo>
                    <a:pt x="230" y="12"/>
                  </a:lnTo>
                  <a:lnTo>
                    <a:pt x="232" y="11"/>
                  </a:lnTo>
                  <a:lnTo>
                    <a:pt x="232" y="9"/>
                  </a:lnTo>
                  <a:lnTo>
                    <a:pt x="230" y="11"/>
                  </a:lnTo>
                  <a:lnTo>
                    <a:pt x="229" y="11"/>
                  </a:lnTo>
                  <a:lnTo>
                    <a:pt x="227" y="8"/>
                  </a:lnTo>
                  <a:lnTo>
                    <a:pt x="227" y="6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0" y="5"/>
                  </a:lnTo>
                  <a:lnTo>
                    <a:pt x="230" y="3"/>
                  </a:lnTo>
                  <a:lnTo>
                    <a:pt x="232" y="3"/>
                  </a:lnTo>
                  <a:lnTo>
                    <a:pt x="233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10">
              <a:extLst>
                <a:ext uri="{FF2B5EF4-FFF2-40B4-BE49-F238E27FC236}">
                  <a16:creationId xmlns:a16="http://schemas.microsoft.com/office/drawing/2014/main" id="{E84D0045-A106-42F8-AC03-AAB8018C5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2" y="2858"/>
              <a:ext cx="2212" cy="867"/>
            </a:xfrm>
            <a:custGeom>
              <a:avLst/>
              <a:gdLst>
                <a:gd name="T0" fmla="*/ 220 w 2212"/>
                <a:gd name="T1" fmla="*/ 780 h 867"/>
                <a:gd name="T2" fmla="*/ 220 w 2212"/>
                <a:gd name="T3" fmla="*/ 824 h 867"/>
                <a:gd name="T4" fmla="*/ 174 w 2212"/>
                <a:gd name="T5" fmla="*/ 794 h 867"/>
                <a:gd name="T6" fmla="*/ 172 w 2212"/>
                <a:gd name="T7" fmla="*/ 769 h 867"/>
                <a:gd name="T8" fmla="*/ 145 w 2212"/>
                <a:gd name="T9" fmla="*/ 794 h 867"/>
                <a:gd name="T10" fmla="*/ 117 w 2212"/>
                <a:gd name="T11" fmla="*/ 780 h 867"/>
                <a:gd name="T12" fmla="*/ 111 w 2212"/>
                <a:gd name="T13" fmla="*/ 780 h 867"/>
                <a:gd name="T14" fmla="*/ 107 w 2212"/>
                <a:gd name="T15" fmla="*/ 824 h 867"/>
                <a:gd name="T16" fmla="*/ 87 w 2212"/>
                <a:gd name="T17" fmla="*/ 838 h 867"/>
                <a:gd name="T18" fmla="*/ 69 w 2212"/>
                <a:gd name="T19" fmla="*/ 849 h 867"/>
                <a:gd name="T20" fmla="*/ 35 w 2212"/>
                <a:gd name="T21" fmla="*/ 859 h 867"/>
                <a:gd name="T22" fmla="*/ 21 w 2212"/>
                <a:gd name="T23" fmla="*/ 846 h 867"/>
                <a:gd name="T24" fmla="*/ 12 w 2212"/>
                <a:gd name="T25" fmla="*/ 807 h 867"/>
                <a:gd name="T26" fmla="*/ 11 w 2212"/>
                <a:gd name="T27" fmla="*/ 803 h 867"/>
                <a:gd name="T28" fmla="*/ 18 w 2212"/>
                <a:gd name="T29" fmla="*/ 760 h 867"/>
                <a:gd name="T30" fmla="*/ 52 w 2212"/>
                <a:gd name="T31" fmla="*/ 743 h 867"/>
                <a:gd name="T32" fmla="*/ 44 w 2212"/>
                <a:gd name="T33" fmla="*/ 737 h 867"/>
                <a:gd name="T34" fmla="*/ 9 w 2212"/>
                <a:gd name="T35" fmla="*/ 759 h 867"/>
                <a:gd name="T36" fmla="*/ 4 w 2212"/>
                <a:gd name="T37" fmla="*/ 730 h 867"/>
                <a:gd name="T38" fmla="*/ 14 w 2212"/>
                <a:gd name="T39" fmla="*/ 696 h 867"/>
                <a:gd name="T40" fmla="*/ 33 w 2212"/>
                <a:gd name="T41" fmla="*/ 684 h 867"/>
                <a:gd name="T42" fmla="*/ 15 w 2212"/>
                <a:gd name="T43" fmla="*/ 664 h 867"/>
                <a:gd name="T44" fmla="*/ 4 w 2212"/>
                <a:gd name="T45" fmla="*/ 710 h 867"/>
                <a:gd name="T46" fmla="*/ 3 w 2212"/>
                <a:gd name="T47" fmla="*/ 699 h 867"/>
                <a:gd name="T48" fmla="*/ 14 w 2212"/>
                <a:gd name="T49" fmla="*/ 644 h 867"/>
                <a:gd name="T50" fmla="*/ 24 w 2212"/>
                <a:gd name="T51" fmla="*/ 598 h 867"/>
                <a:gd name="T52" fmla="*/ 33 w 2212"/>
                <a:gd name="T53" fmla="*/ 554 h 867"/>
                <a:gd name="T54" fmla="*/ 38 w 2212"/>
                <a:gd name="T55" fmla="*/ 492 h 867"/>
                <a:gd name="T56" fmla="*/ 59 w 2212"/>
                <a:gd name="T57" fmla="*/ 447 h 867"/>
                <a:gd name="T58" fmla="*/ 218 w 2212"/>
                <a:gd name="T59" fmla="*/ 423 h 867"/>
                <a:gd name="T60" fmla="*/ 441 w 2212"/>
                <a:gd name="T61" fmla="*/ 423 h 867"/>
                <a:gd name="T62" fmla="*/ 659 w 2212"/>
                <a:gd name="T63" fmla="*/ 426 h 867"/>
                <a:gd name="T64" fmla="*/ 729 w 2212"/>
                <a:gd name="T65" fmla="*/ 287 h 867"/>
                <a:gd name="T66" fmla="*/ 856 w 2212"/>
                <a:gd name="T67" fmla="*/ 278 h 867"/>
                <a:gd name="T68" fmla="*/ 973 w 2212"/>
                <a:gd name="T69" fmla="*/ 256 h 867"/>
                <a:gd name="T70" fmla="*/ 1112 w 2212"/>
                <a:gd name="T71" fmla="*/ 267 h 867"/>
                <a:gd name="T72" fmla="*/ 1173 w 2212"/>
                <a:gd name="T73" fmla="*/ 174 h 867"/>
                <a:gd name="T74" fmla="*/ 1251 w 2212"/>
                <a:gd name="T75" fmla="*/ 116 h 867"/>
                <a:gd name="T76" fmla="*/ 1344 w 2212"/>
                <a:gd name="T77" fmla="*/ 188 h 867"/>
                <a:gd name="T78" fmla="*/ 1469 w 2212"/>
                <a:gd name="T79" fmla="*/ 229 h 867"/>
                <a:gd name="T80" fmla="*/ 1584 w 2212"/>
                <a:gd name="T81" fmla="*/ 290 h 867"/>
                <a:gd name="T82" fmla="*/ 1692 w 2212"/>
                <a:gd name="T83" fmla="*/ 318 h 867"/>
                <a:gd name="T84" fmla="*/ 1803 w 2212"/>
                <a:gd name="T85" fmla="*/ 369 h 867"/>
                <a:gd name="T86" fmla="*/ 1936 w 2212"/>
                <a:gd name="T87" fmla="*/ 368 h 867"/>
                <a:gd name="T88" fmla="*/ 2060 w 2212"/>
                <a:gd name="T89" fmla="*/ 322 h 867"/>
                <a:gd name="T90" fmla="*/ 2180 w 2212"/>
                <a:gd name="T91" fmla="*/ 293 h 867"/>
                <a:gd name="T92" fmla="*/ 2191 w 2212"/>
                <a:gd name="T93" fmla="*/ 189 h 867"/>
                <a:gd name="T94" fmla="*/ 2142 w 2212"/>
                <a:gd name="T95" fmla="*/ 136 h 867"/>
                <a:gd name="T96" fmla="*/ 2078 w 2212"/>
                <a:gd name="T97" fmla="*/ 113 h 867"/>
                <a:gd name="T98" fmla="*/ 2020 w 2212"/>
                <a:gd name="T99" fmla="*/ 128 h 867"/>
                <a:gd name="T100" fmla="*/ 1965 w 2212"/>
                <a:gd name="T101" fmla="*/ 150 h 867"/>
                <a:gd name="T102" fmla="*/ 1899 w 2212"/>
                <a:gd name="T103" fmla="*/ 174 h 867"/>
                <a:gd name="T104" fmla="*/ 1841 w 2212"/>
                <a:gd name="T105" fmla="*/ 202 h 867"/>
                <a:gd name="T106" fmla="*/ 1777 w 2212"/>
                <a:gd name="T107" fmla="*/ 192 h 867"/>
                <a:gd name="T108" fmla="*/ 1733 w 2212"/>
                <a:gd name="T109" fmla="*/ 156 h 867"/>
                <a:gd name="T110" fmla="*/ 1703 w 2212"/>
                <a:gd name="T111" fmla="*/ 98 h 867"/>
                <a:gd name="T112" fmla="*/ 1660 w 2212"/>
                <a:gd name="T113" fmla="*/ 60 h 867"/>
                <a:gd name="T114" fmla="*/ 1587 w 2212"/>
                <a:gd name="T115" fmla="*/ 53 h 867"/>
                <a:gd name="T116" fmla="*/ 1535 w 2212"/>
                <a:gd name="T117" fmla="*/ 90 h 867"/>
                <a:gd name="T118" fmla="*/ 1468 w 2212"/>
                <a:gd name="T119" fmla="*/ 14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2" h="867">
                  <a:moveTo>
                    <a:pt x="230" y="760"/>
                  </a:moveTo>
                  <a:lnTo>
                    <a:pt x="232" y="760"/>
                  </a:lnTo>
                  <a:lnTo>
                    <a:pt x="232" y="759"/>
                  </a:lnTo>
                  <a:lnTo>
                    <a:pt x="232" y="757"/>
                  </a:lnTo>
                  <a:lnTo>
                    <a:pt x="230" y="756"/>
                  </a:lnTo>
                  <a:lnTo>
                    <a:pt x="224" y="756"/>
                  </a:lnTo>
                  <a:lnTo>
                    <a:pt x="224" y="757"/>
                  </a:lnTo>
                  <a:lnTo>
                    <a:pt x="224" y="760"/>
                  </a:lnTo>
                  <a:lnTo>
                    <a:pt x="223" y="762"/>
                  </a:lnTo>
                  <a:lnTo>
                    <a:pt x="221" y="762"/>
                  </a:lnTo>
                  <a:lnTo>
                    <a:pt x="221" y="763"/>
                  </a:lnTo>
                  <a:lnTo>
                    <a:pt x="220" y="769"/>
                  </a:lnTo>
                  <a:lnTo>
                    <a:pt x="218" y="771"/>
                  </a:lnTo>
                  <a:lnTo>
                    <a:pt x="218" y="772"/>
                  </a:lnTo>
                  <a:lnTo>
                    <a:pt x="220" y="774"/>
                  </a:lnTo>
                  <a:lnTo>
                    <a:pt x="220" y="778"/>
                  </a:lnTo>
                  <a:lnTo>
                    <a:pt x="220" y="780"/>
                  </a:lnTo>
                  <a:lnTo>
                    <a:pt x="221" y="780"/>
                  </a:lnTo>
                  <a:lnTo>
                    <a:pt x="223" y="783"/>
                  </a:lnTo>
                  <a:lnTo>
                    <a:pt x="223" y="785"/>
                  </a:lnTo>
                  <a:lnTo>
                    <a:pt x="223" y="794"/>
                  </a:lnTo>
                  <a:lnTo>
                    <a:pt x="224" y="795"/>
                  </a:lnTo>
                  <a:lnTo>
                    <a:pt x="224" y="798"/>
                  </a:lnTo>
                  <a:lnTo>
                    <a:pt x="223" y="801"/>
                  </a:lnTo>
                  <a:lnTo>
                    <a:pt x="220" y="803"/>
                  </a:lnTo>
                  <a:lnTo>
                    <a:pt x="218" y="804"/>
                  </a:lnTo>
                  <a:lnTo>
                    <a:pt x="220" y="804"/>
                  </a:lnTo>
                  <a:lnTo>
                    <a:pt x="220" y="807"/>
                  </a:lnTo>
                  <a:lnTo>
                    <a:pt x="218" y="809"/>
                  </a:lnTo>
                  <a:lnTo>
                    <a:pt x="217" y="812"/>
                  </a:lnTo>
                  <a:lnTo>
                    <a:pt x="217" y="818"/>
                  </a:lnTo>
                  <a:lnTo>
                    <a:pt x="218" y="821"/>
                  </a:lnTo>
                  <a:lnTo>
                    <a:pt x="218" y="824"/>
                  </a:lnTo>
                  <a:lnTo>
                    <a:pt x="220" y="824"/>
                  </a:lnTo>
                  <a:lnTo>
                    <a:pt x="220" y="827"/>
                  </a:lnTo>
                  <a:lnTo>
                    <a:pt x="218" y="829"/>
                  </a:lnTo>
                  <a:lnTo>
                    <a:pt x="215" y="829"/>
                  </a:lnTo>
                  <a:lnTo>
                    <a:pt x="212" y="826"/>
                  </a:lnTo>
                  <a:lnTo>
                    <a:pt x="212" y="824"/>
                  </a:lnTo>
                  <a:lnTo>
                    <a:pt x="209" y="821"/>
                  </a:lnTo>
                  <a:lnTo>
                    <a:pt x="207" y="820"/>
                  </a:lnTo>
                  <a:lnTo>
                    <a:pt x="203" y="815"/>
                  </a:lnTo>
                  <a:lnTo>
                    <a:pt x="203" y="814"/>
                  </a:lnTo>
                  <a:lnTo>
                    <a:pt x="200" y="812"/>
                  </a:lnTo>
                  <a:lnTo>
                    <a:pt x="198" y="812"/>
                  </a:lnTo>
                  <a:lnTo>
                    <a:pt x="197" y="809"/>
                  </a:lnTo>
                  <a:lnTo>
                    <a:pt x="194" y="806"/>
                  </a:lnTo>
                  <a:lnTo>
                    <a:pt x="183" y="800"/>
                  </a:lnTo>
                  <a:lnTo>
                    <a:pt x="181" y="798"/>
                  </a:lnTo>
                  <a:lnTo>
                    <a:pt x="180" y="797"/>
                  </a:lnTo>
                  <a:lnTo>
                    <a:pt x="174" y="794"/>
                  </a:lnTo>
                  <a:lnTo>
                    <a:pt x="171" y="792"/>
                  </a:lnTo>
                  <a:lnTo>
                    <a:pt x="168" y="791"/>
                  </a:lnTo>
                  <a:lnTo>
                    <a:pt x="166" y="789"/>
                  </a:lnTo>
                  <a:lnTo>
                    <a:pt x="162" y="785"/>
                  </a:lnTo>
                  <a:lnTo>
                    <a:pt x="162" y="780"/>
                  </a:lnTo>
                  <a:lnTo>
                    <a:pt x="163" y="778"/>
                  </a:lnTo>
                  <a:lnTo>
                    <a:pt x="165" y="778"/>
                  </a:lnTo>
                  <a:lnTo>
                    <a:pt x="165" y="775"/>
                  </a:lnTo>
                  <a:lnTo>
                    <a:pt x="168" y="772"/>
                  </a:lnTo>
                  <a:lnTo>
                    <a:pt x="169" y="772"/>
                  </a:lnTo>
                  <a:lnTo>
                    <a:pt x="169" y="777"/>
                  </a:lnTo>
                  <a:lnTo>
                    <a:pt x="171" y="778"/>
                  </a:lnTo>
                  <a:lnTo>
                    <a:pt x="174" y="778"/>
                  </a:lnTo>
                  <a:lnTo>
                    <a:pt x="174" y="777"/>
                  </a:lnTo>
                  <a:lnTo>
                    <a:pt x="172" y="775"/>
                  </a:lnTo>
                  <a:lnTo>
                    <a:pt x="172" y="772"/>
                  </a:lnTo>
                  <a:lnTo>
                    <a:pt x="172" y="769"/>
                  </a:lnTo>
                  <a:lnTo>
                    <a:pt x="171" y="769"/>
                  </a:lnTo>
                  <a:lnTo>
                    <a:pt x="171" y="765"/>
                  </a:lnTo>
                  <a:lnTo>
                    <a:pt x="169" y="766"/>
                  </a:lnTo>
                  <a:lnTo>
                    <a:pt x="169" y="769"/>
                  </a:lnTo>
                  <a:lnTo>
                    <a:pt x="165" y="772"/>
                  </a:lnTo>
                  <a:lnTo>
                    <a:pt x="162" y="772"/>
                  </a:lnTo>
                  <a:lnTo>
                    <a:pt x="162" y="774"/>
                  </a:lnTo>
                  <a:lnTo>
                    <a:pt x="159" y="774"/>
                  </a:lnTo>
                  <a:lnTo>
                    <a:pt x="155" y="778"/>
                  </a:lnTo>
                  <a:lnTo>
                    <a:pt x="155" y="780"/>
                  </a:lnTo>
                  <a:lnTo>
                    <a:pt x="154" y="780"/>
                  </a:lnTo>
                  <a:lnTo>
                    <a:pt x="152" y="781"/>
                  </a:lnTo>
                  <a:lnTo>
                    <a:pt x="149" y="786"/>
                  </a:lnTo>
                  <a:lnTo>
                    <a:pt x="149" y="789"/>
                  </a:lnTo>
                  <a:lnTo>
                    <a:pt x="148" y="792"/>
                  </a:lnTo>
                  <a:lnTo>
                    <a:pt x="146" y="794"/>
                  </a:lnTo>
                  <a:lnTo>
                    <a:pt x="145" y="794"/>
                  </a:lnTo>
                  <a:lnTo>
                    <a:pt x="143" y="794"/>
                  </a:lnTo>
                  <a:lnTo>
                    <a:pt x="142" y="794"/>
                  </a:lnTo>
                  <a:lnTo>
                    <a:pt x="139" y="791"/>
                  </a:lnTo>
                  <a:lnTo>
                    <a:pt x="139" y="792"/>
                  </a:lnTo>
                  <a:lnTo>
                    <a:pt x="140" y="794"/>
                  </a:lnTo>
                  <a:lnTo>
                    <a:pt x="140" y="795"/>
                  </a:lnTo>
                  <a:lnTo>
                    <a:pt x="136" y="798"/>
                  </a:lnTo>
                  <a:lnTo>
                    <a:pt x="134" y="800"/>
                  </a:lnTo>
                  <a:lnTo>
                    <a:pt x="133" y="800"/>
                  </a:lnTo>
                  <a:lnTo>
                    <a:pt x="131" y="800"/>
                  </a:lnTo>
                  <a:lnTo>
                    <a:pt x="128" y="798"/>
                  </a:lnTo>
                  <a:lnTo>
                    <a:pt x="126" y="798"/>
                  </a:lnTo>
                  <a:lnTo>
                    <a:pt x="123" y="798"/>
                  </a:lnTo>
                  <a:lnTo>
                    <a:pt x="122" y="797"/>
                  </a:lnTo>
                  <a:lnTo>
                    <a:pt x="119" y="792"/>
                  </a:lnTo>
                  <a:lnTo>
                    <a:pt x="117" y="789"/>
                  </a:lnTo>
                  <a:lnTo>
                    <a:pt x="117" y="780"/>
                  </a:lnTo>
                  <a:lnTo>
                    <a:pt x="119" y="780"/>
                  </a:lnTo>
                  <a:lnTo>
                    <a:pt x="120" y="778"/>
                  </a:lnTo>
                  <a:lnTo>
                    <a:pt x="122" y="778"/>
                  </a:lnTo>
                  <a:lnTo>
                    <a:pt x="122" y="777"/>
                  </a:lnTo>
                  <a:lnTo>
                    <a:pt x="119" y="777"/>
                  </a:lnTo>
                  <a:lnTo>
                    <a:pt x="117" y="777"/>
                  </a:lnTo>
                  <a:lnTo>
                    <a:pt x="117" y="775"/>
                  </a:lnTo>
                  <a:lnTo>
                    <a:pt x="117" y="774"/>
                  </a:lnTo>
                  <a:lnTo>
                    <a:pt x="117" y="772"/>
                  </a:lnTo>
                  <a:lnTo>
                    <a:pt x="116" y="771"/>
                  </a:lnTo>
                  <a:lnTo>
                    <a:pt x="114" y="768"/>
                  </a:lnTo>
                  <a:lnTo>
                    <a:pt x="113" y="768"/>
                  </a:lnTo>
                  <a:lnTo>
                    <a:pt x="111" y="768"/>
                  </a:lnTo>
                  <a:lnTo>
                    <a:pt x="110" y="769"/>
                  </a:lnTo>
                  <a:lnTo>
                    <a:pt x="110" y="771"/>
                  </a:lnTo>
                  <a:lnTo>
                    <a:pt x="110" y="778"/>
                  </a:lnTo>
                  <a:lnTo>
                    <a:pt x="111" y="780"/>
                  </a:lnTo>
                  <a:lnTo>
                    <a:pt x="111" y="788"/>
                  </a:lnTo>
                  <a:lnTo>
                    <a:pt x="111" y="791"/>
                  </a:lnTo>
                  <a:lnTo>
                    <a:pt x="113" y="795"/>
                  </a:lnTo>
                  <a:lnTo>
                    <a:pt x="114" y="798"/>
                  </a:lnTo>
                  <a:lnTo>
                    <a:pt x="114" y="800"/>
                  </a:lnTo>
                  <a:lnTo>
                    <a:pt x="116" y="804"/>
                  </a:lnTo>
                  <a:lnTo>
                    <a:pt x="116" y="807"/>
                  </a:lnTo>
                  <a:lnTo>
                    <a:pt x="117" y="807"/>
                  </a:lnTo>
                  <a:lnTo>
                    <a:pt x="117" y="814"/>
                  </a:lnTo>
                  <a:lnTo>
                    <a:pt x="116" y="814"/>
                  </a:lnTo>
                  <a:lnTo>
                    <a:pt x="114" y="814"/>
                  </a:lnTo>
                  <a:lnTo>
                    <a:pt x="113" y="812"/>
                  </a:lnTo>
                  <a:lnTo>
                    <a:pt x="111" y="814"/>
                  </a:lnTo>
                  <a:lnTo>
                    <a:pt x="113" y="814"/>
                  </a:lnTo>
                  <a:lnTo>
                    <a:pt x="114" y="817"/>
                  </a:lnTo>
                  <a:lnTo>
                    <a:pt x="110" y="821"/>
                  </a:lnTo>
                  <a:lnTo>
                    <a:pt x="107" y="824"/>
                  </a:lnTo>
                  <a:lnTo>
                    <a:pt x="105" y="824"/>
                  </a:lnTo>
                  <a:lnTo>
                    <a:pt x="101" y="827"/>
                  </a:lnTo>
                  <a:lnTo>
                    <a:pt x="96" y="832"/>
                  </a:lnTo>
                  <a:lnTo>
                    <a:pt x="93" y="832"/>
                  </a:lnTo>
                  <a:lnTo>
                    <a:pt x="91" y="830"/>
                  </a:lnTo>
                  <a:lnTo>
                    <a:pt x="88" y="829"/>
                  </a:lnTo>
                  <a:lnTo>
                    <a:pt x="87" y="829"/>
                  </a:lnTo>
                  <a:lnTo>
                    <a:pt x="85" y="829"/>
                  </a:lnTo>
                  <a:lnTo>
                    <a:pt x="84" y="830"/>
                  </a:lnTo>
                  <a:lnTo>
                    <a:pt x="87" y="830"/>
                  </a:lnTo>
                  <a:lnTo>
                    <a:pt x="90" y="830"/>
                  </a:lnTo>
                  <a:lnTo>
                    <a:pt x="91" y="832"/>
                  </a:lnTo>
                  <a:lnTo>
                    <a:pt x="91" y="833"/>
                  </a:lnTo>
                  <a:lnTo>
                    <a:pt x="90" y="835"/>
                  </a:lnTo>
                  <a:lnTo>
                    <a:pt x="90" y="836"/>
                  </a:lnTo>
                  <a:lnTo>
                    <a:pt x="88" y="838"/>
                  </a:lnTo>
                  <a:lnTo>
                    <a:pt x="87" y="838"/>
                  </a:lnTo>
                  <a:lnTo>
                    <a:pt x="81" y="843"/>
                  </a:lnTo>
                  <a:lnTo>
                    <a:pt x="76" y="843"/>
                  </a:lnTo>
                  <a:lnTo>
                    <a:pt x="72" y="838"/>
                  </a:lnTo>
                  <a:lnTo>
                    <a:pt x="65" y="835"/>
                  </a:lnTo>
                  <a:lnTo>
                    <a:pt x="64" y="835"/>
                  </a:lnTo>
                  <a:lnTo>
                    <a:pt x="62" y="835"/>
                  </a:lnTo>
                  <a:lnTo>
                    <a:pt x="61" y="832"/>
                  </a:lnTo>
                  <a:lnTo>
                    <a:pt x="59" y="832"/>
                  </a:lnTo>
                  <a:lnTo>
                    <a:pt x="61" y="836"/>
                  </a:lnTo>
                  <a:lnTo>
                    <a:pt x="62" y="839"/>
                  </a:lnTo>
                  <a:lnTo>
                    <a:pt x="62" y="841"/>
                  </a:lnTo>
                  <a:lnTo>
                    <a:pt x="62" y="844"/>
                  </a:lnTo>
                  <a:lnTo>
                    <a:pt x="61" y="846"/>
                  </a:lnTo>
                  <a:lnTo>
                    <a:pt x="64" y="846"/>
                  </a:lnTo>
                  <a:lnTo>
                    <a:pt x="70" y="846"/>
                  </a:lnTo>
                  <a:lnTo>
                    <a:pt x="70" y="847"/>
                  </a:lnTo>
                  <a:lnTo>
                    <a:pt x="69" y="849"/>
                  </a:lnTo>
                  <a:lnTo>
                    <a:pt x="67" y="849"/>
                  </a:lnTo>
                  <a:lnTo>
                    <a:pt x="65" y="850"/>
                  </a:lnTo>
                  <a:lnTo>
                    <a:pt x="64" y="852"/>
                  </a:lnTo>
                  <a:lnTo>
                    <a:pt x="62" y="852"/>
                  </a:lnTo>
                  <a:lnTo>
                    <a:pt x="61" y="852"/>
                  </a:lnTo>
                  <a:lnTo>
                    <a:pt x="58" y="853"/>
                  </a:lnTo>
                  <a:lnTo>
                    <a:pt x="55" y="853"/>
                  </a:lnTo>
                  <a:lnTo>
                    <a:pt x="52" y="856"/>
                  </a:lnTo>
                  <a:lnTo>
                    <a:pt x="50" y="856"/>
                  </a:lnTo>
                  <a:lnTo>
                    <a:pt x="49" y="856"/>
                  </a:lnTo>
                  <a:lnTo>
                    <a:pt x="44" y="856"/>
                  </a:lnTo>
                  <a:lnTo>
                    <a:pt x="41" y="861"/>
                  </a:lnTo>
                  <a:lnTo>
                    <a:pt x="36" y="861"/>
                  </a:lnTo>
                  <a:lnTo>
                    <a:pt x="36" y="859"/>
                  </a:lnTo>
                  <a:lnTo>
                    <a:pt x="36" y="856"/>
                  </a:lnTo>
                  <a:lnTo>
                    <a:pt x="35" y="855"/>
                  </a:lnTo>
                  <a:lnTo>
                    <a:pt x="35" y="859"/>
                  </a:lnTo>
                  <a:lnTo>
                    <a:pt x="36" y="859"/>
                  </a:lnTo>
                  <a:lnTo>
                    <a:pt x="38" y="862"/>
                  </a:lnTo>
                  <a:lnTo>
                    <a:pt x="36" y="864"/>
                  </a:lnTo>
                  <a:lnTo>
                    <a:pt x="35" y="864"/>
                  </a:lnTo>
                  <a:lnTo>
                    <a:pt x="32" y="867"/>
                  </a:lnTo>
                  <a:lnTo>
                    <a:pt x="26" y="867"/>
                  </a:lnTo>
                  <a:lnTo>
                    <a:pt x="23" y="865"/>
                  </a:lnTo>
                  <a:lnTo>
                    <a:pt x="18" y="862"/>
                  </a:lnTo>
                  <a:lnTo>
                    <a:pt x="18" y="861"/>
                  </a:lnTo>
                  <a:lnTo>
                    <a:pt x="18" y="859"/>
                  </a:lnTo>
                  <a:lnTo>
                    <a:pt x="18" y="858"/>
                  </a:lnTo>
                  <a:lnTo>
                    <a:pt x="17" y="858"/>
                  </a:lnTo>
                  <a:lnTo>
                    <a:pt x="17" y="852"/>
                  </a:lnTo>
                  <a:lnTo>
                    <a:pt x="18" y="850"/>
                  </a:lnTo>
                  <a:lnTo>
                    <a:pt x="20" y="849"/>
                  </a:lnTo>
                  <a:lnTo>
                    <a:pt x="20" y="847"/>
                  </a:lnTo>
                  <a:lnTo>
                    <a:pt x="21" y="846"/>
                  </a:lnTo>
                  <a:lnTo>
                    <a:pt x="21" y="843"/>
                  </a:lnTo>
                  <a:lnTo>
                    <a:pt x="21" y="844"/>
                  </a:lnTo>
                  <a:lnTo>
                    <a:pt x="18" y="847"/>
                  </a:lnTo>
                  <a:lnTo>
                    <a:pt x="18" y="846"/>
                  </a:lnTo>
                  <a:lnTo>
                    <a:pt x="18" y="843"/>
                  </a:lnTo>
                  <a:lnTo>
                    <a:pt x="18" y="832"/>
                  </a:lnTo>
                  <a:lnTo>
                    <a:pt x="17" y="832"/>
                  </a:lnTo>
                  <a:lnTo>
                    <a:pt x="17" y="827"/>
                  </a:lnTo>
                  <a:lnTo>
                    <a:pt x="15" y="827"/>
                  </a:lnTo>
                  <a:lnTo>
                    <a:pt x="15" y="823"/>
                  </a:lnTo>
                  <a:lnTo>
                    <a:pt x="15" y="820"/>
                  </a:lnTo>
                  <a:lnTo>
                    <a:pt x="14" y="820"/>
                  </a:lnTo>
                  <a:lnTo>
                    <a:pt x="14" y="818"/>
                  </a:lnTo>
                  <a:lnTo>
                    <a:pt x="14" y="817"/>
                  </a:lnTo>
                  <a:lnTo>
                    <a:pt x="12" y="814"/>
                  </a:lnTo>
                  <a:lnTo>
                    <a:pt x="12" y="812"/>
                  </a:lnTo>
                  <a:lnTo>
                    <a:pt x="12" y="807"/>
                  </a:lnTo>
                  <a:lnTo>
                    <a:pt x="12" y="806"/>
                  </a:lnTo>
                  <a:lnTo>
                    <a:pt x="14" y="804"/>
                  </a:lnTo>
                  <a:lnTo>
                    <a:pt x="15" y="804"/>
                  </a:lnTo>
                  <a:lnTo>
                    <a:pt x="15" y="806"/>
                  </a:lnTo>
                  <a:lnTo>
                    <a:pt x="15" y="803"/>
                  </a:lnTo>
                  <a:lnTo>
                    <a:pt x="17" y="801"/>
                  </a:lnTo>
                  <a:lnTo>
                    <a:pt x="18" y="803"/>
                  </a:lnTo>
                  <a:lnTo>
                    <a:pt x="20" y="801"/>
                  </a:lnTo>
                  <a:lnTo>
                    <a:pt x="23" y="798"/>
                  </a:lnTo>
                  <a:lnTo>
                    <a:pt x="23" y="797"/>
                  </a:lnTo>
                  <a:lnTo>
                    <a:pt x="21" y="797"/>
                  </a:lnTo>
                  <a:lnTo>
                    <a:pt x="20" y="797"/>
                  </a:lnTo>
                  <a:lnTo>
                    <a:pt x="18" y="800"/>
                  </a:lnTo>
                  <a:lnTo>
                    <a:pt x="15" y="800"/>
                  </a:lnTo>
                  <a:lnTo>
                    <a:pt x="14" y="803"/>
                  </a:lnTo>
                  <a:lnTo>
                    <a:pt x="12" y="803"/>
                  </a:lnTo>
                  <a:lnTo>
                    <a:pt x="11" y="803"/>
                  </a:lnTo>
                  <a:lnTo>
                    <a:pt x="6" y="801"/>
                  </a:lnTo>
                  <a:lnTo>
                    <a:pt x="6" y="798"/>
                  </a:lnTo>
                  <a:lnTo>
                    <a:pt x="9" y="795"/>
                  </a:lnTo>
                  <a:lnTo>
                    <a:pt x="9" y="794"/>
                  </a:lnTo>
                  <a:lnTo>
                    <a:pt x="11" y="792"/>
                  </a:lnTo>
                  <a:lnTo>
                    <a:pt x="11" y="788"/>
                  </a:lnTo>
                  <a:lnTo>
                    <a:pt x="11" y="785"/>
                  </a:lnTo>
                  <a:lnTo>
                    <a:pt x="12" y="783"/>
                  </a:lnTo>
                  <a:lnTo>
                    <a:pt x="14" y="778"/>
                  </a:lnTo>
                  <a:lnTo>
                    <a:pt x="14" y="775"/>
                  </a:lnTo>
                  <a:lnTo>
                    <a:pt x="14" y="774"/>
                  </a:lnTo>
                  <a:lnTo>
                    <a:pt x="15" y="772"/>
                  </a:lnTo>
                  <a:lnTo>
                    <a:pt x="15" y="771"/>
                  </a:lnTo>
                  <a:lnTo>
                    <a:pt x="17" y="769"/>
                  </a:lnTo>
                  <a:lnTo>
                    <a:pt x="17" y="768"/>
                  </a:lnTo>
                  <a:lnTo>
                    <a:pt x="18" y="765"/>
                  </a:lnTo>
                  <a:lnTo>
                    <a:pt x="18" y="760"/>
                  </a:lnTo>
                  <a:lnTo>
                    <a:pt x="20" y="759"/>
                  </a:lnTo>
                  <a:lnTo>
                    <a:pt x="21" y="756"/>
                  </a:lnTo>
                  <a:lnTo>
                    <a:pt x="23" y="754"/>
                  </a:lnTo>
                  <a:lnTo>
                    <a:pt x="26" y="754"/>
                  </a:lnTo>
                  <a:lnTo>
                    <a:pt x="26" y="756"/>
                  </a:lnTo>
                  <a:lnTo>
                    <a:pt x="26" y="752"/>
                  </a:lnTo>
                  <a:lnTo>
                    <a:pt x="24" y="749"/>
                  </a:lnTo>
                  <a:lnTo>
                    <a:pt x="26" y="749"/>
                  </a:lnTo>
                  <a:lnTo>
                    <a:pt x="27" y="749"/>
                  </a:lnTo>
                  <a:lnTo>
                    <a:pt x="27" y="748"/>
                  </a:lnTo>
                  <a:lnTo>
                    <a:pt x="27" y="746"/>
                  </a:lnTo>
                  <a:lnTo>
                    <a:pt x="27" y="743"/>
                  </a:lnTo>
                  <a:lnTo>
                    <a:pt x="29" y="742"/>
                  </a:lnTo>
                  <a:lnTo>
                    <a:pt x="33" y="737"/>
                  </a:lnTo>
                  <a:lnTo>
                    <a:pt x="38" y="737"/>
                  </a:lnTo>
                  <a:lnTo>
                    <a:pt x="43" y="740"/>
                  </a:lnTo>
                  <a:lnTo>
                    <a:pt x="52" y="743"/>
                  </a:lnTo>
                  <a:lnTo>
                    <a:pt x="52" y="745"/>
                  </a:lnTo>
                  <a:lnTo>
                    <a:pt x="53" y="745"/>
                  </a:lnTo>
                  <a:lnTo>
                    <a:pt x="56" y="746"/>
                  </a:lnTo>
                  <a:lnTo>
                    <a:pt x="58" y="746"/>
                  </a:lnTo>
                  <a:lnTo>
                    <a:pt x="58" y="745"/>
                  </a:lnTo>
                  <a:lnTo>
                    <a:pt x="55" y="742"/>
                  </a:lnTo>
                  <a:lnTo>
                    <a:pt x="55" y="740"/>
                  </a:lnTo>
                  <a:lnTo>
                    <a:pt x="53" y="740"/>
                  </a:lnTo>
                  <a:lnTo>
                    <a:pt x="53" y="737"/>
                  </a:lnTo>
                  <a:lnTo>
                    <a:pt x="49" y="733"/>
                  </a:lnTo>
                  <a:lnTo>
                    <a:pt x="46" y="733"/>
                  </a:lnTo>
                  <a:lnTo>
                    <a:pt x="44" y="730"/>
                  </a:lnTo>
                  <a:lnTo>
                    <a:pt x="44" y="731"/>
                  </a:lnTo>
                  <a:lnTo>
                    <a:pt x="46" y="734"/>
                  </a:lnTo>
                  <a:lnTo>
                    <a:pt x="47" y="737"/>
                  </a:lnTo>
                  <a:lnTo>
                    <a:pt x="46" y="737"/>
                  </a:lnTo>
                  <a:lnTo>
                    <a:pt x="44" y="737"/>
                  </a:lnTo>
                  <a:lnTo>
                    <a:pt x="41" y="736"/>
                  </a:lnTo>
                  <a:lnTo>
                    <a:pt x="35" y="736"/>
                  </a:lnTo>
                  <a:lnTo>
                    <a:pt x="33" y="736"/>
                  </a:lnTo>
                  <a:lnTo>
                    <a:pt x="32" y="736"/>
                  </a:lnTo>
                  <a:lnTo>
                    <a:pt x="29" y="733"/>
                  </a:lnTo>
                  <a:lnTo>
                    <a:pt x="29" y="736"/>
                  </a:lnTo>
                  <a:lnTo>
                    <a:pt x="29" y="737"/>
                  </a:lnTo>
                  <a:lnTo>
                    <a:pt x="27" y="740"/>
                  </a:lnTo>
                  <a:lnTo>
                    <a:pt x="24" y="742"/>
                  </a:lnTo>
                  <a:lnTo>
                    <a:pt x="23" y="743"/>
                  </a:lnTo>
                  <a:lnTo>
                    <a:pt x="20" y="746"/>
                  </a:lnTo>
                  <a:lnTo>
                    <a:pt x="20" y="748"/>
                  </a:lnTo>
                  <a:lnTo>
                    <a:pt x="18" y="749"/>
                  </a:lnTo>
                  <a:lnTo>
                    <a:pt x="18" y="751"/>
                  </a:lnTo>
                  <a:lnTo>
                    <a:pt x="14" y="756"/>
                  </a:lnTo>
                  <a:lnTo>
                    <a:pt x="12" y="756"/>
                  </a:lnTo>
                  <a:lnTo>
                    <a:pt x="9" y="759"/>
                  </a:lnTo>
                  <a:lnTo>
                    <a:pt x="7" y="760"/>
                  </a:lnTo>
                  <a:lnTo>
                    <a:pt x="9" y="760"/>
                  </a:lnTo>
                  <a:lnTo>
                    <a:pt x="9" y="763"/>
                  </a:lnTo>
                  <a:lnTo>
                    <a:pt x="7" y="765"/>
                  </a:lnTo>
                  <a:lnTo>
                    <a:pt x="6" y="765"/>
                  </a:lnTo>
                  <a:lnTo>
                    <a:pt x="4" y="763"/>
                  </a:lnTo>
                  <a:lnTo>
                    <a:pt x="3" y="760"/>
                  </a:lnTo>
                  <a:lnTo>
                    <a:pt x="4" y="756"/>
                  </a:lnTo>
                  <a:lnTo>
                    <a:pt x="6" y="745"/>
                  </a:lnTo>
                  <a:lnTo>
                    <a:pt x="6" y="740"/>
                  </a:lnTo>
                  <a:lnTo>
                    <a:pt x="6" y="739"/>
                  </a:lnTo>
                  <a:lnTo>
                    <a:pt x="4" y="737"/>
                  </a:lnTo>
                  <a:lnTo>
                    <a:pt x="3" y="736"/>
                  </a:lnTo>
                  <a:lnTo>
                    <a:pt x="3" y="734"/>
                  </a:lnTo>
                  <a:lnTo>
                    <a:pt x="3" y="731"/>
                  </a:lnTo>
                  <a:lnTo>
                    <a:pt x="4" y="731"/>
                  </a:lnTo>
                  <a:lnTo>
                    <a:pt x="4" y="730"/>
                  </a:lnTo>
                  <a:lnTo>
                    <a:pt x="4" y="727"/>
                  </a:lnTo>
                  <a:lnTo>
                    <a:pt x="7" y="725"/>
                  </a:lnTo>
                  <a:lnTo>
                    <a:pt x="9" y="723"/>
                  </a:lnTo>
                  <a:lnTo>
                    <a:pt x="7" y="720"/>
                  </a:lnTo>
                  <a:lnTo>
                    <a:pt x="9" y="720"/>
                  </a:lnTo>
                  <a:lnTo>
                    <a:pt x="9" y="713"/>
                  </a:lnTo>
                  <a:lnTo>
                    <a:pt x="11" y="711"/>
                  </a:lnTo>
                  <a:lnTo>
                    <a:pt x="12" y="711"/>
                  </a:lnTo>
                  <a:lnTo>
                    <a:pt x="11" y="710"/>
                  </a:lnTo>
                  <a:lnTo>
                    <a:pt x="11" y="707"/>
                  </a:lnTo>
                  <a:lnTo>
                    <a:pt x="12" y="705"/>
                  </a:lnTo>
                  <a:lnTo>
                    <a:pt x="14" y="704"/>
                  </a:lnTo>
                  <a:lnTo>
                    <a:pt x="17" y="702"/>
                  </a:lnTo>
                  <a:lnTo>
                    <a:pt x="17" y="701"/>
                  </a:lnTo>
                  <a:lnTo>
                    <a:pt x="15" y="701"/>
                  </a:lnTo>
                  <a:lnTo>
                    <a:pt x="14" y="699"/>
                  </a:lnTo>
                  <a:lnTo>
                    <a:pt x="14" y="696"/>
                  </a:lnTo>
                  <a:lnTo>
                    <a:pt x="15" y="694"/>
                  </a:lnTo>
                  <a:lnTo>
                    <a:pt x="17" y="693"/>
                  </a:lnTo>
                  <a:lnTo>
                    <a:pt x="18" y="693"/>
                  </a:lnTo>
                  <a:lnTo>
                    <a:pt x="20" y="693"/>
                  </a:lnTo>
                  <a:lnTo>
                    <a:pt x="21" y="693"/>
                  </a:lnTo>
                  <a:lnTo>
                    <a:pt x="23" y="691"/>
                  </a:lnTo>
                  <a:lnTo>
                    <a:pt x="24" y="690"/>
                  </a:lnTo>
                  <a:lnTo>
                    <a:pt x="29" y="690"/>
                  </a:lnTo>
                  <a:lnTo>
                    <a:pt x="29" y="688"/>
                  </a:lnTo>
                  <a:lnTo>
                    <a:pt x="30" y="688"/>
                  </a:lnTo>
                  <a:lnTo>
                    <a:pt x="32" y="687"/>
                  </a:lnTo>
                  <a:lnTo>
                    <a:pt x="33" y="687"/>
                  </a:lnTo>
                  <a:lnTo>
                    <a:pt x="35" y="687"/>
                  </a:lnTo>
                  <a:lnTo>
                    <a:pt x="40" y="684"/>
                  </a:lnTo>
                  <a:lnTo>
                    <a:pt x="43" y="682"/>
                  </a:lnTo>
                  <a:lnTo>
                    <a:pt x="36" y="682"/>
                  </a:lnTo>
                  <a:lnTo>
                    <a:pt x="33" y="684"/>
                  </a:lnTo>
                  <a:lnTo>
                    <a:pt x="29" y="687"/>
                  </a:lnTo>
                  <a:lnTo>
                    <a:pt x="29" y="688"/>
                  </a:lnTo>
                  <a:lnTo>
                    <a:pt x="26" y="688"/>
                  </a:lnTo>
                  <a:lnTo>
                    <a:pt x="20" y="688"/>
                  </a:lnTo>
                  <a:lnTo>
                    <a:pt x="17" y="691"/>
                  </a:lnTo>
                  <a:lnTo>
                    <a:pt x="15" y="691"/>
                  </a:lnTo>
                  <a:lnTo>
                    <a:pt x="14" y="693"/>
                  </a:lnTo>
                  <a:lnTo>
                    <a:pt x="11" y="691"/>
                  </a:lnTo>
                  <a:lnTo>
                    <a:pt x="11" y="685"/>
                  </a:lnTo>
                  <a:lnTo>
                    <a:pt x="12" y="684"/>
                  </a:lnTo>
                  <a:lnTo>
                    <a:pt x="15" y="673"/>
                  </a:lnTo>
                  <a:lnTo>
                    <a:pt x="15" y="672"/>
                  </a:lnTo>
                  <a:lnTo>
                    <a:pt x="17" y="670"/>
                  </a:lnTo>
                  <a:lnTo>
                    <a:pt x="17" y="667"/>
                  </a:lnTo>
                  <a:lnTo>
                    <a:pt x="17" y="665"/>
                  </a:lnTo>
                  <a:lnTo>
                    <a:pt x="17" y="664"/>
                  </a:lnTo>
                  <a:lnTo>
                    <a:pt x="15" y="664"/>
                  </a:lnTo>
                  <a:lnTo>
                    <a:pt x="15" y="665"/>
                  </a:lnTo>
                  <a:lnTo>
                    <a:pt x="15" y="670"/>
                  </a:lnTo>
                  <a:lnTo>
                    <a:pt x="14" y="673"/>
                  </a:lnTo>
                  <a:lnTo>
                    <a:pt x="11" y="676"/>
                  </a:lnTo>
                  <a:lnTo>
                    <a:pt x="11" y="682"/>
                  </a:lnTo>
                  <a:lnTo>
                    <a:pt x="9" y="682"/>
                  </a:lnTo>
                  <a:lnTo>
                    <a:pt x="9" y="688"/>
                  </a:lnTo>
                  <a:lnTo>
                    <a:pt x="7" y="688"/>
                  </a:lnTo>
                  <a:lnTo>
                    <a:pt x="9" y="691"/>
                  </a:lnTo>
                  <a:lnTo>
                    <a:pt x="7" y="693"/>
                  </a:lnTo>
                  <a:lnTo>
                    <a:pt x="7" y="696"/>
                  </a:lnTo>
                  <a:lnTo>
                    <a:pt x="7" y="698"/>
                  </a:lnTo>
                  <a:lnTo>
                    <a:pt x="7" y="699"/>
                  </a:lnTo>
                  <a:lnTo>
                    <a:pt x="7" y="701"/>
                  </a:lnTo>
                  <a:lnTo>
                    <a:pt x="7" y="705"/>
                  </a:lnTo>
                  <a:lnTo>
                    <a:pt x="7" y="707"/>
                  </a:lnTo>
                  <a:lnTo>
                    <a:pt x="4" y="710"/>
                  </a:lnTo>
                  <a:lnTo>
                    <a:pt x="4" y="711"/>
                  </a:lnTo>
                  <a:lnTo>
                    <a:pt x="4" y="714"/>
                  </a:lnTo>
                  <a:lnTo>
                    <a:pt x="4" y="716"/>
                  </a:lnTo>
                  <a:lnTo>
                    <a:pt x="6" y="717"/>
                  </a:lnTo>
                  <a:lnTo>
                    <a:pt x="4" y="719"/>
                  </a:lnTo>
                  <a:lnTo>
                    <a:pt x="3" y="719"/>
                  </a:lnTo>
                  <a:lnTo>
                    <a:pt x="1" y="717"/>
                  </a:lnTo>
                  <a:lnTo>
                    <a:pt x="1" y="714"/>
                  </a:lnTo>
                  <a:lnTo>
                    <a:pt x="0" y="713"/>
                  </a:lnTo>
                  <a:lnTo>
                    <a:pt x="0" y="711"/>
                  </a:lnTo>
                  <a:lnTo>
                    <a:pt x="1" y="710"/>
                  </a:lnTo>
                  <a:lnTo>
                    <a:pt x="0" y="710"/>
                  </a:lnTo>
                  <a:lnTo>
                    <a:pt x="1" y="708"/>
                  </a:lnTo>
                  <a:lnTo>
                    <a:pt x="1" y="705"/>
                  </a:lnTo>
                  <a:lnTo>
                    <a:pt x="1" y="702"/>
                  </a:lnTo>
                  <a:lnTo>
                    <a:pt x="1" y="699"/>
                  </a:lnTo>
                  <a:lnTo>
                    <a:pt x="3" y="699"/>
                  </a:lnTo>
                  <a:lnTo>
                    <a:pt x="3" y="698"/>
                  </a:lnTo>
                  <a:lnTo>
                    <a:pt x="3" y="693"/>
                  </a:lnTo>
                  <a:lnTo>
                    <a:pt x="4" y="691"/>
                  </a:lnTo>
                  <a:lnTo>
                    <a:pt x="4" y="685"/>
                  </a:lnTo>
                  <a:lnTo>
                    <a:pt x="4" y="682"/>
                  </a:lnTo>
                  <a:lnTo>
                    <a:pt x="6" y="682"/>
                  </a:lnTo>
                  <a:lnTo>
                    <a:pt x="6" y="679"/>
                  </a:lnTo>
                  <a:lnTo>
                    <a:pt x="6" y="678"/>
                  </a:lnTo>
                  <a:lnTo>
                    <a:pt x="6" y="670"/>
                  </a:lnTo>
                  <a:lnTo>
                    <a:pt x="7" y="669"/>
                  </a:lnTo>
                  <a:lnTo>
                    <a:pt x="9" y="664"/>
                  </a:lnTo>
                  <a:lnTo>
                    <a:pt x="9" y="662"/>
                  </a:lnTo>
                  <a:lnTo>
                    <a:pt x="9" y="659"/>
                  </a:lnTo>
                  <a:lnTo>
                    <a:pt x="11" y="659"/>
                  </a:lnTo>
                  <a:lnTo>
                    <a:pt x="12" y="652"/>
                  </a:lnTo>
                  <a:lnTo>
                    <a:pt x="12" y="650"/>
                  </a:lnTo>
                  <a:lnTo>
                    <a:pt x="14" y="644"/>
                  </a:lnTo>
                  <a:lnTo>
                    <a:pt x="15" y="640"/>
                  </a:lnTo>
                  <a:lnTo>
                    <a:pt x="17" y="636"/>
                  </a:lnTo>
                  <a:lnTo>
                    <a:pt x="18" y="632"/>
                  </a:lnTo>
                  <a:lnTo>
                    <a:pt x="18" y="629"/>
                  </a:lnTo>
                  <a:lnTo>
                    <a:pt x="20" y="627"/>
                  </a:lnTo>
                  <a:lnTo>
                    <a:pt x="20" y="621"/>
                  </a:lnTo>
                  <a:lnTo>
                    <a:pt x="20" y="618"/>
                  </a:lnTo>
                  <a:lnTo>
                    <a:pt x="21" y="618"/>
                  </a:lnTo>
                  <a:lnTo>
                    <a:pt x="21" y="615"/>
                  </a:lnTo>
                  <a:lnTo>
                    <a:pt x="21" y="614"/>
                  </a:lnTo>
                  <a:lnTo>
                    <a:pt x="21" y="612"/>
                  </a:lnTo>
                  <a:lnTo>
                    <a:pt x="23" y="612"/>
                  </a:lnTo>
                  <a:lnTo>
                    <a:pt x="23" y="609"/>
                  </a:lnTo>
                  <a:lnTo>
                    <a:pt x="23" y="607"/>
                  </a:lnTo>
                  <a:lnTo>
                    <a:pt x="24" y="606"/>
                  </a:lnTo>
                  <a:lnTo>
                    <a:pt x="24" y="603"/>
                  </a:lnTo>
                  <a:lnTo>
                    <a:pt x="24" y="598"/>
                  </a:lnTo>
                  <a:lnTo>
                    <a:pt x="24" y="597"/>
                  </a:lnTo>
                  <a:lnTo>
                    <a:pt x="26" y="594"/>
                  </a:lnTo>
                  <a:lnTo>
                    <a:pt x="26" y="592"/>
                  </a:lnTo>
                  <a:lnTo>
                    <a:pt x="27" y="591"/>
                  </a:lnTo>
                  <a:lnTo>
                    <a:pt x="27" y="589"/>
                  </a:lnTo>
                  <a:lnTo>
                    <a:pt x="29" y="586"/>
                  </a:lnTo>
                  <a:lnTo>
                    <a:pt x="29" y="583"/>
                  </a:lnTo>
                  <a:lnTo>
                    <a:pt x="30" y="583"/>
                  </a:lnTo>
                  <a:lnTo>
                    <a:pt x="30" y="582"/>
                  </a:lnTo>
                  <a:lnTo>
                    <a:pt x="30" y="571"/>
                  </a:lnTo>
                  <a:lnTo>
                    <a:pt x="30" y="569"/>
                  </a:lnTo>
                  <a:lnTo>
                    <a:pt x="30" y="566"/>
                  </a:lnTo>
                  <a:lnTo>
                    <a:pt x="32" y="566"/>
                  </a:lnTo>
                  <a:lnTo>
                    <a:pt x="32" y="563"/>
                  </a:lnTo>
                  <a:lnTo>
                    <a:pt x="32" y="560"/>
                  </a:lnTo>
                  <a:lnTo>
                    <a:pt x="33" y="560"/>
                  </a:lnTo>
                  <a:lnTo>
                    <a:pt x="33" y="554"/>
                  </a:lnTo>
                  <a:lnTo>
                    <a:pt x="33" y="545"/>
                  </a:lnTo>
                  <a:lnTo>
                    <a:pt x="33" y="530"/>
                  </a:lnTo>
                  <a:lnTo>
                    <a:pt x="33" y="528"/>
                  </a:lnTo>
                  <a:lnTo>
                    <a:pt x="33" y="519"/>
                  </a:lnTo>
                  <a:lnTo>
                    <a:pt x="33" y="516"/>
                  </a:lnTo>
                  <a:lnTo>
                    <a:pt x="32" y="513"/>
                  </a:lnTo>
                  <a:lnTo>
                    <a:pt x="32" y="505"/>
                  </a:lnTo>
                  <a:lnTo>
                    <a:pt x="32" y="504"/>
                  </a:lnTo>
                  <a:lnTo>
                    <a:pt x="30" y="499"/>
                  </a:lnTo>
                  <a:lnTo>
                    <a:pt x="30" y="498"/>
                  </a:lnTo>
                  <a:lnTo>
                    <a:pt x="30" y="496"/>
                  </a:lnTo>
                  <a:lnTo>
                    <a:pt x="32" y="496"/>
                  </a:lnTo>
                  <a:lnTo>
                    <a:pt x="32" y="495"/>
                  </a:lnTo>
                  <a:lnTo>
                    <a:pt x="32" y="493"/>
                  </a:lnTo>
                  <a:lnTo>
                    <a:pt x="35" y="490"/>
                  </a:lnTo>
                  <a:lnTo>
                    <a:pt x="36" y="490"/>
                  </a:lnTo>
                  <a:lnTo>
                    <a:pt x="38" y="492"/>
                  </a:lnTo>
                  <a:lnTo>
                    <a:pt x="40" y="492"/>
                  </a:lnTo>
                  <a:lnTo>
                    <a:pt x="40" y="490"/>
                  </a:lnTo>
                  <a:lnTo>
                    <a:pt x="41" y="490"/>
                  </a:lnTo>
                  <a:lnTo>
                    <a:pt x="43" y="490"/>
                  </a:lnTo>
                  <a:lnTo>
                    <a:pt x="43" y="488"/>
                  </a:lnTo>
                  <a:lnTo>
                    <a:pt x="43" y="487"/>
                  </a:lnTo>
                  <a:lnTo>
                    <a:pt x="44" y="487"/>
                  </a:lnTo>
                  <a:lnTo>
                    <a:pt x="44" y="485"/>
                  </a:lnTo>
                  <a:lnTo>
                    <a:pt x="44" y="484"/>
                  </a:lnTo>
                  <a:lnTo>
                    <a:pt x="43" y="479"/>
                  </a:lnTo>
                  <a:lnTo>
                    <a:pt x="41" y="478"/>
                  </a:lnTo>
                  <a:lnTo>
                    <a:pt x="43" y="476"/>
                  </a:lnTo>
                  <a:lnTo>
                    <a:pt x="41" y="469"/>
                  </a:lnTo>
                  <a:lnTo>
                    <a:pt x="44" y="464"/>
                  </a:lnTo>
                  <a:lnTo>
                    <a:pt x="50" y="459"/>
                  </a:lnTo>
                  <a:lnTo>
                    <a:pt x="55" y="453"/>
                  </a:lnTo>
                  <a:lnTo>
                    <a:pt x="59" y="447"/>
                  </a:lnTo>
                  <a:lnTo>
                    <a:pt x="59" y="441"/>
                  </a:lnTo>
                  <a:lnTo>
                    <a:pt x="62" y="432"/>
                  </a:lnTo>
                  <a:lnTo>
                    <a:pt x="65" y="426"/>
                  </a:lnTo>
                  <a:lnTo>
                    <a:pt x="73" y="423"/>
                  </a:lnTo>
                  <a:lnTo>
                    <a:pt x="87" y="423"/>
                  </a:lnTo>
                  <a:lnTo>
                    <a:pt x="101" y="423"/>
                  </a:lnTo>
                  <a:lnTo>
                    <a:pt x="113" y="423"/>
                  </a:lnTo>
                  <a:lnTo>
                    <a:pt x="126" y="423"/>
                  </a:lnTo>
                  <a:lnTo>
                    <a:pt x="139" y="423"/>
                  </a:lnTo>
                  <a:lnTo>
                    <a:pt x="151" y="423"/>
                  </a:lnTo>
                  <a:lnTo>
                    <a:pt x="152" y="423"/>
                  </a:lnTo>
                  <a:lnTo>
                    <a:pt x="165" y="423"/>
                  </a:lnTo>
                  <a:lnTo>
                    <a:pt x="178" y="423"/>
                  </a:lnTo>
                  <a:lnTo>
                    <a:pt x="192" y="423"/>
                  </a:lnTo>
                  <a:lnTo>
                    <a:pt x="204" y="423"/>
                  </a:lnTo>
                  <a:lnTo>
                    <a:pt x="213" y="423"/>
                  </a:lnTo>
                  <a:lnTo>
                    <a:pt x="218" y="423"/>
                  </a:lnTo>
                  <a:lnTo>
                    <a:pt x="230" y="423"/>
                  </a:lnTo>
                  <a:lnTo>
                    <a:pt x="244" y="423"/>
                  </a:lnTo>
                  <a:lnTo>
                    <a:pt x="258" y="423"/>
                  </a:lnTo>
                  <a:lnTo>
                    <a:pt x="270" y="423"/>
                  </a:lnTo>
                  <a:lnTo>
                    <a:pt x="284" y="423"/>
                  </a:lnTo>
                  <a:lnTo>
                    <a:pt x="297" y="423"/>
                  </a:lnTo>
                  <a:lnTo>
                    <a:pt x="310" y="423"/>
                  </a:lnTo>
                  <a:lnTo>
                    <a:pt x="322" y="423"/>
                  </a:lnTo>
                  <a:lnTo>
                    <a:pt x="336" y="423"/>
                  </a:lnTo>
                  <a:lnTo>
                    <a:pt x="349" y="423"/>
                  </a:lnTo>
                  <a:lnTo>
                    <a:pt x="361" y="423"/>
                  </a:lnTo>
                  <a:lnTo>
                    <a:pt x="375" y="423"/>
                  </a:lnTo>
                  <a:lnTo>
                    <a:pt x="387" y="423"/>
                  </a:lnTo>
                  <a:lnTo>
                    <a:pt x="401" y="423"/>
                  </a:lnTo>
                  <a:lnTo>
                    <a:pt x="415" y="424"/>
                  </a:lnTo>
                  <a:lnTo>
                    <a:pt x="427" y="424"/>
                  </a:lnTo>
                  <a:lnTo>
                    <a:pt x="441" y="423"/>
                  </a:lnTo>
                  <a:lnTo>
                    <a:pt x="453" y="423"/>
                  </a:lnTo>
                  <a:lnTo>
                    <a:pt x="467" y="423"/>
                  </a:lnTo>
                  <a:lnTo>
                    <a:pt x="479" y="424"/>
                  </a:lnTo>
                  <a:lnTo>
                    <a:pt x="493" y="424"/>
                  </a:lnTo>
                  <a:lnTo>
                    <a:pt x="506" y="424"/>
                  </a:lnTo>
                  <a:lnTo>
                    <a:pt x="519" y="424"/>
                  </a:lnTo>
                  <a:lnTo>
                    <a:pt x="532" y="424"/>
                  </a:lnTo>
                  <a:lnTo>
                    <a:pt x="546" y="424"/>
                  </a:lnTo>
                  <a:lnTo>
                    <a:pt x="558" y="424"/>
                  </a:lnTo>
                  <a:lnTo>
                    <a:pt x="570" y="424"/>
                  </a:lnTo>
                  <a:lnTo>
                    <a:pt x="584" y="424"/>
                  </a:lnTo>
                  <a:lnTo>
                    <a:pt x="593" y="424"/>
                  </a:lnTo>
                  <a:lnTo>
                    <a:pt x="607" y="424"/>
                  </a:lnTo>
                  <a:lnTo>
                    <a:pt x="619" y="426"/>
                  </a:lnTo>
                  <a:lnTo>
                    <a:pt x="633" y="426"/>
                  </a:lnTo>
                  <a:lnTo>
                    <a:pt x="645" y="426"/>
                  </a:lnTo>
                  <a:lnTo>
                    <a:pt x="659" y="426"/>
                  </a:lnTo>
                  <a:lnTo>
                    <a:pt x="661" y="426"/>
                  </a:lnTo>
                  <a:lnTo>
                    <a:pt x="673" y="426"/>
                  </a:lnTo>
                  <a:lnTo>
                    <a:pt x="685" y="427"/>
                  </a:lnTo>
                  <a:lnTo>
                    <a:pt x="699" y="426"/>
                  </a:lnTo>
                  <a:lnTo>
                    <a:pt x="712" y="427"/>
                  </a:lnTo>
                  <a:lnTo>
                    <a:pt x="725" y="427"/>
                  </a:lnTo>
                  <a:lnTo>
                    <a:pt x="725" y="414"/>
                  </a:lnTo>
                  <a:lnTo>
                    <a:pt x="725" y="401"/>
                  </a:lnTo>
                  <a:lnTo>
                    <a:pt x="725" y="389"/>
                  </a:lnTo>
                  <a:lnTo>
                    <a:pt x="725" y="377"/>
                  </a:lnTo>
                  <a:lnTo>
                    <a:pt x="725" y="363"/>
                  </a:lnTo>
                  <a:lnTo>
                    <a:pt x="725" y="351"/>
                  </a:lnTo>
                  <a:lnTo>
                    <a:pt x="725" y="337"/>
                  </a:lnTo>
                  <a:lnTo>
                    <a:pt x="725" y="325"/>
                  </a:lnTo>
                  <a:lnTo>
                    <a:pt x="725" y="313"/>
                  </a:lnTo>
                  <a:lnTo>
                    <a:pt x="725" y="299"/>
                  </a:lnTo>
                  <a:lnTo>
                    <a:pt x="729" y="287"/>
                  </a:lnTo>
                  <a:lnTo>
                    <a:pt x="738" y="289"/>
                  </a:lnTo>
                  <a:lnTo>
                    <a:pt x="747" y="289"/>
                  </a:lnTo>
                  <a:lnTo>
                    <a:pt x="752" y="289"/>
                  </a:lnTo>
                  <a:lnTo>
                    <a:pt x="758" y="289"/>
                  </a:lnTo>
                  <a:lnTo>
                    <a:pt x="763" y="289"/>
                  </a:lnTo>
                  <a:lnTo>
                    <a:pt x="767" y="289"/>
                  </a:lnTo>
                  <a:lnTo>
                    <a:pt x="778" y="287"/>
                  </a:lnTo>
                  <a:lnTo>
                    <a:pt x="787" y="285"/>
                  </a:lnTo>
                  <a:lnTo>
                    <a:pt x="796" y="284"/>
                  </a:lnTo>
                  <a:lnTo>
                    <a:pt x="804" y="281"/>
                  </a:lnTo>
                  <a:lnTo>
                    <a:pt x="810" y="276"/>
                  </a:lnTo>
                  <a:lnTo>
                    <a:pt x="816" y="273"/>
                  </a:lnTo>
                  <a:lnTo>
                    <a:pt x="822" y="270"/>
                  </a:lnTo>
                  <a:lnTo>
                    <a:pt x="830" y="272"/>
                  </a:lnTo>
                  <a:lnTo>
                    <a:pt x="839" y="275"/>
                  </a:lnTo>
                  <a:lnTo>
                    <a:pt x="845" y="276"/>
                  </a:lnTo>
                  <a:lnTo>
                    <a:pt x="856" y="278"/>
                  </a:lnTo>
                  <a:lnTo>
                    <a:pt x="863" y="279"/>
                  </a:lnTo>
                  <a:lnTo>
                    <a:pt x="873" y="279"/>
                  </a:lnTo>
                  <a:lnTo>
                    <a:pt x="879" y="279"/>
                  </a:lnTo>
                  <a:lnTo>
                    <a:pt x="883" y="279"/>
                  </a:lnTo>
                  <a:lnTo>
                    <a:pt x="894" y="279"/>
                  </a:lnTo>
                  <a:lnTo>
                    <a:pt x="903" y="278"/>
                  </a:lnTo>
                  <a:lnTo>
                    <a:pt x="911" y="275"/>
                  </a:lnTo>
                  <a:lnTo>
                    <a:pt x="918" y="272"/>
                  </a:lnTo>
                  <a:lnTo>
                    <a:pt x="924" y="267"/>
                  </a:lnTo>
                  <a:lnTo>
                    <a:pt x="931" y="263"/>
                  </a:lnTo>
                  <a:lnTo>
                    <a:pt x="935" y="256"/>
                  </a:lnTo>
                  <a:lnTo>
                    <a:pt x="941" y="253"/>
                  </a:lnTo>
                  <a:lnTo>
                    <a:pt x="949" y="250"/>
                  </a:lnTo>
                  <a:lnTo>
                    <a:pt x="953" y="250"/>
                  </a:lnTo>
                  <a:lnTo>
                    <a:pt x="958" y="252"/>
                  </a:lnTo>
                  <a:lnTo>
                    <a:pt x="966" y="255"/>
                  </a:lnTo>
                  <a:lnTo>
                    <a:pt x="973" y="256"/>
                  </a:lnTo>
                  <a:lnTo>
                    <a:pt x="981" y="260"/>
                  </a:lnTo>
                  <a:lnTo>
                    <a:pt x="990" y="261"/>
                  </a:lnTo>
                  <a:lnTo>
                    <a:pt x="998" y="263"/>
                  </a:lnTo>
                  <a:lnTo>
                    <a:pt x="1005" y="266"/>
                  </a:lnTo>
                  <a:lnTo>
                    <a:pt x="1014" y="267"/>
                  </a:lnTo>
                  <a:lnTo>
                    <a:pt x="1022" y="269"/>
                  </a:lnTo>
                  <a:lnTo>
                    <a:pt x="1031" y="270"/>
                  </a:lnTo>
                  <a:lnTo>
                    <a:pt x="1039" y="272"/>
                  </a:lnTo>
                  <a:lnTo>
                    <a:pt x="1048" y="272"/>
                  </a:lnTo>
                  <a:lnTo>
                    <a:pt x="1057" y="273"/>
                  </a:lnTo>
                  <a:lnTo>
                    <a:pt x="1066" y="273"/>
                  </a:lnTo>
                  <a:lnTo>
                    <a:pt x="1072" y="273"/>
                  </a:lnTo>
                  <a:lnTo>
                    <a:pt x="1076" y="275"/>
                  </a:lnTo>
                  <a:lnTo>
                    <a:pt x="1086" y="273"/>
                  </a:lnTo>
                  <a:lnTo>
                    <a:pt x="1095" y="272"/>
                  </a:lnTo>
                  <a:lnTo>
                    <a:pt x="1105" y="270"/>
                  </a:lnTo>
                  <a:lnTo>
                    <a:pt x="1112" y="267"/>
                  </a:lnTo>
                  <a:lnTo>
                    <a:pt x="1120" y="264"/>
                  </a:lnTo>
                  <a:lnTo>
                    <a:pt x="1127" y="261"/>
                  </a:lnTo>
                  <a:lnTo>
                    <a:pt x="1135" y="258"/>
                  </a:lnTo>
                  <a:lnTo>
                    <a:pt x="1141" y="253"/>
                  </a:lnTo>
                  <a:lnTo>
                    <a:pt x="1147" y="249"/>
                  </a:lnTo>
                  <a:lnTo>
                    <a:pt x="1153" y="244"/>
                  </a:lnTo>
                  <a:lnTo>
                    <a:pt x="1158" y="238"/>
                  </a:lnTo>
                  <a:lnTo>
                    <a:pt x="1162" y="234"/>
                  </a:lnTo>
                  <a:lnTo>
                    <a:pt x="1166" y="227"/>
                  </a:lnTo>
                  <a:lnTo>
                    <a:pt x="1169" y="220"/>
                  </a:lnTo>
                  <a:lnTo>
                    <a:pt x="1170" y="211"/>
                  </a:lnTo>
                  <a:lnTo>
                    <a:pt x="1172" y="203"/>
                  </a:lnTo>
                  <a:lnTo>
                    <a:pt x="1172" y="197"/>
                  </a:lnTo>
                  <a:lnTo>
                    <a:pt x="1172" y="189"/>
                  </a:lnTo>
                  <a:lnTo>
                    <a:pt x="1172" y="179"/>
                  </a:lnTo>
                  <a:lnTo>
                    <a:pt x="1173" y="176"/>
                  </a:lnTo>
                  <a:lnTo>
                    <a:pt x="1173" y="174"/>
                  </a:lnTo>
                  <a:lnTo>
                    <a:pt x="1173" y="169"/>
                  </a:lnTo>
                  <a:lnTo>
                    <a:pt x="1173" y="160"/>
                  </a:lnTo>
                  <a:lnTo>
                    <a:pt x="1175" y="151"/>
                  </a:lnTo>
                  <a:lnTo>
                    <a:pt x="1181" y="147"/>
                  </a:lnTo>
                  <a:lnTo>
                    <a:pt x="1187" y="142"/>
                  </a:lnTo>
                  <a:lnTo>
                    <a:pt x="1191" y="137"/>
                  </a:lnTo>
                  <a:lnTo>
                    <a:pt x="1195" y="136"/>
                  </a:lnTo>
                  <a:lnTo>
                    <a:pt x="1198" y="133"/>
                  </a:lnTo>
                  <a:lnTo>
                    <a:pt x="1201" y="127"/>
                  </a:lnTo>
                  <a:lnTo>
                    <a:pt x="1204" y="119"/>
                  </a:lnTo>
                  <a:lnTo>
                    <a:pt x="1208" y="113"/>
                  </a:lnTo>
                  <a:lnTo>
                    <a:pt x="1216" y="110"/>
                  </a:lnTo>
                  <a:lnTo>
                    <a:pt x="1224" y="107"/>
                  </a:lnTo>
                  <a:lnTo>
                    <a:pt x="1233" y="105"/>
                  </a:lnTo>
                  <a:lnTo>
                    <a:pt x="1240" y="104"/>
                  </a:lnTo>
                  <a:lnTo>
                    <a:pt x="1246" y="110"/>
                  </a:lnTo>
                  <a:lnTo>
                    <a:pt x="1251" y="116"/>
                  </a:lnTo>
                  <a:lnTo>
                    <a:pt x="1256" y="121"/>
                  </a:lnTo>
                  <a:lnTo>
                    <a:pt x="1260" y="127"/>
                  </a:lnTo>
                  <a:lnTo>
                    <a:pt x="1265" y="133"/>
                  </a:lnTo>
                  <a:lnTo>
                    <a:pt x="1271" y="137"/>
                  </a:lnTo>
                  <a:lnTo>
                    <a:pt x="1277" y="142"/>
                  </a:lnTo>
                  <a:lnTo>
                    <a:pt x="1282" y="147"/>
                  </a:lnTo>
                  <a:lnTo>
                    <a:pt x="1286" y="151"/>
                  </a:lnTo>
                  <a:lnTo>
                    <a:pt x="1294" y="156"/>
                  </a:lnTo>
                  <a:lnTo>
                    <a:pt x="1300" y="160"/>
                  </a:lnTo>
                  <a:lnTo>
                    <a:pt x="1306" y="163"/>
                  </a:lnTo>
                  <a:lnTo>
                    <a:pt x="1312" y="168"/>
                  </a:lnTo>
                  <a:lnTo>
                    <a:pt x="1318" y="173"/>
                  </a:lnTo>
                  <a:lnTo>
                    <a:pt x="1323" y="176"/>
                  </a:lnTo>
                  <a:lnTo>
                    <a:pt x="1326" y="176"/>
                  </a:lnTo>
                  <a:lnTo>
                    <a:pt x="1330" y="180"/>
                  </a:lnTo>
                  <a:lnTo>
                    <a:pt x="1338" y="183"/>
                  </a:lnTo>
                  <a:lnTo>
                    <a:pt x="1344" y="188"/>
                  </a:lnTo>
                  <a:lnTo>
                    <a:pt x="1350" y="192"/>
                  </a:lnTo>
                  <a:lnTo>
                    <a:pt x="1356" y="195"/>
                  </a:lnTo>
                  <a:lnTo>
                    <a:pt x="1364" y="198"/>
                  </a:lnTo>
                  <a:lnTo>
                    <a:pt x="1372" y="202"/>
                  </a:lnTo>
                  <a:lnTo>
                    <a:pt x="1379" y="205"/>
                  </a:lnTo>
                  <a:lnTo>
                    <a:pt x="1387" y="206"/>
                  </a:lnTo>
                  <a:lnTo>
                    <a:pt x="1396" y="208"/>
                  </a:lnTo>
                  <a:lnTo>
                    <a:pt x="1405" y="208"/>
                  </a:lnTo>
                  <a:lnTo>
                    <a:pt x="1414" y="208"/>
                  </a:lnTo>
                  <a:lnTo>
                    <a:pt x="1420" y="208"/>
                  </a:lnTo>
                  <a:lnTo>
                    <a:pt x="1430" y="208"/>
                  </a:lnTo>
                  <a:lnTo>
                    <a:pt x="1436" y="212"/>
                  </a:lnTo>
                  <a:lnTo>
                    <a:pt x="1440" y="218"/>
                  </a:lnTo>
                  <a:lnTo>
                    <a:pt x="1446" y="223"/>
                  </a:lnTo>
                  <a:lnTo>
                    <a:pt x="1454" y="226"/>
                  </a:lnTo>
                  <a:lnTo>
                    <a:pt x="1462" y="229"/>
                  </a:lnTo>
                  <a:lnTo>
                    <a:pt x="1469" y="229"/>
                  </a:lnTo>
                  <a:lnTo>
                    <a:pt x="1480" y="231"/>
                  </a:lnTo>
                  <a:lnTo>
                    <a:pt x="1489" y="229"/>
                  </a:lnTo>
                  <a:lnTo>
                    <a:pt x="1497" y="232"/>
                  </a:lnTo>
                  <a:lnTo>
                    <a:pt x="1501" y="238"/>
                  </a:lnTo>
                  <a:lnTo>
                    <a:pt x="1504" y="246"/>
                  </a:lnTo>
                  <a:lnTo>
                    <a:pt x="1509" y="252"/>
                  </a:lnTo>
                  <a:lnTo>
                    <a:pt x="1512" y="258"/>
                  </a:lnTo>
                  <a:lnTo>
                    <a:pt x="1516" y="264"/>
                  </a:lnTo>
                  <a:lnTo>
                    <a:pt x="1521" y="270"/>
                  </a:lnTo>
                  <a:lnTo>
                    <a:pt x="1527" y="275"/>
                  </a:lnTo>
                  <a:lnTo>
                    <a:pt x="1535" y="278"/>
                  </a:lnTo>
                  <a:lnTo>
                    <a:pt x="1541" y="281"/>
                  </a:lnTo>
                  <a:lnTo>
                    <a:pt x="1549" y="284"/>
                  </a:lnTo>
                  <a:lnTo>
                    <a:pt x="1558" y="285"/>
                  </a:lnTo>
                  <a:lnTo>
                    <a:pt x="1565" y="289"/>
                  </a:lnTo>
                  <a:lnTo>
                    <a:pt x="1574" y="290"/>
                  </a:lnTo>
                  <a:lnTo>
                    <a:pt x="1584" y="290"/>
                  </a:lnTo>
                  <a:lnTo>
                    <a:pt x="1590" y="290"/>
                  </a:lnTo>
                  <a:lnTo>
                    <a:pt x="1599" y="290"/>
                  </a:lnTo>
                  <a:lnTo>
                    <a:pt x="1608" y="287"/>
                  </a:lnTo>
                  <a:lnTo>
                    <a:pt x="1617" y="285"/>
                  </a:lnTo>
                  <a:lnTo>
                    <a:pt x="1625" y="282"/>
                  </a:lnTo>
                  <a:lnTo>
                    <a:pt x="1631" y="279"/>
                  </a:lnTo>
                  <a:lnTo>
                    <a:pt x="1639" y="276"/>
                  </a:lnTo>
                  <a:lnTo>
                    <a:pt x="1645" y="281"/>
                  </a:lnTo>
                  <a:lnTo>
                    <a:pt x="1649" y="287"/>
                  </a:lnTo>
                  <a:lnTo>
                    <a:pt x="1654" y="292"/>
                  </a:lnTo>
                  <a:lnTo>
                    <a:pt x="1658" y="296"/>
                  </a:lnTo>
                  <a:lnTo>
                    <a:pt x="1658" y="298"/>
                  </a:lnTo>
                  <a:lnTo>
                    <a:pt x="1664" y="302"/>
                  </a:lnTo>
                  <a:lnTo>
                    <a:pt x="1671" y="307"/>
                  </a:lnTo>
                  <a:lnTo>
                    <a:pt x="1678" y="313"/>
                  </a:lnTo>
                  <a:lnTo>
                    <a:pt x="1684" y="316"/>
                  </a:lnTo>
                  <a:lnTo>
                    <a:pt x="1692" y="318"/>
                  </a:lnTo>
                  <a:lnTo>
                    <a:pt x="1693" y="318"/>
                  </a:lnTo>
                  <a:lnTo>
                    <a:pt x="1701" y="319"/>
                  </a:lnTo>
                  <a:lnTo>
                    <a:pt x="1712" y="319"/>
                  </a:lnTo>
                  <a:lnTo>
                    <a:pt x="1721" y="318"/>
                  </a:lnTo>
                  <a:lnTo>
                    <a:pt x="1729" y="321"/>
                  </a:lnTo>
                  <a:lnTo>
                    <a:pt x="1733" y="327"/>
                  </a:lnTo>
                  <a:lnTo>
                    <a:pt x="1736" y="333"/>
                  </a:lnTo>
                  <a:lnTo>
                    <a:pt x="1742" y="339"/>
                  </a:lnTo>
                  <a:lnTo>
                    <a:pt x="1747" y="343"/>
                  </a:lnTo>
                  <a:lnTo>
                    <a:pt x="1753" y="347"/>
                  </a:lnTo>
                  <a:lnTo>
                    <a:pt x="1761" y="351"/>
                  </a:lnTo>
                  <a:lnTo>
                    <a:pt x="1767" y="356"/>
                  </a:lnTo>
                  <a:lnTo>
                    <a:pt x="1771" y="359"/>
                  </a:lnTo>
                  <a:lnTo>
                    <a:pt x="1779" y="362"/>
                  </a:lnTo>
                  <a:lnTo>
                    <a:pt x="1788" y="365"/>
                  </a:lnTo>
                  <a:lnTo>
                    <a:pt x="1796" y="366"/>
                  </a:lnTo>
                  <a:lnTo>
                    <a:pt x="1803" y="369"/>
                  </a:lnTo>
                  <a:lnTo>
                    <a:pt x="1814" y="369"/>
                  </a:lnTo>
                  <a:lnTo>
                    <a:pt x="1823" y="368"/>
                  </a:lnTo>
                  <a:lnTo>
                    <a:pt x="1832" y="368"/>
                  </a:lnTo>
                  <a:lnTo>
                    <a:pt x="1838" y="368"/>
                  </a:lnTo>
                  <a:lnTo>
                    <a:pt x="1848" y="365"/>
                  </a:lnTo>
                  <a:lnTo>
                    <a:pt x="1857" y="365"/>
                  </a:lnTo>
                  <a:lnTo>
                    <a:pt x="1864" y="362"/>
                  </a:lnTo>
                  <a:lnTo>
                    <a:pt x="1872" y="365"/>
                  </a:lnTo>
                  <a:lnTo>
                    <a:pt x="1880" y="368"/>
                  </a:lnTo>
                  <a:lnTo>
                    <a:pt x="1887" y="371"/>
                  </a:lnTo>
                  <a:lnTo>
                    <a:pt x="1895" y="372"/>
                  </a:lnTo>
                  <a:lnTo>
                    <a:pt x="1904" y="374"/>
                  </a:lnTo>
                  <a:lnTo>
                    <a:pt x="1910" y="374"/>
                  </a:lnTo>
                  <a:lnTo>
                    <a:pt x="1919" y="374"/>
                  </a:lnTo>
                  <a:lnTo>
                    <a:pt x="1925" y="372"/>
                  </a:lnTo>
                  <a:lnTo>
                    <a:pt x="1928" y="371"/>
                  </a:lnTo>
                  <a:lnTo>
                    <a:pt x="1936" y="368"/>
                  </a:lnTo>
                  <a:lnTo>
                    <a:pt x="1944" y="365"/>
                  </a:lnTo>
                  <a:lnTo>
                    <a:pt x="1951" y="362"/>
                  </a:lnTo>
                  <a:lnTo>
                    <a:pt x="1957" y="359"/>
                  </a:lnTo>
                  <a:lnTo>
                    <a:pt x="1964" y="354"/>
                  </a:lnTo>
                  <a:lnTo>
                    <a:pt x="1970" y="350"/>
                  </a:lnTo>
                  <a:lnTo>
                    <a:pt x="1974" y="343"/>
                  </a:lnTo>
                  <a:lnTo>
                    <a:pt x="1977" y="337"/>
                  </a:lnTo>
                  <a:lnTo>
                    <a:pt x="1983" y="333"/>
                  </a:lnTo>
                  <a:lnTo>
                    <a:pt x="1993" y="334"/>
                  </a:lnTo>
                  <a:lnTo>
                    <a:pt x="2002" y="333"/>
                  </a:lnTo>
                  <a:lnTo>
                    <a:pt x="2012" y="333"/>
                  </a:lnTo>
                  <a:lnTo>
                    <a:pt x="2020" y="330"/>
                  </a:lnTo>
                  <a:lnTo>
                    <a:pt x="2028" y="327"/>
                  </a:lnTo>
                  <a:lnTo>
                    <a:pt x="2032" y="322"/>
                  </a:lnTo>
                  <a:lnTo>
                    <a:pt x="2041" y="322"/>
                  </a:lnTo>
                  <a:lnTo>
                    <a:pt x="2050" y="324"/>
                  </a:lnTo>
                  <a:lnTo>
                    <a:pt x="2060" y="322"/>
                  </a:lnTo>
                  <a:lnTo>
                    <a:pt x="2063" y="322"/>
                  </a:lnTo>
                  <a:lnTo>
                    <a:pt x="2069" y="321"/>
                  </a:lnTo>
                  <a:lnTo>
                    <a:pt x="2076" y="318"/>
                  </a:lnTo>
                  <a:lnTo>
                    <a:pt x="2083" y="314"/>
                  </a:lnTo>
                  <a:lnTo>
                    <a:pt x="2090" y="311"/>
                  </a:lnTo>
                  <a:lnTo>
                    <a:pt x="2096" y="307"/>
                  </a:lnTo>
                  <a:lnTo>
                    <a:pt x="2105" y="307"/>
                  </a:lnTo>
                  <a:lnTo>
                    <a:pt x="2115" y="308"/>
                  </a:lnTo>
                  <a:lnTo>
                    <a:pt x="2124" y="308"/>
                  </a:lnTo>
                  <a:lnTo>
                    <a:pt x="2133" y="310"/>
                  </a:lnTo>
                  <a:lnTo>
                    <a:pt x="2137" y="310"/>
                  </a:lnTo>
                  <a:lnTo>
                    <a:pt x="2144" y="310"/>
                  </a:lnTo>
                  <a:lnTo>
                    <a:pt x="2153" y="308"/>
                  </a:lnTo>
                  <a:lnTo>
                    <a:pt x="2162" y="307"/>
                  </a:lnTo>
                  <a:lnTo>
                    <a:pt x="2168" y="302"/>
                  </a:lnTo>
                  <a:lnTo>
                    <a:pt x="2174" y="298"/>
                  </a:lnTo>
                  <a:lnTo>
                    <a:pt x="2180" y="293"/>
                  </a:lnTo>
                  <a:lnTo>
                    <a:pt x="2185" y="289"/>
                  </a:lnTo>
                  <a:lnTo>
                    <a:pt x="2191" y="284"/>
                  </a:lnTo>
                  <a:lnTo>
                    <a:pt x="2195" y="279"/>
                  </a:lnTo>
                  <a:lnTo>
                    <a:pt x="2200" y="273"/>
                  </a:lnTo>
                  <a:lnTo>
                    <a:pt x="2208" y="264"/>
                  </a:lnTo>
                  <a:lnTo>
                    <a:pt x="2211" y="256"/>
                  </a:lnTo>
                  <a:lnTo>
                    <a:pt x="2212" y="244"/>
                  </a:lnTo>
                  <a:lnTo>
                    <a:pt x="2212" y="240"/>
                  </a:lnTo>
                  <a:lnTo>
                    <a:pt x="2212" y="234"/>
                  </a:lnTo>
                  <a:lnTo>
                    <a:pt x="2212" y="229"/>
                  </a:lnTo>
                  <a:lnTo>
                    <a:pt x="2211" y="220"/>
                  </a:lnTo>
                  <a:lnTo>
                    <a:pt x="2206" y="214"/>
                  </a:lnTo>
                  <a:lnTo>
                    <a:pt x="2202" y="208"/>
                  </a:lnTo>
                  <a:lnTo>
                    <a:pt x="2200" y="206"/>
                  </a:lnTo>
                  <a:lnTo>
                    <a:pt x="2198" y="203"/>
                  </a:lnTo>
                  <a:lnTo>
                    <a:pt x="2195" y="195"/>
                  </a:lnTo>
                  <a:lnTo>
                    <a:pt x="2191" y="189"/>
                  </a:lnTo>
                  <a:lnTo>
                    <a:pt x="2186" y="183"/>
                  </a:lnTo>
                  <a:lnTo>
                    <a:pt x="2180" y="179"/>
                  </a:lnTo>
                  <a:lnTo>
                    <a:pt x="2174" y="176"/>
                  </a:lnTo>
                  <a:lnTo>
                    <a:pt x="2174" y="174"/>
                  </a:lnTo>
                  <a:lnTo>
                    <a:pt x="2166" y="173"/>
                  </a:lnTo>
                  <a:lnTo>
                    <a:pt x="2160" y="169"/>
                  </a:lnTo>
                  <a:lnTo>
                    <a:pt x="2160" y="168"/>
                  </a:lnTo>
                  <a:lnTo>
                    <a:pt x="2159" y="166"/>
                  </a:lnTo>
                  <a:lnTo>
                    <a:pt x="2157" y="163"/>
                  </a:lnTo>
                  <a:lnTo>
                    <a:pt x="2156" y="159"/>
                  </a:lnTo>
                  <a:lnTo>
                    <a:pt x="2154" y="156"/>
                  </a:lnTo>
                  <a:lnTo>
                    <a:pt x="2153" y="151"/>
                  </a:lnTo>
                  <a:lnTo>
                    <a:pt x="2151" y="148"/>
                  </a:lnTo>
                  <a:lnTo>
                    <a:pt x="2150" y="144"/>
                  </a:lnTo>
                  <a:lnTo>
                    <a:pt x="2147" y="140"/>
                  </a:lnTo>
                  <a:lnTo>
                    <a:pt x="2145" y="139"/>
                  </a:lnTo>
                  <a:lnTo>
                    <a:pt x="2142" y="136"/>
                  </a:lnTo>
                  <a:lnTo>
                    <a:pt x="2139" y="134"/>
                  </a:lnTo>
                  <a:lnTo>
                    <a:pt x="2136" y="131"/>
                  </a:lnTo>
                  <a:lnTo>
                    <a:pt x="2133" y="130"/>
                  </a:lnTo>
                  <a:lnTo>
                    <a:pt x="2130" y="128"/>
                  </a:lnTo>
                  <a:lnTo>
                    <a:pt x="2127" y="125"/>
                  </a:lnTo>
                  <a:lnTo>
                    <a:pt x="2124" y="124"/>
                  </a:lnTo>
                  <a:lnTo>
                    <a:pt x="2119" y="124"/>
                  </a:lnTo>
                  <a:lnTo>
                    <a:pt x="2115" y="124"/>
                  </a:lnTo>
                  <a:lnTo>
                    <a:pt x="2108" y="124"/>
                  </a:lnTo>
                  <a:lnTo>
                    <a:pt x="2104" y="122"/>
                  </a:lnTo>
                  <a:lnTo>
                    <a:pt x="2099" y="122"/>
                  </a:lnTo>
                  <a:lnTo>
                    <a:pt x="2096" y="121"/>
                  </a:lnTo>
                  <a:lnTo>
                    <a:pt x="2093" y="118"/>
                  </a:lnTo>
                  <a:lnTo>
                    <a:pt x="2090" y="116"/>
                  </a:lnTo>
                  <a:lnTo>
                    <a:pt x="2087" y="115"/>
                  </a:lnTo>
                  <a:lnTo>
                    <a:pt x="2083" y="113"/>
                  </a:lnTo>
                  <a:lnTo>
                    <a:pt x="2078" y="113"/>
                  </a:lnTo>
                  <a:lnTo>
                    <a:pt x="2072" y="115"/>
                  </a:lnTo>
                  <a:lnTo>
                    <a:pt x="2069" y="115"/>
                  </a:lnTo>
                  <a:lnTo>
                    <a:pt x="2066" y="118"/>
                  </a:lnTo>
                  <a:lnTo>
                    <a:pt x="2063" y="118"/>
                  </a:lnTo>
                  <a:lnTo>
                    <a:pt x="2061" y="119"/>
                  </a:lnTo>
                  <a:lnTo>
                    <a:pt x="2058" y="121"/>
                  </a:lnTo>
                  <a:lnTo>
                    <a:pt x="2055" y="124"/>
                  </a:lnTo>
                  <a:lnTo>
                    <a:pt x="2052" y="125"/>
                  </a:lnTo>
                  <a:lnTo>
                    <a:pt x="2049" y="127"/>
                  </a:lnTo>
                  <a:lnTo>
                    <a:pt x="2047" y="130"/>
                  </a:lnTo>
                  <a:lnTo>
                    <a:pt x="2043" y="133"/>
                  </a:lnTo>
                  <a:lnTo>
                    <a:pt x="2040" y="133"/>
                  </a:lnTo>
                  <a:lnTo>
                    <a:pt x="2037" y="131"/>
                  </a:lnTo>
                  <a:lnTo>
                    <a:pt x="2034" y="130"/>
                  </a:lnTo>
                  <a:lnTo>
                    <a:pt x="2029" y="130"/>
                  </a:lnTo>
                  <a:lnTo>
                    <a:pt x="2025" y="128"/>
                  </a:lnTo>
                  <a:lnTo>
                    <a:pt x="2020" y="128"/>
                  </a:lnTo>
                  <a:lnTo>
                    <a:pt x="2015" y="128"/>
                  </a:lnTo>
                  <a:lnTo>
                    <a:pt x="2011" y="128"/>
                  </a:lnTo>
                  <a:lnTo>
                    <a:pt x="2006" y="128"/>
                  </a:lnTo>
                  <a:lnTo>
                    <a:pt x="2002" y="130"/>
                  </a:lnTo>
                  <a:lnTo>
                    <a:pt x="1999" y="131"/>
                  </a:lnTo>
                  <a:lnTo>
                    <a:pt x="1994" y="133"/>
                  </a:lnTo>
                  <a:lnTo>
                    <a:pt x="1991" y="134"/>
                  </a:lnTo>
                  <a:lnTo>
                    <a:pt x="1988" y="137"/>
                  </a:lnTo>
                  <a:lnTo>
                    <a:pt x="1983" y="139"/>
                  </a:lnTo>
                  <a:lnTo>
                    <a:pt x="1980" y="140"/>
                  </a:lnTo>
                  <a:lnTo>
                    <a:pt x="1977" y="144"/>
                  </a:lnTo>
                  <a:lnTo>
                    <a:pt x="1976" y="145"/>
                  </a:lnTo>
                  <a:lnTo>
                    <a:pt x="1976" y="144"/>
                  </a:lnTo>
                  <a:lnTo>
                    <a:pt x="1974" y="147"/>
                  </a:lnTo>
                  <a:lnTo>
                    <a:pt x="1971" y="148"/>
                  </a:lnTo>
                  <a:lnTo>
                    <a:pt x="1970" y="150"/>
                  </a:lnTo>
                  <a:lnTo>
                    <a:pt x="1965" y="150"/>
                  </a:lnTo>
                  <a:lnTo>
                    <a:pt x="1960" y="151"/>
                  </a:lnTo>
                  <a:lnTo>
                    <a:pt x="1954" y="151"/>
                  </a:lnTo>
                  <a:lnTo>
                    <a:pt x="1950" y="151"/>
                  </a:lnTo>
                  <a:lnTo>
                    <a:pt x="1947" y="153"/>
                  </a:lnTo>
                  <a:lnTo>
                    <a:pt x="1942" y="154"/>
                  </a:lnTo>
                  <a:lnTo>
                    <a:pt x="1938" y="154"/>
                  </a:lnTo>
                  <a:lnTo>
                    <a:pt x="1933" y="156"/>
                  </a:lnTo>
                  <a:lnTo>
                    <a:pt x="1930" y="157"/>
                  </a:lnTo>
                  <a:lnTo>
                    <a:pt x="1925" y="159"/>
                  </a:lnTo>
                  <a:lnTo>
                    <a:pt x="1921" y="160"/>
                  </a:lnTo>
                  <a:lnTo>
                    <a:pt x="1918" y="162"/>
                  </a:lnTo>
                  <a:lnTo>
                    <a:pt x="1915" y="163"/>
                  </a:lnTo>
                  <a:lnTo>
                    <a:pt x="1912" y="165"/>
                  </a:lnTo>
                  <a:lnTo>
                    <a:pt x="1909" y="168"/>
                  </a:lnTo>
                  <a:lnTo>
                    <a:pt x="1906" y="169"/>
                  </a:lnTo>
                  <a:lnTo>
                    <a:pt x="1902" y="173"/>
                  </a:lnTo>
                  <a:lnTo>
                    <a:pt x="1899" y="174"/>
                  </a:lnTo>
                  <a:lnTo>
                    <a:pt x="1899" y="176"/>
                  </a:lnTo>
                  <a:lnTo>
                    <a:pt x="1896" y="177"/>
                  </a:lnTo>
                  <a:lnTo>
                    <a:pt x="1895" y="180"/>
                  </a:lnTo>
                  <a:lnTo>
                    <a:pt x="1892" y="183"/>
                  </a:lnTo>
                  <a:lnTo>
                    <a:pt x="1890" y="186"/>
                  </a:lnTo>
                  <a:lnTo>
                    <a:pt x="1887" y="189"/>
                  </a:lnTo>
                  <a:lnTo>
                    <a:pt x="1886" y="191"/>
                  </a:lnTo>
                  <a:lnTo>
                    <a:pt x="1880" y="191"/>
                  </a:lnTo>
                  <a:lnTo>
                    <a:pt x="1875" y="191"/>
                  </a:lnTo>
                  <a:lnTo>
                    <a:pt x="1870" y="192"/>
                  </a:lnTo>
                  <a:lnTo>
                    <a:pt x="1866" y="194"/>
                  </a:lnTo>
                  <a:lnTo>
                    <a:pt x="1861" y="194"/>
                  </a:lnTo>
                  <a:lnTo>
                    <a:pt x="1857" y="194"/>
                  </a:lnTo>
                  <a:lnTo>
                    <a:pt x="1852" y="197"/>
                  </a:lnTo>
                  <a:lnTo>
                    <a:pt x="1849" y="198"/>
                  </a:lnTo>
                  <a:lnTo>
                    <a:pt x="1846" y="200"/>
                  </a:lnTo>
                  <a:lnTo>
                    <a:pt x="1841" y="202"/>
                  </a:lnTo>
                  <a:lnTo>
                    <a:pt x="1837" y="202"/>
                  </a:lnTo>
                  <a:lnTo>
                    <a:pt x="1832" y="203"/>
                  </a:lnTo>
                  <a:lnTo>
                    <a:pt x="1829" y="205"/>
                  </a:lnTo>
                  <a:lnTo>
                    <a:pt x="1825" y="206"/>
                  </a:lnTo>
                  <a:lnTo>
                    <a:pt x="1822" y="208"/>
                  </a:lnTo>
                  <a:lnTo>
                    <a:pt x="1817" y="209"/>
                  </a:lnTo>
                  <a:lnTo>
                    <a:pt x="1814" y="209"/>
                  </a:lnTo>
                  <a:lnTo>
                    <a:pt x="1809" y="208"/>
                  </a:lnTo>
                  <a:lnTo>
                    <a:pt x="1806" y="206"/>
                  </a:lnTo>
                  <a:lnTo>
                    <a:pt x="1802" y="205"/>
                  </a:lnTo>
                  <a:lnTo>
                    <a:pt x="1799" y="203"/>
                  </a:lnTo>
                  <a:lnTo>
                    <a:pt x="1794" y="202"/>
                  </a:lnTo>
                  <a:lnTo>
                    <a:pt x="1791" y="200"/>
                  </a:lnTo>
                  <a:lnTo>
                    <a:pt x="1788" y="198"/>
                  </a:lnTo>
                  <a:lnTo>
                    <a:pt x="1785" y="197"/>
                  </a:lnTo>
                  <a:lnTo>
                    <a:pt x="1782" y="195"/>
                  </a:lnTo>
                  <a:lnTo>
                    <a:pt x="1777" y="192"/>
                  </a:lnTo>
                  <a:lnTo>
                    <a:pt x="1774" y="191"/>
                  </a:lnTo>
                  <a:lnTo>
                    <a:pt x="1771" y="189"/>
                  </a:lnTo>
                  <a:lnTo>
                    <a:pt x="1768" y="188"/>
                  </a:lnTo>
                  <a:lnTo>
                    <a:pt x="1765" y="185"/>
                  </a:lnTo>
                  <a:lnTo>
                    <a:pt x="1762" y="183"/>
                  </a:lnTo>
                  <a:lnTo>
                    <a:pt x="1759" y="180"/>
                  </a:lnTo>
                  <a:lnTo>
                    <a:pt x="1756" y="179"/>
                  </a:lnTo>
                  <a:lnTo>
                    <a:pt x="1753" y="177"/>
                  </a:lnTo>
                  <a:lnTo>
                    <a:pt x="1750" y="176"/>
                  </a:lnTo>
                  <a:lnTo>
                    <a:pt x="1748" y="176"/>
                  </a:lnTo>
                  <a:lnTo>
                    <a:pt x="1747" y="173"/>
                  </a:lnTo>
                  <a:lnTo>
                    <a:pt x="1744" y="169"/>
                  </a:lnTo>
                  <a:lnTo>
                    <a:pt x="1741" y="168"/>
                  </a:lnTo>
                  <a:lnTo>
                    <a:pt x="1739" y="165"/>
                  </a:lnTo>
                  <a:lnTo>
                    <a:pt x="1738" y="162"/>
                  </a:lnTo>
                  <a:lnTo>
                    <a:pt x="1735" y="159"/>
                  </a:lnTo>
                  <a:lnTo>
                    <a:pt x="1733" y="156"/>
                  </a:lnTo>
                  <a:lnTo>
                    <a:pt x="1729" y="154"/>
                  </a:lnTo>
                  <a:lnTo>
                    <a:pt x="1726" y="153"/>
                  </a:lnTo>
                  <a:lnTo>
                    <a:pt x="1722" y="151"/>
                  </a:lnTo>
                  <a:lnTo>
                    <a:pt x="1718" y="150"/>
                  </a:lnTo>
                  <a:lnTo>
                    <a:pt x="1713" y="150"/>
                  </a:lnTo>
                  <a:lnTo>
                    <a:pt x="1713" y="145"/>
                  </a:lnTo>
                  <a:lnTo>
                    <a:pt x="1712" y="140"/>
                  </a:lnTo>
                  <a:lnTo>
                    <a:pt x="1712" y="136"/>
                  </a:lnTo>
                  <a:lnTo>
                    <a:pt x="1712" y="131"/>
                  </a:lnTo>
                  <a:lnTo>
                    <a:pt x="1710" y="127"/>
                  </a:lnTo>
                  <a:lnTo>
                    <a:pt x="1710" y="122"/>
                  </a:lnTo>
                  <a:lnTo>
                    <a:pt x="1709" y="118"/>
                  </a:lnTo>
                  <a:lnTo>
                    <a:pt x="1707" y="115"/>
                  </a:lnTo>
                  <a:lnTo>
                    <a:pt x="1707" y="110"/>
                  </a:lnTo>
                  <a:lnTo>
                    <a:pt x="1706" y="105"/>
                  </a:lnTo>
                  <a:lnTo>
                    <a:pt x="1704" y="102"/>
                  </a:lnTo>
                  <a:lnTo>
                    <a:pt x="1703" y="98"/>
                  </a:lnTo>
                  <a:lnTo>
                    <a:pt x="1701" y="95"/>
                  </a:lnTo>
                  <a:lnTo>
                    <a:pt x="1700" y="92"/>
                  </a:lnTo>
                  <a:lnTo>
                    <a:pt x="1697" y="89"/>
                  </a:lnTo>
                  <a:lnTo>
                    <a:pt x="1695" y="86"/>
                  </a:lnTo>
                  <a:lnTo>
                    <a:pt x="1693" y="84"/>
                  </a:lnTo>
                  <a:lnTo>
                    <a:pt x="1692" y="82"/>
                  </a:lnTo>
                  <a:lnTo>
                    <a:pt x="1689" y="79"/>
                  </a:lnTo>
                  <a:lnTo>
                    <a:pt x="1687" y="78"/>
                  </a:lnTo>
                  <a:lnTo>
                    <a:pt x="1684" y="75"/>
                  </a:lnTo>
                  <a:lnTo>
                    <a:pt x="1681" y="73"/>
                  </a:lnTo>
                  <a:lnTo>
                    <a:pt x="1680" y="72"/>
                  </a:lnTo>
                  <a:lnTo>
                    <a:pt x="1677" y="70"/>
                  </a:lnTo>
                  <a:lnTo>
                    <a:pt x="1674" y="67"/>
                  </a:lnTo>
                  <a:lnTo>
                    <a:pt x="1671" y="66"/>
                  </a:lnTo>
                  <a:lnTo>
                    <a:pt x="1668" y="64"/>
                  </a:lnTo>
                  <a:lnTo>
                    <a:pt x="1663" y="61"/>
                  </a:lnTo>
                  <a:lnTo>
                    <a:pt x="1660" y="60"/>
                  </a:lnTo>
                  <a:lnTo>
                    <a:pt x="1657" y="58"/>
                  </a:lnTo>
                  <a:lnTo>
                    <a:pt x="1652" y="57"/>
                  </a:lnTo>
                  <a:lnTo>
                    <a:pt x="1649" y="55"/>
                  </a:lnTo>
                  <a:lnTo>
                    <a:pt x="1645" y="55"/>
                  </a:lnTo>
                  <a:lnTo>
                    <a:pt x="1642" y="53"/>
                  </a:lnTo>
                  <a:lnTo>
                    <a:pt x="1637" y="52"/>
                  </a:lnTo>
                  <a:lnTo>
                    <a:pt x="1632" y="52"/>
                  </a:lnTo>
                  <a:lnTo>
                    <a:pt x="1628" y="50"/>
                  </a:lnTo>
                  <a:lnTo>
                    <a:pt x="1625" y="50"/>
                  </a:lnTo>
                  <a:lnTo>
                    <a:pt x="1620" y="49"/>
                  </a:lnTo>
                  <a:lnTo>
                    <a:pt x="1616" y="49"/>
                  </a:lnTo>
                  <a:lnTo>
                    <a:pt x="1610" y="49"/>
                  </a:lnTo>
                  <a:lnTo>
                    <a:pt x="1605" y="50"/>
                  </a:lnTo>
                  <a:lnTo>
                    <a:pt x="1600" y="50"/>
                  </a:lnTo>
                  <a:lnTo>
                    <a:pt x="1596" y="52"/>
                  </a:lnTo>
                  <a:lnTo>
                    <a:pt x="1591" y="52"/>
                  </a:lnTo>
                  <a:lnTo>
                    <a:pt x="1587" y="53"/>
                  </a:lnTo>
                  <a:lnTo>
                    <a:pt x="1584" y="55"/>
                  </a:lnTo>
                  <a:lnTo>
                    <a:pt x="1579" y="57"/>
                  </a:lnTo>
                  <a:lnTo>
                    <a:pt x="1576" y="58"/>
                  </a:lnTo>
                  <a:lnTo>
                    <a:pt x="1573" y="60"/>
                  </a:lnTo>
                  <a:lnTo>
                    <a:pt x="1568" y="61"/>
                  </a:lnTo>
                  <a:lnTo>
                    <a:pt x="1565" y="64"/>
                  </a:lnTo>
                  <a:lnTo>
                    <a:pt x="1562" y="66"/>
                  </a:lnTo>
                  <a:lnTo>
                    <a:pt x="1559" y="69"/>
                  </a:lnTo>
                  <a:lnTo>
                    <a:pt x="1556" y="70"/>
                  </a:lnTo>
                  <a:lnTo>
                    <a:pt x="1553" y="72"/>
                  </a:lnTo>
                  <a:lnTo>
                    <a:pt x="1550" y="75"/>
                  </a:lnTo>
                  <a:lnTo>
                    <a:pt x="1549" y="76"/>
                  </a:lnTo>
                  <a:lnTo>
                    <a:pt x="1545" y="79"/>
                  </a:lnTo>
                  <a:lnTo>
                    <a:pt x="1542" y="82"/>
                  </a:lnTo>
                  <a:lnTo>
                    <a:pt x="1539" y="84"/>
                  </a:lnTo>
                  <a:lnTo>
                    <a:pt x="1538" y="87"/>
                  </a:lnTo>
                  <a:lnTo>
                    <a:pt x="1535" y="90"/>
                  </a:lnTo>
                  <a:lnTo>
                    <a:pt x="1532" y="92"/>
                  </a:lnTo>
                  <a:lnTo>
                    <a:pt x="1530" y="92"/>
                  </a:lnTo>
                  <a:lnTo>
                    <a:pt x="1518" y="84"/>
                  </a:lnTo>
                  <a:lnTo>
                    <a:pt x="1504" y="76"/>
                  </a:lnTo>
                  <a:lnTo>
                    <a:pt x="1491" y="69"/>
                  </a:lnTo>
                  <a:lnTo>
                    <a:pt x="1477" y="61"/>
                  </a:lnTo>
                  <a:lnTo>
                    <a:pt x="1477" y="58"/>
                  </a:lnTo>
                  <a:lnTo>
                    <a:pt x="1477" y="52"/>
                  </a:lnTo>
                  <a:lnTo>
                    <a:pt x="1477" y="47"/>
                  </a:lnTo>
                  <a:lnTo>
                    <a:pt x="1477" y="43"/>
                  </a:lnTo>
                  <a:lnTo>
                    <a:pt x="1475" y="38"/>
                  </a:lnTo>
                  <a:lnTo>
                    <a:pt x="1474" y="35"/>
                  </a:lnTo>
                  <a:lnTo>
                    <a:pt x="1472" y="31"/>
                  </a:lnTo>
                  <a:lnTo>
                    <a:pt x="1472" y="26"/>
                  </a:lnTo>
                  <a:lnTo>
                    <a:pt x="1471" y="21"/>
                  </a:lnTo>
                  <a:lnTo>
                    <a:pt x="1469" y="18"/>
                  </a:lnTo>
                  <a:lnTo>
                    <a:pt x="1468" y="14"/>
                  </a:lnTo>
                  <a:lnTo>
                    <a:pt x="1466" y="11"/>
                  </a:lnTo>
                  <a:lnTo>
                    <a:pt x="1465" y="8"/>
                  </a:lnTo>
                  <a:lnTo>
                    <a:pt x="1463" y="3"/>
                  </a:lnTo>
                  <a:lnTo>
                    <a:pt x="1462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11">
              <a:extLst>
                <a:ext uri="{FF2B5EF4-FFF2-40B4-BE49-F238E27FC236}">
                  <a16:creationId xmlns:a16="http://schemas.microsoft.com/office/drawing/2014/main" id="{C7F7E38D-A0EE-406C-AE44-65D5AD04B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" y="1845"/>
              <a:ext cx="1831" cy="1013"/>
            </a:xfrm>
            <a:custGeom>
              <a:avLst/>
              <a:gdLst>
                <a:gd name="T0" fmla="*/ 2 w 1831"/>
                <a:gd name="T1" fmla="*/ 990 h 1013"/>
                <a:gd name="T2" fmla="*/ 23 w 1831"/>
                <a:gd name="T3" fmla="*/ 966 h 1013"/>
                <a:gd name="T4" fmla="*/ 46 w 1831"/>
                <a:gd name="T5" fmla="*/ 958 h 1013"/>
                <a:gd name="T6" fmla="*/ 83 w 1831"/>
                <a:gd name="T7" fmla="*/ 955 h 1013"/>
                <a:gd name="T8" fmla="*/ 96 w 1831"/>
                <a:gd name="T9" fmla="*/ 937 h 1013"/>
                <a:gd name="T10" fmla="*/ 110 w 1831"/>
                <a:gd name="T11" fmla="*/ 903 h 1013"/>
                <a:gd name="T12" fmla="*/ 138 w 1831"/>
                <a:gd name="T13" fmla="*/ 888 h 1013"/>
                <a:gd name="T14" fmla="*/ 162 w 1831"/>
                <a:gd name="T15" fmla="*/ 873 h 1013"/>
                <a:gd name="T16" fmla="*/ 180 w 1831"/>
                <a:gd name="T17" fmla="*/ 854 h 1013"/>
                <a:gd name="T18" fmla="*/ 188 w 1831"/>
                <a:gd name="T19" fmla="*/ 833 h 1013"/>
                <a:gd name="T20" fmla="*/ 192 w 1831"/>
                <a:gd name="T21" fmla="*/ 818 h 1013"/>
                <a:gd name="T22" fmla="*/ 189 w 1831"/>
                <a:gd name="T23" fmla="*/ 801 h 1013"/>
                <a:gd name="T24" fmla="*/ 188 w 1831"/>
                <a:gd name="T25" fmla="*/ 781 h 1013"/>
                <a:gd name="T26" fmla="*/ 185 w 1831"/>
                <a:gd name="T27" fmla="*/ 764 h 1013"/>
                <a:gd name="T28" fmla="*/ 185 w 1831"/>
                <a:gd name="T29" fmla="*/ 748 h 1013"/>
                <a:gd name="T30" fmla="*/ 188 w 1831"/>
                <a:gd name="T31" fmla="*/ 731 h 1013"/>
                <a:gd name="T32" fmla="*/ 189 w 1831"/>
                <a:gd name="T33" fmla="*/ 715 h 1013"/>
                <a:gd name="T34" fmla="*/ 188 w 1831"/>
                <a:gd name="T35" fmla="*/ 699 h 1013"/>
                <a:gd name="T36" fmla="*/ 188 w 1831"/>
                <a:gd name="T37" fmla="*/ 683 h 1013"/>
                <a:gd name="T38" fmla="*/ 186 w 1831"/>
                <a:gd name="T39" fmla="*/ 668 h 1013"/>
                <a:gd name="T40" fmla="*/ 183 w 1831"/>
                <a:gd name="T41" fmla="*/ 651 h 1013"/>
                <a:gd name="T42" fmla="*/ 182 w 1831"/>
                <a:gd name="T43" fmla="*/ 632 h 1013"/>
                <a:gd name="T44" fmla="*/ 173 w 1831"/>
                <a:gd name="T45" fmla="*/ 618 h 1013"/>
                <a:gd name="T46" fmla="*/ 156 w 1831"/>
                <a:gd name="T47" fmla="*/ 601 h 1013"/>
                <a:gd name="T48" fmla="*/ 154 w 1831"/>
                <a:gd name="T49" fmla="*/ 496 h 1013"/>
                <a:gd name="T50" fmla="*/ 147 w 1831"/>
                <a:gd name="T51" fmla="*/ 395 h 1013"/>
                <a:gd name="T52" fmla="*/ 179 w 1831"/>
                <a:gd name="T53" fmla="*/ 392 h 1013"/>
                <a:gd name="T54" fmla="*/ 217 w 1831"/>
                <a:gd name="T55" fmla="*/ 403 h 1013"/>
                <a:gd name="T56" fmla="*/ 257 w 1831"/>
                <a:gd name="T57" fmla="*/ 403 h 1013"/>
                <a:gd name="T58" fmla="*/ 269 w 1831"/>
                <a:gd name="T59" fmla="*/ 395 h 1013"/>
                <a:gd name="T60" fmla="*/ 301 w 1831"/>
                <a:gd name="T61" fmla="*/ 389 h 1013"/>
                <a:gd name="T62" fmla="*/ 379 w 1831"/>
                <a:gd name="T63" fmla="*/ 384 h 1013"/>
                <a:gd name="T64" fmla="*/ 484 w 1831"/>
                <a:gd name="T65" fmla="*/ 418 h 1013"/>
                <a:gd name="T66" fmla="*/ 582 w 1831"/>
                <a:gd name="T67" fmla="*/ 448 h 1013"/>
                <a:gd name="T68" fmla="*/ 661 w 1831"/>
                <a:gd name="T69" fmla="*/ 476 h 1013"/>
                <a:gd name="T70" fmla="*/ 783 w 1831"/>
                <a:gd name="T71" fmla="*/ 514 h 1013"/>
                <a:gd name="T72" fmla="*/ 957 w 1831"/>
                <a:gd name="T73" fmla="*/ 517 h 1013"/>
                <a:gd name="T74" fmla="*/ 1058 w 1831"/>
                <a:gd name="T75" fmla="*/ 459 h 1013"/>
                <a:gd name="T76" fmla="*/ 1160 w 1831"/>
                <a:gd name="T77" fmla="*/ 383 h 1013"/>
                <a:gd name="T78" fmla="*/ 1312 w 1831"/>
                <a:gd name="T79" fmla="*/ 384 h 1013"/>
                <a:gd name="T80" fmla="*/ 1437 w 1831"/>
                <a:gd name="T81" fmla="*/ 400 h 1013"/>
                <a:gd name="T82" fmla="*/ 1595 w 1831"/>
                <a:gd name="T83" fmla="*/ 329 h 1013"/>
                <a:gd name="T84" fmla="*/ 1662 w 1831"/>
                <a:gd name="T85" fmla="*/ 169 h 1013"/>
                <a:gd name="T86" fmla="*/ 1663 w 1831"/>
                <a:gd name="T87" fmla="*/ 139 h 1013"/>
                <a:gd name="T88" fmla="*/ 1657 w 1831"/>
                <a:gd name="T89" fmla="*/ 128 h 1013"/>
                <a:gd name="T90" fmla="*/ 1657 w 1831"/>
                <a:gd name="T91" fmla="*/ 114 h 1013"/>
                <a:gd name="T92" fmla="*/ 1651 w 1831"/>
                <a:gd name="T93" fmla="*/ 105 h 1013"/>
                <a:gd name="T94" fmla="*/ 1646 w 1831"/>
                <a:gd name="T95" fmla="*/ 97 h 1013"/>
                <a:gd name="T96" fmla="*/ 1642 w 1831"/>
                <a:gd name="T97" fmla="*/ 90 h 1013"/>
                <a:gd name="T98" fmla="*/ 1625 w 1831"/>
                <a:gd name="T99" fmla="*/ 58 h 1013"/>
                <a:gd name="T100" fmla="*/ 1617 w 1831"/>
                <a:gd name="T101" fmla="*/ 0 h 1013"/>
                <a:gd name="T102" fmla="*/ 1651 w 1831"/>
                <a:gd name="T103" fmla="*/ 12 h 1013"/>
                <a:gd name="T104" fmla="*/ 1675 w 1831"/>
                <a:gd name="T105" fmla="*/ 36 h 1013"/>
                <a:gd name="T106" fmla="*/ 1704 w 1831"/>
                <a:gd name="T107" fmla="*/ 53 h 1013"/>
                <a:gd name="T108" fmla="*/ 1735 w 1831"/>
                <a:gd name="T109" fmla="*/ 64 h 1013"/>
                <a:gd name="T110" fmla="*/ 1756 w 1831"/>
                <a:gd name="T111" fmla="*/ 90 h 1013"/>
                <a:gd name="T112" fmla="*/ 1769 w 1831"/>
                <a:gd name="T113" fmla="*/ 123 h 1013"/>
                <a:gd name="T114" fmla="*/ 1778 w 1831"/>
                <a:gd name="T115" fmla="*/ 155 h 1013"/>
                <a:gd name="T116" fmla="*/ 1802 w 1831"/>
                <a:gd name="T117" fmla="*/ 180 h 1013"/>
                <a:gd name="T118" fmla="*/ 1831 w 1831"/>
                <a:gd name="T119" fmla="*/ 197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31" h="1013">
                  <a:moveTo>
                    <a:pt x="22" y="1013"/>
                  </a:moveTo>
                  <a:lnTo>
                    <a:pt x="20" y="1010"/>
                  </a:lnTo>
                  <a:lnTo>
                    <a:pt x="17" y="1007"/>
                  </a:lnTo>
                  <a:lnTo>
                    <a:pt x="15" y="1002"/>
                  </a:lnTo>
                  <a:lnTo>
                    <a:pt x="12" y="1001"/>
                  </a:lnTo>
                  <a:lnTo>
                    <a:pt x="9" y="998"/>
                  </a:lnTo>
                  <a:lnTo>
                    <a:pt x="8" y="995"/>
                  </a:lnTo>
                  <a:lnTo>
                    <a:pt x="5" y="993"/>
                  </a:lnTo>
                  <a:lnTo>
                    <a:pt x="2" y="990"/>
                  </a:lnTo>
                  <a:lnTo>
                    <a:pt x="0" y="990"/>
                  </a:lnTo>
                  <a:lnTo>
                    <a:pt x="14" y="978"/>
                  </a:lnTo>
                  <a:lnTo>
                    <a:pt x="15" y="976"/>
                  </a:lnTo>
                  <a:lnTo>
                    <a:pt x="15" y="975"/>
                  </a:lnTo>
                  <a:lnTo>
                    <a:pt x="18" y="972"/>
                  </a:lnTo>
                  <a:lnTo>
                    <a:pt x="18" y="970"/>
                  </a:lnTo>
                  <a:lnTo>
                    <a:pt x="20" y="969"/>
                  </a:lnTo>
                  <a:lnTo>
                    <a:pt x="22" y="967"/>
                  </a:lnTo>
                  <a:lnTo>
                    <a:pt x="23" y="966"/>
                  </a:lnTo>
                  <a:lnTo>
                    <a:pt x="25" y="963"/>
                  </a:lnTo>
                  <a:lnTo>
                    <a:pt x="26" y="961"/>
                  </a:lnTo>
                  <a:lnTo>
                    <a:pt x="28" y="960"/>
                  </a:lnTo>
                  <a:lnTo>
                    <a:pt x="29" y="958"/>
                  </a:lnTo>
                  <a:lnTo>
                    <a:pt x="31" y="958"/>
                  </a:lnTo>
                  <a:lnTo>
                    <a:pt x="34" y="958"/>
                  </a:lnTo>
                  <a:lnTo>
                    <a:pt x="38" y="958"/>
                  </a:lnTo>
                  <a:lnTo>
                    <a:pt x="43" y="958"/>
                  </a:lnTo>
                  <a:lnTo>
                    <a:pt x="46" y="958"/>
                  </a:lnTo>
                  <a:lnTo>
                    <a:pt x="49" y="957"/>
                  </a:lnTo>
                  <a:lnTo>
                    <a:pt x="52" y="957"/>
                  </a:lnTo>
                  <a:lnTo>
                    <a:pt x="57" y="957"/>
                  </a:lnTo>
                  <a:lnTo>
                    <a:pt x="61" y="957"/>
                  </a:lnTo>
                  <a:lnTo>
                    <a:pt x="64" y="957"/>
                  </a:lnTo>
                  <a:lnTo>
                    <a:pt x="67" y="957"/>
                  </a:lnTo>
                  <a:lnTo>
                    <a:pt x="72" y="955"/>
                  </a:lnTo>
                  <a:lnTo>
                    <a:pt x="78" y="955"/>
                  </a:lnTo>
                  <a:lnTo>
                    <a:pt x="83" y="955"/>
                  </a:lnTo>
                  <a:lnTo>
                    <a:pt x="87" y="954"/>
                  </a:lnTo>
                  <a:lnTo>
                    <a:pt x="90" y="952"/>
                  </a:lnTo>
                  <a:lnTo>
                    <a:pt x="92" y="950"/>
                  </a:lnTo>
                  <a:lnTo>
                    <a:pt x="92" y="949"/>
                  </a:lnTo>
                  <a:lnTo>
                    <a:pt x="93" y="946"/>
                  </a:lnTo>
                  <a:lnTo>
                    <a:pt x="93" y="943"/>
                  </a:lnTo>
                  <a:lnTo>
                    <a:pt x="95" y="941"/>
                  </a:lnTo>
                  <a:lnTo>
                    <a:pt x="96" y="938"/>
                  </a:lnTo>
                  <a:lnTo>
                    <a:pt x="96" y="937"/>
                  </a:lnTo>
                  <a:lnTo>
                    <a:pt x="98" y="934"/>
                  </a:lnTo>
                  <a:lnTo>
                    <a:pt x="99" y="929"/>
                  </a:lnTo>
                  <a:lnTo>
                    <a:pt x="101" y="925"/>
                  </a:lnTo>
                  <a:lnTo>
                    <a:pt x="104" y="922"/>
                  </a:lnTo>
                  <a:lnTo>
                    <a:pt x="104" y="920"/>
                  </a:lnTo>
                  <a:lnTo>
                    <a:pt x="105" y="917"/>
                  </a:lnTo>
                  <a:lnTo>
                    <a:pt x="107" y="912"/>
                  </a:lnTo>
                  <a:lnTo>
                    <a:pt x="109" y="908"/>
                  </a:lnTo>
                  <a:lnTo>
                    <a:pt x="110" y="903"/>
                  </a:lnTo>
                  <a:lnTo>
                    <a:pt x="115" y="902"/>
                  </a:lnTo>
                  <a:lnTo>
                    <a:pt x="118" y="900"/>
                  </a:lnTo>
                  <a:lnTo>
                    <a:pt x="121" y="899"/>
                  </a:lnTo>
                  <a:lnTo>
                    <a:pt x="124" y="899"/>
                  </a:lnTo>
                  <a:lnTo>
                    <a:pt x="127" y="896"/>
                  </a:lnTo>
                  <a:lnTo>
                    <a:pt x="128" y="894"/>
                  </a:lnTo>
                  <a:lnTo>
                    <a:pt x="131" y="891"/>
                  </a:lnTo>
                  <a:lnTo>
                    <a:pt x="136" y="889"/>
                  </a:lnTo>
                  <a:lnTo>
                    <a:pt x="138" y="888"/>
                  </a:lnTo>
                  <a:lnTo>
                    <a:pt x="141" y="886"/>
                  </a:lnTo>
                  <a:lnTo>
                    <a:pt x="142" y="885"/>
                  </a:lnTo>
                  <a:lnTo>
                    <a:pt x="145" y="883"/>
                  </a:lnTo>
                  <a:lnTo>
                    <a:pt x="148" y="882"/>
                  </a:lnTo>
                  <a:lnTo>
                    <a:pt x="151" y="879"/>
                  </a:lnTo>
                  <a:lnTo>
                    <a:pt x="154" y="877"/>
                  </a:lnTo>
                  <a:lnTo>
                    <a:pt x="156" y="876"/>
                  </a:lnTo>
                  <a:lnTo>
                    <a:pt x="160" y="874"/>
                  </a:lnTo>
                  <a:lnTo>
                    <a:pt x="162" y="873"/>
                  </a:lnTo>
                  <a:lnTo>
                    <a:pt x="165" y="871"/>
                  </a:lnTo>
                  <a:lnTo>
                    <a:pt x="170" y="868"/>
                  </a:lnTo>
                  <a:lnTo>
                    <a:pt x="173" y="867"/>
                  </a:lnTo>
                  <a:lnTo>
                    <a:pt x="174" y="865"/>
                  </a:lnTo>
                  <a:lnTo>
                    <a:pt x="176" y="864"/>
                  </a:lnTo>
                  <a:lnTo>
                    <a:pt x="177" y="860"/>
                  </a:lnTo>
                  <a:lnTo>
                    <a:pt x="179" y="859"/>
                  </a:lnTo>
                  <a:lnTo>
                    <a:pt x="179" y="856"/>
                  </a:lnTo>
                  <a:lnTo>
                    <a:pt x="180" y="854"/>
                  </a:lnTo>
                  <a:lnTo>
                    <a:pt x="180" y="853"/>
                  </a:lnTo>
                  <a:lnTo>
                    <a:pt x="182" y="850"/>
                  </a:lnTo>
                  <a:lnTo>
                    <a:pt x="183" y="847"/>
                  </a:lnTo>
                  <a:lnTo>
                    <a:pt x="183" y="845"/>
                  </a:lnTo>
                  <a:lnTo>
                    <a:pt x="185" y="842"/>
                  </a:lnTo>
                  <a:lnTo>
                    <a:pt x="186" y="841"/>
                  </a:lnTo>
                  <a:lnTo>
                    <a:pt x="186" y="838"/>
                  </a:lnTo>
                  <a:lnTo>
                    <a:pt x="186" y="836"/>
                  </a:lnTo>
                  <a:lnTo>
                    <a:pt x="188" y="833"/>
                  </a:lnTo>
                  <a:lnTo>
                    <a:pt x="188" y="831"/>
                  </a:lnTo>
                  <a:lnTo>
                    <a:pt x="189" y="830"/>
                  </a:lnTo>
                  <a:lnTo>
                    <a:pt x="189" y="828"/>
                  </a:lnTo>
                  <a:lnTo>
                    <a:pt x="191" y="825"/>
                  </a:lnTo>
                  <a:lnTo>
                    <a:pt x="191" y="824"/>
                  </a:lnTo>
                  <a:lnTo>
                    <a:pt x="191" y="822"/>
                  </a:lnTo>
                  <a:lnTo>
                    <a:pt x="192" y="821"/>
                  </a:lnTo>
                  <a:lnTo>
                    <a:pt x="192" y="819"/>
                  </a:lnTo>
                  <a:lnTo>
                    <a:pt x="192" y="818"/>
                  </a:lnTo>
                  <a:lnTo>
                    <a:pt x="192" y="816"/>
                  </a:lnTo>
                  <a:lnTo>
                    <a:pt x="191" y="815"/>
                  </a:lnTo>
                  <a:lnTo>
                    <a:pt x="191" y="813"/>
                  </a:lnTo>
                  <a:lnTo>
                    <a:pt x="191" y="812"/>
                  </a:lnTo>
                  <a:lnTo>
                    <a:pt x="191" y="810"/>
                  </a:lnTo>
                  <a:lnTo>
                    <a:pt x="189" y="809"/>
                  </a:lnTo>
                  <a:lnTo>
                    <a:pt x="189" y="806"/>
                  </a:lnTo>
                  <a:lnTo>
                    <a:pt x="189" y="804"/>
                  </a:lnTo>
                  <a:lnTo>
                    <a:pt x="189" y="801"/>
                  </a:lnTo>
                  <a:lnTo>
                    <a:pt x="189" y="799"/>
                  </a:lnTo>
                  <a:lnTo>
                    <a:pt x="189" y="798"/>
                  </a:lnTo>
                  <a:lnTo>
                    <a:pt x="189" y="795"/>
                  </a:lnTo>
                  <a:lnTo>
                    <a:pt x="188" y="792"/>
                  </a:lnTo>
                  <a:lnTo>
                    <a:pt x="188" y="789"/>
                  </a:lnTo>
                  <a:lnTo>
                    <a:pt x="188" y="787"/>
                  </a:lnTo>
                  <a:lnTo>
                    <a:pt x="188" y="786"/>
                  </a:lnTo>
                  <a:lnTo>
                    <a:pt x="188" y="784"/>
                  </a:lnTo>
                  <a:lnTo>
                    <a:pt x="188" y="781"/>
                  </a:lnTo>
                  <a:lnTo>
                    <a:pt x="186" y="780"/>
                  </a:lnTo>
                  <a:lnTo>
                    <a:pt x="186" y="778"/>
                  </a:lnTo>
                  <a:lnTo>
                    <a:pt x="186" y="775"/>
                  </a:lnTo>
                  <a:lnTo>
                    <a:pt x="186" y="773"/>
                  </a:lnTo>
                  <a:lnTo>
                    <a:pt x="186" y="772"/>
                  </a:lnTo>
                  <a:lnTo>
                    <a:pt x="186" y="770"/>
                  </a:lnTo>
                  <a:lnTo>
                    <a:pt x="186" y="767"/>
                  </a:lnTo>
                  <a:lnTo>
                    <a:pt x="185" y="766"/>
                  </a:lnTo>
                  <a:lnTo>
                    <a:pt x="185" y="764"/>
                  </a:lnTo>
                  <a:lnTo>
                    <a:pt x="185" y="763"/>
                  </a:lnTo>
                  <a:lnTo>
                    <a:pt x="185" y="760"/>
                  </a:lnTo>
                  <a:lnTo>
                    <a:pt x="185" y="758"/>
                  </a:lnTo>
                  <a:lnTo>
                    <a:pt x="185" y="757"/>
                  </a:lnTo>
                  <a:lnTo>
                    <a:pt x="183" y="755"/>
                  </a:lnTo>
                  <a:lnTo>
                    <a:pt x="183" y="754"/>
                  </a:lnTo>
                  <a:lnTo>
                    <a:pt x="183" y="752"/>
                  </a:lnTo>
                  <a:lnTo>
                    <a:pt x="183" y="751"/>
                  </a:lnTo>
                  <a:lnTo>
                    <a:pt x="185" y="748"/>
                  </a:lnTo>
                  <a:lnTo>
                    <a:pt x="185" y="746"/>
                  </a:lnTo>
                  <a:lnTo>
                    <a:pt x="185" y="744"/>
                  </a:lnTo>
                  <a:lnTo>
                    <a:pt x="185" y="741"/>
                  </a:lnTo>
                  <a:lnTo>
                    <a:pt x="186" y="741"/>
                  </a:lnTo>
                  <a:lnTo>
                    <a:pt x="186" y="740"/>
                  </a:lnTo>
                  <a:lnTo>
                    <a:pt x="186" y="738"/>
                  </a:lnTo>
                  <a:lnTo>
                    <a:pt x="186" y="735"/>
                  </a:lnTo>
                  <a:lnTo>
                    <a:pt x="186" y="734"/>
                  </a:lnTo>
                  <a:lnTo>
                    <a:pt x="188" y="731"/>
                  </a:lnTo>
                  <a:lnTo>
                    <a:pt x="188" y="728"/>
                  </a:lnTo>
                  <a:lnTo>
                    <a:pt x="188" y="726"/>
                  </a:lnTo>
                  <a:lnTo>
                    <a:pt x="188" y="725"/>
                  </a:lnTo>
                  <a:lnTo>
                    <a:pt x="189" y="723"/>
                  </a:lnTo>
                  <a:lnTo>
                    <a:pt x="189" y="722"/>
                  </a:lnTo>
                  <a:lnTo>
                    <a:pt x="189" y="720"/>
                  </a:lnTo>
                  <a:lnTo>
                    <a:pt x="189" y="717"/>
                  </a:lnTo>
                  <a:lnTo>
                    <a:pt x="191" y="715"/>
                  </a:lnTo>
                  <a:lnTo>
                    <a:pt x="189" y="715"/>
                  </a:lnTo>
                  <a:lnTo>
                    <a:pt x="189" y="714"/>
                  </a:lnTo>
                  <a:lnTo>
                    <a:pt x="191" y="712"/>
                  </a:lnTo>
                  <a:lnTo>
                    <a:pt x="189" y="711"/>
                  </a:lnTo>
                  <a:lnTo>
                    <a:pt x="189" y="709"/>
                  </a:lnTo>
                  <a:lnTo>
                    <a:pt x="189" y="708"/>
                  </a:lnTo>
                  <a:lnTo>
                    <a:pt x="189" y="705"/>
                  </a:lnTo>
                  <a:lnTo>
                    <a:pt x="189" y="703"/>
                  </a:lnTo>
                  <a:lnTo>
                    <a:pt x="188" y="700"/>
                  </a:lnTo>
                  <a:lnTo>
                    <a:pt x="188" y="699"/>
                  </a:lnTo>
                  <a:lnTo>
                    <a:pt x="189" y="697"/>
                  </a:lnTo>
                  <a:lnTo>
                    <a:pt x="188" y="697"/>
                  </a:lnTo>
                  <a:lnTo>
                    <a:pt x="188" y="694"/>
                  </a:lnTo>
                  <a:lnTo>
                    <a:pt x="188" y="693"/>
                  </a:lnTo>
                  <a:lnTo>
                    <a:pt x="188" y="690"/>
                  </a:lnTo>
                  <a:lnTo>
                    <a:pt x="188" y="688"/>
                  </a:lnTo>
                  <a:lnTo>
                    <a:pt x="188" y="686"/>
                  </a:lnTo>
                  <a:lnTo>
                    <a:pt x="188" y="685"/>
                  </a:lnTo>
                  <a:lnTo>
                    <a:pt x="188" y="683"/>
                  </a:lnTo>
                  <a:lnTo>
                    <a:pt x="188" y="682"/>
                  </a:lnTo>
                  <a:lnTo>
                    <a:pt x="186" y="680"/>
                  </a:lnTo>
                  <a:lnTo>
                    <a:pt x="186" y="679"/>
                  </a:lnTo>
                  <a:lnTo>
                    <a:pt x="186" y="676"/>
                  </a:lnTo>
                  <a:lnTo>
                    <a:pt x="186" y="674"/>
                  </a:lnTo>
                  <a:lnTo>
                    <a:pt x="186" y="673"/>
                  </a:lnTo>
                  <a:lnTo>
                    <a:pt x="186" y="671"/>
                  </a:lnTo>
                  <a:lnTo>
                    <a:pt x="186" y="670"/>
                  </a:lnTo>
                  <a:lnTo>
                    <a:pt x="186" y="668"/>
                  </a:lnTo>
                  <a:lnTo>
                    <a:pt x="186" y="665"/>
                  </a:lnTo>
                  <a:lnTo>
                    <a:pt x="185" y="664"/>
                  </a:lnTo>
                  <a:lnTo>
                    <a:pt x="185" y="661"/>
                  </a:lnTo>
                  <a:lnTo>
                    <a:pt x="185" y="659"/>
                  </a:lnTo>
                  <a:lnTo>
                    <a:pt x="185" y="657"/>
                  </a:lnTo>
                  <a:lnTo>
                    <a:pt x="185" y="656"/>
                  </a:lnTo>
                  <a:lnTo>
                    <a:pt x="185" y="654"/>
                  </a:lnTo>
                  <a:lnTo>
                    <a:pt x="185" y="651"/>
                  </a:lnTo>
                  <a:lnTo>
                    <a:pt x="183" y="651"/>
                  </a:lnTo>
                  <a:lnTo>
                    <a:pt x="183" y="648"/>
                  </a:lnTo>
                  <a:lnTo>
                    <a:pt x="183" y="647"/>
                  </a:lnTo>
                  <a:lnTo>
                    <a:pt x="183" y="644"/>
                  </a:lnTo>
                  <a:lnTo>
                    <a:pt x="183" y="641"/>
                  </a:lnTo>
                  <a:lnTo>
                    <a:pt x="183" y="639"/>
                  </a:lnTo>
                  <a:lnTo>
                    <a:pt x="183" y="638"/>
                  </a:lnTo>
                  <a:lnTo>
                    <a:pt x="183" y="636"/>
                  </a:lnTo>
                  <a:lnTo>
                    <a:pt x="182" y="635"/>
                  </a:lnTo>
                  <a:lnTo>
                    <a:pt x="182" y="632"/>
                  </a:lnTo>
                  <a:lnTo>
                    <a:pt x="182" y="630"/>
                  </a:lnTo>
                  <a:lnTo>
                    <a:pt x="182" y="628"/>
                  </a:lnTo>
                  <a:lnTo>
                    <a:pt x="182" y="627"/>
                  </a:lnTo>
                  <a:lnTo>
                    <a:pt x="182" y="625"/>
                  </a:lnTo>
                  <a:lnTo>
                    <a:pt x="180" y="625"/>
                  </a:lnTo>
                  <a:lnTo>
                    <a:pt x="179" y="624"/>
                  </a:lnTo>
                  <a:lnTo>
                    <a:pt x="177" y="622"/>
                  </a:lnTo>
                  <a:lnTo>
                    <a:pt x="174" y="619"/>
                  </a:lnTo>
                  <a:lnTo>
                    <a:pt x="173" y="618"/>
                  </a:lnTo>
                  <a:lnTo>
                    <a:pt x="171" y="616"/>
                  </a:lnTo>
                  <a:lnTo>
                    <a:pt x="170" y="615"/>
                  </a:lnTo>
                  <a:lnTo>
                    <a:pt x="166" y="613"/>
                  </a:lnTo>
                  <a:lnTo>
                    <a:pt x="163" y="610"/>
                  </a:lnTo>
                  <a:lnTo>
                    <a:pt x="162" y="609"/>
                  </a:lnTo>
                  <a:lnTo>
                    <a:pt x="159" y="606"/>
                  </a:lnTo>
                  <a:lnTo>
                    <a:pt x="157" y="604"/>
                  </a:lnTo>
                  <a:lnTo>
                    <a:pt x="156" y="603"/>
                  </a:lnTo>
                  <a:lnTo>
                    <a:pt x="156" y="601"/>
                  </a:lnTo>
                  <a:lnTo>
                    <a:pt x="153" y="599"/>
                  </a:lnTo>
                  <a:lnTo>
                    <a:pt x="151" y="598"/>
                  </a:lnTo>
                  <a:lnTo>
                    <a:pt x="150" y="596"/>
                  </a:lnTo>
                  <a:lnTo>
                    <a:pt x="148" y="595"/>
                  </a:lnTo>
                  <a:lnTo>
                    <a:pt x="150" y="575"/>
                  </a:lnTo>
                  <a:lnTo>
                    <a:pt x="151" y="555"/>
                  </a:lnTo>
                  <a:lnTo>
                    <a:pt x="153" y="535"/>
                  </a:lnTo>
                  <a:lnTo>
                    <a:pt x="153" y="516"/>
                  </a:lnTo>
                  <a:lnTo>
                    <a:pt x="154" y="496"/>
                  </a:lnTo>
                  <a:lnTo>
                    <a:pt x="156" y="476"/>
                  </a:lnTo>
                  <a:lnTo>
                    <a:pt x="157" y="456"/>
                  </a:lnTo>
                  <a:lnTo>
                    <a:pt x="157" y="436"/>
                  </a:lnTo>
                  <a:lnTo>
                    <a:pt x="159" y="427"/>
                  </a:lnTo>
                  <a:lnTo>
                    <a:pt x="159" y="416"/>
                  </a:lnTo>
                  <a:lnTo>
                    <a:pt x="160" y="401"/>
                  </a:lnTo>
                  <a:lnTo>
                    <a:pt x="160" y="400"/>
                  </a:lnTo>
                  <a:lnTo>
                    <a:pt x="154" y="398"/>
                  </a:lnTo>
                  <a:lnTo>
                    <a:pt x="147" y="395"/>
                  </a:lnTo>
                  <a:lnTo>
                    <a:pt x="144" y="395"/>
                  </a:lnTo>
                  <a:lnTo>
                    <a:pt x="139" y="393"/>
                  </a:lnTo>
                  <a:lnTo>
                    <a:pt x="136" y="392"/>
                  </a:lnTo>
                  <a:lnTo>
                    <a:pt x="141" y="392"/>
                  </a:lnTo>
                  <a:lnTo>
                    <a:pt x="154" y="393"/>
                  </a:lnTo>
                  <a:lnTo>
                    <a:pt x="159" y="393"/>
                  </a:lnTo>
                  <a:lnTo>
                    <a:pt x="173" y="392"/>
                  </a:lnTo>
                  <a:lnTo>
                    <a:pt x="174" y="392"/>
                  </a:lnTo>
                  <a:lnTo>
                    <a:pt x="179" y="392"/>
                  </a:lnTo>
                  <a:lnTo>
                    <a:pt x="186" y="393"/>
                  </a:lnTo>
                  <a:lnTo>
                    <a:pt x="192" y="395"/>
                  </a:lnTo>
                  <a:lnTo>
                    <a:pt x="199" y="398"/>
                  </a:lnTo>
                  <a:lnTo>
                    <a:pt x="200" y="398"/>
                  </a:lnTo>
                  <a:lnTo>
                    <a:pt x="203" y="401"/>
                  </a:lnTo>
                  <a:lnTo>
                    <a:pt x="205" y="401"/>
                  </a:lnTo>
                  <a:lnTo>
                    <a:pt x="208" y="403"/>
                  </a:lnTo>
                  <a:lnTo>
                    <a:pt x="211" y="403"/>
                  </a:lnTo>
                  <a:lnTo>
                    <a:pt x="217" y="403"/>
                  </a:lnTo>
                  <a:lnTo>
                    <a:pt x="221" y="401"/>
                  </a:lnTo>
                  <a:lnTo>
                    <a:pt x="229" y="401"/>
                  </a:lnTo>
                  <a:lnTo>
                    <a:pt x="235" y="401"/>
                  </a:lnTo>
                  <a:lnTo>
                    <a:pt x="238" y="401"/>
                  </a:lnTo>
                  <a:lnTo>
                    <a:pt x="243" y="401"/>
                  </a:lnTo>
                  <a:lnTo>
                    <a:pt x="250" y="401"/>
                  </a:lnTo>
                  <a:lnTo>
                    <a:pt x="253" y="401"/>
                  </a:lnTo>
                  <a:lnTo>
                    <a:pt x="255" y="401"/>
                  </a:lnTo>
                  <a:lnTo>
                    <a:pt x="257" y="403"/>
                  </a:lnTo>
                  <a:lnTo>
                    <a:pt x="257" y="401"/>
                  </a:lnTo>
                  <a:lnTo>
                    <a:pt x="258" y="401"/>
                  </a:lnTo>
                  <a:lnTo>
                    <a:pt x="260" y="401"/>
                  </a:lnTo>
                  <a:lnTo>
                    <a:pt x="261" y="401"/>
                  </a:lnTo>
                  <a:lnTo>
                    <a:pt x="263" y="400"/>
                  </a:lnTo>
                  <a:lnTo>
                    <a:pt x="264" y="400"/>
                  </a:lnTo>
                  <a:lnTo>
                    <a:pt x="266" y="400"/>
                  </a:lnTo>
                  <a:lnTo>
                    <a:pt x="267" y="398"/>
                  </a:lnTo>
                  <a:lnTo>
                    <a:pt x="269" y="395"/>
                  </a:lnTo>
                  <a:lnTo>
                    <a:pt x="270" y="393"/>
                  </a:lnTo>
                  <a:lnTo>
                    <a:pt x="272" y="393"/>
                  </a:lnTo>
                  <a:lnTo>
                    <a:pt x="273" y="390"/>
                  </a:lnTo>
                  <a:lnTo>
                    <a:pt x="275" y="390"/>
                  </a:lnTo>
                  <a:lnTo>
                    <a:pt x="275" y="389"/>
                  </a:lnTo>
                  <a:lnTo>
                    <a:pt x="278" y="389"/>
                  </a:lnTo>
                  <a:lnTo>
                    <a:pt x="286" y="389"/>
                  </a:lnTo>
                  <a:lnTo>
                    <a:pt x="292" y="387"/>
                  </a:lnTo>
                  <a:lnTo>
                    <a:pt x="301" y="389"/>
                  </a:lnTo>
                  <a:lnTo>
                    <a:pt x="305" y="389"/>
                  </a:lnTo>
                  <a:lnTo>
                    <a:pt x="314" y="389"/>
                  </a:lnTo>
                  <a:lnTo>
                    <a:pt x="321" y="389"/>
                  </a:lnTo>
                  <a:lnTo>
                    <a:pt x="327" y="389"/>
                  </a:lnTo>
                  <a:lnTo>
                    <a:pt x="342" y="387"/>
                  </a:lnTo>
                  <a:lnTo>
                    <a:pt x="350" y="387"/>
                  </a:lnTo>
                  <a:lnTo>
                    <a:pt x="362" y="386"/>
                  </a:lnTo>
                  <a:lnTo>
                    <a:pt x="363" y="386"/>
                  </a:lnTo>
                  <a:lnTo>
                    <a:pt x="379" y="384"/>
                  </a:lnTo>
                  <a:lnTo>
                    <a:pt x="380" y="384"/>
                  </a:lnTo>
                  <a:lnTo>
                    <a:pt x="383" y="386"/>
                  </a:lnTo>
                  <a:lnTo>
                    <a:pt x="405" y="392"/>
                  </a:lnTo>
                  <a:lnTo>
                    <a:pt x="408" y="392"/>
                  </a:lnTo>
                  <a:lnTo>
                    <a:pt x="412" y="393"/>
                  </a:lnTo>
                  <a:lnTo>
                    <a:pt x="417" y="395"/>
                  </a:lnTo>
                  <a:lnTo>
                    <a:pt x="444" y="404"/>
                  </a:lnTo>
                  <a:lnTo>
                    <a:pt x="446" y="406"/>
                  </a:lnTo>
                  <a:lnTo>
                    <a:pt x="484" y="418"/>
                  </a:lnTo>
                  <a:lnTo>
                    <a:pt x="485" y="418"/>
                  </a:lnTo>
                  <a:lnTo>
                    <a:pt x="487" y="418"/>
                  </a:lnTo>
                  <a:lnTo>
                    <a:pt x="490" y="419"/>
                  </a:lnTo>
                  <a:lnTo>
                    <a:pt x="501" y="422"/>
                  </a:lnTo>
                  <a:lnTo>
                    <a:pt x="507" y="424"/>
                  </a:lnTo>
                  <a:lnTo>
                    <a:pt x="507" y="425"/>
                  </a:lnTo>
                  <a:lnTo>
                    <a:pt x="508" y="425"/>
                  </a:lnTo>
                  <a:lnTo>
                    <a:pt x="543" y="436"/>
                  </a:lnTo>
                  <a:lnTo>
                    <a:pt x="582" y="448"/>
                  </a:lnTo>
                  <a:lnTo>
                    <a:pt x="583" y="450"/>
                  </a:lnTo>
                  <a:lnTo>
                    <a:pt x="597" y="453"/>
                  </a:lnTo>
                  <a:lnTo>
                    <a:pt x="604" y="454"/>
                  </a:lnTo>
                  <a:lnTo>
                    <a:pt x="621" y="458"/>
                  </a:lnTo>
                  <a:lnTo>
                    <a:pt x="623" y="458"/>
                  </a:lnTo>
                  <a:lnTo>
                    <a:pt x="626" y="459"/>
                  </a:lnTo>
                  <a:lnTo>
                    <a:pt x="643" y="467"/>
                  </a:lnTo>
                  <a:lnTo>
                    <a:pt x="649" y="470"/>
                  </a:lnTo>
                  <a:lnTo>
                    <a:pt x="661" y="476"/>
                  </a:lnTo>
                  <a:lnTo>
                    <a:pt x="679" y="485"/>
                  </a:lnTo>
                  <a:lnTo>
                    <a:pt x="699" y="494"/>
                  </a:lnTo>
                  <a:lnTo>
                    <a:pt x="717" y="503"/>
                  </a:lnTo>
                  <a:lnTo>
                    <a:pt x="736" y="512"/>
                  </a:lnTo>
                  <a:lnTo>
                    <a:pt x="755" y="512"/>
                  </a:lnTo>
                  <a:lnTo>
                    <a:pt x="758" y="512"/>
                  </a:lnTo>
                  <a:lnTo>
                    <a:pt x="778" y="514"/>
                  </a:lnTo>
                  <a:lnTo>
                    <a:pt x="780" y="514"/>
                  </a:lnTo>
                  <a:lnTo>
                    <a:pt x="783" y="514"/>
                  </a:lnTo>
                  <a:lnTo>
                    <a:pt x="803" y="514"/>
                  </a:lnTo>
                  <a:lnTo>
                    <a:pt x="824" y="514"/>
                  </a:lnTo>
                  <a:lnTo>
                    <a:pt x="832" y="514"/>
                  </a:lnTo>
                  <a:lnTo>
                    <a:pt x="847" y="516"/>
                  </a:lnTo>
                  <a:lnTo>
                    <a:pt x="868" y="516"/>
                  </a:lnTo>
                  <a:lnTo>
                    <a:pt x="891" y="516"/>
                  </a:lnTo>
                  <a:lnTo>
                    <a:pt x="913" y="517"/>
                  </a:lnTo>
                  <a:lnTo>
                    <a:pt x="935" y="517"/>
                  </a:lnTo>
                  <a:lnTo>
                    <a:pt x="957" y="517"/>
                  </a:lnTo>
                  <a:lnTo>
                    <a:pt x="969" y="519"/>
                  </a:lnTo>
                  <a:lnTo>
                    <a:pt x="980" y="519"/>
                  </a:lnTo>
                  <a:lnTo>
                    <a:pt x="990" y="509"/>
                  </a:lnTo>
                  <a:lnTo>
                    <a:pt x="1003" y="502"/>
                  </a:lnTo>
                  <a:lnTo>
                    <a:pt x="1013" y="493"/>
                  </a:lnTo>
                  <a:lnTo>
                    <a:pt x="1024" y="483"/>
                  </a:lnTo>
                  <a:lnTo>
                    <a:pt x="1036" y="476"/>
                  </a:lnTo>
                  <a:lnTo>
                    <a:pt x="1047" y="467"/>
                  </a:lnTo>
                  <a:lnTo>
                    <a:pt x="1058" y="459"/>
                  </a:lnTo>
                  <a:lnTo>
                    <a:pt x="1070" y="450"/>
                  </a:lnTo>
                  <a:lnTo>
                    <a:pt x="1080" y="442"/>
                  </a:lnTo>
                  <a:lnTo>
                    <a:pt x="1093" y="433"/>
                  </a:lnTo>
                  <a:lnTo>
                    <a:pt x="1103" y="424"/>
                  </a:lnTo>
                  <a:lnTo>
                    <a:pt x="1114" y="416"/>
                  </a:lnTo>
                  <a:lnTo>
                    <a:pt x="1126" y="407"/>
                  </a:lnTo>
                  <a:lnTo>
                    <a:pt x="1137" y="400"/>
                  </a:lnTo>
                  <a:lnTo>
                    <a:pt x="1148" y="390"/>
                  </a:lnTo>
                  <a:lnTo>
                    <a:pt x="1160" y="383"/>
                  </a:lnTo>
                  <a:lnTo>
                    <a:pt x="1170" y="374"/>
                  </a:lnTo>
                  <a:lnTo>
                    <a:pt x="1183" y="366"/>
                  </a:lnTo>
                  <a:lnTo>
                    <a:pt x="1204" y="369"/>
                  </a:lnTo>
                  <a:lnTo>
                    <a:pt x="1207" y="369"/>
                  </a:lnTo>
                  <a:lnTo>
                    <a:pt x="1225" y="372"/>
                  </a:lnTo>
                  <a:lnTo>
                    <a:pt x="1248" y="375"/>
                  </a:lnTo>
                  <a:lnTo>
                    <a:pt x="1270" y="378"/>
                  </a:lnTo>
                  <a:lnTo>
                    <a:pt x="1291" y="381"/>
                  </a:lnTo>
                  <a:lnTo>
                    <a:pt x="1312" y="384"/>
                  </a:lnTo>
                  <a:lnTo>
                    <a:pt x="1314" y="384"/>
                  </a:lnTo>
                  <a:lnTo>
                    <a:pt x="1335" y="389"/>
                  </a:lnTo>
                  <a:lnTo>
                    <a:pt x="1349" y="390"/>
                  </a:lnTo>
                  <a:lnTo>
                    <a:pt x="1363" y="393"/>
                  </a:lnTo>
                  <a:lnTo>
                    <a:pt x="1381" y="400"/>
                  </a:lnTo>
                  <a:lnTo>
                    <a:pt x="1396" y="404"/>
                  </a:lnTo>
                  <a:lnTo>
                    <a:pt x="1399" y="404"/>
                  </a:lnTo>
                  <a:lnTo>
                    <a:pt x="1418" y="401"/>
                  </a:lnTo>
                  <a:lnTo>
                    <a:pt x="1437" y="400"/>
                  </a:lnTo>
                  <a:lnTo>
                    <a:pt x="1456" y="396"/>
                  </a:lnTo>
                  <a:lnTo>
                    <a:pt x="1476" y="393"/>
                  </a:lnTo>
                  <a:lnTo>
                    <a:pt x="1494" y="390"/>
                  </a:lnTo>
                  <a:lnTo>
                    <a:pt x="1514" y="389"/>
                  </a:lnTo>
                  <a:lnTo>
                    <a:pt x="1532" y="380"/>
                  </a:lnTo>
                  <a:lnTo>
                    <a:pt x="1550" y="372"/>
                  </a:lnTo>
                  <a:lnTo>
                    <a:pt x="1570" y="363"/>
                  </a:lnTo>
                  <a:lnTo>
                    <a:pt x="1582" y="346"/>
                  </a:lnTo>
                  <a:lnTo>
                    <a:pt x="1595" y="329"/>
                  </a:lnTo>
                  <a:lnTo>
                    <a:pt x="1607" y="313"/>
                  </a:lnTo>
                  <a:lnTo>
                    <a:pt x="1619" y="296"/>
                  </a:lnTo>
                  <a:lnTo>
                    <a:pt x="1621" y="293"/>
                  </a:lnTo>
                  <a:lnTo>
                    <a:pt x="1627" y="276"/>
                  </a:lnTo>
                  <a:lnTo>
                    <a:pt x="1633" y="255"/>
                  </a:lnTo>
                  <a:lnTo>
                    <a:pt x="1640" y="233"/>
                  </a:lnTo>
                  <a:lnTo>
                    <a:pt x="1648" y="212"/>
                  </a:lnTo>
                  <a:lnTo>
                    <a:pt x="1654" y="190"/>
                  </a:lnTo>
                  <a:lnTo>
                    <a:pt x="1662" y="169"/>
                  </a:lnTo>
                  <a:lnTo>
                    <a:pt x="1662" y="166"/>
                  </a:lnTo>
                  <a:lnTo>
                    <a:pt x="1668" y="148"/>
                  </a:lnTo>
                  <a:lnTo>
                    <a:pt x="1668" y="146"/>
                  </a:lnTo>
                  <a:lnTo>
                    <a:pt x="1666" y="145"/>
                  </a:lnTo>
                  <a:lnTo>
                    <a:pt x="1665" y="143"/>
                  </a:lnTo>
                  <a:lnTo>
                    <a:pt x="1665" y="142"/>
                  </a:lnTo>
                  <a:lnTo>
                    <a:pt x="1663" y="142"/>
                  </a:lnTo>
                  <a:lnTo>
                    <a:pt x="1663" y="140"/>
                  </a:lnTo>
                  <a:lnTo>
                    <a:pt x="1663" y="139"/>
                  </a:lnTo>
                  <a:lnTo>
                    <a:pt x="1662" y="137"/>
                  </a:lnTo>
                  <a:lnTo>
                    <a:pt x="1662" y="136"/>
                  </a:lnTo>
                  <a:lnTo>
                    <a:pt x="1660" y="136"/>
                  </a:lnTo>
                  <a:lnTo>
                    <a:pt x="1660" y="134"/>
                  </a:lnTo>
                  <a:lnTo>
                    <a:pt x="1659" y="132"/>
                  </a:lnTo>
                  <a:lnTo>
                    <a:pt x="1659" y="131"/>
                  </a:lnTo>
                  <a:lnTo>
                    <a:pt x="1659" y="129"/>
                  </a:lnTo>
                  <a:lnTo>
                    <a:pt x="1657" y="129"/>
                  </a:lnTo>
                  <a:lnTo>
                    <a:pt x="1657" y="128"/>
                  </a:lnTo>
                  <a:lnTo>
                    <a:pt x="1659" y="126"/>
                  </a:lnTo>
                  <a:lnTo>
                    <a:pt x="1657" y="125"/>
                  </a:lnTo>
                  <a:lnTo>
                    <a:pt x="1657" y="123"/>
                  </a:lnTo>
                  <a:lnTo>
                    <a:pt x="1657" y="122"/>
                  </a:lnTo>
                  <a:lnTo>
                    <a:pt x="1657" y="120"/>
                  </a:lnTo>
                  <a:lnTo>
                    <a:pt x="1657" y="119"/>
                  </a:lnTo>
                  <a:lnTo>
                    <a:pt x="1657" y="117"/>
                  </a:lnTo>
                  <a:lnTo>
                    <a:pt x="1657" y="116"/>
                  </a:lnTo>
                  <a:lnTo>
                    <a:pt x="1657" y="114"/>
                  </a:lnTo>
                  <a:lnTo>
                    <a:pt x="1656" y="114"/>
                  </a:lnTo>
                  <a:lnTo>
                    <a:pt x="1656" y="113"/>
                  </a:lnTo>
                  <a:lnTo>
                    <a:pt x="1656" y="111"/>
                  </a:lnTo>
                  <a:lnTo>
                    <a:pt x="1656" y="110"/>
                  </a:lnTo>
                  <a:lnTo>
                    <a:pt x="1654" y="108"/>
                  </a:lnTo>
                  <a:lnTo>
                    <a:pt x="1654" y="107"/>
                  </a:lnTo>
                  <a:lnTo>
                    <a:pt x="1654" y="105"/>
                  </a:lnTo>
                  <a:lnTo>
                    <a:pt x="1653" y="105"/>
                  </a:lnTo>
                  <a:lnTo>
                    <a:pt x="1651" y="105"/>
                  </a:lnTo>
                  <a:lnTo>
                    <a:pt x="1650" y="103"/>
                  </a:lnTo>
                  <a:lnTo>
                    <a:pt x="1648" y="103"/>
                  </a:lnTo>
                  <a:lnTo>
                    <a:pt x="1648" y="102"/>
                  </a:lnTo>
                  <a:lnTo>
                    <a:pt x="1650" y="102"/>
                  </a:lnTo>
                  <a:lnTo>
                    <a:pt x="1650" y="100"/>
                  </a:lnTo>
                  <a:lnTo>
                    <a:pt x="1651" y="100"/>
                  </a:lnTo>
                  <a:lnTo>
                    <a:pt x="1650" y="99"/>
                  </a:lnTo>
                  <a:lnTo>
                    <a:pt x="1648" y="97"/>
                  </a:lnTo>
                  <a:lnTo>
                    <a:pt x="1646" y="97"/>
                  </a:lnTo>
                  <a:lnTo>
                    <a:pt x="1646" y="96"/>
                  </a:lnTo>
                  <a:lnTo>
                    <a:pt x="1646" y="94"/>
                  </a:lnTo>
                  <a:lnTo>
                    <a:pt x="1648" y="94"/>
                  </a:lnTo>
                  <a:lnTo>
                    <a:pt x="1648" y="93"/>
                  </a:lnTo>
                  <a:lnTo>
                    <a:pt x="1646" y="91"/>
                  </a:lnTo>
                  <a:lnTo>
                    <a:pt x="1645" y="91"/>
                  </a:lnTo>
                  <a:lnTo>
                    <a:pt x="1643" y="91"/>
                  </a:lnTo>
                  <a:lnTo>
                    <a:pt x="1643" y="90"/>
                  </a:lnTo>
                  <a:lnTo>
                    <a:pt x="1642" y="90"/>
                  </a:lnTo>
                  <a:lnTo>
                    <a:pt x="1642" y="88"/>
                  </a:lnTo>
                  <a:lnTo>
                    <a:pt x="1642" y="87"/>
                  </a:lnTo>
                  <a:lnTo>
                    <a:pt x="1642" y="85"/>
                  </a:lnTo>
                  <a:lnTo>
                    <a:pt x="1642" y="84"/>
                  </a:lnTo>
                  <a:lnTo>
                    <a:pt x="1642" y="82"/>
                  </a:lnTo>
                  <a:lnTo>
                    <a:pt x="1640" y="81"/>
                  </a:lnTo>
                  <a:lnTo>
                    <a:pt x="1640" y="79"/>
                  </a:lnTo>
                  <a:lnTo>
                    <a:pt x="1640" y="78"/>
                  </a:lnTo>
                  <a:lnTo>
                    <a:pt x="1625" y="58"/>
                  </a:lnTo>
                  <a:lnTo>
                    <a:pt x="1611" y="38"/>
                  </a:lnTo>
                  <a:lnTo>
                    <a:pt x="1595" y="13"/>
                  </a:lnTo>
                  <a:lnTo>
                    <a:pt x="1598" y="10"/>
                  </a:lnTo>
                  <a:lnTo>
                    <a:pt x="1601" y="7"/>
                  </a:lnTo>
                  <a:lnTo>
                    <a:pt x="1602" y="4"/>
                  </a:lnTo>
                  <a:lnTo>
                    <a:pt x="1604" y="3"/>
                  </a:lnTo>
                  <a:lnTo>
                    <a:pt x="1608" y="1"/>
                  </a:lnTo>
                  <a:lnTo>
                    <a:pt x="1613" y="0"/>
                  </a:lnTo>
                  <a:lnTo>
                    <a:pt x="1617" y="0"/>
                  </a:lnTo>
                  <a:lnTo>
                    <a:pt x="1622" y="1"/>
                  </a:lnTo>
                  <a:lnTo>
                    <a:pt x="1627" y="1"/>
                  </a:lnTo>
                  <a:lnTo>
                    <a:pt x="1631" y="3"/>
                  </a:lnTo>
                  <a:lnTo>
                    <a:pt x="1636" y="3"/>
                  </a:lnTo>
                  <a:lnTo>
                    <a:pt x="1639" y="4"/>
                  </a:lnTo>
                  <a:lnTo>
                    <a:pt x="1642" y="7"/>
                  </a:lnTo>
                  <a:lnTo>
                    <a:pt x="1645" y="9"/>
                  </a:lnTo>
                  <a:lnTo>
                    <a:pt x="1648" y="10"/>
                  </a:lnTo>
                  <a:lnTo>
                    <a:pt x="1651" y="12"/>
                  </a:lnTo>
                  <a:lnTo>
                    <a:pt x="1654" y="15"/>
                  </a:lnTo>
                  <a:lnTo>
                    <a:pt x="1657" y="18"/>
                  </a:lnTo>
                  <a:lnTo>
                    <a:pt x="1659" y="21"/>
                  </a:lnTo>
                  <a:lnTo>
                    <a:pt x="1662" y="24"/>
                  </a:lnTo>
                  <a:lnTo>
                    <a:pt x="1663" y="27"/>
                  </a:lnTo>
                  <a:lnTo>
                    <a:pt x="1666" y="29"/>
                  </a:lnTo>
                  <a:lnTo>
                    <a:pt x="1669" y="32"/>
                  </a:lnTo>
                  <a:lnTo>
                    <a:pt x="1672" y="33"/>
                  </a:lnTo>
                  <a:lnTo>
                    <a:pt x="1675" y="36"/>
                  </a:lnTo>
                  <a:lnTo>
                    <a:pt x="1679" y="38"/>
                  </a:lnTo>
                  <a:lnTo>
                    <a:pt x="1682" y="41"/>
                  </a:lnTo>
                  <a:lnTo>
                    <a:pt x="1685" y="42"/>
                  </a:lnTo>
                  <a:lnTo>
                    <a:pt x="1688" y="44"/>
                  </a:lnTo>
                  <a:lnTo>
                    <a:pt x="1691" y="47"/>
                  </a:lnTo>
                  <a:lnTo>
                    <a:pt x="1694" y="49"/>
                  </a:lnTo>
                  <a:lnTo>
                    <a:pt x="1697" y="50"/>
                  </a:lnTo>
                  <a:lnTo>
                    <a:pt x="1701" y="52"/>
                  </a:lnTo>
                  <a:lnTo>
                    <a:pt x="1704" y="53"/>
                  </a:lnTo>
                  <a:lnTo>
                    <a:pt x="1709" y="55"/>
                  </a:lnTo>
                  <a:lnTo>
                    <a:pt x="1712" y="56"/>
                  </a:lnTo>
                  <a:lnTo>
                    <a:pt x="1715" y="58"/>
                  </a:lnTo>
                  <a:lnTo>
                    <a:pt x="1720" y="59"/>
                  </a:lnTo>
                  <a:lnTo>
                    <a:pt x="1723" y="61"/>
                  </a:lnTo>
                  <a:lnTo>
                    <a:pt x="1727" y="61"/>
                  </a:lnTo>
                  <a:lnTo>
                    <a:pt x="1730" y="62"/>
                  </a:lnTo>
                  <a:lnTo>
                    <a:pt x="1733" y="62"/>
                  </a:lnTo>
                  <a:lnTo>
                    <a:pt x="1735" y="64"/>
                  </a:lnTo>
                  <a:lnTo>
                    <a:pt x="1740" y="65"/>
                  </a:lnTo>
                  <a:lnTo>
                    <a:pt x="1743" y="67"/>
                  </a:lnTo>
                  <a:lnTo>
                    <a:pt x="1746" y="68"/>
                  </a:lnTo>
                  <a:lnTo>
                    <a:pt x="1749" y="71"/>
                  </a:lnTo>
                  <a:lnTo>
                    <a:pt x="1750" y="74"/>
                  </a:lnTo>
                  <a:lnTo>
                    <a:pt x="1752" y="78"/>
                  </a:lnTo>
                  <a:lnTo>
                    <a:pt x="1753" y="82"/>
                  </a:lnTo>
                  <a:lnTo>
                    <a:pt x="1755" y="87"/>
                  </a:lnTo>
                  <a:lnTo>
                    <a:pt x="1756" y="90"/>
                  </a:lnTo>
                  <a:lnTo>
                    <a:pt x="1756" y="94"/>
                  </a:lnTo>
                  <a:lnTo>
                    <a:pt x="1758" y="97"/>
                  </a:lnTo>
                  <a:lnTo>
                    <a:pt x="1761" y="100"/>
                  </a:lnTo>
                  <a:lnTo>
                    <a:pt x="1762" y="105"/>
                  </a:lnTo>
                  <a:lnTo>
                    <a:pt x="1764" y="108"/>
                  </a:lnTo>
                  <a:lnTo>
                    <a:pt x="1765" y="111"/>
                  </a:lnTo>
                  <a:lnTo>
                    <a:pt x="1769" y="114"/>
                  </a:lnTo>
                  <a:lnTo>
                    <a:pt x="1769" y="119"/>
                  </a:lnTo>
                  <a:lnTo>
                    <a:pt x="1769" y="123"/>
                  </a:lnTo>
                  <a:lnTo>
                    <a:pt x="1769" y="126"/>
                  </a:lnTo>
                  <a:lnTo>
                    <a:pt x="1767" y="131"/>
                  </a:lnTo>
                  <a:lnTo>
                    <a:pt x="1767" y="136"/>
                  </a:lnTo>
                  <a:lnTo>
                    <a:pt x="1769" y="140"/>
                  </a:lnTo>
                  <a:lnTo>
                    <a:pt x="1769" y="145"/>
                  </a:lnTo>
                  <a:lnTo>
                    <a:pt x="1770" y="148"/>
                  </a:lnTo>
                  <a:lnTo>
                    <a:pt x="1773" y="151"/>
                  </a:lnTo>
                  <a:lnTo>
                    <a:pt x="1776" y="154"/>
                  </a:lnTo>
                  <a:lnTo>
                    <a:pt x="1778" y="155"/>
                  </a:lnTo>
                  <a:lnTo>
                    <a:pt x="1781" y="158"/>
                  </a:lnTo>
                  <a:lnTo>
                    <a:pt x="1784" y="161"/>
                  </a:lnTo>
                  <a:lnTo>
                    <a:pt x="1787" y="163"/>
                  </a:lnTo>
                  <a:lnTo>
                    <a:pt x="1790" y="166"/>
                  </a:lnTo>
                  <a:lnTo>
                    <a:pt x="1793" y="168"/>
                  </a:lnTo>
                  <a:lnTo>
                    <a:pt x="1794" y="171"/>
                  </a:lnTo>
                  <a:lnTo>
                    <a:pt x="1798" y="174"/>
                  </a:lnTo>
                  <a:lnTo>
                    <a:pt x="1799" y="177"/>
                  </a:lnTo>
                  <a:lnTo>
                    <a:pt x="1802" y="180"/>
                  </a:lnTo>
                  <a:lnTo>
                    <a:pt x="1805" y="181"/>
                  </a:lnTo>
                  <a:lnTo>
                    <a:pt x="1807" y="184"/>
                  </a:lnTo>
                  <a:lnTo>
                    <a:pt x="1810" y="187"/>
                  </a:lnTo>
                  <a:lnTo>
                    <a:pt x="1813" y="189"/>
                  </a:lnTo>
                  <a:lnTo>
                    <a:pt x="1816" y="190"/>
                  </a:lnTo>
                  <a:lnTo>
                    <a:pt x="1820" y="192"/>
                  </a:lnTo>
                  <a:lnTo>
                    <a:pt x="1823" y="194"/>
                  </a:lnTo>
                  <a:lnTo>
                    <a:pt x="1828" y="195"/>
                  </a:lnTo>
                  <a:lnTo>
                    <a:pt x="1831" y="197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2">
              <a:extLst>
                <a:ext uri="{FF2B5EF4-FFF2-40B4-BE49-F238E27FC236}">
                  <a16:creationId xmlns:a16="http://schemas.microsoft.com/office/drawing/2014/main" id="{FDA80DDE-44F9-434A-93E0-1730507116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" y="1581"/>
              <a:ext cx="1013" cy="990"/>
            </a:xfrm>
            <a:custGeom>
              <a:avLst/>
              <a:gdLst>
                <a:gd name="T0" fmla="*/ 6 w 1013"/>
                <a:gd name="T1" fmla="*/ 526 h 990"/>
                <a:gd name="T2" fmla="*/ 619 w 1013"/>
                <a:gd name="T3" fmla="*/ 132 h 990"/>
                <a:gd name="T4" fmla="*/ 671 w 1013"/>
                <a:gd name="T5" fmla="*/ 175 h 990"/>
                <a:gd name="T6" fmla="*/ 702 w 1013"/>
                <a:gd name="T7" fmla="*/ 219 h 990"/>
                <a:gd name="T8" fmla="*/ 760 w 1013"/>
                <a:gd name="T9" fmla="*/ 142 h 990"/>
                <a:gd name="T10" fmla="*/ 777 w 1013"/>
                <a:gd name="T11" fmla="*/ 110 h 990"/>
                <a:gd name="T12" fmla="*/ 809 w 1013"/>
                <a:gd name="T13" fmla="*/ 76 h 990"/>
                <a:gd name="T14" fmla="*/ 868 w 1013"/>
                <a:gd name="T15" fmla="*/ 105 h 990"/>
                <a:gd name="T16" fmla="*/ 891 w 1013"/>
                <a:gd name="T17" fmla="*/ 145 h 990"/>
                <a:gd name="T18" fmla="*/ 931 w 1013"/>
                <a:gd name="T19" fmla="*/ 142 h 990"/>
                <a:gd name="T20" fmla="*/ 947 w 1013"/>
                <a:gd name="T21" fmla="*/ 198 h 990"/>
                <a:gd name="T22" fmla="*/ 973 w 1013"/>
                <a:gd name="T23" fmla="*/ 255 h 990"/>
                <a:gd name="T24" fmla="*/ 1004 w 1013"/>
                <a:gd name="T25" fmla="*/ 322 h 990"/>
                <a:gd name="T26" fmla="*/ 1011 w 1013"/>
                <a:gd name="T27" fmla="*/ 366 h 990"/>
                <a:gd name="T28" fmla="*/ 972 w 1013"/>
                <a:gd name="T29" fmla="*/ 371 h 990"/>
                <a:gd name="T30" fmla="*/ 934 w 1013"/>
                <a:gd name="T31" fmla="*/ 348 h 990"/>
                <a:gd name="T32" fmla="*/ 885 w 1013"/>
                <a:gd name="T33" fmla="*/ 332 h 990"/>
                <a:gd name="T34" fmla="*/ 828 w 1013"/>
                <a:gd name="T35" fmla="*/ 323 h 990"/>
                <a:gd name="T36" fmla="*/ 775 w 1013"/>
                <a:gd name="T37" fmla="*/ 343 h 990"/>
                <a:gd name="T38" fmla="*/ 677 w 1013"/>
                <a:gd name="T39" fmla="*/ 367 h 990"/>
                <a:gd name="T40" fmla="*/ 647 w 1013"/>
                <a:gd name="T41" fmla="*/ 406 h 990"/>
                <a:gd name="T42" fmla="*/ 674 w 1013"/>
                <a:gd name="T43" fmla="*/ 436 h 990"/>
                <a:gd name="T44" fmla="*/ 667 w 1013"/>
                <a:gd name="T45" fmla="*/ 473 h 990"/>
                <a:gd name="T46" fmla="*/ 694 w 1013"/>
                <a:gd name="T47" fmla="*/ 520 h 990"/>
                <a:gd name="T48" fmla="*/ 696 w 1013"/>
                <a:gd name="T49" fmla="*/ 567 h 990"/>
                <a:gd name="T50" fmla="*/ 688 w 1013"/>
                <a:gd name="T51" fmla="*/ 612 h 990"/>
                <a:gd name="T52" fmla="*/ 719 w 1013"/>
                <a:gd name="T53" fmla="*/ 633 h 990"/>
                <a:gd name="T54" fmla="*/ 755 w 1013"/>
                <a:gd name="T55" fmla="*/ 635 h 990"/>
                <a:gd name="T56" fmla="*/ 754 w 1013"/>
                <a:gd name="T57" fmla="*/ 668 h 990"/>
                <a:gd name="T58" fmla="*/ 741 w 1013"/>
                <a:gd name="T59" fmla="*/ 708 h 990"/>
                <a:gd name="T60" fmla="*/ 709 w 1013"/>
                <a:gd name="T61" fmla="*/ 740 h 990"/>
                <a:gd name="T62" fmla="*/ 676 w 1013"/>
                <a:gd name="T63" fmla="*/ 763 h 990"/>
                <a:gd name="T64" fmla="*/ 635 w 1013"/>
                <a:gd name="T65" fmla="*/ 773 h 990"/>
                <a:gd name="T66" fmla="*/ 618 w 1013"/>
                <a:gd name="T67" fmla="*/ 819 h 990"/>
                <a:gd name="T68" fmla="*/ 615 w 1013"/>
                <a:gd name="T69" fmla="*/ 863 h 990"/>
                <a:gd name="T70" fmla="*/ 590 w 1013"/>
                <a:gd name="T71" fmla="*/ 900 h 990"/>
                <a:gd name="T72" fmla="*/ 607 w 1013"/>
                <a:gd name="T73" fmla="*/ 937 h 990"/>
                <a:gd name="T74" fmla="*/ 578 w 1013"/>
                <a:gd name="T75" fmla="*/ 963 h 990"/>
                <a:gd name="T76" fmla="*/ 569 w 1013"/>
                <a:gd name="T77" fmla="*/ 978 h 990"/>
                <a:gd name="T78" fmla="*/ 531 w 1013"/>
                <a:gd name="T79" fmla="*/ 967 h 990"/>
                <a:gd name="T80" fmla="*/ 496 w 1013"/>
                <a:gd name="T81" fmla="*/ 911 h 990"/>
                <a:gd name="T82" fmla="*/ 452 w 1013"/>
                <a:gd name="T83" fmla="*/ 857 h 990"/>
                <a:gd name="T84" fmla="*/ 426 w 1013"/>
                <a:gd name="T85" fmla="*/ 783 h 990"/>
                <a:gd name="T86" fmla="*/ 360 w 1013"/>
                <a:gd name="T87" fmla="*/ 746 h 990"/>
                <a:gd name="T88" fmla="*/ 329 w 1013"/>
                <a:gd name="T89" fmla="*/ 694 h 990"/>
                <a:gd name="T90" fmla="*/ 288 w 1013"/>
                <a:gd name="T91" fmla="*/ 631 h 990"/>
                <a:gd name="T92" fmla="*/ 210 w 1013"/>
                <a:gd name="T93" fmla="*/ 561 h 990"/>
                <a:gd name="T94" fmla="*/ 139 w 1013"/>
                <a:gd name="T95" fmla="*/ 535 h 990"/>
                <a:gd name="T96" fmla="*/ 93 w 1013"/>
                <a:gd name="T97" fmla="*/ 558 h 990"/>
                <a:gd name="T98" fmla="*/ 84 w 1013"/>
                <a:gd name="T99" fmla="*/ 575 h 990"/>
                <a:gd name="T100" fmla="*/ 78 w 1013"/>
                <a:gd name="T101" fmla="*/ 598 h 990"/>
                <a:gd name="T102" fmla="*/ 49 w 1013"/>
                <a:gd name="T103" fmla="*/ 572 h 990"/>
                <a:gd name="T104" fmla="*/ 18 w 1013"/>
                <a:gd name="T105" fmla="*/ 534 h 990"/>
                <a:gd name="T106" fmla="*/ 47 w 1013"/>
                <a:gd name="T107" fmla="*/ 514 h 990"/>
                <a:gd name="T108" fmla="*/ 104 w 1013"/>
                <a:gd name="T109" fmla="*/ 503 h 990"/>
                <a:gd name="T110" fmla="*/ 163 w 1013"/>
                <a:gd name="T111" fmla="*/ 477 h 990"/>
                <a:gd name="T112" fmla="*/ 239 w 1013"/>
                <a:gd name="T113" fmla="*/ 442 h 990"/>
                <a:gd name="T114" fmla="*/ 317 w 1013"/>
                <a:gd name="T115" fmla="*/ 383 h 990"/>
                <a:gd name="T116" fmla="*/ 407 w 1013"/>
                <a:gd name="T117" fmla="*/ 280 h 990"/>
                <a:gd name="T118" fmla="*/ 490 w 1013"/>
                <a:gd name="T119" fmla="*/ 180 h 990"/>
                <a:gd name="T120" fmla="*/ 535 w 1013"/>
                <a:gd name="T121" fmla="*/ 110 h 990"/>
                <a:gd name="T122" fmla="*/ 580 w 1013"/>
                <a:gd name="T123" fmla="*/ 36 h 990"/>
                <a:gd name="T124" fmla="*/ 632 w 1013"/>
                <a:gd name="T125" fmla="*/ 33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3" h="990">
                  <a:moveTo>
                    <a:pt x="53" y="595"/>
                  </a:moveTo>
                  <a:lnTo>
                    <a:pt x="55" y="596"/>
                  </a:lnTo>
                  <a:lnTo>
                    <a:pt x="53" y="598"/>
                  </a:lnTo>
                  <a:lnTo>
                    <a:pt x="52" y="598"/>
                  </a:lnTo>
                  <a:lnTo>
                    <a:pt x="52" y="596"/>
                  </a:lnTo>
                  <a:lnTo>
                    <a:pt x="52" y="595"/>
                  </a:lnTo>
                  <a:lnTo>
                    <a:pt x="53" y="595"/>
                  </a:lnTo>
                  <a:close/>
                  <a:moveTo>
                    <a:pt x="107" y="590"/>
                  </a:moveTo>
                  <a:lnTo>
                    <a:pt x="105" y="590"/>
                  </a:lnTo>
                  <a:lnTo>
                    <a:pt x="105" y="587"/>
                  </a:lnTo>
                  <a:lnTo>
                    <a:pt x="105" y="586"/>
                  </a:lnTo>
                  <a:lnTo>
                    <a:pt x="105" y="584"/>
                  </a:lnTo>
                  <a:lnTo>
                    <a:pt x="107" y="584"/>
                  </a:lnTo>
                  <a:lnTo>
                    <a:pt x="110" y="587"/>
                  </a:lnTo>
                  <a:lnTo>
                    <a:pt x="110" y="589"/>
                  </a:lnTo>
                  <a:lnTo>
                    <a:pt x="107" y="590"/>
                  </a:lnTo>
                  <a:close/>
                  <a:moveTo>
                    <a:pt x="1" y="532"/>
                  </a:moveTo>
                  <a:lnTo>
                    <a:pt x="0" y="532"/>
                  </a:lnTo>
                  <a:lnTo>
                    <a:pt x="0" y="531"/>
                  </a:lnTo>
                  <a:lnTo>
                    <a:pt x="1" y="531"/>
                  </a:lnTo>
                  <a:lnTo>
                    <a:pt x="1" y="532"/>
                  </a:lnTo>
                  <a:close/>
                  <a:moveTo>
                    <a:pt x="4" y="529"/>
                  </a:moveTo>
                  <a:lnTo>
                    <a:pt x="3" y="528"/>
                  </a:lnTo>
                  <a:lnTo>
                    <a:pt x="4" y="526"/>
                  </a:lnTo>
                  <a:lnTo>
                    <a:pt x="6" y="526"/>
                  </a:lnTo>
                  <a:lnTo>
                    <a:pt x="6" y="528"/>
                  </a:lnTo>
                  <a:lnTo>
                    <a:pt x="4" y="529"/>
                  </a:lnTo>
                  <a:close/>
                  <a:moveTo>
                    <a:pt x="24" y="520"/>
                  </a:moveTo>
                  <a:lnTo>
                    <a:pt x="24" y="522"/>
                  </a:lnTo>
                  <a:lnTo>
                    <a:pt x="23" y="523"/>
                  </a:lnTo>
                  <a:lnTo>
                    <a:pt x="21" y="522"/>
                  </a:lnTo>
                  <a:lnTo>
                    <a:pt x="20" y="522"/>
                  </a:lnTo>
                  <a:lnTo>
                    <a:pt x="20" y="520"/>
                  </a:lnTo>
                  <a:lnTo>
                    <a:pt x="21" y="520"/>
                  </a:lnTo>
                  <a:lnTo>
                    <a:pt x="23" y="520"/>
                  </a:lnTo>
                  <a:lnTo>
                    <a:pt x="24" y="520"/>
                  </a:lnTo>
                  <a:close/>
                  <a:moveTo>
                    <a:pt x="50" y="512"/>
                  </a:moveTo>
                  <a:lnTo>
                    <a:pt x="49" y="512"/>
                  </a:lnTo>
                  <a:lnTo>
                    <a:pt x="49" y="511"/>
                  </a:lnTo>
                  <a:lnTo>
                    <a:pt x="50" y="511"/>
                  </a:lnTo>
                  <a:lnTo>
                    <a:pt x="50" y="512"/>
                  </a:lnTo>
                  <a:close/>
                  <a:moveTo>
                    <a:pt x="598" y="122"/>
                  </a:moveTo>
                  <a:lnTo>
                    <a:pt x="601" y="123"/>
                  </a:lnTo>
                  <a:lnTo>
                    <a:pt x="603" y="125"/>
                  </a:lnTo>
                  <a:lnTo>
                    <a:pt x="609" y="126"/>
                  </a:lnTo>
                  <a:lnTo>
                    <a:pt x="612" y="126"/>
                  </a:lnTo>
                  <a:lnTo>
                    <a:pt x="613" y="126"/>
                  </a:lnTo>
                  <a:lnTo>
                    <a:pt x="615" y="128"/>
                  </a:lnTo>
                  <a:lnTo>
                    <a:pt x="618" y="132"/>
                  </a:lnTo>
                  <a:lnTo>
                    <a:pt x="619" y="132"/>
                  </a:lnTo>
                  <a:lnTo>
                    <a:pt x="619" y="135"/>
                  </a:lnTo>
                  <a:lnTo>
                    <a:pt x="622" y="137"/>
                  </a:lnTo>
                  <a:lnTo>
                    <a:pt x="624" y="139"/>
                  </a:lnTo>
                  <a:lnTo>
                    <a:pt x="624" y="140"/>
                  </a:lnTo>
                  <a:lnTo>
                    <a:pt x="629" y="143"/>
                  </a:lnTo>
                  <a:lnTo>
                    <a:pt x="632" y="143"/>
                  </a:lnTo>
                  <a:lnTo>
                    <a:pt x="632" y="145"/>
                  </a:lnTo>
                  <a:lnTo>
                    <a:pt x="635" y="146"/>
                  </a:lnTo>
                  <a:lnTo>
                    <a:pt x="636" y="148"/>
                  </a:lnTo>
                  <a:lnTo>
                    <a:pt x="638" y="148"/>
                  </a:lnTo>
                  <a:lnTo>
                    <a:pt x="639" y="149"/>
                  </a:lnTo>
                  <a:lnTo>
                    <a:pt x="644" y="152"/>
                  </a:lnTo>
                  <a:lnTo>
                    <a:pt x="644" y="154"/>
                  </a:lnTo>
                  <a:lnTo>
                    <a:pt x="645" y="155"/>
                  </a:lnTo>
                  <a:lnTo>
                    <a:pt x="647" y="158"/>
                  </a:lnTo>
                  <a:lnTo>
                    <a:pt x="648" y="160"/>
                  </a:lnTo>
                  <a:lnTo>
                    <a:pt x="650" y="160"/>
                  </a:lnTo>
                  <a:lnTo>
                    <a:pt x="653" y="163"/>
                  </a:lnTo>
                  <a:lnTo>
                    <a:pt x="654" y="164"/>
                  </a:lnTo>
                  <a:lnTo>
                    <a:pt x="658" y="166"/>
                  </a:lnTo>
                  <a:lnTo>
                    <a:pt x="659" y="168"/>
                  </a:lnTo>
                  <a:lnTo>
                    <a:pt x="664" y="171"/>
                  </a:lnTo>
                  <a:lnTo>
                    <a:pt x="668" y="172"/>
                  </a:lnTo>
                  <a:lnTo>
                    <a:pt x="668" y="174"/>
                  </a:lnTo>
                  <a:lnTo>
                    <a:pt x="671" y="175"/>
                  </a:lnTo>
                  <a:lnTo>
                    <a:pt x="673" y="175"/>
                  </a:lnTo>
                  <a:lnTo>
                    <a:pt x="674" y="177"/>
                  </a:lnTo>
                  <a:lnTo>
                    <a:pt x="676" y="181"/>
                  </a:lnTo>
                  <a:lnTo>
                    <a:pt x="677" y="186"/>
                  </a:lnTo>
                  <a:lnTo>
                    <a:pt x="677" y="187"/>
                  </a:lnTo>
                  <a:lnTo>
                    <a:pt x="679" y="190"/>
                  </a:lnTo>
                  <a:lnTo>
                    <a:pt x="680" y="193"/>
                  </a:lnTo>
                  <a:lnTo>
                    <a:pt x="683" y="195"/>
                  </a:lnTo>
                  <a:lnTo>
                    <a:pt x="686" y="197"/>
                  </a:lnTo>
                  <a:lnTo>
                    <a:pt x="690" y="201"/>
                  </a:lnTo>
                  <a:lnTo>
                    <a:pt x="690" y="207"/>
                  </a:lnTo>
                  <a:lnTo>
                    <a:pt x="691" y="210"/>
                  </a:lnTo>
                  <a:lnTo>
                    <a:pt x="690" y="212"/>
                  </a:lnTo>
                  <a:lnTo>
                    <a:pt x="690" y="216"/>
                  </a:lnTo>
                  <a:lnTo>
                    <a:pt x="690" y="219"/>
                  </a:lnTo>
                  <a:lnTo>
                    <a:pt x="690" y="222"/>
                  </a:lnTo>
                  <a:lnTo>
                    <a:pt x="690" y="226"/>
                  </a:lnTo>
                  <a:lnTo>
                    <a:pt x="690" y="233"/>
                  </a:lnTo>
                  <a:lnTo>
                    <a:pt x="693" y="232"/>
                  </a:lnTo>
                  <a:lnTo>
                    <a:pt x="694" y="229"/>
                  </a:lnTo>
                  <a:lnTo>
                    <a:pt x="696" y="229"/>
                  </a:lnTo>
                  <a:lnTo>
                    <a:pt x="697" y="227"/>
                  </a:lnTo>
                  <a:lnTo>
                    <a:pt x="699" y="227"/>
                  </a:lnTo>
                  <a:lnTo>
                    <a:pt x="700" y="226"/>
                  </a:lnTo>
                  <a:lnTo>
                    <a:pt x="702" y="219"/>
                  </a:lnTo>
                  <a:lnTo>
                    <a:pt x="706" y="215"/>
                  </a:lnTo>
                  <a:lnTo>
                    <a:pt x="711" y="210"/>
                  </a:lnTo>
                  <a:lnTo>
                    <a:pt x="712" y="209"/>
                  </a:lnTo>
                  <a:lnTo>
                    <a:pt x="714" y="209"/>
                  </a:lnTo>
                  <a:lnTo>
                    <a:pt x="720" y="203"/>
                  </a:lnTo>
                  <a:lnTo>
                    <a:pt x="722" y="200"/>
                  </a:lnTo>
                  <a:lnTo>
                    <a:pt x="723" y="197"/>
                  </a:lnTo>
                  <a:lnTo>
                    <a:pt x="726" y="195"/>
                  </a:lnTo>
                  <a:lnTo>
                    <a:pt x="729" y="186"/>
                  </a:lnTo>
                  <a:lnTo>
                    <a:pt x="731" y="183"/>
                  </a:lnTo>
                  <a:lnTo>
                    <a:pt x="734" y="177"/>
                  </a:lnTo>
                  <a:lnTo>
                    <a:pt x="735" y="175"/>
                  </a:lnTo>
                  <a:lnTo>
                    <a:pt x="738" y="168"/>
                  </a:lnTo>
                  <a:lnTo>
                    <a:pt x="740" y="164"/>
                  </a:lnTo>
                  <a:lnTo>
                    <a:pt x="743" y="160"/>
                  </a:lnTo>
                  <a:lnTo>
                    <a:pt x="743" y="158"/>
                  </a:lnTo>
                  <a:lnTo>
                    <a:pt x="744" y="155"/>
                  </a:lnTo>
                  <a:lnTo>
                    <a:pt x="748" y="151"/>
                  </a:lnTo>
                  <a:lnTo>
                    <a:pt x="749" y="148"/>
                  </a:lnTo>
                  <a:lnTo>
                    <a:pt x="751" y="145"/>
                  </a:lnTo>
                  <a:lnTo>
                    <a:pt x="752" y="143"/>
                  </a:lnTo>
                  <a:lnTo>
                    <a:pt x="755" y="143"/>
                  </a:lnTo>
                  <a:lnTo>
                    <a:pt x="757" y="143"/>
                  </a:lnTo>
                  <a:lnTo>
                    <a:pt x="758" y="142"/>
                  </a:lnTo>
                  <a:lnTo>
                    <a:pt x="760" y="142"/>
                  </a:lnTo>
                  <a:lnTo>
                    <a:pt x="761" y="140"/>
                  </a:lnTo>
                  <a:lnTo>
                    <a:pt x="763" y="139"/>
                  </a:lnTo>
                  <a:lnTo>
                    <a:pt x="763" y="137"/>
                  </a:lnTo>
                  <a:lnTo>
                    <a:pt x="763" y="135"/>
                  </a:lnTo>
                  <a:lnTo>
                    <a:pt x="764" y="135"/>
                  </a:lnTo>
                  <a:lnTo>
                    <a:pt x="764" y="134"/>
                  </a:lnTo>
                  <a:lnTo>
                    <a:pt x="764" y="132"/>
                  </a:lnTo>
                  <a:lnTo>
                    <a:pt x="763" y="131"/>
                  </a:lnTo>
                  <a:lnTo>
                    <a:pt x="761" y="131"/>
                  </a:lnTo>
                  <a:lnTo>
                    <a:pt x="761" y="129"/>
                  </a:lnTo>
                  <a:lnTo>
                    <a:pt x="761" y="128"/>
                  </a:lnTo>
                  <a:lnTo>
                    <a:pt x="763" y="128"/>
                  </a:lnTo>
                  <a:lnTo>
                    <a:pt x="763" y="126"/>
                  </a:lnTo>
                  <a:lnTo>
                    <a:pt x="764" y="125"/>
                  </a:lnTo>
                  <a:lnTo>
                    <a:pt x="766" y="123"/>
                  </a:lnTo>
                  <a:lnTo>
                    <a:pt x="766" y="122"/>
                  </a:lnTo>
                  <a:lnTo>
                    <a:pt x="767" y="120"/>
                  </a:lnTo>
                  <a:lnTo>
                    <a:pt x="769" y="119"/>
                  </a:lnTo>
                  <a:lnTo>
                    <a:pt x="770" y="116"/>
                  </a:lnTo>
                  <a:lnTo>
                    <a:pt x="770" y="114"/>
                  </a:lnTo>
                  <a:lnTo>
                    <a:pt x="772" y="114"/>
                  </a:lnTo>
                  <a:lnTo>
                    <a:pt x="773" y="113"/>
                  </a:lnTo>
                  <a:lnTo>
                    <a:pt x="773" y="111"/>
                  </a:lnTo>
                  <a:lnTo>
                    <a:pt x="775" y="110"/>
                  </a:lnTo>
                  <a:lnTo>
                    <a:pt x="777" y="110"/>
                  </a:lnTo>
                  <a:lnTo>
                    <a:pt x="778" y="108"/>
                  </a:lnTo>
                  <a:lnTo>
                    <a:pt x="780" y="106"/>
                  </a:lnTo>
                  <a:lnTo>
                    <a:pt x="781" y="105"/>
                  </a:lnTo>
                  <a:lnTo>
                    <a:pt x="781" y="103"/>
                  </a:lnTo>
                  <a:lnTo>
                    <a:pt x="783" y="102"/>
                  </a:lnTo>
                  <a:lnTo>
                    <a:pt x="784" y="102"/>
                  </a:lnTo>
                  <a:lnTo>
                    <a:pt x="784" y="100"/>
                  </a:lnTo>
                  <a:lnTo>
                    <a:pt x="786" y="99"/>
                  </a:lnTo>
                  <a:lnTo>
                    <a:pt x="787" y="97"/>
                  </a:lnTo>
                  <a:lnTo>
                    <a:pt x="787" y="96"/>
                  </a:lnTo>
                  <a:lnTo>
                    <a:pt x="789" y="96"/>
                  </a:lnTo>
                  <a:lnTo>
                    <a:pt x="790" y="94"/>
                  </a:lnTo>
                  <a:lnTo>
                    <a:pt x="792" y="93"/>
                  </a:lnTo>
                  <a:lnTo>
                    <a:pt x="792" y="91"/>
                  </a:lnTo>
                  <a:lnTo>
                    <a:pt x="793" y="91"/>
                  </a:lnTo>
                  <a:lnTo>
                    <a:pt x="795" y="88"/>
                  </a:lnTo>
                  <a:lnTo>
                    <a:pt x="796" y="88"/>
                  </a:lnTo>
                  <a:lnTo>
                    <a:pt x="798" y="85"/>
                  </a:lnTo>
                  <a:lnTo>
                    <a:pt x="799" y="85"/>
                  </a:lnTo>
                  <a:lnTo>
                    <a:pt x="801" y="84"/>
                  </a:lnTo>
                  <a:lnTo>
                    <a:pt x="804" y="82"/>
                  </a:lnTo>
                  <a:lnTo>
                    <a:pt x="806" y="79"/>
                  </a:lnTo>
                  <a:lnTo>
                    <a:pt x="807" y="79"/>
                  </a:lnTo>
                  <a:lnTo>
                    <a:pt x="807" y="77"/>
                  </a:lnTo>
                  <a:lnTo>
                    <a:pt x="809" y="76"/>
                  </a:lnTo>
                  <a:lnTo>
                    <a:pt x="810" y="76"/>
                  </a:lnTo>
                  <a:lnTo>
                    <a:pt x="812" y="77"/>
                  </a:lnTo>
                  <a:lnTo>
                    <a:pt x="813" y="79"/>
                  </a:lnTo>
                  <a:lnTo>
                    <a:pt x="815" y="81"/>
                  </a:lnTo>
                  <a:lnTo>
                    <a:pt x="816" y="82"/>
                  </a:lnTo>
                  <a:lnTo>
                    <a:pt x="819" y="84"/>
                  </a:lnTo>
                  <a:lnTo>
                    <a:pt x="821" y="87"/>
                  </a:lnTo>
                  <a:lnTo>
                    <a:pt x="822" y="88"/>
                  </a:lnTo>
                  <a:lnTo>
                    <a:pt x="824" y="90"/>
                  </a:lnTo>
                  <a:lnTo>
                    <a:pt x="827" y="93"/>
                  </a:lnTo>
                  <a:lnTo>
                    <a:pt x="828" y="94"/>
                  </a:lnTo>
                  <a:lnTo>
                    <a:pt x="830" y="97"/>
                  </a:lnTo>
                  <a:lnTo>
                    <a:pt x="833" y="99"/>
                  </a:lnTo>
                  <a:lnTo>
                    <a:pt x="836" y="100"/>
                  </a:lnTo>
                  <a:lnTo>
                    <a:pt x="839" y="100"/>
                  </a:lnTo>
                  <a:lnTo>
                    <a:pt x="844" y="100"/>
                  </a:lnTo>
                  <a:lnTo>
                    <a:pt x="848" y="100"/>
                  </a:lnTo>
                  <a:lnTo>
                    <a:pt x="853" y="102"/>
                  </a:lnTo>
                  <a:lnTo>
                    <a:pt x="856" y="102"/>
                  </a:lnTo>
                  <a:lnTo>
                    <a:pt x="859" y="103"/>
                  </a:lnTo>
                  <a:lnTo>
                    <a:pt x="862" y="106"/>
                  </a:lnTo>
                  <a:lnTo>
                    <a:pt x="863" y="106"/>
                  </a:lnTo>
                  <a:lnTo>
                    <a:pt x="865" y="108"/>
                  </a:lnTo>
                  <a:lnTo>
                    <a:pt x="867" y="106"/>
                  </a:lnTo>
                  <a:lnTo>
                    <a:pt x="868" y="105"/>
                  </a:lnTo>
                  <a:lnTo>
                    <a:pt x="870" y="103"/>
                  </a:lnTo>
                  <a:lnTo>
                    <a:pt x="873" y="102"/>
                  </a:lnTo>
                  <a:lnTo>
                    <a:pt x="874" y="102"/>
                  </a:lnTo>
                  <a:lnTo>
                    <a:pt x="877" y="102"/>
                  </a:lnTo>
                  <a:lnTo>
                    <a:pt x="880" y="102"/>
                  </a:lnTo>
                  <a:lnTo>
                    <a:pt x="883" y="103"/>
                  </a:lnTo>
                  <a:lnTo>
                    <a:pt x="885" y="105"/>
                  </a:lnTo>
                  <a:lnTo>
                    <a:pt x="886" y="108"/>
                  </a:lnTo>
                  <a:lnTo>
                    <a:pt x="888" y="110"/>
                  </a:lnTo>
                  <a:lnTo>
                    <a:pt x="889" y="113"/>
                  </a:lnTo>
                  <a:lnTo>
                    <a:pt x="891" y="113"/>
                  </a:lnTo>
                  <a:lnTo>
                    <a:pt x="892" y="116"/>
                  </a:lnTo>
                  <a:lnTo>
                    <a:pt x="894" y="117"/>
                  </a:lnTo>
                  <a:lnTo>
                    <a:pt x="896" y="120"/>
                  </a:lnTo>
                  <a:lnTo>
                    <a:pt x="896" y="123"/>
                  </a:lnTo>
                  <a:lnTo>
                    <a:pt x="896" y="125"/>
                  </a:lnTo>
                  <a:lnTo>
                    <a:pt x="896" y="129"/>
                  </a:lnTo>
                  <a:lnTo>
                    <a:pt x="894" y="131"/>
                  </a:lnTo>
                  <a:lnTo>
                    <a:pt x="892" y="132"/>
                  </a:lnTo>
                  <a:lnTo>
                    <a:pt x="891" y="135"/>
                  </a:lnTo>
                  <a:lnTo>
                    <a:pt x="888" y="137"/>
                  </a:lnTo>
                  <a:lnTo>
                    <a:pt x="888" y="139"/>
                  </a:lnTo>
                  <a:lnTo>
                    <a:pt x="888" y="142"/>
                  </a:lnTo>
                  <a:lnTo>
                    <a:pt x="889" y="143"/>
                  </a:lnTo>
                  <a:lnTo>
                    <a:pt x="891" y="145"/>
                  </a:lnTo>
                  <a:lnTo>
                    <a:pt x="892" y="146"/>
                  </a:lnTo>
                  <a:lnTo>
                    <a:pt x="896" y="149"/>
                  </a:lnTo>
                  <a:lnTo>
                    <a:pt x="897" y="151"/>
                  </a:lnTo>
                  <a:lnTo>
                    <a:pt x="899" y="152"/>
                  </a:lnTo>
                  <a:lnTo>
                    <a:pt x="902" y="154"/>
                  </a:lnTo>
                  <a:lnTo>
                    <a:pt x="903" y="155"/>
                  </a:lnTo>
                  <a:lnTo>
                    <a:pt x="906" y="157"/>
                  </a:lnTo>
                  <a:lnTo>
                    <a:pt x="909" y="157"/>
                  </a:lnTo>
                  <a:lnTo>
                    <a:pt x="911" y="158"/>
                  </a:lnTo>
                  <a:lnTo>
                    <a:pt x="912" y="155"/>
                  </a:lnTo>
                  <a:lnTo>
                    <a:pt x="914" y="155"/>
                  </a:lnTo>
                  <a:lnTo>
                    <a:pt x="914" y="154"/>
                  </a:lnTo>
                  <a:lnTo>
                    <a:pt x="915" y="149"/>
                  </a:lnTo>
                  <a:lnTo>
                    <a:pt x="915" y="146"/>
                  </a:lnTo>
                  <a:lnTo>
                    <a:pt x="915" y="145"/>
                  </a:lnTo>
                  <a:lnTo>
                    <a:pt x="917" y="143"/>
                  </a:lnTo>
                  <a:lnTo>
                    <a:pt x="918" y="142"/>
                  </a:lnTo>
                  <a:lnTo>
                    <a:pt x="920" y="140"/>
                  </a:lnTo>
                  <a:lnTo>
                    <a:pt x="921" y="140"/>
                  </a:lnTo>
                  <a:lnTo>
                    <a:pt x="923" y="140"/>
                  </a:lnTo>
                  <a:lnTo>
                    <a:pt x="925" y="140"/>
                  </a:lnTo>
                  <a:lnTo>
                    <a:pt x="926" y="140"/>
                  </a:lnTo>
                  <a:lnTo>
                    <a:pt x="928" y="140"/>
                  </a:lnTo>
                  <a:lnTo>
                    <a:pt x="929" y="140"/>
                  </a:lnTo>
                  <a:lnTo>
                    <a:pt x="931" y="142"/>
                  </a:lnTo>
                  <a:lnTo>
                    <a:pt x="932" y="142"/>
                  </a:lnTo>
                  <a:lnTo>
                    <a:pt x="932" y="143"/>
                  </a:lnTo>
                  <a:lnTo>
                    <a:pt x="934" y="145"/>
                  </a:lnTo>
                  <a:lnTo>
                    <a:pt x="935" y="146"/>
                  </a:lnTo>
                  <a:lnTo>
                    <a:pt x="937" y="148"/>
                  </a:lnTo>
                  <a:lnTo>
                    <a:pt x="938" y="149"/>
                  </a:lnTo>
                  <a:lnTo>
                    <a:pt x="940" y="152"/>
                  </a:lnTo>
                  <a:lnTo>
                    <a:pt x="941" y="154"/>
                  </a:lnTo>
                  <a:lnTo>
                    <a:pt x="943" y="157"/>
                  </a:lnTo>
                  <a:lnTo>
                    <a:pt x="943" y="160"/>
                  </a:lnTo>
                  <a:lnTo>
                    <a:pt x="944" y="163"/>
                  </a:lnTo>
                  <a:lnTo>
                    <a:pt x="944" y="164"/>
                  </a:lnTo>
                  <a:lnTo>
                    <a:pt x="944" y="168"/>
                  </a:lnTo>
                  <a:lnTo>
                    <a:pt x="944" y="171"/>
                  </a:lnTo>
                  <a:lnTo>
                    <a:pt x="944" y="172"/>
                  </a:lnTo>
                  <a:lnTo>
                    <a:pt x="944" y="175"/>
                  </a:lnTo>
                  <a:lnTo>
                    <a:pt x="944" y="177"/>
                  </a:lnTo>
                  <a:lnTo>
                    <a:pt x="944" y="178"/>
                  </a:lnTo>
                  <a:lnTo>
                    <a:pt x="943" y="181"/>
                  </a:lnTo>
                  <a:lnTo>
                    <a:pt x="944" y="183"/>
                  </a:lnTo>
                  <a:lnTo>
                    <a:pt x="944" y="186"/>
                  </a:lnTo>
                  <a:lnTo>
                    <a:pt x="944" y="190"/>
                  </a:lnTo>
                  <a:lnTo>
                    <a:pt x="946" y="193"/>
                  </a:lnTo>
                  <a:lnTo>
                    <a:pt x="946" y="197"/>
                  </a:lnTo>
                  <a:lnTo>
                    <a:pt x="947" y="198"/>
                  </a:lnTo>
                  <a:lnTo>
                    <a:pt x="949" y="201"/>
                  </a:lnTo>
                  <a:lnTo>
                    <a:pt x="949" y="203"/>
                  </a:lnTo>
                  <a:lnTo>
                    <a:pt x="950" y="204"/>
                  </a:lnTo>
                  <a:lnTo>
                    <a:pt x="952" y="206"/>
                  </a:lnTo>
                  <a:lnTo>
                    <a:pt x="954" y="209"/>
                  </a:lnTo>
                  <a:lnTo>
                    <a:pt x="955" y="210"/>
                  </a:lnTo>
                  <a:lnTo>
                    <a:pt x="957" y="213"/>
                  </a:lnTo>
                  <a:lnTo>
                    <a:pt x="958" y="215"/>
                  </a:lnTo>
                  <a:lnTo>
                    <a:pt x="960" y="216"/>
                  </a:lnTo>
                  <a:lnTo>
                    <a:pt x="961" y="218"/>
                  </a:lnTo>
                  <a:lnTo>
                    <a:pt x="963" y="219"/>
                  </a:lnTo>
                  <a:lnTo>
                    <a:pt x="964" y="221"/>
                  </a:lnTo>
                  <a:lnTo>
                    <a:pt x="964" y="222"/>
                  </a:lnTo>
                  <a:lnTo>
                    <a:pt x="966" y="226"/>
                  </a:lnTo>
                  <a:lnTo>
                    <a:pt x="967" y="229"/>
                  </a:lnTo>
                  <a:lnTo>
                    <a:pt x="967" y="230"/>
                  </a:lnTo>
                  <a:lnTo>
                    <a:pt x="967" y="235"/>
                  </a:lnTo>
                  <a:lnTo>
                    <a:pt x="967" y="239"/>
                  </a:lnTo>
                  <a:lnTo>
                    <a:pt x="967" y="242"/>
                  </a:lnTo>
                  <a:lnTo>
                    <a:pt x="967" y="245"/>
                  </a:lnTo>
                  <a:lnTo>
                    <a:pt x="967" y="247"/>
                  </a:lnTo>
                  <a:lnTo>
                    <a:pt x="969" y="250"/>
                  </a:lnTo>
                  <a:lnTo>
                    <a:pt x="970" y="251"/>
                  </a:lnTo>
                  <a:lnTo>
                    <a:pt x="972" y="253"/>
                  </a:lnTo>
                  <a:lnTo>
                    <a:pt x="973" y="255"/>
                  </a:lnTo>
                  <a:lnTo>
                    <a:pt x="975" y="256"/>
                  </a:lnTo>
                  <a:lnTo>
                    <a:pt x="976" y="258"/>
                  </a:lnTo>
                  <a:lnTo>
                    <a:pt x="981" y="259"/>
                  </a:lnTo>
                  <a:lnTo>
                    <a:pt x="986" y="262"/>
                  </a:lnTo>
                  <a:lnTo>
                    <a:pt x="987" y="262"/>
                  </a:lnTo>
                  <a:lnTo>
                    <a:pt x="989" y="264"/>
                  </a:lnTo>
                  <a:lnTo>
                    <a:pt x="992" y="267"/>
                  </a:lnTo>
                  <a:lnTo>
                    <a:pt x="995" y="270"/>
                  </a:lnTo>
                  <a:lnTo>
                    <a:pt x="996" y="271"/>
                  </a:lnTo>
                  <a:lnTo>
                    <a:pt x="998" y="273"/>
                  </a:lnTo>
                  <a:lnTo>
                    <a:pt x="998" y="274"/>
                  </a:lnTo>
                  <a:lnTo>
                    <a:pt x="999" y="277"/>
                  </a:lnTo>
                  <a:lnTo>
                    <a:pt x="999" y="282"/>
                  </a:lnTo>
                  <a:lnTo>
                    <a:pt x="999" y="285"/>
                  </a:lnTo>
                  <a:lnTo>
                    <a:pt x="999" y="290"/>
                  </a:lnTo>
                  <a:lnTo>
                    <a:pt x="999" y="293"/>
                  </a:lnTo>
                  <a:lnTo>
                    <a:pt x="999" y="296"/>
                  </a:lnTo>
                  <a:lnTo>
                    <a:pt x="999" y="300"/>
                  </a:lnTo>
                  <a:lnTo>
                    <a:pt x="999" y="305"/>
                  </a:lnTo>
                  <a:lnTo>
                    <a:pt x="999" y="308"/>
                  </a:lnTo>
                  <a:lnTo>
                    <a:pt x="1001" y="311"/>
                  </a:lnTo>
                  <a:lnTo>
                    <a:pt x="1001" y="314"/>
                  </a:lnTo>
                  <a:lnTo>
                    <a:pt x="1002" y="317"/>
                  </a:lnTo>
                  <a:lnTo>
                    <a:pt x="1004" y="319"/>
                  </a:lnTo>
                  <a:lnTo>
                    <a:pt x="1004" y="322"/>
                  </a:lnTo>
                  <a:lnTo>
                    <a:pt x="1004" y="323"/>
                  </a:lnTo>
                  <a:lnTo>
                    <a:pt x="1005" y="326"/>
                  </a:lnTo>
                  <a:lnTo>
                    <a:pt x="1007" y="328"/>
                  </a:lnTo>
                  <a:lnTo>
                    <a:pt x="1008" y="329"/>
                  </a:lnTo>
                  <a:lnTo>
                    <a:pt x="1010" y="332"/>
                  </a:lnTo>
                  <a:lnTo>
                    <a:pt x="1010" y="334"/>
                  </a:lnTo>
                  <a:lnTo>
                    <a:pt x="1010" y="335"/>
                  </a:lnTo>
                  <a:lnTo>
                    <a:pt x="1011" y="335"/>
                  </a:lnTo>
                  <a:lnTo>
                    <a:pt x="1011" y="337"/>
                  </a:lnTo>
                  <a:lnTo>
                    <a:pt x="1011" y="340"/>
                  </a:lnTo>
                  <a:lnTo>
                    <a:pt x="1011" y="342"/>
                  </a:lnTo>
                  <a:lnTo>
                    <a:pt x="1011" y="345"/>
                  </a:lnTo>
                  <a:lnTo>
                    <a:pt x="1011" y="346"/>
                  </a:lnTo>
                  <a:lnTo>
                    <a:pt x="1011" y="349"/>
                  </a:lnTo>
                  <a:lnTo>
                    <a:pt x="1011" y="351"/>
                  </a:lnTo>
                  <a:lnTo>
                    <a:pt x="1011" y="352"/>
                  </a:lnTo>
                  <a:lnTo>
                    <a:pt x="1011" y="354"/>
                  </a:lnTo>
                  <a:lnTo>
                    <a:pt x="1013" y="355"/>
                  </a:lnTo>
                  <a:lnTo>
                    <a:pt x="1013" y="357"/>
                  </a:lnTo>
                  <a:lnTo>
                    <a:pt x="1013" y="358"/>
                  </a:lnTo>
                  <a:lnTo>
                    <a:pt x="1013" y="360"/>
                  </a:lnTo>
                  <a:lnTo>
                    <a:pt x="1013" y="361"/>
                  </a:lnTo>
                  <a:lnTo>
                    <a:pt x="1011" y="363"/>
                  </a:lnTo>
                  <a:lnTo>
                    <a:pt x="1011" y="364"/>
                  </a:lnTo>
                  <a:lnTo>
                    <a:pt x="1011" y="366"/>
                  </a:lnTo>
                  <a:lnTo>
                    <a:pt x="1011" y="367"/>
                  </a:lnTo>
                  <a:lnTo>
                    <a:pt x="1011" y="369"/>
                  </a:lnTo>
                  <a:lnTo>
                    <a:pt x="1008" y="369"/>
                  </a:lnTo>
                  <a:lnTo>
                    <a:pt x="1005" y="371"/>
                  </a:lnTo>
                  <a:lnTo>
                    <a:pt x="1004" y="371"/>
                  </a:lnTo>
                  <a:lnTo>
                    <a:pt x="1002" y="371"/>
                  </a:lnTo>
                  <a:lnTo>
                    <a:pt x="1001" y="372"/>
                  </a:lnTo>
                  <a:lnTo>
                    <a:pt x="999" y="372"/>
                  </a:lnTo>
                  <a:lnTo>
                    <a:pt x="998" y="374"/>
                  </a:lnTo>
                  <a:lnTo>
                    <a:pt x="996" y="374"/>
                  </a:lnTo>
                  <a:lnTo>
                    <a:pt x="995" y="374"/>
                  </a:lnTo>
                  <a:lnTo>
                    <a:pt x="993" y="375"/>
                  </a:lnTo>
                  <a:lnTo>
                    <a:pt x="990" y="375"/>
                  </a:lnTo>
                  <a:lnTo>
                    <a:pt x="987" y="377"/>
                  </a:lnTo>
                  <a:lnTo>
                    <a:pt x="986" y="377"/>
                  </a:lnTo>
                  <a:lnTo>
                    <a:pt x="984" y="377"/>
                  </a:lnTo>
                  <a:lnTo>
                    <a:pt x="981" y="377"/>
                  </a:lnTo>
                  <a:lnTo>
                    <a:pt x="979" y="377"/>
                  </a:lnTo>
                  <a:lnTo>
                    <a:pt x="978" y="377"/>
                  </a:lnTo>
                  <a:lnTo>
                    <a:pt x="976" y="377"/>
                  </a:lnTo>
                  <a:lnTo>
                    <a:pt x="975" y="377"/>
                  </a:lnTo>
                  <a:lnTo>
                    <a:pt x="973" y="375"/>
                  </a:lnTo>
                  <a:lnTo>
                    <a:pt x="972" y="374"/>
                  </a:lnTo>
                  <a:lnTo>
                    <a:pt x="972" y="372"/>
                  </a:lnTo>
                  <a:lnTo>
                    <a:pt x="972" y="371"/>
                  </a:lnTo>
                  <a:lnTo>
                    <a:pt x="972" y="369"/>
                  </a:lnTo>
                  <a:lnTo>
                    <a:pt x="970" y="367"/>
                  </a:lnTo>
                  <a:lnTo>
                    <a:pt x="970" y="366"/>
                  </a:lnTo>
                  <a:lnTo>
                    <a:pt x="969" y="366"/>
                  </a:lnTo>
                  <a:lnTo>
                    <a:pt x="967" y="364"/>
                  </a:lnTo>
                  <a:lnTo>
                    <a:pt x="966" y="363"/>
                  </a:lnTo>
                  <a:lnTo>
                    <a:pt x="964" y="361"/>
                  </a:lnTo>
                  <a:lnTo>
                    <a:pt x="961" y="360"/>
                  </a:lnTo>
                  <a:lnTo>
                    <a:pt x="960" y="360"/>
                  </a:lnTo>
                  <a:lnTo>
                    <a:pt x="960" y="358"/>
                  </a:lnTo>
                  <a:lnTo>
                    <a:pt x="958" y="358"/>
                  </a:lnTo>
                  <a:lnTo>
                    <a:pt x="957" y="357"/>
                  </a:lnTo>
                  <a:lnTo>
                    <a:pt x="955" y="357"/>
                  </a:lnTo>
                  <a:lnTo>
                    <a:pt x="952" y="355"/>
                  </a:lnTo>
                  <a:lnTo>
                    <a:pt x="950" y="354"/>
                  </a:lnTo>
                  <a:lnTo>
                    <a:pt x="949" y="354"/>
                  </a:lnTo>
                  <a:lnTo>
                    <a:pt x="947" y="352"/>
                  </a:lnTo>
                  <a:lnTo>
                    <a:pt x="944" y="352"/>
                  </a:lnTo>
                  <a:lnTo>
                    <a:pt x="943" y="351"/>
                  </a:lnTo>
                  <a:lnTo>
                    <a:pt x="941" y="351"/>
                  </a:lnTo>
                  <a:lnTo>
                    <a:pt x="940" y="351"/>
                  </a:lnTo>
                  <a:lnTo>
                    <a:pt x="938" y="349"/>
                  </a:lnTo>
                  <a:lnTo>
                    <a:pt x="937" y="349"/>
                  </a:lnTo>
                  <a:lnTo>
                    <a:pt x="935" y="349"/>
                  </a:lnTo>
                  <a:lnTo>
                    <a:pt x="934" y="348"/>
                  </a:lnTo>
                  <a:lnTo>
                    <a:pt x="931" y="348"/>
                  </a:lnTo>
                  <a:lnTo>
                    <a:pt x="929" y="348"/>
                  </a:lnTo>
                  <a:lnTo>
                    <a:pt x="928" y="346"/>
                  </a:lnTo>
                  <a:lnTo>
                    <a:pt x="926" y="346"/>
                  </a:lnTo>
                  <a:lnTo>
                    <a:pt x="923" y="346"/>
                  </a:lnTo>
                  <a:lnTo>
                    <a:pt x="921" y="346"/>
                  </a:lnTo>
                  <a:lnTo>
                    <a:pt x="920" y="345"/>
                  </a:lnTo>
                  <a:lnTo>
                    <a:pt x="918" y="345"/>
                  </a:lnTo>
                  <a:lnTo>
                    <a:pt x="917" y="345"/>
                  </a:lnTo>
                  <a:lnTo>
                    <a:pt x="915" y="345"/>
                  </a:lnTo>
                  <a:lnTo>
                    <a:pt x="914" y="343"/>
                  </a:lnTo>
                  <a:lnTo>
                    <a:pt x="912" y="343"/>
                  </a:lnTo>
                  <a:lnTo>
                    <a:pt x="908" y="342"/>
                  </a:lnTo>
                  <a:lnTo>
                    <a:pt x="906" y="342"/>
                  </a:lnTo>
                  <a:lnTo>
                    <a:pt x="905" y="340"/>
                  </a:lnTo>
                  <a:lnTo>
                    <a:pt x="903" y="340"/>
                  </a:lnTo>
                  <a:lnTo>
                    <a:pt x="900" y="338"/>
                  </a:lnTo>
                  <a:lnTo>
                    <a:pt x="899" y="338"/>
                  </a:lnTo>
                  <a:lnTo>
                    <a:pt x="897" y="337"/>
                  </a:lnTo>
                  <a:lnTo>
                    <a:pt x="896" y="337"/>
                  </a:lnTo>
                  <a:lnTo>
                    <a:pt x="894" y="335"/>
                  </a:lnTo>
                  <a:lnTo>
                    <a:pt x="892" y="335"/>
                  </a:lnTo>
                  <a:lnTo>
                    <a:pt x="889" y="334"/>
                  </a:lnTo>
                  <a:lnTo>
                    <a:pt x="886" y="332"/>
                  </a:lnTo>
                  <a:lnTo>
                    <a:pt x="885" y="332"/>
                  </a:lnTo>
                  <a:lnTo>
                    <a:pt x="883" y="331"/>
                  </a:lnTo>
                  <a:lnTo>
                    <a:pt x="880" y="331"/>
                  </a:lnTo>
                  <a:lnTo>
                    <a:pt x="877" y="331"/>
                  </a:lnTo>
                  <a:lnTo>
                    <a:pt x="874" y="329"/>
                  </a:lnTo>
                  <a:lnTo>
                    <a:pt x="871" y="329"/>
                  </a:lnTo>
                  <a:lnTo>
                    <a:pt x="868" y="328"/>
                  </a:lnTo>
                  <a:lnTo>
                    <a:pt x="867" y="328"/>
                  </a:lnTo>
                  <a:lnTo>
                    <a:pt x="865" y="328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7" y="326"/>
                  </a:lnTo>
                  <a:lnTo>
                    <a:pt x="856" y="326"/>
                  </a:lnTo>
                  <a:lnTo>
                    <a:pt x="854" y="326"/>
                  </a:lnTo>
                  <a:lnTo>
                    <a:pt x="854" y="325"/>
                  </a:lnTo>
                  <a:lnTo>
                    <a:pt x="851" y="325"/>
                  </a:lnTo>
                  <a:lnTo>
                    <a:pt x="848" y="326"/>
                  </a:lnTo>
                  <a:lnTo>
                    <a:pt x="845" y="325"/>
                  </a:lnTo>
                  <a:lnTo>
                    <a:pt x="842" y="325"/>
                  </a:lnTo>
                  <a:lnTo>
                    <a:pt x="841" y="325"/>
                  </a:lnTo>
                  <a:lnTo>
                    <a:pt x="839" y="325"/>
                  </a:lnTo>
                  <a:lnTo>
                    <a:pt x="838" y="325"/>
                  </a:lnTo>
                  <a:lnTo>
                    <a:pt x="834" y="325"/>
                  </a:lnTo>
                  <a:lnTo>
                    <a:pt x="833" y="325"/>
                  </a:lnTo>
                  <a:lnTo>
                    <a:pt x="830" y="323"/>
                  </a:lnTo>
                  <a:lnTo>
                    <a:pt x="828" y="323"/>
                  </a:lnTo>
                  <a:lnTo>
                    <a:pt x="825" y="323"/>
                  </a:lnTo>
                  <a:lnTo>
                    <a:pt x="824" y="323"/>
                  </a:lnTo>
                  <a:lnTo>
                    <a:pt x="822" y="323"/>
                  </a:lnTo>
                  <a:lnTo>
                    <a:pt x="821" y="323"/>
                  </a:lnTo>
                  <a:lnTo>
                    <a:pt x="819" y="323"/>
                  </a:lnTo>
                  <a:lnTo>
                    <a:pt x="818" y="323"/>
                  </a:lnTo>
                  <a:lnTo>
                    <a:pt x="816" y="323"/>
                  </a:lnTo>
                  <a:lnTo>
                    <a:pt x="813" y="325"/>
                  </a:lnTo>
                  <a:lnTo>
                    <a:pt x="809" y="325"/>
                  </a:lnTo>
                  <a:lnTo>
                    <a:pt x="807" y="325"/>
                  </a:lnTo>
                  <a:lnTo>
                    <a:pt x="804" y="326"/>
                  </a:lnTo>
                  <a:lnTo>
                    <a:pt x="801" y="328"/>
                  </a:lnTo>
                  <a:lnTo>
                    <a:pt x="798" y="329"/>
                  </a:lnTo>
                  <a:lnTo>
                    <a:pt x="795" y="329"/>
                  </a:lnTo>
                  <a:lnTo>
                    <a:pt x="793" y="331"/>
                  </a:lnTo>
                  <a:lnTo>
                    <a:pt x="792" y="331"/>
                  </a:lnTo>
                  <a:lnTo>
                    <a:pt x="790" y="332"/>
                  </a:lnTo>
                  <a:lnTo>
                    <a:pt x="789" y="332"/>
                  </a:lnTo>
                  <a:lnTo>
                    <a:pt x="787" y="334"/>
                  </a:lnTo>
                  <a:lnTo>
                    <a:pt x="784" y="335"/>
                  </a:lnTo>
                  <a:lnTo>
                    <a:pt x="781" y="337"/>
                  </a:lnTo>
                  <a:lnTo>
                    <a:pt x="780" y="338"/>
                  </a:lnTo>
                  <a:lnTo>
                    <a:pt x="778" y="340"/>
                  </a:lnTo>
                  <a:lnTo>
                    <a:pt x="777" y="342"/>
                  </a:lnTo>
                  <a:lnTo>
                    <a:pt x="775" y="343"/>
                  </a:lnTo>
                  <a:lnTo>
                    <a:pt x="773" y="343"/>
                  </a:lnTo>
                  <a:lnTo>
                    <a:pt x="770" y="343"/>
                  </a:lnTo>
                  <a:lnTo>
                    <a:pt x="769" y="343"/>
                  </a:lnTo>
                  <a:lnTo>
                    <a:pt x="766" y="345"/>
                  </a:lnTo>
                  <a:lnTo>
                    <a:pt x="763" y="345"/>
                  </a:lnTo>
                  <a:lnTo>
                    <a:pt x="761" y="345"/>
                  </a:lnTo>
                  <a:lnTo>
                    <a:pt x="758" y="346"/>
                  </a:lnTo>
                  <a:lnTo>
                    <a:pt x="754" y="348"/>
                  </a:lnTo>
                  <a:lnTo>
                    <a:pt x="749" y="349"/>
                  </a:lnTo>
                  <a:lnTo>
                    <a:pt x="746" y="351"/>
                  </a:lnTo>
                  <a:lnTo>
                    <a:pt x="741" y="352"/>
                  </a:lnTo>
                  <a:lnTo>
                    <a:pt x="735" y="354"/>
                  </a:lnTo>
                  <a:lnTo>
                    <a:pt x="731" y="355"/>
                  </a:lnTo>
                  <a:lnTo>
                    <a:pt x="728" y="355"/>
                  </a:lnTo>
                  <a:lnTo>
                    <a:pt x="726" y="357"/>
                  </a:lnTo>
                  <a:lnTo>
                    <a:pt x="719" y="358"/>
                  </a:lnTo>
                  <a:lnTo>
                    <a:pt x="714" y="360"/>
                  </a:lnTo>
                  <a:lnTo>
                    <a:pt x="709" y="361"/>
                  </a:lnTo>
                  <a:lnTo>
                    <a:pt x="706" y="363"/>
                  </a:lnTo>
                  <a:lnTo>
                    <a:pt x="702" y="363"/>
                  </a:lnTo>
                  <a:lnTo>
                    <a:pt x="699" y="363"/>
                  </a:lnTo>
                  <a:lnTo>
                    <a:pt x="694" y="364"/>
                  </a:lnTo>
                  <a:lnTo>
                    <a:pt x="688" y="366"/>
                  </a:lnTo>
                  <a:lnTo>
                    <a:pt x="683" y="367"/>
                  </a:lnTo>
                  <a:lnTo>
                    <a:pt x="677" y="367"/>
                  </a:lnTo>
                  <a:lnTo>
                    <a:pt x="673" y="369"/>
                  </a:lnTo>
                  <a:lnTo>
                    <a:pt x="670" y="371"/>
                  </a:lnTo>
                  <a:lnTo>
                    <a:pt x="667" y="371"/>
                  </a:lnTo>
                  <a:lnTo>
                    <a:pt x="664" y="372"/>
                  </a:lnTo>
                  <a:lnTo>
                    <a:pt x="662" y="374"/>
                  </a:lnTo>
                  <a:lnTo>
                    <a:pt x="661" y="374"/>
                  </a:lnTo>
                  <a:lnTo>
                    <a:pt x="659" y="375"/>
                  </a:lnTo>
                  <a:lnTo>
                    <a:pt x="656" y="377"/>
                  </a:lnTo>
                  <a:lnTo>
                    <a:pt x="654" y="378"/>
                  </a:lnTo>
                  <a:lnTo>
                    <a:pt x="653" y="380"/>
                  </a:lnTo>
                  <a:lnTo>
                    <a:pt x="651" y="380"/>
                  </a:lnTo>
                  <a:lnTo>
                    <a:pt x="648" y="383"/>
                  </a:lnTo>
                  <a:lnTo>
                    <a:pt x="645" y="386"/>
                  </a:lnTo>
                  <a:lnTo>
                    <a:pt x="642" y="389"/>
                  </a:lnTo>
                  <a:lnTo>
                    <a:pt x="641" y="390"/>
                  </a:lnTo>
                  <a:lnTo>
                    <a:pt x="638" y="393"/>
                  </a:lnTo>
                  <a:lnTo>
                    <a:pt x="636" y="395"/>
                  </a:lnTo>
                  <a:lnTo>
                    <a:pt x="638" y="396"/>
                  </a:lnTo>
                  <a:lnTo>
                    <a:pt x="639" y="398"/>
                  </a:lnTo>
                  <a:lnTo>
                    <a:pt x="641" y="400"/>
                  </a:lnTo>
                  <a:lnTo>
                    <a:pt x="642" y="401"/>
                  </a:lnTo>
                  <a:lnTo>
                    <a:pt x="644" y="403"/>
                  </a:lnTo>
                  <a:lnTo>
                    <a:pt x="645" y="404"/>
                  </a:lnTo>
                  <a:lnTo>
                    <a:pt x="647" y="404"/>
                  </a:lnTo>
                  <a:lnTo>
                    <a:pt x="647" y="406"/>
                  </a:lnTo>
                  <a:lnTo>
                    <a:pt x="648" y="406"/>
                  </a:lnTo>
                  <a:lnTo>
                    <a:pt x="650" y="407"/>
                  </a:lnTo>
                  <a:lnTo>
                    <a:pt x="650" y="409"/>
                  </a:lnTo>
                  <a:lnTo>
                    <a:pt x="651" y="410"/>
                  </a:lnTo>
                  <a:lnTo>
                    <a:pt x="653" y="412"/>
                  </a:lnTo>
                  <a:lnTo>
                    <a:pt x="654" y="412"/>
                  </a:lnTo>
                  <a:lnTo>
                    <a:pt x="654" y="415"/>
                  </a:lnTo>
                  <a:lnTo>
                    <a:pt x="656" y="416"/>
                  </a:lnTo>
                  <a:lnTo>
                    <a:pt x="656" y="418"/>
                  </a:lnTo>
                  <a:lnTo>
                    <a:pt x="656" y="419"/>
                  </a:lnTo>
                  <a:lnTo>
                    <a:pt x="658" y="421"/>
                  </a:lnTo>
                  <a:lnTo>
                    <a:pt x="659" y="422"/>
                  </a:lnTo>
                  <a:lnTo>
                    <a:pt x="659" y="424"/>
                  </a:lnTo>
                  <a:lnTo>
                    <a:pt x="661" y="425"/>
                  </a:lnTo>
                  <a:lnTo>
                    <a:pt x="661" y="427"/>
                  </a:lnTo>
                  <a:lnTo>
                    <a:pt x="662" y="427"/>
                  </a:lnTo>
                  <a:lnTo>
                    <a:pt x="665" y="429"/>
                  </a:lnTo>
                  <a:lnTo>
                    <a:pt x="667" y="430"/>
                  </a:lnTo>
                  <a:lnTo>
                    <a:pt x="667" y="432"/>
                  </a:lnTo>
                  <a:lnTo>
                    <a:pt x="668" y="432"/>
                  </a:lnTo>
                  <a:lnTo>
                    <a:pt x="670" y="433"/>
                  </a:lnTo>
                  <a:lnTo>
                    <a:pt x="671" y="433"/>
                  </a:lnTo>
                  <a:lnTo>
                    <a:pt x="671" y="435"/>
                  </a:lnTo>
                  <a:lnTo>
                    <a:pt x="673" y="436"/>
                  </a:lnTo>
                  <a:lnTo>
                    <a:pt x="674" y="436"/>
                  </a:lnTo>
                  <a:lnTo>
                    <a:pt x="674" y="438"/>
                  </a:lnTo>
                  <a:lnTo>
                    <a:pt x="676" y="439"/>
                  </a:lnTo>
                  <a:lnTo>
                    <a:pt x="677" y="441"/>
                  </a:lnTo>
                  <a:lnTo>
                    <a:pt x="677" y="442"/>
                  </a:lnTo>
                  <a:lnTo>
                    <a:pt x="679" y="442"/>
                  </a:lnTo>
                  <a:lnTo>
                    <a:pt x="679" y="444"/>
                  </a:lnTo>
                  <a:lnTo>
                    <a:pt x="679" y="445"/>
                  </a:lnTo>
                  <a:lnTo>
                    <a:pt x="680" y="448"/>
                  </a:lnTo>
                  <a:lnTo>
                    <a:pt x="680" y="450"/>
                  </a:lnTo>
                  <a:lnTo>
                    <a:pt x="680" y="451"/>
                  </a:lnTo>
                  <a:lnTo>
                    <a:pt x="680" y="453"/>
                  </a:lnTo>
                  <a:lnTo>
                    <a:pt x="682" y="454"/>
                  </a:lnTo>
                  <a:lnTo>
                    <a:pt x="682" y="456"/>
                  </a:lnTo>
                  <a:lnTo>
                    <a:pt x="682" y="459"/>
                  </a:lnTo>
                  <a:lnTo>
                    <a:pt x="680" y="461"/>
                  </a:lnTo>
                  <a:lnTo>
                    <a:pt x="679" y="462"/>
                  </a:lnTo>
                  <a:lnTo>
                    <a:pt x="677" y="462"/>
                  </a:lnTo>
                  <a:lnTo>
                    <a:pt x="676" y="464"/>
                  </a:lnTo>
                  <a:lnTo>
                    <a:pt x="674" y="465"/>
                  </a:lnTo>
                  <a:lnTo>
                    <a:pt x="673" y="467"/>
                  </a:lnTo>
                  <a:lnTo>
                    <a:pt x="671" y="468"/>
                  </a:lnTo>
                  <a:lnTo>
                    <a:pt x="670" y="468"/>
                  </a:lnTo>
                  <a:lnTo>
                    <a:pt x="668" y="470"/>
                  </a:lnTo>
                  <a:lnTo>
                    <a:pt x="668" y="471"/>
                  </a:lnTo>
                  <a:lnTo>
                    <a:pt x="667" y="473"/>
                  </a:lnTo>
                  <a:lnTo>
                    <a:pt x="665" y="474"/>
                  </a:lnTo>
                  <a:lnTo>
                    <a:pt x="665" y="476"/>
                  </a:lnTo>
                  <a:lnTo>
                    <a:pt x="664" y="477"/>
                  </a:lnTo>
                  <a:lnTo>
                    <a:pt x="664" y="479"/>
                  </a:lnTo>
                  <a:lnTo>
                    <a:pt x="664" y="480"/>
                  </a:lnTo>
                  <a:lnTo>
                    <a:pt x="667" y="485"/>
                  </a:lnTo>
                  <a:lnTo>
                    <a:pt x="668" y="485"/>
                  </a:lnTo>
                  <a:lnTo>
                    <a:pt x="670" y="487"/>
                  </a:lnTo>
                  <a:lnTo>
                    <a:pt x="671" y="488"/>
                  </a:lnTo>
                  <a:lnTo>
                    <a:pt x="673" y="490"/>
                  </a:lnTo>
                  <a:lnTo>
                    <a:pt x="674" y="491"/>
                  </a:lnTo>
                  <a:lnTo>
                    <a:pt x="677" y="491"/>
                  </a:lnTo>
                  <a:lnTo>
                    <a:pt x="679" y="493"/>
                  </a:lnTo>
                  <a:lnTo>
                    <a:pt x="680" y="494"/>
                  </a:lnTo>
                  <a:lnTo>
                    <a:pt x="682" y="494"/>
                  </a:lnTo>
                  <a:lnTo>
                    <a:pt x="683" y="496"/>
                  </a:lnTo>
                  <a:lnTo>
                    <a:pt x="688" y="505"/>
                  </a:lnTo>
                  <a:lnTo>
                    <a:pt x="690" y="506"/>
                  </a:lnTo>
                  <a:lnTo>
                    <a:pt x="691" y="508"/>
                  </a:lnTo>
                  <a:lnTo>
                    <a:pt x="693" y="509"/>
                  </a:lnTo>
                  <a:lnTo>
                    <a:pt x="694" y="512"/>
                  </a:lnTo>
                  <a:lnTo>
                    <a:pt x="694" y="516"/>
                  </a:lnTo>
                  <a:lnTo>
                    <a:pt x="694" y="517"/>
                  </a:lnTo>
                  <a:lnTo>
                    <a:pt x="694" y="519"/>
                  </a:lnTo>
                  <a:lnTo>
                    <a:pt x="694" y="520"/>
                  </a:lnTo>
                  <a:lnTo>
                    <a:pt x="696" y="523"/>
                  </a:lnTo>
                  <a:lnTo>
                    <a:pt x="696" y="525"/>
                  </a:lnTo>
                  <a:lnTo>
                    <a:pt x="696" y="528"/>
                  </a:lnTo>
                  <a:lnTo>
                    <a:pt x="696" y="529"/>
                  </a:lnTo>
                  <a:lnTo>
                    <a:pt x="696" y="531"/>
                  </a:lnTo>
                  <a:lnTo>
                    <a:pt x="696" y="532"/>
                  </a:lnTo>
                  <a:lnTo>
                    <a:pt x="696" y="534"/>
                  </a:lnTo>
                  <a:lnTo>
                    <a:pt x="697" y="534"/>
                  </a:lnTo>
                  <a:lnTo>
                    <a:pt x="696" y="537"/>
                  </a:lnTo>
                  <a:lnTo>
                    <a:pt x="696" y="538"/>
                  </a:lnTo>
                  <a:lnTo>
                    <a:pt x="696" y="540"/>
                  </a:lnTo>
                  <a:lnTo>
                    <a:pt x="696" y="543"/>
                  </a:lnTo>
                  <a:lnTo>
                    <a:pt x="696" y="545"/>
                  </a:lnTo>
                  <a:lnTo>
                    <a:pt x="696" y="546"/>
                  </a:lnTo>
                  <a:lnTo>
                    <a:pt x="696" y="549"/>
                  </a:lnTo>
                  <a:lnTo>
                    <a:pt x="696" y="551"/>
                  </a:lnTo>
                  <a:lnTo>
                    <a:pt x="696" y="552"/>
                  </a:lnTo>
                  <a:lnTo>
                    <a:pt x="696" y="555"/>
                  </a:lnTo>
                  <a:lnTo>
                    <a:pt x="696" y="557"/>
                  </a:lnTo>
                  <a:lnTo>
                    <a:pt x="696" y="560"/>
                  </a:lnTo>
                  <a:lnTo>
                    <a:pt x="696" y="561"/>
                  </a:lnTo>
                  <a:lnTo>
                    <a:pt x="696" y="563"/>
                  </a:lnTo>
                  <a:lnTo>
                    <a:pt x="696" y="564"/>
                  </a:lnTo>
                  <a:lnTo>
                    <a:pt x="696" y="566"/>
                  </a:lnTo>
                  <a:lnTo>
                    <a:pt x="696" y="567"/>
                  </a:lnTo>
                  <a:lnTo>
                    <a:pt x="696" y="569"/>
                  </a:lnTo>
                  <a:lnTo>
                    <a:pt x="696" y="572"/>
                  </a:lnTo>
                  <a:lnTo>
                    <a:pt x="696" y="574"/>
                  </a:lnTo>
                  <a:lnTo>
                    <a:pt x="696" y="575"/>
                  </a:lnTo>
                  <a:lnTo>
                    <a:pt x="694" y="577"/>
                  </a:lnTo>
                  <a:lnTo>
                    <a:pt x="694" y="578"/>
                  </a:lnTo>
                  <a:lnTo>
                    <a:pt x="693" y="580"/>
                  </a:lnTo>
                  <a:lnTo>
                    <a:pt x="691" y="583"/>
                  </a:lnTo>
                  <a:lnTo>
                    <a:pt x="690" y="584"/>
                  </a:lnTo>
                  <a:lnTo>
                    <a:pt x="690" y="586"/>
                  </a:lnTo>
                  <a:lnTo>
                    <a:pt x="688" y="587"/>
                  </a:lnTo>
                  <a:lnTo>
                    <a:pt x="686" y="589"/>
                  </a:lnTo>
                  <a:lnTo>
                    <a:pt x="685" y="590"/>
                  </a:lnTo>
                  <a:lnTo>
                    <a:pt x="685" y="592"/>
                  </a:lnTo>
                  <a:lnTo>
                    <a:pt x="685" y="593"/>
                  </a:lnTo>
                  <a:lnTo>
                    <a:pt x="683" y="596"/>
                  </a:lnTo>
                  <a:lnTo>
                    <a:pt x="683" y="598"/>
                  </a:lnTo>
                  <a:lnTo>
                    <a:pt x="683" y="599"/>
                  </a:lnTo>
                  <a:lnTo>
                    <a:pt x="683" y="601"/>
                  </a:lnTo>
                  <a:lnTo>
                    <a:pt x="683" y="604"/>
                  </a:lnTo>
                  <a:lnTo>
                    <a:pt x="683" y="606"/>
                  </a:lnTo>
                  <a:lnTo>
                    <a:pt x="683" y="607"/>
                  </a:lnTo>
                  <a:lnTo>
                    <a:pt x="685" y="610"/>
                  </a:lnTo>
                  <a:lnTo>
                    <a:pt x="686" y="610"/>
                  </a:lnTo>
                  <a:lnTo>
                    <a:pt x="688" y="612"/>
                  </a:lnTo>
                  <a:lnTo>
                    <a:pt x="690" y="613"/>
                  </a:lnTo>
                  <a:lnTo>
                    <a:pt x="691" y="613"/>
                  </a:lnTo>
                  <a:lnTo>
                    <a:pt x="693" y="615"/>
                  </a:lnTo>
                  <a:lnTo>
                    <a:pt x="694" y="615"/>
                  </a:lnTo>
                  <a:lnTo>
                    <a:pt x="696" y="616"/>
                  </a:lnTo>
                  <a:lnTo>
                    <a:pt x="696" y="618"/>
                  </a:lnTo>
                  <a:lnTo>
                    <a:pt x="697" y="619"/>
                  </a:lnTo>
                  <a:lnTo>
                    <a:pt x="699" y="619"/>
                  </a:lnTo>
                  <a:lnTo>
                    <a:pt x="700" y="621"/>
                  </a:lnTo>
                  <a:lnTo>
                    <a:pt x="700" y="622"/>
                  </a:lnTo>
                  <a:lnTo>
                    <a:pt x="702" y="622"/>
                  </a:lnTo>
                  <a:lnTo>
                    <a:pt x="702" y="624"/>
                  </a:lnTo>
                  <a:lnTo>
                    <a:pt x="703" y="624"/>
                  </a:lnTo>
                  <a:lnTo>
                    <a:pt x="705" y="625"/>
                  </a:lnTo>
                  <a:lnTo>
                    <a:pt x="706" y="625"/>
                  </a:lnTo>
                  <a:lnTo>
                    <a:pt x="706" y="627"/>
                  </a:lnTo>
                  <a:lnTo>
                    <a:pt x="708" y="628"/>
                  </a:lnTo>
                  <a:lnTo>
                    <a:pt x="709" y="628"/>
                  </a:lnTo>
                  <a:lnTo>
                    <a:pt x="711" y="630"/>
                  </a:lnTo>
                  <a:lnTo>
                    <a:pt x="711" y="631"/>
                  </a:lnTo>
                  <a:lnTo>
                    <a:pt x="712" y="631"/>
                  </a:lnTo>
                  <a:lnTo>
                    <a:pt x="714" y="633"/>
                  </a:lnTo>
                  <a:lnTo>
                    <a:pt x="715" y="633"/>
                  </a:lnTo>
                  <a:lnTo>
                    <a:pt x="717" y="633"/>
                  </a:lnTo>
                  <a:lnTo>
                    <a:pt x="719" y="633"/>
                  </a:lnTo>
                  <a:lnTo>
                    <a:pt x="720" y="635"/>
                  </a:lnTo>
                  <a:lnTo>
                    <a:pt x="722" y="635"/>
                  </a:lnTo>
                  <a:lnTo>
                    <a:pt x="723" y="635"/>
                  </a:lnTo>
                  <a:lnTo>
                    <a:pt x="725" y="635"/>
                  </a:lnTo>
                  <a:lnTo>
                    <a:pt x="726" y="635"/>
                  </a:lnTo>
                  <a:lnTo>
                    <a:pt x="728" y="635"/>
                  </a:lnTo>
                  <a:lnTo>
                    <a:pt x="729" y="635"/>
                  </a:lnTo>
                  <a:lnTo>
                    <a:pt x="731" y="635"/>
                  </a:lnTo>
                  <a:lnTo>
                    <a:pt x="732" y="635"/>
                  </a:lnTo>
                  <a:lnTo>
                    <a:pt x="734" y="635"/>
                  </a:lnTo>
                  <a:lnTo>
                    <a:pt x="735" y="635"/>
                  </a:lnTo>
                  <a:lnTo>
                    <a:pt x="737" y="635"/>
                  </a:lnTo>
                  <a:lnTo>
                    <a:pt x="738" y="635"/>
                  </a:lnTo>
                  <a:lnTo>
                    <a:pt x="740" y="633"/>
                  </a:lnTo>
                  <a:lnTo>
                    <a:pt x="741" y="633"/>
                  </a:lnTo>
                  <a:lnTo>
                    <a:pt x="743" y="633"/>
                  </a:lnTo>
                  <a:lnTo>
                    <a:pt x="744" y="633"/>
                  </a:lnTo>
                  <a:lnTo>
                    <a:pt x="746" y="633"/>
                  </a:lnTo>
                  <a:lnTo>
                    <a:pt x="748" y="633"/>
                  </a:lnTo>
                  <a:lnTo>
                    <a:pt x="749" y="633"/>
                  </a:lnTo>
                  <a:lnTo>
                    <a:pt x="751" y="633"/>
                  </a:lnTo>
                  <a:lnTo>
                    <a:pt x="752" y="633"/>
                  </a:lnTo>
                  <a:lnTo>
                    <a:pt x="754" y="633"/>
                  </a:lnTo>
                  <a:lnTo>
                    <a:pt x="755" y="633"/>
                  </a:lnTo>
                  <a:lnTo>
                    <a:pt x="755" y="635"/>
                  </a:lnTo>
                  <a:lnTo>
                    <a:pt x="757" y="635"/>
                  </a:lnTo>
                  <a:lnTo>
                    <a:pt x="757" y="636"/>
                  </a:lnTo>
                  <a:lnTo>
                    <a:pt x="757" y="638"/>
                  </a:lnTo>
                  <a:lnTo>
                    <a:pt x="758" y="639"/>
                  </a:lnTo>
                  <a:lnTo>
                    <a:pt x="758" y="641"/>
                  </a:lnTo>
                  <a:lnTo>
                    <a:pt x="758" y="642"/>
                  </a:lnTo>
                  <a:lnTo>
                    <a:pt x="760" y="642"/>
                  </a:lnTo>
                  <a:lnTo>
                    <a:pt x="760" y="644"/>
                  </a:lnTo>
                  <a:lnTo>
                    <a:pt x="760" y="645"/>
                  </a:lnTo>
                  <a:lnTo>
                    <a:pt x="760" y="647"/>
                  </a:lnTo>
                  <a:lnTo>
                    <a:pt x="760" y="648"/>
                  </a:lnTo>
                  <a:lnTo>
                    <a:pt x="760" y="650"/>
                  </a:lnTo>
                  <a:lnTo>
                    <a:pt x="760" y="651"/>
                  </a:lnTo>
                  <a:lnTo>
                    <a:pt x="760" y="653"/>
                  </a:lnTo>
                  <a:lnTo>
                    <a:pt x="760" y="654"/>
                  </a:lnTo>
                  <a:lnTo>
                    <a:pt x="760" y="656"/>
                  </a:lnTo>
                  <a:lnTo>
                    <a:pt x="758" y="657"/>
                  </a:lnTo>
                  <a:lnTo>
                    <a:pt x="758" y="659"/>
                  </a:lnTo>
                  <a:lnTo>
                    <a:pt x="757" y="659"/>
                  </a:lnTo>
                  <a:lnTo>
                    <a:pt x="757" y="660"/>
                  </a:lnTo>
                  <a:lnTo>
                    <a:pt x="757" y="662"/>
                  </a:lnTo>
                  <a:lnTo>
                    <a:pt x="755" y="664"/>
                  </a:lnTo>
                  <a:lnTo>
                    <a:pt x="754" y="665"/>
                  </a:lnTo>
                  <a:lnTo>
                    <a:pt x="754" y="667"/>
                  </a:lnTo>
                  <a:lnTo>
                    <a:pt x="754" y="668"/>
                  </a:lnTo>
                  <a:lnTo>
                    <a:pt x="754" y="670"/>
                  </a:lnTo>
                  <a:lnTo>
                    <a:pt x="754" y="671"/>
                  </a:lnTo>
                  <a:lnTo>
                    <a:pt x="752" y="673"/>
                  </a:lnTo>
                  <a:lnTo>
                    <a:pt x="752" y="674"/>
                  </a:lnTo>
                  <a:lnTo>
                    <a:pt x="752" y="676"/>
                  </a:lnTo>
                  <a:lnTo>
                    <a:pt x="752" y="677"/>
                  </a:lnTo>
                  <a:lnTo>
                    <a:pt x="751" y="680"/>
                  </a:lnTo>
                  <a:lnTo>
                    <a:pt x="751" y="682"/>
                  </a:lnTo>
                  <a:lnTo>
                    <a:pt x="751" y="683"/>
                  </a:lnTo>
                  <a:lnTo>
                    <a:pt x="751" y="686"/>
                  </a:lnTo>
                  <a:lnTo>
                    <a:pt x="751" y="688"/>
                  </a:lnTo>
                  <a:lnTo>
                    <a:pt x="749" y="688"/>
                  </a:lnTo>
                  <a:lnTo>
                    <a:pt x="749" y="689"/>
                  </a:lnTo>
                  <a:lnTo>
                    <a:pt x="749" y="691"/>
                  </a:lnTo>
                  <a:lnTo>
                    <a:pt x="748" y="693"/>
                  </a:lnTo>
                  <a:lnTo>
                    <a:pt x="748" y="694"/>
                  </a:lnTo>
                  <a:lnTo>
                    <a:pt x="748" y="696"/>
                  </a:lnTo>
                  <a:lnTo>
                    <a:pt x="746" y="697"/>
                  </a:lnTo>
                  <a:lnTo>
                    <a:pt x="746" y="699"/>
                  </a:lnTo>
                  <a:lnTo>
                    <a:pt x="744" y="700"/>
                  </a:lnTo>
                  <a:lnTo>
                    <a:pt x="744" y="702"/>
                  </a:lnTo>
                  <a:lnTo>
                    <a:pt x="744" y="703"/>
                  </a:lnTo>
                  <a:lnTo>
                    <a:pt x="743" y="705"/>
                  </a:lnTo>
                  <a:lnTo>
                    <a:pt x="743" y="706"/>
                  </a:lnTo>
                  <a:lnTo>
                    <a:pt x="741" y="708"/>
                  </a:lnTo>
                  <a:lnTo>
                    <a:pt x="740" y="709"/>
                  </a:lnTo>
                  <a:lnTo>
                    <a:pt x="740" y="711"/>
                  </a:lnTo>
                  <a:lnTo>
                    <a:pt x="738" y="711"/>
                  </a:lnTo>
                  <a:lnTo>
                    <a:pt x="737" y="712"/>
                  </a:lnTo>
                  <a:lnTo>
                    <a:pt x="737" y="714"/>
                  </a:lnTo>
                  <a:lnTo>
                    <a:pt x="737" y="715"/>
                  </a:lnTo>
                  <a:lnTo>
                    <a:pt x="735" y="715"/>
                  </a:lnTo>
                  <a:lnTo>
                    <a:pt x="735" y="717"/>
                  </a:lnTo>
                  <a:lnTo>
                    <a:pt x="734" y="718"/>
                  </a:lnTo>
                  <a:lnTo>
                    <a:pt x="732" y="720"/>
                  </a:lnTo>
                  <a:lnTo>
                    <a:pt x="731" y="722"/>
                  </a:lnTo>
                  <a:lnTo>
                    <a:pt x="729" y="723"/>
                  </a:lnTo>
                  <a:lnTo>
                    <a:pt x="728" y="725"/>
                  </a:lnTo>
                  <a:lnTo>
                    <a:pt x="726" y="726"/>
                  </a:lnTo>
                  <a:lnTo>
                    <a:pt x="725" y="726"/>
                  </a:lnTo>
                  <a:lnTo>
                    <a:pt x="723" y="728"/>
                  </a:lnTo>
                  <a:lnTo>
                    <a:pt x="722" y="729"/>
                  </a:lnTo>
                  <a:lnTo>
                    <a:pt x="720" y="731"/>
                  </a:lnTo>
                  <a:lnTo>
                    <a:pt x="719" y="731"/>
                  </a:lnTo>
                  <a:lnTo>
                    <a:pt x="717" y="732"/>
                  </a:lnTo>
                  <a:lnTo>
                    <a:pt x="715" y="734"/>
                  </a:lnTo>
                  <a:lnTo>
                    <a:pt x="714" y="735"/>
                  </a:lnTo>
                  <a:lnTo>
                    <a:pt x="712" y="737"/>
                  </a:lnTo>
                  <a:lnTo>
                    <a:pt x="711" y="738"/>
                  </a:lnTo>
                  <a:lnTo>
                    <a:pt x="709" y="740"/>
                  </a:lnTo>
                  <a:lnTo>
                    <a:pt x="708" y="740"/>
                  </a:lnTo>
                  <a:lnTo>
                    <a:pt x="706" y="741"/>
                  </a:lnTo>
                  <a:lnTo>
                    <a:pt x="705" y="743"/>
                  </a:lnTo>
                  <a:lnTo>
                    <a:pt x="703" y="744"/>
                  </a:lnTo>
                  <a:lnTo>
                    <a:pt x="702" y="744"/>
                  </a:lnTo>
                  <a:lnTo>
                    <a:pt x="700" y="746"/>
                  </a:lnTo>
                  <a:lnTo>
                    <a:pt x="699" y="746"/>
                  </a:lnTo>
                  <a:lnTo>
                    <a:pt x="697" y="746"/>
                  </a:lnTo>
                  <a:lnTo>
                    <a:pt x="696" y="747"/>
                  </a:lnTo>
                  <a:lnTo>
                    <a:pt x="694" y="747"/>
                  </a:lnTo>
                  <a:lnTo>
                    <a:pt x="693" y="747"/>
                  </a:lnTo>
                  <a:lnTo>
                    <a:pt x="691" y="747"/>
                  </a:lnTo>
                  <a:lnTo>
                    <a:pt x="691" y="749"/>
                  </a:lnTo>
                  <a:lnTo>
                    <a:pt x="690" y="749"/>
                  </a:lnTo>
                  <a:lnTo>
                    <a:pt x="688" y="751"/>
                  </a:lnTo>
                  <a:lnTo>
                    <a:pt x="686" y="751"/>
                  </a:lnTo>
                  <a:lnTo>
                    <a:pt x="685" y="752"/>
                  </a:lnTo>
                  <a:lnTo>
                    <a:pt x="683" y="754"/>
                  </a:lnTo>
                  <a:lnTo>
                    <a:pt x="682" y="755"/>
                  </a:lnTo>
                  <a:lnTo>
                    <a:pt x="680" y="755"/>
                  </a:lnTo>
                  <a:lnTo>
                    <a:pt x="680" y="757"/>
                  </a:lnTo>
                  <a:lnTo>
                    <a:pt x="679" y="758"/>
                  </a:lnTo>
                  <a:lnTo>
                    <a:pt x="677" y="760"/>
                  </a:lnTo>
                  <a:lnTo>
                    <a:pt x="676" y="761"/>
                  </a:lnTo>
                  <a:lnTo>
                    <a:pt x="676" y="763"/>
                  </a:lnTo>
                  <a:lnTo>
                    <a:pt x="674" y="763"/>
                  </a:lnTo>
                  <a:lnTo>
                    <a:pt x="673" y="764"/>
                  </a:lnTo>
                  <a:lnTo>
                    <a:pt x="671" y="764"/>
                  </a:lnTo>
                  <a:lnTo>
                    <a:pt x="671" y="766"/>
                  </a:lnTo>
                  <a:lnTo>
                    <a:pt x="670" y="766"/>
                  </a:lnTo>
                  <a:lnTo>
                    <a:pt x="668" y="766"/>
                  </a:lnTo>
                  <a:lnTo>
                    <a:pt x="667" y="766"/>
                  </a:lnTo>
                  <a:lnTo>
                    <a:pt x="665" y="766"/>
                  </a:lnTo>
                  <a:lnTo>
                    <a:pt x="664" y="766"/>
                  </a:lnTo>
                  <a:lnTo>
                    <a:pt x="661" y="766"/>
                  </a:lnTo>
                  <a:lnTo>
                    <a:pt x="659" y="766"/>
                  </a:lnTo>
                  <a:lnTo>
                    <a:pt x="658" y="766"/>
                  </a:lnTo>
                  <a:lnTo>
                    <a:pt x="656" y="766"/>
                  </a:lnTo>
                  <a:lnTo>
                    <a:pt x="653" y="767"/>
                  </a:lnTo>
                  <a:lnTo>
                    <a:pt x="650" y="767"/>
                  </a:lnTo>
                  <a:lnTo>
                    <a:pt x="648" y="766"/>
                  </a:lnTo>
                  <a:lnTo>
                    <a:pt x="647" y="767"/>
                  </a:lnTo>
                  <a:lnTo>
                    <a:pt x="645" y="766"/>
                  </a:lnTo>
                  <a:lnTo>
                    <a:pt x="644" y="767"/>
                  </a:lnTo>
                  <a:lnTo>
                    <a:pt x="642" y="767"/>
                  </a:lnTo>
                  <a:lnTo>
                    <a:pt x="641" y="769"/>
                  </a:lnTo>
                  <a:lnTo>
                    <a:pt x="639" y="769"/>
                  </a:lnTo>
                  <a:lnTo>
                    <a:pt x="638" y="770"/>
                  </a:lnTo>
                  <a:lnTo>
                    <a:pt x="636" y="772"/>
                  </a:lnTo>
                  <a:lnTo>
                    <a:pt x="635" y="773"/>
                  </a:lnTo>
                  <a:lnTo>
                    <a:pt x="633" y="775"/>
                  </a:lnTo>
                  <a:lnTo>
                    <a:pt x="632" y="776"/>
                  </a:lnTo>
                  <a:lnTo>
                    <a:pt x="630" y="778"/>
                  </a:lnTo>
                  <a:lnTo>
                    <a:pt x="629" y="780"/>
                  </a:lnTo>
                  <a:lnTo>
                    <a:pt x="629" y="781"/>
                  </a:lnTo>
                  <a:lnTo>
                    <a:pt x="627" y="783"/>
                  </a:lnTo>
                  <a:lnTo>
                    <a:pt x="625" y="784"/>
                  </a:lnTo>
                  <a:lnTo>
                    <a:pt x="624" y="786"/>
                  </a:lnTo>
                  <a:lnTo>
                    <a:pt x="622" y="787"/>
                  </a:lnTo>
                  <a:lnTo>
                    <a:pt x="621" y="789"/>
                  </a:lnTo>
                  <a:lnTo>
                    <a:pt x="621" y="792"/>
                  </a:lnTo>
                  <a:lnTo>
                    <a:pt x="621" y="793"/>
                  </a:lnTo>
                  <a:lnTo>
                    <a:pt x="621" y="796"/>
                  </a:lnTo>
                  <a:lnTo>
                    <a:pt x="621" y="798"/>
                  </a:lnTo>
                  <a:lnTo>
                    <a:pt x="621" y="799"/>
                  </a:lnTo>
                  <a:lnTo>
                    <a:pt x="621" y="802"/>
                  </a:lnTo>
                  <a:lnTo>
                    <a:pt x="621" y="804"/>
                  </a:lnTo>
                  <a:lnTo>
                    <a:pt x="619" y="805"/>
                  </a:lnTo>
                  <a:lnTo>
                    <a:pt x="619" y="807"/>
                  </a:lnTo>
                  <a:lnTo>
                    <a:pt x="619" y="810"/>
                  </a:lnTo>
                  <a:lnTo>
                    <a:pt x="619" y="812"/>
                  </a:lnTo>
                  <a:lnTo>
                    <a:pt x="619" y="813"/>
                  </a:lnTo>
                  <a:lnTo>
                    <a:pt x="619" y="815"/>
                  </a:lnTo>
                  <a:lnTo>
                    <a:pt x="619" y="816"/>
                  </a:lnTo>
                  <a:lnTo>
                    <a:pt x="618" y="819"/>
                  </a:lnTo>
                  <a:lnTo>
                    <a:pt x="618" y="821"/>
                  </a:lnTo>
                  <a:lnTo>
                    <a:pt x="618" y="822"/>
                  </a:lnTo>
                  <a:lnTo>
                    <a:pt x="618" y="825"/>
                  </a:lnTo>
                  <a:lnTo>
                    <a:pt x="618" y="827"/>
                  </a:lnTo>
                  <a:lnTo>
                    <a:pt x="618" y="828"/>
                  </a:lnTo>
                  <a:lnTo>
                    <a:pt x="618" y="831"/>
                  </a:lnTo>
                  <a:lnTo>
                    <a:pt x="618" y="833"/>
                  </a:lnTo>
                  <a:lnTo>
                    <a:pt x="618" y="834"/>
                  </a:lnTo>
                  <a:lnTo>
                    <a:pt x="618" y="838"/>
                  </a:lnTo>
                  <a:lnTo>
                    <a:pt x="619" y="839"/>
                  </a:lnTo>
                  <a:lnTo>
                    <a:pt x="619" y="841"/>
                  </a:lnTo>
                  <a:lnTo>
                    <a:pt x="619" y="842"/>
                  </a:lnTo>
                  <a:lnTo>
                    <a:pt x="619" y="844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19" y="851"/>
                  </a:lnTo>
                  <a:lnTo>
                    <a:pt x="619" y="853"/>
                  </a:lnTo>
                  <a:lnTo>
                    <a:pt x="619" y="854"/>
                  </a:lnTo>
                  <a:lnTo>
                    <a:pt x="619" y="856"/>
                  </a:lnTo>
                  <a:lnTo>
                    <a:pt x="619" y="857"/>
                  </a:lnTo>
                  <a:lnTo>
                    <a:pt x="618" y="859"/>
                  </a:lnTo>
                  <a:lnTo>
                    <a:pt x="618" y="860"/>
                  </a:lnTo>
                  <a:lnTo>
                    <a:pt x="616" y="862"/>
                  </a:lnTo>
                  <a:lnTo>
                    <a:pt x="615" y="863"/>
                  </a:lnTo>
                  <a:lnTo>
                    <a:pt x="615" y="865"/>
                  </a:lnTo>
                  <a:lnTo>
                    <a:pt x="613" y="868"/>
                  </a:lnTo>
                  <a:lnTo>
                    <a:pt x="612" y="868"/>
                  </a:lnTo>
                  <a:lnTo>
                    <a:pt x="612" y="870"/>
                  </a:lnTo>
                  <a:lnTo>
                    <a:pt x="610" y="871"/>
                  </a:lnTo>
                  <a:lnTo>
                    <a:pt x="610" y="873"/>
                  </a:lnTo>
                  <a:lnTo>
                    <a:pt x="609" y="874"/>
                  </a:lnTo>
                  <a:lnTo>
                    <a:pt x="609" y="876"/>
                  </a:lnTo>
                  <a:lnTo>
                    <a:pt x="607" y="877"/>
                  </a:lnTo>
                  <a:lnTo>
                    <a:pt x="606" y="879"/>
                  </a:lnTo>
                  <a:lnTo>
                    <a:pt x="604" y="880"/>
                  </a:lnTo>
                  <a:lnTo>
                    <a:pt x="603" y="882"/>
                  </a:lnTo>
                  <a:lnTo>
                    <a:pt x="601" y="883"/>
                  </a:lnTo>
                  <a:lnTo>
                    <a:pt x="601" y="885"/>
                  </a:lnTo>
                  <a:lnTo>
                    <a:pt x="600" y="885"/>
                  </a:lnTo>
                  <a:lnTo>
                    <a:pt x="598" y="886"/>
                  </a:lnTo>
                  <a:lnTo>
                    <a:pt x="598" y="888"/>
                  </a:lnTo>
                  <a:lnTo>
                    <a:pt x="596" y="889"/>
                  </a:lnTo>
                  <a:lnTo>
                    <a:pt x="595" y="891"/>
                  </a:lnTo>
                  <a:lnTo>
                    <a:pt x="593" y="892"/>
                  </a:lnTo>
                  <a:lnTo>
                    <a:pt x="593" y="894"/>
                  </a:lnTo>
                  <a:lnTo>
                    <a:pt x="592" y="896"/>
                  </a:lnTo>
                  <a:lnTo>
                    <a:pt x="590" y="897"/>
                  </a:lnTo>
                  <a:lnTo>
                    <a:pt x="590" y="899"/>
                  </a:lnTo>
                  <a:lnTo>
                    <a:pt x="590" y="900"/>
                  </a:lnTo>
                  <a:lnTo>
                    <a:pt x="589" y="902"/>
                  </a:lnTo>
                  <a:lnTo>
                    <a:pt x="589" y="903"/>
                  </a:lnTo>
                  <a:lnTo>
                    <a:pt x="589" y="906"/>
                  </a:lnTo>
                  <a:lnTo>
                    <a:pt x="589" y="908"/>
                  </a:lnTo>
                  <a:lnTo>
                    <a:pt x="590" y="911"/>
                  </a:lnTo>
                  <a:lnTo>
                    <a:pt x="590" y="912"/>
                  </a:lnTo>
                  <a:lnTo>
                    <a:pt x="592" y="914"/>
                  </a:lnTo>
                  <a:lnTo>
                    <a:pt x="592" y="915"/>
                  </a:lnTo>
                  <a:lnTo>
                    <a:pt x="593" y="917"/>
                  </a:lnTo>
                  <a:lnTo>
                    <a:pt x="593" y="918"/>
                  </a:lnTo>
                  <a:lnTo>
                    <a:pt x="593" y="920"/>
                  </a:lnTo>
                  <a:lnTo>
                    <a:pt x="595" y="921"/>
                  </a:lnTo>
                  <a:lnTo>
                    <a:pt x="596" y="921"/>
                  </a:lnTo>
                  <a:lnTo>
                    <a:pt x="598" y="923"/>
                  </a:lnTo>
                  <a:lnTo>
                    <a:pt x="600" y="925"/>
                  </a:lnTo>
                  <a:lnTo>
                    <a:pt x="601" y="926"/>
                  </a:lnTo>
                  <a:lnTo>
                    <a:pt x="603" y="926"/>
                  </a:lnTo>
                  <a:lnTo>
                    <a:pt x="604" y="926"/>
                  </a:lnTo>
                  <a:lnTo>
                    <a:pt x="607" y="928"/>
                  </a:lnTo>
                  <a:lnTo>
                    <a:pt x="609" y="929"/>
                  </a:lnTo>
                  <a:lnTo>
                    <a:pt x="609" y="931"/>
                  </a:lnTo>
                  <a:lnTo>
                    <a:pt x="609" y="932"/>
                  </a:lnTo>
                  <a:lnTo>
                    <a:pt x="609" y="935"/>
                  </a:lnTo>
                  <a:lnTo>
                    <a:pt x="607" y="935"/>
                  </a:lnTo>
                  <a:lnTo>
                    <a:pt x="607" y="937"/>
                  </a:lnTo>
                  <a:lnTo>
                    <a:pt x="607" y="938"/>
                  </a:lnTo>
                  <a:lnTo>
                    <a:pt x="606" y="940"/>
                  </a:lnTo>
                  <a:lnTo>
                    <a:pt x="604" y="941"/>
                  </a:lnTo>
                  <a:lnTo>
                    <a:pt x="603" y="943"/>
                  </a:lnTo>
                  <a:lnTo>
                    <a:pt x="601" y="944"/>
                  </a:lnTo>
                  <a:lnTo>
                    <a:pt x="600" y="946"/>
                  </a:lnTo>
                  <a:lnTo>
                    <a:pt x="600" y="947"/>
                  </a:lnTo>
                  <a:lnTo>
                    <a:pt x="598" y="946"/>
                  </a:lnTo>
                  <a:lnTo>
                    <a:pt x="596" y="946"/>
                  </a:lnTo>
                  <a:lnTo>
                    <a:pt x="595" y="946"/>
                  </a:lnTo>
                  <a:lnTo>
                    <a:pt x="595" y="947"/>
                  </a:lnTo>
                  <a:lnTo>
                    <a:pt x="593" y="947"/>
                  </a:lnTo>
                  <a:lnTo>
                    <a:pt x="593" y="949"/>
                  </a:lnTo>
                  <a:lnTo>
                    <a:pt x="592" y="950"/>
                  </a:lnTo>
                  <a:lnTo>
                    <a:pt x="592" y="952"/>
                  </a:lnTo>
                  <a:lnTo>
                    <a:pt x="590" y="954"/>
                  </a:lnTo>
                  <a:lnTo>
                    <a:pt x="589" y="955"/>
                  </a:lnTo>
                  <a:lnTo>
                    <a:pt x="587" y="955"/>
                  </a:lnTo>
                  <a:lnTo>
                    <a:pt x="586" y="955"/>
                  </a:lnTo>
                  <a:lnTo>
                    <a:pt x="584" y="957"/>
                  </a:lnTo>
                  <a:lnTo>
                    <a:pt x="583" y="957"/>
                  </a:lnTo>
                  <a:lnTo>
                    <a:pt x="581" y="958"/>
                  </a:lnTo>
                  <a:lnTo>
                    <a:pt x="581" y="960"/>
                  </a:lnTo>
                  <a:lnTo>
                    <a:pt x="580" y="961"/>
                  </a:lnTo>
                  <a:lnTo>
                    <a:pt x="578" y="963"/>
                  </a:lnTo>
                  <a:lnTo>
                    <a:pt x="578" y="964"/>
                  </a:lnTo>
                  <a:lnTo>
                    <a:pt x="578" y="966"/>
                  </a:lnTo>
                  <a:lnTo>
                    <a:pt x="580" y="966"/>
                  </a:lnTo>
                  <a:lnTo>
                    <a:pt x="581" y="967"/>
                  </a:lnTo>
                  <a:lnTo>
                    <a:pt x="583" y="969"/>
                  </a:lnTo>
                  <a:lnTo>
                    <a:pt x="584" y="969"/>
                  </a:lnTo>
                  <a:lnTo>
                    <a:pt x="584" y="970"/>
                  </a:lnTo>
                  <a:lnTo>
                    <a:pt x="584" y="972"/>
                  </a:lnTo>
                  <a:lnTo>
                    <a:pt x="586" y="973"/>
                  </a:lnTo>
                  <a:lnTo>
                    <a:pt x="586" y="975"/>
                  </a:lnTo>
                  <a:lnTo>
                    <a:pt x="586" y="976"/>
                  </a:lnTo>
                  <a:lnTo>
                    <a:pt x="586" y="978"/>
                  </a:lnTo>
                  <a:lnTo>
                    <a:pt x="584" y="978"/>
                  </a:lnTo>
                  <a:lnTo>
                    <a:pt x="583" y="978"/>
                  </a:lnTo>
                  <a:lnTo>
                    <a:pt x="583" y="976"/>
                  </a:lnTo>
                  <a:lnTo>
                    <a:pt x="581" y="976"/>
                  </a:lnTo>
                  <a:lnTo>
                    <a:pt x="580" y="976"/>
                  </a:lnTo>
                  <a:lnTo>
                    <a:pt x="578" y="976"/>
                  </a:lnTo>
                  <a:lnTo>
                    <a:pt x="578" y="978"/>
                  </a:lnTo>
                  <a:lnTo>
                    <a:pt x="577" y="978"/>
                  </a:lnTo>
                  <a:lnTo>
                    <a:pt x="575" y="979"/>
                  </a:lnTo>
                  <a:lnTo>
                    <a:pt x="574" y="979"/>
                  </a:lnTo>
                  <a:lnTo>
                    <a:pt x="572" y="979"/>
                  </a:lnTo>
                  <a:lnTo>
                    <a:pt x="571" y="979"/>
                  </a:lnTo>
                  <a:lnTo>
                    <a:pt x="569" y="978"/>
                  </a:lnTo>
                  <a:lnTo>
                    <a:pt x="567" y="976"/>
                  </a:lnTo>
                  <a:lnTo>
                    <a:pt x="566" y="978"/>
                  </a:lnTo>
                  <a:lnTo>
                    <a:pt x="564" y="978"/>
                  </a:lnTo>
                  <a:lnTo>
                    <a:pt x="563" y="978"/>
                  </a:lnTo>
                  <a:lnTo>
                    <a:pt x="552" y="990"/>
                  </a:lnTo>
                  <a:lnTo>
                    <a:pt x="549" y="984"/>
                  </a:lnTo>
                  <a:lnTo>
                    <a:pt x="548" y="983"/>
                  </a:lnTo>
                  <a:lnTo>
                    <a:pt x="545" y="981"/>
                  </a:lnTo>
                  <a:lnTo>
                    <a:pt x="538" y="978"/>
                  </a:lnTo>
                  <a:lnTo>
                    <a:pt x="537" y="976"/>
                  </a:lnTo>
                  <a:lnTo>
                    <a:pt x="537" y="973"/>
                  </a:lnTo>
                  <a:lnTo>
                    <a:pt x="538" y="972"/>
                  </a:lnTo>
                  <a:lnTo>
                    <a:pt x="540" y="972"/>
                  </a:lnTo>
                  <a:lnTo>
                    <a:pt x="542" y="972"/>
                  </a:lnTo>
                  <a:lnTo>
                    <a:pt x="542" y="970"/>
                  </a:lnTo>
                  <a:lnTo>
                    <a:pt x="540" y="970"/>
                  </a:lnTo>
                  <a:lnTo>
                    <a:pt x="540" y="972"/>
                  </a:lnTo>
                  <a:lnTo>
                    <a:pt x="537" y="972"/>
                  </a:lnTo>
                  <a:lnTo>
                    <a:pt x="534" y="970"/>
                  </a:lnTo>
                  <a:lnTo>
                    <a:pt x="532" y="969"/>
                  </a:lnTo>
                  <a:lnTo>
                    <a:pt x="532" y="967"/>
                  </a:lnTo>
                  <a:lnTo>
                    <a:pt x="534" y="966"/>
                  </a:lnTo>
                  <a:lnTo>
                    <a:pt x="535" y="966"/>
                  </a:lnTo>
                  <a:lnTo>
                    <a:pt x="534" y="964"/>
                  </a:lnTo>
                  <a:lnTo>
                    <a:pt x="531" y="967"/>
                  </a:lnTo>
                  <a:lnTo>
                    <a:pt x="529" y="967"/>
                  </a:lnTo>
                  <a:lnTo>
                    <a:pt x="528" y="967"/>
                  </a:lnTo>
                  <a:lnTo>
                    <a:pt x="523" y="966"/>
                  </a:lnTo>
                  <a:lnTo>
                    <a:pt x="516" y="960"/>
                  </a:lnTo>
                  <a:lnTo>
                    <a:pt x="514" y="958"/>
                  </a:lnTo>
                  <a:lnTo>
                    <a:pt x="514" y="955"/>
                  </a:lnTo>
                  <a:lnTo>
                    <a:pt x="513" y="955"/>
                  </a:lnTo>
                  <a:lnTo>
                    <a:pt x="513" y="950"/>
                  </a:lnTo>
                  <a:lnTo>
                    <a:pt x="508" y="947"/>
                  </a:lnTo>
                  <a:lnTo>
                    <a:pt x="502" y="944"/>
                  </a:lnTo>
                  <a:lnTo>
                    <a:pt x="502" y="946"/>
                  </a:lnTo>
                  <a:lnTo>
                    <a:pt x="500" y="944"/>
                  </a:lnTo>
                  <a:lnTo>
                    <a:pt x="502" y="943"/>
                  </a:lnTo>
                  <a:lnTo>
                    <a:pt x="502" y="938"/>
                  </a:lnTo>
                  <a:lnTo>
                    <a:pt x="499" y="932"/>
                  </a:lnTo>
                  <a:lnTo>
                    <a:pt x="499" y="928"/>
                  </a:lnTo>
                  <a:lnTo>
                    <a:pt x="499" y="921"/>
                  </a:lnTo>
                  <a:lnTo>
                    <a:pt x="499" y="920"/>
                  </a:lnTo>
                  <a:lnTo>
                    <a:pt x="499" y="918"/>
                  </a:lnTo>
                  <a:lnTo>
                    <a:pt x="497" y="917"/>
                  </a:lnTo>
                  <a:lnTo>
                    <a:pt x="497" y="914"/>
                  </a:lnTo>
                  <a:lnTo>
                    <a:pt x="497" y="911"/>
                  </a:lnTo>
                  <a:lnTo>
                    <a:pt x="496" y="908"/>
                  </a:lnTo>
                  <a:lnTo>
                    <a:pt x="496" y="909"/>
                  </a:lnTo>
                  <a:lnTo>
                    <a:pt x="496" y="911"/>
                  </a:lnTo>
                  <a:lnTo>
                    <a:pt x="497" y="914"/>
                  </a:lnTo>
                  <a:lnTo>
                    <a:pt x="496" y="914"/>
                  </a:lnTo>
                  <a:lnTo>
                    <a:pt x="494" y="912"/>
                  </a:lnTo>
                  <a:lnTo>
                    <a:pt x="494" y="909"/>
                  </a:lnTo>
                  <a:lnTo>
                    <a:pt x="491" y="903"/>
                  </a:lnTo>
                  <a:lnTo>
                    <a:pt x="488" y="900"/>
                  </a:lnTo>
                  <a:lnTo>
                    <a:pt x="488" y="899"/>
                  </a:lnTo>
                  <a:lnTo>
                    <a:pt x="485" y="896"/>
                  </a:lnTo>
                  <a:lnTo>
                    <a:pt x="482" y="894"/>
                  </a:lnTo>
                  <a:lnTo>
                    <a:pt x="479" y="889"/>
                  </a:lnTo>
                  <a:lnTo>
                    <a:pt x="471" y="882"/>
                  </a:lnTo>
                  <a:lnTo>
                    <a:pt x="470" y="877"/>
                  </a:lnTo>
                  <a:lnTo>
                    <a:pt x="464" y="873"/>
                  </a:lnTo>
                  <a:lnTo>
                    <a:pt x="462" y="873"/>
                  </a:lnTo>
                  <a:lnTo>
                    <a:pt x="461" y="870"/>
                  </a:lnTo>
                  <a:lnTo>
                    <a:pt x="458" y="870"/>
                  </a:lnTo>
                  <a:lnTo>
                    <a:pt x="458" y="871"/>
                  </a:lnTo>
                  <a:lnTo>
                    <a:pt x="455" y="871"/>
                  </a:lnTo>
                  <a:lnTo>
                    <a:pt x="455" y="870"/>
                  </a:lnTo>
                  <a:lnTo>
                    <a:pt x="455" y="868"/>
                  </a:lnTo>
                  <a:lnTo>
                    <a:pt x="453" y="867"/>
                  </a:lnTo>
                  <a:lnTo>
                    <a:pt x="453" y="865"/>
                  </a:lnTo>
                  <a:lnTo>
                    <a:pt x="453" y="862"/>
                  </a:lnTo>
                  <a:lnTo>
                    <a:pt x="452" y="859"/>
                  </a:lnTo>
                  <a:lnTo>
                    <a:pt x="452" y="857"/>
                  </a:lnTo>
                  <a:lnTo>
                    <a:pt x="452" y="854"/>
                  </a:lnTo>
                  <a:lnTo>
                    <a:pt x="452" y="848"/>
                  </a:lnTo>
                  <a:lnTo>
                    <a:pt x="453" y="848"/>
                  </a:lnTo>
                  <a:lnTo>
                    <a:pt x="453" y="845"/>
                  </a:lnTo>
                  <a:lnTo>
                    <a:pt x="453" y="838"/>
                  </a:lnTo>
                  <a:lnTo>
                    <a:pt x="455" y="836"/>
                  </a:lnTo>
                  <a:lnTo>
                    <a:pt x="455" y="828"/>
                  </a:lnTo>
                  <a:lnTo>
                    <a:pt x="453" y="827"/>
                  </a:lnTo>
                  <a:lnTo>
                    <a:pt x="453" y="824"/>
                  </a:lnTo>
                  <a:lnTo>
                    <a:pt x="452" y="822"/>
                  </a:lnTo>
                  <a:lnTo>
                    <a:pt x="448" y="818"/>
                  </a:lnTo>
                  <a:lnTo>
                    <a:pt x="442" y="813"/>
                  </a:lnTo>
                  <a:lnTo>
                    <a:pt x="442" y="809"/>
                  </a:lnTo>
                  <a:lnTo>
                    <a:pt x="442" y="807"/>
                  </a:lnTo>
                  <a:lnTo>
                    <a:pt x="442" y="805"/>
                  </a:lnTo>
                  <a:lnTo>
                    <a:pt x="441" y="802"/>
                  </a:lnTo>
                  <a:lnTo>
                    <a:pt x="439" y="802"/>
                  </a:lnTo>
                  <a:lnTo>
                    <a:pt x="439" y="799"/>
                  </a:lnTo>
                  <a:lnTo>
                    <a:pt x="438" y="799"/>
                  </a:lnTo>
                  <a:lnTo>
                    <a:pt x="436" y="798"/>
                  </a:lnTo>
                  <a:lnTo>
                    <a:pt x="433" y="795"/>
                  </a:lnTo>
                  <a:lnTo>
                    <a:pt x="432" y="793"/>
                  </a:lnTo>
                  <a:lnTo>
                    <a:pt x="429" y="787"/>
                  </a:lnTo>
                  <a:lnTo>
                    <a:pt x="426" y="784"/>
                  </a:lnTo>
                  <a:lnTo>
                    <a:pt x="426" y="783"/>
                  </a:lnTo>
                  <a:lnTo>
                    <a:pt x="423" y="783"/>
                  </a:lnTo>
                  <a:lnTo>
                    <a:pt x="418" y="778"/>
                  </a:lnTo>
                  <a:lnTo>
                    <a:pt x="416" y="775"/>
                  </a:lnTo>
                  <a:lnTo>
                    <a:pt x="413" y="776"/>
                  </a:lnTo>
                  <a:lnTo>
                    <a:pt x="406" y="769"/>
                  </a:lnTo>
                  <a:lnTo>
                    <a:pt x="406" y="767"/>
                  </a:lnTo>
                  <a:lnTo>
                    <a:pt x="404" y="766"/>
                  </a:lnTo>
                  <a:lnTo>
                    <a:pt x="400" y="761"/>
                  </a:lnTo>
                  <a:lnTo>
                    <a:pt x="395" y="758"/>
                  </a:lnTo>
                  <a:lnTo>
                    <a:pt x="394" y="758"/>
                  </a:lnTo>
                  <a:lnTo>
                    <a:pt x="392" y="760"/>
                  </a:lnTo>
                  <a:lnTo>
                    <a:pt x="390" y="760"/>
                  </a:lnTo>
                  <a:lnTo>
                    <a:pt x="387" y="757"/>
                  </a:lnTo>
                  <a:lnTo>
                    <a:pt x="384" y="757"/>
                  </a:lnTo>
                  <a:lnTo>
                    <a:pt x="380" y="752"/>
                  </a:lnTo>
                  <a:lnTo>
                    <a:pt x="377" y="754"/>
                  </a:lnTo>
                  <a:lnTo>
                    <a:pt x="375" y="754"/>
                  </a:lnTo>
                  <a:lnTo>
                    <a:pt x="374" y="752"/>
                  </a:lnTo>
                  <a:lnTo>
                    <a:pt x="371" y="751"/>
                  </a:lnTo>
                  <a:lnTo>
                    <a:pt x="369" y="751"/>
                  </a:lnTo>
                  <a:lnTo>
                    <a:pt x="366" y="751"/>
                  </a:lnTo>
                  <a:lnTo>
                    <a:pt x="365" y="751"/>
                  </a:lnTo>
                  <a:lnTo>
                    <a:pt x="362" y="749"/>
                  </a:lnTo>
                  <a:lnTo>
                    <a:pt x="360" y="747"/>
                  </a:lnTo>
                  <a:lnTo>
                    <a:pt x="360" y="746"/>
                  </a:lnTo>
                  <a:lnTo>
                    <a:pt x="360" y="744"/>
                  </a:lnTo>
                  <a:lnTo>
                    <a:pt x="360" y="743"/>
                  </a:lnTo>
                  <a:lnTo>
                    <a:pt x="358" y="743"/>
                  </a:lnTo>
                  <a:lnTo>
                    <a:pt x="358" y="740"/>
                  </a:lnTo>
                  <a:lnTo>
                    <a:pt x="357" y="737"/>
                  </a:lnTo>
                  <a:lnTo>
                    <a:pt x="357" y="735"/>
                  </a:lnTo>
                  <a:lnTo>
                    <a:pt x="352" y="732"/>
                  </a:lnTo>
                  <a:lnTo>
                    <a:pt x="351" y="732"/>
                  </a:lnTo>
                  <a:lnTo>
                    <a:pt x="349" y="732"/>
                  </a:lnTo>
                  <a:lnTo>
                    <a:pt x="348" y="731"/>
                  </a:lnTo>
                  <a:lnTo>
                    <a:pt x="348" y="729"/>
                  </a:lnTo>
                  <a:lnTo>
                    <a:pt x="343" y="726"/>
                  </a:lnTo>
                  <a:lnTo>
                    <a:pt x="343" y="723"/>
                  </a:lnTo>
                  <a:lnTo>
                    <a:pt x="339" y="718"/>
                  </a:lnTo>
                  <a:lnTo>
                    <a:pt x="337" y="715"/>
                  </a:lnTo>
                  <a:lnTo>
                    <a:pt x="337" y="714"/>
                  </a:lnTo>
                  <a:lnTo>
                    <a:pt x="336" y="709"/>
                  </a:lnTo>
                  <a:lnTo>
                    <a:pt x="336" y="708"/>
                  </a:lnTo>
                  <a:lnTo>
                    <a:pt x="334" y="706"/>
                  </a:lnTo>
                  <a:lnTo>
                    <a:pt x="334" y="705"/>
                  </a:lnTo>
                  <a:lnTo>
                    <a:pt x="334" y="703"/>
                  </a:lnTo>
                  <a:lnTo>
                    <a:pt x="334" y="702"/>
                  </a:lnTo>
                  <a:lnTo>
                    <a:pt x="331" y="699"/>
                  </a:lnTo>
                  <a:lnTo>
                    <a:pt x="331" y="697"/>
                  </a:lnTo>
                  <a:lnTo>
                    <a:pt x="329" y="694"/>
                  </a:lnTo>
                  <a:lnTo>
                    <a:pt x="328" y="689"/>
                  </a:lnTo>
                  <a:lnTo>
                    <a:pt x="326" y="685"/>
                  </a:lnTo>
                  <a:lnTo>
                    <a:pt x="325" y="683"/>
                  </a:lnTo>
                  <a:lnTo>
                    <a:pt x="325" y="682"/>
                  </a:lnTo>
                  <a:lnTo>
                    <a:pt x="323" y="680"/>
                  </a:lnTo>
                  <a:lnTo>
                    <a:pt x="323" y="679"/>
                  </a:lnTo>
                  <a:lnTo>
                    <a:pt x="320" y="676"/>
                  </a:lnTo>
                  <a:lnTo>
                    <a:pt x="320" y="674"/>
                  </a:lnTo>
                  <a:lnTo>
                    <a:pt x="317" y="671"/>
                  </a:lnTo>
                  <a:lnTo>
                    <a:pt x="311" y="668"/>
                  </a:lnTo>
                  <a:lnTo>
                    <a:pt x="310" y="667"/>
                  </a:lnTo>
                  <a:lnTo>
                    <a:pt x="305" y="664"/>
                  </a:lnTo>
                  <a:lnTo>
                    <a:pt x="304" y="664"/>
                  </a:lnTo>
                  <a:lnTo>
                    <a:pt x="302" y="659"/>
                  </a:lnTo>
                  <a:lnTo>
                    <a:pt x="299" y="656"/>
                  </a:lnTo>
                  <a:lnTo>
                    <a:pt x="297" y="653"/>
                  </a:lnTo>
                  <a:lnTo>
                    <a:pt x="296" y="650"/>
                  </a:lnTo>
                  <a:lnTo>
                    <a:pt x="296" y="648"/>
                  </a:lnTo>
                  <a:lnTo>
                    <a:pt x="294" y="647"/>
                  </a:lnTo>
                  <a:lnTo>
                    <a:pt x="293" y="644"/>
                  </a:lnTo>
                  <a:lnTo>
                    <a:pt x="293" y="641"/>
                  </a:lnTo>
                  <a:lnTo>
                    <a:pt x="293" y="639"/>
                  </a:lnTo>
                  <a:lnTo>
                    <a:pt x="291" y="638"/>
                  </a:lnTo>
                  <a:lnTo>
                    <a:pt x="291" y="636"/>
                  </a:lnTo>
                  <a:lnTo>
                    <a:pt x="288" y="631"/>
                  </a:lnTo>
                  <a:lnTo>
                    <a:pt x="287" y="630"/>
                  </a:lnTo>
                  <a:lnTo>
                    <a:pt x="285" y="627"/>
                  </a:lnTo>
                  <a:lnTo>
                    <a:pt x="285" y="625"/>
                  </a:lnTo>
                  <a:lnTo>
                    <a:pt x="284" y="624"/>
                  </a:lnTo>
                  <a:lnTo>
                    <a:pt x="281" y="621"/>
                  </a:lnTo>
                  <a:lnTo>
                    <a:pt x="281" y="619"/>
                  </a:lnTo>
                  <a:lnTo>
                    <a:pt x="278" y="616"/>
                  </a:lnTo>
                  <a:lnTo>
                    <a:pt x="273" y="612"/>
                  </a:lnTo>
                  <a:lnTo>
                    <a:pt x="273" y="610"/>
                  </a:lnTo>
                  <a:lnTo>
                    <a:pt x="265" y="603"/>
                  </a:lnTo>
                  <a:lnTo>
                    <a:pt x="261" y="598"/>
                  </a:lnTo>
                  <a:lnTo>
                    <a:pt x="258" y="595"/>
                  </a:lnTo>
                  <a:lnTo>
                    <a:pt x="253" y="590"/>
                  </a:lnTo>
                  <a:lnTo>
                    <a:pt x="252" y="590"/>
                  </a:lnTo>
                  <a:lnTo>
                    <a:pt x="250" y="587"/>
                  </a:lnTo>
                  <a:lnTo>
                    <a:pt x="249" y="587"/>
                  </a:lnTo>
                  <a:lnTo>
                    <a:pt x="241" y="580"/>
                  </a:lnTo>
                  <a:lnTo>
                    <a:pt x="239" y="580"/>
                  </a:lnTo>
                  <a:lnTo>
                    <a:pt x="236" y="578"/>
                  </a:lnTo>
                  <a:lnTo>
                    <a:pt x="235" y="577"/>
                  </a:lnTo>
                  <a:lnTo>
                    <a:pt x="229" y="574"/>
                  </a:lnTo>
                  <a:lnTo>
                    <a:pt x="221" y="566"/>
                  </a:lnTo>
                  <a:lnTo>
                    <a:pt x="220" y="564"/>
                  </a:lnTo>
                  <a:lnTo>
                    <a:pt x="217" y="564"/>
                  </a:lnTo>
                  <a:lnTo>
                    <a:pt x="210" y="561"/>
                  </a:lnTo>
                  <a:lnTo>
                    <a:pt x="207" y="560"/>
                  </a:lnTo>
                  <a:lnTo>
                    <a:pt x="206" y="558"/>
                  </a:lnTo>
                  <a:lnTo>
                    <a:pt x="204" y="558"/>
                  </a:lnTo>
                  <a:lnTo>
                    <a:pt x="201" y="558"/>
                  </a:lnTo>
                  <a:lnTo>
                    <a:pt x="201" y="557"/>
                  </a:lnTo>
                  <a:lnTo>
                    <a:pt x="200" y="557"/>
                  </a:lnTo>
                  <a:lnTo>
                    <a:pt x="197" y="555"/>
                  </a:lnTo>
                  <a:lnTo>
                    <a:pt x="194" y="555"/>
                  </a:lnTo>
                  <a:lnTo>
                    <a:pt x="192" y="557"/>
                  </a:lnTo>
                  <a:lnTo>
                    <a:pt x="189" y="557"/>
                  </a:lnTo>
                  <a:lnTo>
                    <a:pt x="186" y="555"/>
                  </a:lnTo>
                  <a:lnTo>
                    <a:pt x="183" y="554"/>
                  </a:lnTo>
                  <a:lnTo>
                    <a:pt x="181" y="554"/>
                  </a:lnTo>
                  <a:lnTo>
                    <a:pt x="181" y="552"/>
                  </a:lnTo>
                  <a:lnTo>
                    <a:pt x="180" y="552"/>
                  </a:lnTo>
                  <a:lnTo>
                    <a:pt x="177" y="551"/>
                  </a:lnTo>
                  <a:lnTo>
                    <a:pt x="175" y="551"/>
                  </a:lnTo>
                  <a:lnTo>
                    <a:pt x="172" y="549"/>
                  </a:lnTo>
                  <a:lnTo>
                    <a:pt x="163" y="545"/>
                  </a:lnTo>
                  <a:lnTo>
                    <a:pt x="162" y="545"/>
                  </a:lnTo>
                  <a:lnTo>
                    <a:pt x="152" y="540"/>
                  </a:lnTo>
                  <a:lnTo>
                    <a:pt x="146" y="537"/>
                  </a:lnTo>
                  <a:lnTo>
                    <a:pt x="142" y="537"/>
                  </a:lnTo>
                  <a:lnTo>
                    <a:pt x="142" y="535"/>
                  </a:lnTo>
                  <a:lnTo>
                    <a:pt x="139" y="535"/>
                  </a:lnTo>
                  <a:lnTo>
                    <a:pt x="136" y="535"/>
                  </a:lnTo>
                  <a:lnTo>
                    <a:pt x="131" y="535"/>
                  </a:lnTo>
                  <a:lnTo>
                    <a:pt x="131" y="534"/>
                  </a:lnTo>
                  <a:lnTo>
                    <a:pt x="117" y="534"/>
                  </a:lnTo>
                  <a:lnTo>
                    <a:pt x="117" y="535"/>
                  </a:lnTo>
                  <a:lnTo>
                    <a:pt x="111" y="535"/>
                  </a:lnTo>
                  <a:lnTo>
                    <a:pt x="110" y="535"/>
                  </a:lnTo>
                  <a:lnTo>
                    <a:pt x="107" y="535"/>
                  </a:lnTo>
                  <a:lnTo>
                    <a:pt x="107" y="537"/>
                  </a:lnTo>
                  <a:lnTo>
                    <a:pt x="104" y="537"/>
                  </a:lnTo>
                  <a:lnTo>
                    <a:pt x="101" y="537"/>
                  </a:lnTo>
                  <a:lnTo>
                    <a:pt x="101" y="538"/>
                  </a:lnTo>
                  <a:lnTo>
                    <a:pt x="96" y="538"/>
                  </a:lnTo>
                  <a:lnTo>
                    <a:pt x="93" y="540"/>
                  </a:lnTo>
                  <a:lnTo>
                    <a:pt x="91" y="541"/>
                  </a:lnTo>
                  <a:lnTo>
                    <a:pt x="85" y="546"/>
                  </a:lnTo>
                  <a:lnTo>
                    <a:pt x="84" y="549"/>
                  </a:lnTo>
                  <a:lnTo>
                    <a:pt x="84" y="551"/>
                  </a:lnTo>
                  <a:lnTo>
                    <a:pt x="84" y="552"/>
                  </a:lnTo>
                  <a:lnTo>
                    <a:pt x="84" y="554"/>
                  </a:lnTo>
                  <a:lnTo>
                    <a:pt x="84" y="555"/>
                  </a:lnTo>
                  <a:lnTo>
                    <a:pt x="87" y="558"/>
                  </a:lnTo>
                  <a:lnTo>
                    <a:pt x="88" y="557"/>
                  </a:lnTo>
                  <a:lnTo>
                    <a:pt x="91" y="558"/>
                  </a:lnTo>
                  <a:lnTo>
                    <a:pt x="93" y="558"/>
                  </a:lnTo>
                  <a:lnTo>
                    <a:pt x="94" y="560"/>
                  </a:lnTo>
                  <a:lnTo>
                    <a:pt x="94" y="563"/>
                  </a:lnTo>
                  <a:lnTo>
                    <a:pt x="91" y="564"/>
                  </a:lnTo>
                  <a:lnTo>
                    <a:pt x="90" y="566"/>
                  </a:lnTo>
                  <a:lnTo>
                    <a:pt x="88" y="567"/>
                  </a:lnTo>
                  <a:lnTo>
                    <a:pt x="87" y="569"/>
                  </a:lnTo>
                  <a:lnTo>
                    <a:pt x="88" y="570"/>
                  </a:lnTo>
                  <a:lnTo>
                    <a:pt x="90" y="570"/>
                  </a:lnTo>
                  <a:lnTo>
                    <a:pt x="91" y="572"/>
                  </a:lnTo>
                  <a:lnTo>
                    <a:pt x="91" y="574"/>
                  </a:lnTo>
                  <a:lnTo>
                    <a:pt x="93" y="575"/>
                  </a:lnTo>
                  <a:lnTo>
                    <a:pt x="93" y="577"/>
                  </a:lnTo>
                  <a:lnTo>
                    <a:pt x="91" y="578"/>
                  </a:lnTo>
                  <a:lnTo>
                    <a:pt x="90" y="578"/>
                  </a:lnTo>
                  <a:lnTo>
                    <a:pt x="90" y="575"/>
                  </a:lnTo>
                  <a:lnTo>
                    <a:pt x="88" y="574"/>
                  </a:lnTo>
                  <a:lnTo>
                    <a:pt x="88" y="575"/>
                  </a:lnTo>
                  <a:lnTo>
                    <a:pt x="85" y="572"/>
                  </a:lnTo>
                  <a:lnTo>
                    <a:pt x="85" y="574"/>
                  </a:lnTo>
                  <a:lnTo>
                    <a:pt x="84" y="572"/>
                  </a:lnTo>
                  <a:lnTo>
                    <a:pt x="82" y="574"/>
                  </a:lnTo>
                  <a:lnTo>
                    <a:pt x="82" y="572"/>
                  </a:lnTo>
                  <a:lnTo>
                    <a:pt x="81" y="574"/>
                  </a:lnTo>
                  <a:lnTo>
                    <a:pt x="81" y="575"/>
                  </a:lnTo>
                  <a:lnTo>
                    <a:pt x="84" y="575"/>
                  </a:lnTo>
                  <a:lnTo>
                    <a:pt x="82" y="577"/>
                  </a:lnTo>
                  <a:lnTo>
                    <a:pt x="84" y="578"/>
                  </a:lnTo>
                  <a:lnTo>
                    <a:pt x="84" y="580"/>
                  </a:lnTo>
                  <a:lnTo>
                    <a:pt x="85" y="580"/>
                  </a:lnTo>
                  <a:lnTo>
                    <a:pt x="87" y="580"/>
                  </a:lnTo>
                  <a:lnTo>
                    <a:pt x="87" y="581"/>
                  </a:lnTo>
                  <a:lnTo>
                    <a:pt x="88" y="581"/>
                  </a:lnTo>
                  <a:lnTo>
                    <a:pt x="88" y="580"/>
                  </a:lnTo>
                  <a:lnTo>
                    <a:pt x="88" y="581"/>
                  </a:lnTo>
                  <a:lnTo>
                    <a:pt x="91" y="580"/>
                  </a:lnTo>
                  <a:lnTo>
                    <a:pt x="93" y="581"/>
                  </a:lnTo>
                  <a:lnTo>
                    <a:pt x="93" y="583"/>
                  </a:lnTo>
                  <a:lnTo>
                    <a:pt x="91" y="586"/>
                  </a:lnTo>
                  <a:lnTo>
                    <a:pt x="88" y="587"/>
                  </a:lnTo>
                  <a:lnTo>
                    <a:pt x="84" y="590"/>
                  </a:lnTo>
                  <a:lnTo>
                    <a:pt x="82" y="592"/>
                  </a:lnTo>
                  <a:lnTo>
                    <a:pt x="82" y="595"/>
                  </a:lnTo>
                  <a:lnTo>
                    <a:pt x="84" y="598"/>
                  </a:lnTo>
                  <a:lnTo>
                    <a:pt x="84" y="601"/>
                  </a:lnTo>
                  <a:lnTo>
                    <a:pt x="84" y="603"/>
                  </a:lnTo>
                  <a:lnTo>
                    <a:pt x="82" y="603"/>
                  </a:lnTo>
                  <a:lnTo>
                    <a:pt x="81" y="603"/>
                  </a:lnTo>
                  <a:lnTo>
                    <a:pt x="79" y="601"/>
                  </a:lnTo>
                  <a:lnTo>
                    <a:pt x="78" y="599"/>
                  </a:lnTo>
                  <a:lnTo>
                    <a:pt x="78" y="598"/>
                  </a:lnTo>
                  <a:lnTo>
                    <a:pt x="75" y="595"/>
                  </a:lnTo>
                  <a:lnTo>
                    <a:pt x="73" y="595"/>
                  </a:lnTo>
                  <a:lnTo>
                    <a:pt x="73" y="592"/>
                  </a:lnTo>
                  <a:lnTo>
                    <a:pt x="73" y="590"/>
                  </a:lnTo>
                  <a:lnTo>
                    <a:pt x="72" y="589"/>
                  </a:lnTo>
                  <a:lnTo>
                    <a:pt x="72" y="587"/>
                  </a:lnTo>
                  <a:lnTo>
                    <a:pt x="69" y="584"/>
                  </a:lnTo>
                  <a:lnTo>
                    <a:pt x="67" y="584"/>
                  </a:lnTo>
                  <a:lnTo>
                    <a:pt x="64" y="584"/>
                  </a:lnTo>
                  <a:lnTo>
                    <a:pt x="62" y="583"/>
                  </a:lnTo>
                  <a:lnTo>
                    <a:pt x="61" y="581"/>
                  </a:lnTo>
                  <a:lnTo>
                    <a:pt x="59" y="581"/>
                  </a:lnTo>
                  <a:lnTo>
                    <a:pt x="59" y="583"/>
                  </a:lnTo>
                  <a:lnTo>
                    <a:pt x="56" y="583"/>
                  </a:lnTo>
                  <a:lnTo>
                    <a:pt x="56" y="581"/>
                  </a:lnTo>
                  <a:lnTo>
                    <a:pt x="55" y="583"/>
                  </a:lnTo>
                  <a:lnTo>
                    <a:pt x="53" y="583"/>
                  </a:lnTo>
                  <a:lnTo>
                    <a:pt x="52" y="581"/>
                  </a:lnTo>
                  <a:lnTo>
                    <a:pt x="52" y="580"/>
                  </a:lnTo>
                  <a:lnTo>
                    <a:pt x="53" y="578"/>
                  </a:lnTo>
                  <a:lnTo>
                    <a:pt x="53" y="577"/>
                  </a:lnTo>
                  <a:lnTo>
                    <a:pt x="53" y="575"/>
                  </a:lnTo>
                  <a:lnTo>
                    <a:pt x="53" y="574"/>
                  </a:lnTo>
                  <a:lnTo>
                    <a:pt x="50" y="574"/>
                  </a:lnTo>
                  <a:lnTo>
                    <a:pt x="49" y="572"/>
                  </a:lnTo>
                  <a:lnTo>
                    <a:pt x="50" y="570"/>
                  </a:lnTo>
                  <a:lnTo>
                    <a:pt x="49" y="569"/>
                  </a:lnTo>
                  <a:lnTo>
                    <a:pt x="47" y="569"/>
                  </a:lnTo>
                  <a:lnTo>
                    <a:pt x="50" y="566"/>
                  </a:lnTo>
                  <a:lnTo>
                    <a:pt x="49" y="564"/>
                  </a:lnTo>
                  <a:lnTo>
                    <a:pt x="47" y="564"/>
                  </a:lnTo>
                  <a:lnTo>
                    <a:pt x="46" y="564"/>
                  </a:lnTo>
                  <a:lnTo>
                    <a:pt x="46" y="563"/>
                  </a:lnTo>
                  <a:lnTo>
                    <a:pt x="44" y="561"/>
                  </a:lnTo>
                  <a:lnTo>
                    <a:pt x="43" y="561"/>
                  </a:lnTo>
                  <a:lnTo>
                    <a:pt x="41" y="560"/>
                  </a:lnTo>
                  <a:lnTo>
                    <a:pt x="43" y="560"/>
                  </a:lnTo>
                  <a:lnTo>
                    <a:pt x="41" y="558"/>
                  </a:lnTo>
                  <a:lnTo>
                    <a:pt x="38" y="555"/>
                  </a:lnTo>
                  <a:lnTo>
                    <a:pt x="38" y="554"/>
                  </a:lnTo>
                  <a:lnTo>
                    <a:pt x="37" y="551"/>
                  </a:lnTo>
                  <a:lnTo>
                    <a:pt x="35" y="552"/>
                  </a:lnTo>
                  <a:lnTo>
                    <a:pt x="33" y="552"/>
                  </a:lnTo>
                  <a:lnTo>
                    <a:pt x="32" y="551"/>
                  </a:lnTo>
                  <a:lnTo>
                    <a:pt x="29" y="551"/>
                  </a:lnTo>
                  <a:lnTo>
                    <a:pt x="27" y="549"/>
                  </a:lnTo>
                  <a:lnTo>
                    <a:pt x="29" y="545"/>
                  </a:lnTo>
                  <a:lnTo>
                    <a:pt x="27" y="543"/>
                  </a:lnTo>
                  <a:lnTo>
                    <a:pt x="20" y="535"/>
                  </a:lnTo>
                  <a:lnTo>
                    <a:pt x="18" y="534"/>
                  </a:lnTo>
                  <a:lnTo>
                    <a:pt x="17" y="534"/>
                  </a:lnTo>
                  <a:lnTo>
                    <a:pt x="9" y="534"/>
                  </a:lnTo>
                  <a:lnTo>
                    <a:pt x="11" y="531"/>
                  </a:lnTo>
                  <a:lnTo>
                    <a:pt x="11" y="529"/>
                  </a:lnTo>
                  <a:lnTo>
                    <a:pt x="11" y="528"/>
                  </a:lnTo>
                  <a:lnTo>
                    <a:pt x="12" y="526"/>
                  </a:lnTo>
                  <a:lnTo>
                    <a:pt x="14" y="526"/>
                  </a:lnTo>
                  <a:lnTo>
                    <a:pt x="15" y="526"/>
                  </a:lnTo>
                  <a:lnTo>
                    <a:pt x="17" y="528"/>
                  </a:lnTo>
                  <a:lnTo>
                    <a:pt x="18" y="528"/>
                  </a:lnTo>
                  <a:lnTo>
                    <a:pt x="20" y="526"/>
                  </a:lnTo>
                  <a:lnTo>
                    <a:pt x="20" y="525"/>
                  </a:lnTo>
                  <a:lnTo>
                    <a:pt x="23" y="526"/>
                  </a:lnTo>
                  <a:lnTo>
                    <a:pt x="26" y="522"/>
                  </a:lnTo>
                  <a:lnTo>
                    <a:pt x="29" y="522"/>
                  </a:lnTo>
                  <a:lnTo>
                    <a:pt x="30" y="522"/>
                  </a:lnTo>
                  <a:lnTo>
                    <a:pt x="32" y="520"/>
                  </a:lnTo>
                  <a:lnTo>
                    <a:pt x="33" y="520"/>
                  </a:lnTo>
                  <a:lnTo>
                    <a:pt x="33" y="522"/>
                  </a:lnTo>
                  <a:lnTo>
                    <a:pt x="37" y="522"/>
                  </a:lnTo>
                  <a:lnTo>
                    <a:pt x="38" y="520"/>
                  </a:lnTo>
                  <a:lnTo>
                    <a:pt x="41" y="519"/>
                  </a:lnTo>
                  <a:lnTo>
                    <a:pt x="41" y="517"/>
                  </a:lnTo>
                  <a:lnTo>
                    <a:pt x="46" y="514"/>
                  </a:lnTo>
                  <a:lnTo>
                    <a:pt x="47" y="514"/>
                  </a:lnTo>
                  <a:lnTo>
                    <a:pt x="49" y="516"/>
                  </a:lnTo>
                  <a:lnTo>
                    <a:pt x="52" y="516"/>
                  </a:lnTo>
                  <a:lnTo>
                    <a:pt x="53" y="516"/>
                  </a:lnTo>
                  <a:lnTo>
                    <a:pt x="55" y="517"/>
                  </a:lnTo>
                  <a:lnTo>
                    <a:pt x="56" y="517"/>
                  </a:lnTo>
                  <a:lnTo>
                    <a:pt x="59" y="517"/>
                  </a:lnTo>
                  <a:lnTo>
                    <a:pt x="61" y="516"/>
                  </a:lnTo>
                  <a:lnTo>
                    <a:pt x="62" y="516"/>
                  </a:lnTo>
                  <a:lnTo>
                    <a:pt x="64" y="516"/>
                  </a:lnTo>
                  <a:lnTo>
                    <a:pt x="67" y="514"/>
                  </a:lnTo>
                  <a:lnTo>
                    <a:pt x="72" y="512"/>
                  </a:lnTo>
                  <a:lnTo>
                    <a:pt x="73" y="512"/>
                  </a:lnTo>
                  <a:lnTo>
                    <a:pt x="75" y="512"/>
                  </a:lnTo>
                  <a:lnTo>
                    <a:pt x="76" y="511"/>
                  </a:lnTo>
                  <a:lnTo>
                    <a:pt x="79" y="511"/>
                  </a:lnTo>
                  <a:lnTo>
                    <a:pt x="82" y="509"/>
                  </a:lnTo>
                  <a:lnTo>
                    <a:pt x="85" y="508"/>
                  </a:lnTo>
                  <a:lnTo>
                    <a:pt x="90" y="506"/>
                  </a:lnTo>
                  <a:lnTo>
                    <a:pt x="91" y="506"/>
                  </a:lnTo>
                  <a:lnTo>
                    <a:pt x="94" y="505"/>
                  </a:lnTo>
                  <a:lnTo>
                    <a:pt x="96" y="505"/>
                  </a:lnTo>
                  <a:lnTo>
                    <a:pt x="98" y="503"/>
                  </a:lnTo>
                  <a:lnTo>
                    <a:pt x="99" y="503"/>
                  </a:lnTo>
                  <a:lnTo>
                    <a:pt x="102" y="503"/>
                  </a:lnTo>
                  <a:lnTo>
                    <a:pt x="104" y="503"/>
                  </a:lnTo>
                  <a:lnTo>
                    <a:pt x="105" y="502"/>
                  </a:lnTo>
                  <a:lnTo>
                    <a:pt x="108" y="502"/>
                  </a:lnTo>
                  <a:lnTo>
                    <a:pt x="110" y="500"/>
                  </a:lnTo>
                  <a:lnTo>
                    <a:pt x="111" y="500"/>
                  </a:lnTo>
                  <a:lnTo>
                    <a:pt x="114" y="499"/>
                  </a:lnTo>
                  <a:lnTo>
                    <a:pt x="117" y="497"/>
                  </a:lnTo>
                  <a:lnTo>
                    <a:pt x="119" y="497"/>
                  </a:lnTo>
                  <a:lnTo>
                    <a:pt x="120" y="497"/>
                  </a:lnTo>
                  <a:lnTo>
                    <a:pt x="122" y="494"/>
                  </a:lnTo>
                  <a:lnTo>
                    <a:pt x="125" y="493"/>
                  </a:lnTo>
                  <a:lnTo>
                    <a:pt x="127" y="491"/>
                  </a:lnTo>
                  <a:lnTo>
                    <a:pt x="130" y="490"/>
                  </a:lnTo>
                  <a:lnTo>
                    <a:pt x="131" y="490"/>
                  </a:lnTo>
                  <a:lnTo>
                    <a:pt x="133" y="488"/>
                  </a:lnTo>
                  <a:lnTo>
                    <a:pt x="136" y="488"/>
                  </a:lnTo>
                  <a:lnTo>
                    <a:pt x="137" y="487"/>
                  </a:lnTo>
                  <a:lnTo>
                    <a:pt x="139" y="487"/>
                  </a:lnTo>
                  <a:lnTo>
                    <a:pt x="143" y="485"/>
                  </a:lnTo>
                  <a:lnTo>
                    <a:pt x="152" y="480"/>
                  </a:lnTo>
                  <a:lnTo>
                    <a:pt x="154" y="480"/>
                  </a:lnTo>
                  <a:lnTo>
                    <a:pt x="157" y="479"/>
                  </a:lnTo>
                  <a:lnTo>
                    <a:pt x="159" y="479"/>
                  </a:lnTo>
                  <a:lnTo>
                    <a:pt x="160" y="477"/>
                  </a:lnTo>
                  <a:lnTo>
                    <a:pt x="162" y="477"/>
                  </a:lnTo>
                  <a:lnTo>
                    <a:pt x="163" y="477"/>
                  </a:lnTo>
                  <a:lnTo>
                    <a:pt x="172" y="473"/>
                  </a:lnTo>
                  <a:lnTo>
                    <a:pt x="174" y="471"/>
                  </a:lnTo>
                  <a:lnTo>
                    <a:pt x="175" y="471"/>
                  </a:lnTo>
                  <a:lnTo>
                    <a:pt x="177" y="470"/>
                  </a:lnTo>
                  <a:lnTo>
                    <a:pt x="180" y="470"/>
                  </a:lnTo>
                  <a:lnTo>
                    <a:pt x="181" y="468"/>
                  </a:lnTo>
                  <a:lnTo>
                    <a:pt x="185" y="468"/>
                  </a:lnTo>
                  <a:lnTo>
                    <a:pt x="191" y="465"/>
                  </a:lnTo>
                  <a:lnTo>
                    <a:pt x="192" y="465"/>
                  </a:lnTo>
                  <a:lnTo>
                    <a:pt x="200" y="461"/>
                  </a:lnTo>
                  <a:lnTo>
                    <a:pt x="201" y="461"/>
                  </a:lnTo>
                  <a:lnTo>
                    <a:pt x="210" y="454"/>
                  </a:lnTo>
                  <a:lnTo>
                    <a:pt x="212" y="454"/>
                  </a:lnTo>
                  <a:lnTo>
                    <a:pt x="214" y="454"/>
                  </a:lnTo>
                  <a:lnTo>
                    <a:pt x="215" y="454"/>
                  </a:lnTo>
                  <a:lnTo>
                    <a:pt x="217" y="453"/>
                  </a:lnTo>
                  <a:lnTo>
                    <a:pt x="218" y="453"/>
                  </a:lnTo>
                  <a:lnTo>
                    <a:pt x="220" y="451"/>
                  </a:lnTo>
                  <a:lnTo>
                    <a:pt x="221" y="451"/>
                  </a:lnTo>
                  <a:lnTo>
                    <a:pt x="223" y="450"/>
                  </a:lnTo>
                  <a:lnTo>
                    <a:pt x="224" y="450"/>
                  </a:lnTo>
                  <a:lnTo>
                    <a:pt x="230" y="448"/>
                  </a:lnTo>
                  <a:lnTo>
                    <a:pt x="230" y="447"/>
                  </a:lnTo>
                  <a:lnTo>
                    <a:pt x="235" y="445"/>
                  </a:lnTo>
                  <a:lnTo>
                    <a:pt x="239" y="442"/>
                  </a:lnTo>
                  <a:lnTo>
                    <a:pt x="246" y="438"/>
                  </a:lnTo>
                  <a:lnTo>
                    <a:pt x="249" y="438"/>
                  </a:lnTo>
                  <a:lnTo>
                    <a:pt x="255" y="435"/>
                  </a:lnTo>
                  <a:lnTo>
                    <a:pt x="258" y="435"/>
                  </a:lnTo>
                  <a:lnTo>
                    <a:pt x="259" y="433"/>
                  </a:lnTo>
                  <a:lnTo>
                    <a:pt x="268" y="429"/>
                  </a:lnTo>
                  <a:lnTo>
                    <a:pt x="271" y="427"/>
                  </a:lnTo>
                  <a:lnTo>
                    <a:pt x="279" y="422"/>
                  </a:lnTo>
                  <a:lnTo>
                    <a:pt x="282" y="421"/>
                  </a:lnTo>
                  <a:lnTo>
                    <a:pt x="288" y="416"/>
                  </a:lnTo>
                  <a:lnTo>
                    <a:pt x="291" y="416"/>
                  </a:lnTo>
                  <a:lnTo>
                    <a:pt x="299" y="413"/>
                  </a:lnTo>
                  <a:lnTo>
                    <a:pt x="302" y="409"/>
                  </a:lnTo>
                  <a:lnTo>
                    <a:pt x="305" y="407"/>
                  </a:lnTo>
                  <a:lnTo>
                    <a:pt x="307" y="407"/>
                  </a:lnTo>
                  <a:lnTo>
                    <a:pt x="308" y="406"/>
                  </a:lnTo>
                  <a:lnTo>
                    <a:pt x="311" y="403"/>
                  </a:lnTo>
                  <a:lnTo>
                    <a:pt x="311" y="401"/>
                  </a:lnTo>
                  <a:lnTo>
                    <a:pt x="311" y="398"/>
                  </a:lnTo>
                  <a:lnTo>
                    <a:pt x="313" y="395"/>
                  </a:lnTo>
                  <a:lnTo>
                    <a:pt x="314" y="392"/>
                  </a:lnTo>
                  <a:lnTo>
                    <a:pt x="314" y="387"/>
                  </a:lnTo>
                  <a:lnTo>
                    <a:pt x="316" y="386"/>
                  </a:lnTo>
                  <a:lnTo>
                    <a:pt x="317" y="384"/>
                  </a:lnTo>
                  <a:lnTo>
                    <a:pt x="317" y="383"/>
                  </a:lnTo>
                  <a:lnTo>
                    <a:pt x="319" y="383"/>
                  </a:lnTo>
                  <a:lnTo>
                    <a:pt x="322" y="378"/>
                  </a:lnTo>
                  <a:lnTo>
                    <a:pt x="323" y="377"/>
                  </a:lnTo>
                  <a:lnTo>
                    <a:pt x="325" y="374"/>
                  </a:lnTo>
                  <a:lnTo>
                    <a:pt x="331" y="367"/>
                  </a:lnTo>
                  <a:lnTo>
                    <a:pt x="334" y="363"/>
                  </a:lnTo>
                  <a:lnTo>
                    <a:pt x="336" y="360"/>
                  </a:lnTo>
                  <a:lnTo>
                    <a:pt x="346" y="351"/>
                  </a:lnTo>
                  <a:lnTo>
                    <a:pt x="346" y="348"/>
                  </a:lnTo>
                  <a:lnTo>
                    <a:pt x="349" y="346"/>
                  </a:lnTo>
                  <a:lnTo>
                    <a:pt x="354" y="342"/>
                  </a:lnTo>
                  <a:lnTo>
                    <a:pt x="355" y="338"/>
                  </a:lnTo>
                  <a:lnTo>
                    <a:pt x="360" y="334"/>
                  </a:lnTo>
                  <a:lnTo>
                    <a:pt x="369" y="325"/>
                  </a:lnTo>
                  <a:lnTo>
                    <a:pt x="369" y="323"/>
                  </a:lnTo>
                  <a:lnTo>
                    <a:pt x="372" y="319"/>
                  </a:lnTo>
                  <a:lnTo>
                    <a:pt x="377" y="316"/>
                  </a:lnTo>
                  <a:lnTo>
                    <a:pt x="377" y="314"/>
                  </a:lnTo>
                  <a:lnTo>
                    <a:pt x="384" y="306"/>
                  </a:lnTo>
                  <a:lnTo>
                    <a:pt x="384" y="305"/>
                  </a:lnTo>
                  <a:lnTo>
                    <a:pt x="392" y="299"/>
                  </a:lnTo>
                  <a:lnTo>
                    <a:pt x="392" y="296"/>
                  </a:lnTo>
                  <a:lnTo>
                    <a:pt x="398" y="290"/>
                  </a:lnTo>
                  <a:lnTo>
                    <a:pt x="404" y="284"/>
                  </a:lnTo>
                  <a:lnTo>
                    <a:pt x="407" y="280"/>
                  </a:lnTo>
                  <a:lnTo>
                    <a:pt x="407" y="279"/>
                  </a:lnTo>
                  <a:lnTo>
                    <a:pt x="412" y="274"/>
                  </a:lnTo>
                  <a:lnTo>
                    <a:pt x="419" y="267"/>
                  </a:lnTo>
                  <a:lnTo>
                    <a:pt x="421" y="264"/>
                  </a:lnTo>
                  <a:lnTo>
                    <a:pt x="426" y="258"/>
                  </a:lnTo>
                  <a:lnTo>
                    <a:pt x="433" y="248"/>
                  </a:lnTo>
                  <a:lnTo>
                    <a:pt x="435" y="247"/>
                  </a:lnTo>
                  <a:lnTo>
                    <a:pt x="441" y="241"/>
                  </a:lnTo>
                  <a:lnTo>
                    <a:pt x="447" y="233"/>
                  </a:lnTo>
                  <a:lnTo>
                    <a:pt x="448" y="230"/>
                  </a:lnTo>
                  <a:lnTo>
                    <a:pt x="455" y="224"/>
                  </a:lnTo>
                  <a:lnTo>
                    <a:pt x="455" y="222"/>
                  </a:lnTo>
                  <a:lnTo>
                    <a:pt x="459" y="216"/>
                  </a:lnTo>
                  <a:lnTo>
                    <a:pt x="462" y="212"/>
                  </a:lnTo>
                  <a:lnTo>
                    <a:pt x="462" y="210"/>
                  </a:lnTo>
                  <a:lnTo>
                    <a:pt x="468" y="206"/>
                  </a:lnTo>
                  <a:lnTo>
                    <a:pt x="470" y="203"/>
                  </a:lnTo>
                  <a:lnTo>
                    <a:pt x="470" y="201"/>
                  </a:lnTo>
                  <a:lnTo>
                    <a:pt x="473" y="198"/>
                  </a:lnTo>
                  <a:lnTo>
                    <a:pt x="473" y="197"/>
                  </a:lnTo>
                  <a:lnTo>
                    <a:pt x="482" y="189"/>
                  </a:lnTo>
                  <a:lnTo>
                    <a:pt x="482" y="187"/>
                  </a:lnTo>
                  <a:lnTo>
                    <a:pt x="487" y="183"/>
                  </a:lnTo>
                  <a:lnTo>
                    <a:pt x="487" y="181"/>
                  </a:lnTo>
                  <a:lnTo>
                    <a:pt x="490" y="180"/>
                  </a:lnTo>
                  <a:lnTo>
                    <a:pt x="490" y="178"/>
                  </a:lnTo>
                  <a:lnTo>
                    <a:pt x="494" y="172"/>
                  </a:lnTo>
                  <a:lnTo>
                    <a:pt x="494" y="171"/>
                  </a:lnTo>
                  <a:lnTo>
                    <a:pt x="497" y="168"/>
                  </a:lnTo>
                  <a:lnTo>
                    <a:pt x="497" y="166"/>
                  </a:lnTo>
                  <a:lnTo>
                    <a:pt x="500" y="163"/>
                  </a:lnTo>
                  <a:lnTo>
                    <a:pt x="500" y="161"/>
                  </a:lnTo>
                  <a:lnTo>
                    <a:pt x="502" y="160"/>
                  </a:lnTo>
                  <a:lnTo>
                    <a:pt x="508" y="154"/>
                  </a:lnTo>
                  <a:lnTo>
                    <a:pt x="510" y="151"/>
                  </a:lnTo>
                  <a:lnTo>
                    <a:pt x="513" y="146"/>
                  </a:lnTo>
                  <a:lnTo>
                    <a:pt x="514" y="143"/>
                  </a:lnTo>
                  <a:lnTo>
                    <a:pt x="516" y="142"/>
                  </a:lnTo>
                  <a:lnTo>
                    <a:pt x="517" y="139"/>
                  </a:lnTo>
                  <a:lnTo>
                    <a:pt x="519" y="137"/>
                  </a:lnTo>
                  <a:lnTo>
                    <a:pt x="520" y="132"/>
                  </a:lnTo>
                  <a:lnTo>
                    <a:pt x="522" y="131"/>
                  </a:lnTo>
                  <a:lnTo>
                    <a:pt x="523" y="129"/>
                  </a:lnTo>
                  <a:lnTo>
                    <a:pt x="525" y="126"/>
                  </a:lnTo>
                  <a:lnTo>
                    <a:pt x="526" y="125"/>
                  </a:lnTo>
                  <a:lnTo>
                    <a:pt x="528" y="122"/>
                  </a:lnTo>
                  <a:lnTo>
                    <a:pt x="529" y="119"/>
                  </a:lnTo>
                  <a:lnTo>
                    <a:pt x="532" y="116"/>
                  </a:lnTo>
                  <a:lnTo>
                    <a:pt x="534" y="113"/>
                  </a:lnTo>
                  <a:lnTo>
                    <a:pt x="535" y="110"/>
                  </a:lnTo>
                  <a:lnTo>
                    <a:pt x="537" y="105"/>
                  </a:lnTo>
                  <a:lnTo>
                    <a:pt x="540" y="102"/>
                  </a:lnTo>
                  <a:lnTo>
                    <a:pt x="545" y="93"/>
                  </a:lnTo>
                  <a:lnTo>
                    <a:pt x="546" y="90"/>
                  </a:lnTo>
                  <a:lnTo>
                    <a:pt x="548" y="88"/>
                  </a:lnTo>
                  <a:lnTo>
                    <a:pt x="552" y="84"/>
                  </a:lnTo>
                  <a:lnTo>
                    <a:pt x="552" y="82"/>
                  </a:lnTo>
                  <a:lnTo>
                    <a:pt x="558" y="73"/>
                  </a:lnTo>
                  <a:lnTo>
                    <a:pt x="561" y="68"/>
                  </a:lnTo>
                  <a:lnTo>
                    <a:pt x="561" y="67"/>
                  </a:lnTo>
                  <a:lnTo>
                    <a:pt x="563" y="65"/>
                  </a:lnTo>
                  <a:lnTo>
                    <a:pt x="564" y="62"/>
                  </a:lnTo>
                  <a:lnTo>
                    <a:pt x="566" y="61"/>
                  </a:lnTo>
                  <a:lnTo>
                    <a:pt x="569" y="56"/>
                  </a:lnTo>
                  <a:lnTo>
                    <a:pt x="569" y="55"/>
                  </a:lnTo>
                  <a:lnTo>
                    <a:pt x="571" y="55"/>
                  </a:lnTo>
                  <a:lnTo>
                    <a:pt x="571" y="53"/>
                  </a:lnTo>
                  <a:lnTo>
                    <a:pt x="572" y="52"/>
                  </a:lnTo>
                  <a:lnTo>
                    <a:pt x="572" y="47"/>
                  </a:lnTo>
                  <a:lnTo>
                    <a:pt x="575" y="44"/>
                  </a:lnTo>
                  <a:lnTo>
                    <a:pt x="577" y="42"/>
                  </a:lnTo>
                  <a:lnTo>
                    <a:pt x="577" y="41"/>
                  </a:lnTo>
                  <a:lnTo>
                    <a:pt x="578" y="39"/>
                  </a:lnTo>
                  <a:lnTo>
                    <a:pt x="578" y="38"/>
                  </a:lnTo>
                  <a:lnTo>
                    <a:pt x="580" y="36"/>
                  </a:lnTo>
                  <a:lnTo>
                    <a:pt x="581" y="33"/>
                  </a:lnTo>
                  <a:lnTo>
                    <a:pt x="584" y="29"/>
                  </a:lnTo>
                  <a:lnTo>
                    <a:pt x="584" y="27"/>
                  </a:lnTo>
                  <a:lnTo>
                    <a:pt x="587" y="24"/>
                  </a:lnTo>
                  <a:lnTo>
                    <a:pt x="590" y="19"/>
                  </a:lnTo>
                  <a:lnTo>
                    <a:pt x="592" y="18"/>
                  </a:lnTo>
                  <a:lnTo>
                    <a:pt x="592" y="16"/>
                  </a:lnTo>
                  <a:lnTo>
                    <a:pt x="593" y="13"/>
                  </a:lnTo>
                  <a:lnTo>
                    <a:pt x="595" y="12"/>
                  </a:lnTo>
                  <a:lnTo>
                    <a:pt x="598" y="7"/>
                  </a:lnTo>
                  <a:lnTo>
                    <a:pt x="600" y="4"/>
                  </a:lnTo>
                  <a:lnTo>
                    <a:pt x="603" y="1"/>
                  </a:lnTo>
                  <a:lnTo>
                    <a:pt x="603" y="0"/>
                  </a:lnTo>
                  <a:lnTo>
                    <a:pt x="618" y="7"/>
                  </a:lnTo>
                  <a:lnTo>
                    <a:pt x="624" y="10"/>
                  </a:lnTo>
                  <a:lnTo>
                    <a:pt x="629" y="13"/>
                  </a:lnTo>
                  <a:lnTo>
                    <a:pt x="632" y="18"/>
                  </a:lnTo>
                  <a:lnTo>
                    <a:pt x="633" y="19"/>
                  </a:lnTo>
                  <a:lnTo>
                    <a:pt x="633" y="21"/>
                  </a:lnTo>
                  <a:lnTo>
                    <a:pt x="633" y="24"/>
                  </a:lnTo>
                  <a:lnTo>
                    <a:pt x="633" y="26"/>
                  </a:lnTo>
                  <a:lnTo>
                    <a:pt x="635" y="27"/>
                  </a:lnTo>
                  <a:lnTo>
                    <a:pt x="633" y="29"/>
                  </a:lnTo>
                  <a:lnTo>
                    <a:pt x="633" y="30"/>
                  </a:lnTo>
                  <a:lnTo>
                    <a:pt x="632" y="33"/>
                  </a:lnTo>
                  <a:lnTo>
                    <a:pt x="627" y="39"/>
                  </a:lnTo>
                  <a:lnTo>
                    <a:pt x="625" y="41"/>
                  </a:lnTo>
                  <a:lnTo>
                    <a:pt x="622" y="44"/>
                  </a:lnTo>
                  <a:lnTo>
                    <a:pt x="619" y="48"/>
                  </a:lnTo>
                  <a:lnTo>
                    <a:pt x="616" y="53"/>
                  </a:lnTo>
                  <a:lnTo>
                    <a:pt x="613" y="56"/>
                  </a:lnTo>
                  <a:lnTo>
                    <a:pt x="612" y="61"/>
                  </a:lnTo>
                  <a:lnTo>
                    <a:pt x="610" y="65"/>
                  </a:lnTo>
                  <a:lnTo>
                    <a:pt x="609" y="68"/>
                  </a:lnTo>
                  <a:lnTo>
                    <a:pt x="607" y="71"/>
                  </a:lnTo>
                  <a:lnTo>
                    <a:pt x="607" y="73"/>
                  </a:lnTo>
                  <a:lnTo>
                    <a:pt x="606" y="77"/>
                  </a:lnTo>
                  <a:lnTo>
                    <a:pt x="604" y="79"/>
                  </a:lnTo>
                  <a:lnTo>
                    <a:pt x="604" y="81"/>
                  </a:lnTo>
                  <a:lnTo>
                    <a:pt x="601" y="90"/>
                  </a:lnTo>
                  <a:lnTo>
                    <a:pt x="601" y="91"/>
                  </a:lnTo>
                  <a:lnTo>
                    <a:pt x="598" y="96"/>
                  </a:lnTo>
                  <a:lnTo>
                    <a:pt x="596" y="102"/>
                  </a:lnTo>
                  <a:lnTo>
                    <a:pt x="595" y="108"/>
                  </a:lnTo>
                  <a:lnTo>
                    <a:pt x="593" y="113"/>
                  </a:lnTo>
                  <a:lnTo>
                    <a:pt x="593" y="117"/>
                  </a:lnTo>
                  <a:lnTo>
                    <a:pt x="595" y="120"/>
                  </a:lnTo>
                  <a:lnTo>
                    <a:pt x="596" y="122"/>
                  </a:lnTo>
                  <a:lnTo>
                    <a:pt x="598" y="12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113">
              <a:extLst>
                <a:ext uri="{FF2B5EF4-FFF2-40B4-BE49-F238E27FC236}">
                  <a16:creationId xmlns:a16="http://schemas.microsoft.com/office/drawing/2014/main" id="{D952675D-0DFF-48A1-81B5-E5E069268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" y="2176"/>
              <a:ext cx="3" cy="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1 h 3"/>
                <a:gd name="T4" fmla="*/ 1 w 3"/>
                <a:gd name="T5" fmla="*/ 3 h 3"/>
                <a:gd name="T6" fmla="*/ 0 w 3"/>
                <a:gd name="T7" fmla="*/ 3 h 3"/>
                <a:gd name="T8" fmla="*/ 0 w 3"/>
                <a:gd name="T9" fmla="*/ 1 h 3"/>
                <a:gd name="T10" fmla="*/ 0 w 3"/>
                <a:gd name="T11" fmla="*/ 0 h 3"/>
                <a:gd name="T12" fmla="*/ 1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14">
              <a:extLst>
                <a:ext uri="{FF2B5EF4-FFF2-40B4-BE49-F238E27FC236}">
                  <a16:creationId xmlns:a16="http://schemas.microsoft.com/office/drawing/2014/main" id="{923242E0-8243-43A2-8411-209E57267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" y="2165"/>
              <a:ext cx="5" cy="6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6 h 6"/>
                <a:gd name="T4" fmla="*/ 0 w 5"/>
                <a:gd name="T5" fmla="*/ 3 h 6"/>
                <a:gd name="T6" fmla="*/ 0 w 5"/>
                <a:gd name="T7" fmla="*/ 2 h 6"/>
                <a:gd name="T8" fmla="*/ 0 w 5"/>
                <a:gd name="T9" fmla="*/ 0 h 6"/>
                <a:gd name="T10" fmla="*/ 2 w 5"/>
                <a:gd name="T11" fmla="*/ 0 h 6"/>
                <a:gd name="T12" fmla="*/ 5 w 5"/>
                <a:gd name="T13" fmla="*/ 3 h 6"/>
                <a:gd name="T14" fmla="*/ 5 w 5"/>
                <a:gd name="T15" fmla="*/ 5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115">
              <a:extLst>
                <a:ext uri="{FF2B5EF4-FFF2-40B4-BE49-F238E27FC236}">
                  <a16:creationId xmlns:a16="http://schemas.microsoft.com/office/drawing/2014/main" id="{214AB952-277F-4DEC-8EE9-0E0578619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" y="2112"/>
              <a:ext cx="1" cy="1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6">
              <a:extLst>
                <a:ext uri="{FF2B5EF4-FFF2-40B4-BE49-F238E27FC236}">
                  <a16:creationId xmlns:a16="http://schemas.microsoft.com/office/drawing/2014/main" id="{39388F8C-8C3F-4BB1-A66C-3FE0E0262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" y="2107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2 h 3"/>
                <a:gd name="T4" fmla="*/ 1 w 3"/>
                <a:gd name="T5" fmla="*/ 0 h 3"/>
                <a:gd name="T6" fmla="*/ 3 w 3"/>
                <a:gd name="T7" fmla="*/ 0 h 3"/>
                <a:gd name="T8" fmla="*/ 3 w 3"/>
                <a:gd name="T9" fmla="*/ 2 h 3"/>
                <a:gd name="T10" fmla="*/ 1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3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7">
              <a:extLst>
                <a:ext uri="{FF2B5EF4-FFF2-40B4-BE49-F238E27FC236}">
                  <a16:creationId xmlns:a16="http://schemas.microsoft.com/office/drawing/2014/main" id="{EE421B92-66CA-4DE2-895D-61C574D82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" y="2101"/>
              <a:ext cx="4" cy="3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2 h 3"/>
                <a:gd name="T4" fmla="*/ 3 w 4"/>
                <a:gd name="T5" fmla="*/ 3 h 3"/>
                <a:gd name="T6" fmla="*/ 1 w 4"/>
                <a:gd name="T7" fmla="*/ 2 h 3"/>
                <a:gd name="T8" fmla="*/ 0 w 4"/>
                <a:gd name="T9" fmla="*/ 2 h 3"/>
                <a:gd name="T10" fmla="*/ 0 w 4"/>
                <a:gd name="T11" fmla="*/ 0 h 3"/>
                <a:gd name="T12" fmla="*/ 1 w 4"/>
                <a:gd name="T13" fmla="*/ 0 h 3"/>
                <a:gd name="T14" fmla="*/ 3 w 4"/>
                <a:gd name="T15" fmla="*/ 0 h 3"/>
                <a:gd name="T16" fmla="*/ 4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2"/>
                  </a:lnTo>
                  <a:lnTo>
                    <a:pt x="3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118">
              <a:extLst>
                <a:ext uri="{FF2B5EF4-FFF2-40B4-BE49-F238E27FC236}">
                  <a16:creationId xmlns:a16="http://schemas.microsoft.com/office/drawing/2014/main" id="{E13527FB-470F-4E71-A457-2F8B7D240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" y="2092"/>
              <a:ext cx="1" cy="1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19">
              <a:extLst>
                <a:ext uri="{FF2B5EF4-FFF2-40B4-BE49-F238E27FC236}">
                  <a16:creationId xmlns:a16="http://schemas.microsoft.com/office/drawing/2014/main" id="{AD91E9C7-7EF3-489D-895E-0F09D813D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" y="1657"/>
              <a:ext cx="571" cy="914"/>
            </a:xfrm>
            <a:custGeom>
              <a:avLst/>
              <a:gdLst>
                <a:gd name="T0" fmla="*/ 193 w 571"/>
                <a:gd name="T1" fmla="*/ 70 h 914"/>
                <a:gd name="T2" fmla="*/ 229 w 571"/>
                <a:gd name="T3" fmla="*/ 99 h 914"/>
                <a:gd name="T4" fmla="*/ 248 w 571"/>
                <a:gd name="T5" fmla="*/ 150 h 914"/>
                <a:gd name="T6" fmla="*/ 287 w 571"/>
                <a:gd name="T7" fmla="*/ 110 h 914"/>
                <a:gd name="T8" fmla="*/ 319 w 571"/>
                <a:gd name="T9" fmla="*/ 64 h 914"/>
                <a:gd name="T10" fmla="*/ 327 w 571"/>
                <a:gd name="T11" fmla="*/ 43 h 914"/>
                <a:gd name="T12" fmla="*/ 345 w 571"/>
                <a:gd name="T13" fmla="*/ 20 h 914"/>
                <a:gd name="T14" fmla="*/ 370 w 571"/>
                <a:gd name="T15" fmla="*/ 1 h 914"/>
                <a:gd name="T16" fmla="*/ 414 w 571"/>
                <a:gd name="T17" fmla="*/ 26 h 914"/>
                <a:gd name="T18" fmla="*/ 449 w 571"/>
                <a:gd name="T19" fmla="*/ 37 h 914"/>
                <a:gd name="T20" fmla="*/ 455 w 571"/>
                <a:gd name="T21" fmla="*/ 75 h 914"/>
                <a:gd name="T22" fmla="*/ 481 w 571"/>
                <a:gd name="T23" fmla="*/ 64 h 914"/>
                <a:gd name="T24" fmla="*/ 502 w 571"/>
                <a:gd name="T25" fmla="*/ 88 h 914"/>
                <a:gd name="T26" fmla="*/ 510 w 571"/>
                <a:gd name="T27" fmla="*/ 130 h 914"/>
                <a:gd name="T28" fmla="*/ 525 w 571"/>
                <a:gd name="T29" fmla="*/ 171 h 914"/>
                <a:gd name="T30" fmla="*/ 557 w 571"/>
                <a:gd name="T31" fmla="*/ 206 h 914"/>
                <a:gd name="T32" fmla="*/ 568 w 571"/>
                <a:gd name="T33" fmla="*/ 256 h 914"/>
                <a:gd name="T34" fmla="*/ 571 w 571"/>
                <a:gd name="T35" fmla="*/ 285 h 914"/>
                <a:gd name="T36" fmla="*/ 545 w 571"/>
                <a:gd name="T37" fmla="*/ 301 h 914"/>
                <a:gd name="T38" fmla="*/ 524 w 571"/>
                <a:gd name="T39" fmla="*/ 287 h 914"/>
                <a:gd name="T40" fmla="*/ 495 w 571"/>
                <a:gd name="T41" fmla="*/ 273 h 914"/>
                <a:gd name="T42" fmla="*/ 463 w 571"/>
                <a:gd name="T43" fmla="*/ 264 h 914"/>
                <a:gd name="T44" fmla="*/ 425 w 571"/>
                <a:gd name="T45" fmla="*/ 252 h 914"/>
                <a:gd name="T46" fmla="*/ 388 w 571"/>
                <a:gd name="T47" fmla="*/ 247 h 914"/>
                <a:gd name="T48" fmla="*/ 350 w 571"/>
                <a:gd name="T49" fmla="*/ 255 h 914"/>
                <a:gd name="T50" fmla="*/ 312 w 571"/>
                <a:gd name="T51" fmla="*/ 272 h 914"/>
                <a:gd name="T52" fmla="*/ 235 w 571"/>
                <a:gd name="T53" fmla="*/ 291 h 914"/>
                <a:gd name="T54" fmla="*/ 194 w 571"/>
                <a:gd name="T55" fmla="*/ 319 h 914"/>
                <a:gd name="T56" fmla="*/ 214 w 571"/>
                <a:gd name="T57" fmla="*/ 342 h 914"/>
                <a:gd name="T58" fmla="*/ 232 w 571"/>
                <a:gd name="T59" fmla="*/ 362 h 914"/>
                <a:gd name="T60" fmla="*/ 234 w 571"/>
                <a:gd name="T61" fmla="*/ 388 h 914"/>
                <a:gd name="T62" fmla="*/ 231 w 571"/>
                <a:gd name="T63" fmla="*/ 414 h 914"/>
                <a:gd name="T64" fmla="*/ 254 w 571"/>
                <a:gd name="T65" fmla="*/ 449 h 914"/>
                <a:gd name="T66" fmla="*/ 254 w 571"/>
                <a:gd name="T67" fmla="*/ 481 h 914"/>
                <a:gd name="T68" fmla="*/ 246 w 571"/>
                <a:gd name="T69" fmla="*/ 511 h 914"/>
                <a:gd name="T70" fmla="*/ 251 w 571"/>
                <a:gd name="T71" fmla="*/ 539 h 914"/>
                <a:gd name="T72" fmla="*/ 269 w 571"/>
                <a:gd name="T73" fmla="*/ 555 h 914"/>
                <a:gd name="T74" fmla="*/ 295 w 571"/>
                <a:gd name="T75" fmla="*/ 559 h 914"/>
                <a:gd name="T76" fmla="*/ 316 w 571"/>
                <a:gd name="T77" fmla="*/ 563 h 914"/>
                <a:gd name="T78" fmla="*/ 315 w 571"/>
                <a:gd name="T79" fmla="*/ 586 h 914"/>
                <a:gd name="T80" fmla="*/ 307 w 571"/>
                <a:gd name="T81" fmla="*/ 613 h 914"/>
                <a:gd name="T82" fmla="*/ 295 w 571"/>
                <a:gd name="T83" fmla="*/ 638 h 914"/>
                <a:gd name="T84" fmla="*/ 272 w 571"/>
                <a:gd name="T85" fmla="*/ 659 h 914"/>
                <a:gd name="T86" fmla="*/ 248 w 571"/>
                <a:gd name="T87" fmla="*/ 673 h 914"/>
                <a:gd name="T88" fmla="*/ 226 w 571"/>
                <a:gd name="T89" fmla="*/ 690 h 914"/>
                <a:gd name="T90" fmla="*/ 196 w 571"/>
                <a:gd name="T91" fmla="*/ 694 h 914"/>
                <a:gd name="T92" fmla="*/ 179 w 571"/>
                <a:gd name="T93" fmla="*/ 723 h 914"/>
                <a:gd name="T94" fmla="*/ 176 w 571"/>
                <a:gd name="T95" fmla="*/ 757 h 914"/>
                <a:gd name="T96" fmla="*/ 174 w 571"/>
                <a:gd name="T97" fmla="*/ 786 h 914"/>
                <a:gd name="T98" fmla="*/ 156 w 571"/>
                <a:gd name="T99" fmla="*/ 810 h 914"/>
                <a:gd name="T100" fmla="*/ 150 w 571"/>
                <a:gd name="T101" fmla="*/ 839 h 914"/>
                <a:gd name="T102" fmla="*/ 165 w 571"/>
                <a:gd name="T103" fmla="*/ 861 h 914"/>
                <a:gd name="T104" fmla="*/ 147 w 571"/>
                <a:gd name="T105" fmla="*/ 879 h 914"/>
                <a:gd name="T106" fmla="*/ 144 w 571"/>
                <a:gd name="T107" fmla="*/ 897 h 914"/>
                <a:gd name="T108" fmla="*/ 125 w 571"/>
                <a:gd name="T109" fmla="*/ 900 h 914"/>
                <a:gd name="T110" fmla="*/ 95 w 571"/>
                <a:gd name="T111" fmla="*/ 896 h 914"/>
                <a:gd name="T112" fmla="*/ 60 w 571"/>
                <a:gd name="T113" fmla="*/ 868 h 914"/>
                <a:gd name="T114" fmla="*/ 54 w 571"/>
                <a:gd name="T115" fmla="*/ 838 h 914"/>
                <a:gd name="T116" fmla="*/ 13 w 571"/>
                <a:gd name="T117" fmla="*/ 794 h 914"/>
                <a:gd name="T118" fmla="*/ 6 w 571"/>
                <a:gd name="T119" fmla="*/ 74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1" h="914">
                  <a:moveTo>
                    <a:pt x="156" y="46"/>
                  </a:moveTo>
                  <a:lnTo>
                    <a:pt x="159" y="47"/>
                  </a:lnTo>
                  <a:lnTo>
                    <a:pt x="161" y="49"/>
                  </a:lnTo>
                  <a:lnTo>
                    <a:pt x="167" y="50"/>
                  </a:lnTo>
                  <a:lnTo>
                    <a:pt x="170" y="50"/>
                  </a:lnTo>
                  <a:lnTo>
                    <a:pt x="171" y="50"/>
                  </a:lnTo>
                  <a:lnTo>
                    <a:pt x="173" y="52"/>
                  </a:lnTo>
                  <a:lnTo>
                    <a:pt x="176" y="56"/>
                  </a:lnTo>
                  <a:lnTo>
                    <a:pt x="177" y="56"/>
                  </a:lnTo>
                  <a:lnTo>
                    <a:pt x="177" y="59"/>
                  </a:lnTo>
                  <a:lnTo>
                    <a:pt x="180" y="61"/>
                  </a:lnTo>
                  <a:lnTo>
                    <a:pt x="182" y="63"/>
                  </a:lnTo>
                  <a:lnTo>
                    <a:pt x="182" y="64"/>
                  </a:lnTo>
                  <a:lnTo>
                    <a:pt x="187" y="67"/>
                  </a:lnTo>
                  <a:lnTo>
                    <a:pt x="190" y="67"/>
                  </a:lnTo>
                  <a:lnTo>
                    <a:pt x="190" y="69"/>
                  </a:lnTo>
                  <a:lnTo>
                    <a:pt x="193" y="70"/>
                  </a:lnTo>
                  <a:lnTo>
                    <a:pt x="194" y="72"/>
                  </a:lnTo>
                  <a:lnTo>
                    <a:pt x="196" y="72"/>
                  </a:lnTo>
                  <a:lnTo>
                    <a:pt x="197" y="73"/>
                  </a:lnTo>
                  <a:lnTo>
                    <a:pt x="202" y="76"/>
                  </a:lnTo>
                  <a:lnTo>
                    <a:pt x="202" y="78"/>
                  </a:lnTo>
                  <a:lnTo>
                    <a:pt x="203" y="79"/>
                  </a:lnTo>
                  <a:lnTo>
                    <a:pt x="205" y="82"/>
                  </a:lnTo>
                  <a:lnTo>
                    <a:pt x="206" y="84"/>
                  </a:lnTo>
                  <a:lnTo>
                    <a:pt x="208" y="84"/>
                  </a:lnTo>
                  <a:lnTo>
                    <a:pt x="211" y="87"/>
                  </a:lnTo>
                  <a:lnTo>
                    <a:pt x="212" y="88"/>
                  </a:lnTo>
                  <a:lnTo>
                    <a:pt x="216" y="90"/>
                  </a:lnTo>
                  <a:lnTo>
                    <a:pt x="217" y="92"/>
                  </a:lnTo>
                  <a:lnTo>
                    <a:pt x="222" y="95"/>
                  </a:lnTo>
                  <a:lnTo>
                    <a:pt x="226" y="96"/>
                  </a:lnTo>
                  <a:lnTo>
                    <a:pt x="226" y="98"/>
                  </a:lnTo>
                  <a:lnTo>
                    <a:pt x="229" y="99"/>
                  </a:lnTo>
                  <a:lnTo>
                    <a:pt x="231" y="99"/>
                  </a:lnTo>
                  <a:lnTo>
                    <a:pt x="232" y="101"/>
                  </a:lnTo>
                  <a:lnTo>
                    <a:pt x="234" y="105"/>
                  </a:lnTo>
                  <a:lnTo>
                    <a:pt x="235" y="110"/>
                  </a:lnTo>
                  <a:lnTo>
                    <a:pt x="235" y="111"/>
                  </a:lnTo>
                  <a:lnTo>
                    <a:pt x="237" y="114"/>
                  </a:lnTo>
                  <a:lnTo>
                    <a:pt x="238" y="117"/>
                  </a:lnTo>
                  <a:lnTo>
                    <a:pt x="241" y="119"/>
                  </a:lnTo>
                  <a:lnTo>
                    <a:pt x="244" y="121"/>
                  </a:lnTo>
                  <a:lnTo>
                    <a:pt x="248" y="125"/>
                  </a:lnTo>
                  <a:lnTo>
                    <a:pt x="248" y="131"/>
                  </a:lnTo>
                  <a:lnTo>
                    <a:pt x="249" y="134"/>
                  </a:lnTo>
                  <a:lnTo>
                    <a:pt x="248" y="136"/>
                  </a:lnTo>
                  <a:lnTo>
                    <a:pt x="248" y="140"/>
                  </a:lnTo>
                  <a:lnTo>
                    <a:pt x="248" y="143"/>
                  </a:lnTo>
                  <a:lnTo>
                    <a:pt x="248" y="146"/>
                  </a:lnTo>
                  <a:lnTo>
                    <a:pt x="248" y="150"/>
                  </a:lnTo>
                  <a:lnTo>
                    <a:pt x="248" y="157"/>
                  </a:lnTo>
                  <a:lnTo>
                    <a:pt x="251" y="156"/>
                  </a:lnTo>
                  <a:lnTo>
                    <a:pt x="252" y="153"/>
                  </a:lnTo>
                  <a:lnTo>
                    <a:pt x="254" y="153"/>
                  </a:lnTo>
                  <a:lnTo>
                    <a:pt x="255" y="151"/>
                  </a:lnTo>
                  <a:lnTo>
                    <a:pt x="257" y="151"/>
                  </a:lnTo>
                  <a:lnTo>
                    <a:pt x="258" y="150"/>
                  </a:lnTo>
                  <a:lnTo>
                    <a:pt x="260" y="143"/>
                  </a:lnTo>
                  <a:lnTo>
                    <a:pt x="264" y="139"/>
                  </a:lnTo>
                  <a:lnTo>
                    <a:pt x="269" y="134"/>
                  </a:lnTo>
                  <a:lnTo>
                    <a:pt x="270" y="133"/>
                  </a:lnTo>
                  <a:lnTo>
                    <a:pt x="272" y="133"/>
                  </a:lnTo>
                  <a:lnTo>
                    <a:pt x="278" y="127"/>
                  </a:lnTo>
                  <a:lnTo>
                    <a:pt x="280" y="124"/>
                  </a:lnTo>
                  <a:lnTo>
                    <a:pt x="281" y="121"/>
                  </a:lnTo>
                  <a:lnTo>
                    <a:pt x="284" y="119"/>
                  </a:lnTo>
                  <a:lnTo>
                    <a:pt x="287" y="110"/>
                  </a:lnTo>
                  <a:lnTo>
                    <a:pt x="289" y="107"/>
                  </a:lnTo>
                  <a:lnTo>
                    <a:pt x="292" y="101"/>
                  </a:lnTo>
                  <a:lnTo>
                    <a:pt x="293" y="99"/>
                  </a:lnTo>
                  <a:lnTo>
                    <a:pt x="296" y="92"/>
                  </a:lnTo>
                  <a:lnTo>
                    <a:pt x="298" y="88"/>
                  </a:lnTo>
                  <a:lnTo>
                    <a:pt x="301" y="84"/>
                  </a:lnTo>
                  <a:lnTo>
                    <a:pt x="301" y="82"/>
                  </a:lnTo>
                  <a:lnTo>
                    <a:pt x="302" y="79"/>
                  </a:lnTo>
                  <a:lnTo>
                    <a:pt x="306" y="75"/>
                  </a:lnTo>
                  <a:lnTo>
                    <a:pt x="307" y="72"/>
                  </a:lnTo>
                  <a:lnTo>
                    <a:pt x="309" y="69"/>
                  </a:lnTo>
                  <a:lnTo>
                    <a:pt x="310" y="67"/>
                  </a:lnTo>
                  <a:lnTo>
                    <a:pt x="313" y="67"/>
                  </a:lnTo>
                  <a:lnTo>
                    <a:pt x="315" y="67"/>
                  </a:lnTo>
                  <a:lnTo>
                    <a:pt x="316" y="66"/>
                  </a:lnTo>
                  <a:lnTo>
                    <a:pt x="318" y="66"/>
                  </a:lnTo>
                  <a:lnTo>
                    <a:pt x="319" y="64"/>
                  </a:lnTo>
                  <a:lnTo>
                    <a:pt x="321" y="63"/>
                  </a:lnTo>
                  <a:lnTo>
                    <a:pt x="321" y="61"/>
                  </a:lnTo>
                  <a:lnTo>
                    <a:pt x="321" y="59"/>
                  </a:lnTo>
                  <a:lnTo>
                    <a:pt x="322" y="59"/>
                  </a:lnTo>
                  <a:lnTo>
                    <a:pt x="322" y="58"/>
                  </a:lnTo>
                  <a:lnTo>
                    <a:pt x="322" y="56"/>
                  </a:lnTo>
                  <a:lnTo>
                    <a:pt x="321" y="55"/>
                  </a:lnTo>
                  <a:lnTo>
                    <a:pt x="319" y="55"/>
                  </a:lnTo>
                  <a:lnTo>
                    <a:pt x="319" y="53"/>
                  </a:lnTo>
                  <a:lnTo>
                    <a:pt x="319" y="52"/>
                  </a:lnTo>
                  <a:lnTo>
                    <a:pt x="321" y="52"/>
                  </a:lnTo>
                  <a:lnTo>
                    <a:pt x="321" y="50"/>
                  </a:lnTo>
                  <a:lnTo>
                    <a:pt x="322" y="49"/>
                  </a:lnTo>
                  <a:lnTo>
                    <a:pt x="324" y="47"/>
                  </a:lnTo>
                  <a:lnTo>
                    <a:pt x="324" y="46"/>
                  </a:lnTo>
                  <a:lnTo>
                    <a:pt x="325" y="44"/>
                  </a:lnTo>
                  <a:lnTo>
                    <a:pt x="327" y="43"/>
                  </a:lnTo>
                  <a:lnTo>
                    <a:pt x="328" y="40"/>
                  </a:lnTo>
                  <a:lnTo>
                    <a:pt x="328" y="38"/>
                  </a:lnTo>
                  <a:lnTo>
                    <a:pt x="330" y="38"/>
                  </a:lnTo>
                  <a:lnTo>
                    <a:pt x="331" y="37"/>
                  </a:lnTo>
                  <a:lnTo>
                    <a:pt x="331" y="35"/>
                  </a:lnTo>
                  <a:lnTo>
                    <a:pt x="333" y="34"/>
                  </a:lnTo>
                  <a:lnTo>
                    <a:pt x="335" y="34"/>
                  </a:lnTo>
                  <a:lnTo>
                    <a:pt x="336" y="32"/>
                  </a:lnTo>
                  <a:lnTo>
                    <a:pt x="338" y="30"/>
                  </a:lnTo>
                  <a:lnTo>
                    <a:pt x="339" y="29"/>
                  </a:lnTo>
                  <a:lnTo>
                    <a:pt x="339" y="27"/>
                  </a:lnTo>
                  <a:lnTo>
                    <a:pt x="341" y="26"/>
                  </a:lnTo>
                  <a:lnTo>
                    <a:pt x="342" y="26"/>
                  </a:lnTo>
                  <a:lnTo>
                    <a:pt x="342" y="24"/>
                  </a:lnTo>
                  <a:lnTo>
                    <a:pt x="344" y="23"/>
                  </a:lnTo>
                  <a:lnTo>
                    <a:pt x="345" y="21"/>
                  </a:lnTo>
                  <a:lnTo>
                    <a:pt x="345" y="20"/>
                  </a:lnTo>
                  <a:lnTo>
                    <a:pt x="347" y="20"/>
                  </a:lnTo>
                  <a:lnTo>
                    <a:pt x="348" y="18"/>
                  </a:lnTo>
                  <a:lnTo>
                    <a:pt x="350" y="17"/>
                  </a:lnTo>
                  <a:lnTo>
                    <a:pt x="350" y="15"/>
                  </a:lnTo>
                  <a:lnTo>
                    <a:pt x="351" y="15"/>
                  </a:lnTo>
                  <a:lnTo>
                    <a:pt x="353" y="12"/>
                  </a:lnTo>
                  <a:lnTo>
                    <a:pt x="354" y="12"/>
                  </a:lnTo>
                  <a:lnTo>
                    <a:pt x="356" y="9"/>
                  </a:lnTo>
                  <a:lnTo>
                    <a:pt x="357" y="9"/>
                  </a:lnTo>
                  <a:lnTo>
                    <a:pt x="359" y="8"/>
                  </a:lnTo>
                  <a:lnTo>
                    <a:pt x="362" y="6"/>
                  </a:lnTo>
                  <a:lnTo>
                    <a:pt x="364" y="3"/>
                  </a:lnTo>
                  <a:lnTo>
                    <a:pt x="365" y="3"/>
                  </a:lnTo>
                  <a:lnTo>
                    <a:pt x="365" y="1"/>
                  </a:lnTo>
                  <a:lnTo>
                    <a:pt x="367" y="0"/>
                  </a:lnTo>
                  <a:lnTo>
                    <a:pt x="368" y="0"/>
                  </a:lnTo>
                  <a:lnTo>
                    <a:pt x="370" y="1"/>
                  </a:lnTo>
                  <a:lnTo>
                    <a:pt x="371" y="3"/>
                  </a:lnTo>
                  <a:lnTo>
                    <a:pt x="373" y="5"/>
                  </a:lnTo>
                  <a:lnTo>
                    <a:pt x="374" y="6"/>
                  </a:lnTo>
                  <a:lnTo>
                    <a:pt x="377" y="8"/>
                  </a:lnTo>
                  <a:lnTo>
                    <a:pt x="379" y="11"/>
                  </a:lnTo>
                  <a:lnTo>
                    <a:pt x="380" y="12"/>
                  </a:lnTo>
                  <a:lnTo>
                    <a:pt x="382" y="14"/>
                  </a:lnTo>
                  <a:lnTo>
                    <a:pt x="385" y="17"/>
                  </a:lnTo>
                  <a:lnTo>
                    <a:pt x="386" y="18"/>
                  </a:lnTo>
                  <a:lnTo>
                    <a:pt x="388" y="21"/>
                  </a:lnTo>
                  <a:lnTo>
                    <a:pt x="391" y="23"/>
                  </a:lnTo>
                  <a:lnTo>
                    <a:pt x="394" y="24"/>
                  </a:lnTo>
                  <a:lnTo>
                    <a:pt x="397" y="24"/>
                  </a:lnTo>
                  <a:lnTo>
                    <a:pt x="402" y="24"/>
                  </a:lnTo>
                  <a:lnTo>
                    <a:pt x="406" y="24"/>
                  </a:lnTo>
                  <a:lnTo>
                    <a:pt x="411" y="26"/>
                  </a:lnTo>
                  <a:lnTo>
                    <a:pt x="414" y="26"/>
                  </a:lnTo>
                  <a:lnTo>
                    <a:pt x="417" y="27"/>
                  </a:lnTo>
                  <a:lnTo>
                    <a:pt x="420" y="30"/>
                  </a:lnTo>
                  <a:lnTo>
                    <a:pt x="421" y="30"/>
                  </a:lnTo>
                  <a:lnTo>
                    <a:pt x="423" y="32"/>
                  </a:lnTo>
                  <a:lnTo>
                    <a:pt x="425" y="30"/>
                  </a:lnTo>
                  <a:lnTo>
                    <a:pt x="426" y="29"/>
                  </a:lnTo>
                  <a:lnTo>
                    <a:pt x="428" y="27"/>
                  </a:lnTo>
                  <a:lnTo>
                    <a:pt x="431" y="26"/>
                  </a:lnTo>
                  <a:lnTo>
                    <a:pt x="432" y="26"/>
                  </a:lnTo>
                  <a:lnTo>
                    <a:pt x="435" y="26"/>
                  </a:lnTo>
                  <a:lnTo>
                    <a:pt x="438" y="26"/>
                  </a:lnTo>
                  <a:lnTo>
                    <a:pt x="441" y="27"/>
                  </a:lnTo>
                  <a:lnTo>
                    <a:pt x="443" y="29"/>
                  </a:lnTo>
                  <a:lnTo>
                    <a:pt x="444" y="32"/>
                  </a:lnTo>
                  <a:lnTo>
                    <a:pt x="446" y="34"/>
                  </a:lnTo>
                  <a:lnTo>
                    <a:pt x="447" y="37"/>
                  </a:lnTo>
                  <a:lnTo>
                    <a:pt x="449" y="37"/>
                  </a:lnTo>
                  <a:lnTo>
                    <a:pt x="450" y="40"/>
                  </a:lnTo>
                  <a:lnTo>
                    <a:pt x="452" y="41"/>
                  </a:lnTo>
                  <a:lnTo>
                    <a:pt x="454" y="44"/>
                  </a:lnTo>
                  <a:lnTo>
                    <a:pt x="454" y="47"/>
                  </a:lnTo>
                  <a:lnTo>
                    <a:pt x="454" y="49"/>
                  </a:lnTo>
                  <a:lnTo>
                    <a:pt x="454" y="53"/>
                  </a:lnTo>
                  <a:lnTo>
                    <a:pt x="452" y="55"/>
                  </a:lnTo>
                  <a:lnTo>
                    <a:pt x="450" y="56"/>
                  </a:lnTo>
                  <a:lnTo>
                    <a:pt x="449" y="59"/>
                  </a:lnTo>
                  <a:lnTo>
                    <a:pt x="446" y="61"/>
                  </a:lnTo>
                  <a:lnTo>
                    <a:pt x="446" y="63"/>
                  </a:lnTo>
                  <a:lnTo>
                    <a:pt x="446" y="66"/>
                  </a:lnTo>
                  <a:lnTo>
                    <a:pt x="447" y="67"/>
                  </a:lnTo>
                  <a:lnTo>
                    <a:pt x="449" y="69"/>
                  </a:lnTo>
                  <a:lnTo>
                    <a:pt x="450" y="70"/>
                  </a:lnTo>
                  <a:lnTo>
                    <a:pt x="454" y="73"/>
                  </a:lnTo>
                  <a:lnTo>
                    <a:pt x="455" y="75"/>
                  </a:lnTo>
                  <a:lnTo>
                    <a:pt x="457" y="76"/>
                  </a:lnTo>
                  <a:lnTo>
                    <a:pt x="460" y="78"/>
                  </a:lnTo>
                  <a:lnTo>
                    <a:pt x="461" y="79"/>
                  </a:lnTo>
                  <a:lnTo>
                    <a:pt x="464" y="81"/>
                  </a:lnTo>
                  <a:lnTo>
                    <a:pt x="467" y="81"/>
                  </a:lnTo>
                  <a:lnTo>
                    <a:pt x="469" y="82"/>
                  </a:lnTo>
                  <a:lnTo>
                    <a:pt x="470" y="79"/>
                  </a:lnTo>
                  <a:lnTo>
                    <a:pt x="472" y="79"/>
                  </a:lnTo>
                  <a:lnTo>
                    <a:pt x="472" y="78"/>
                  </a:lnTo>
                  <a:lnTo>
                    <a:pt x="473" y="73"/>
                  </a:lnTo>
                  <a:lnTo>
                    <a:pt x="473" y="70"/>
                  </a:lnTo>
                  <a:lnTo>
                    <a:pt x="473" y="69"/>
                  </a:lnTo>
                  <a:lnTo>
                    <a:pt x="475" y="67"/>
                  </a:lnTo>
                  <a:lnTo>
                    <a:pt x="476" y="66"/>
                  </a:lnTo>
                  <a:lnTo>
                    <a:pt x="478" y="64"/>
                  </a:lnTo>
                  <a:lnTo>
                    <a:pt x="479" y="64"/>
                  </a:lnTo>
                  <a:lnTo>
                    <a:pt x="481" y="64"/>
                  </a:lnTo>
                  <a:lnTo>
                    <a:pt x="483" y="64"/>
                  </a:lnTo>
                  <a:lnTo>
                    <a:pt x="484" y="64"/>
                  </a:lnTo>
                  <a:lnTo>
                    <a:pt x="486" y="64"/>
                  </a:lnTo>
                  <a:lnTo>
                    <a:pt x="487" y="64"/>
                  </a:lnTo>
                  <a:lnTo>
                    <a:pt x="489" y="66"/>
                  </a:lnTo>
                  <a:lnTo>
                    <a:pt x="490" y="66"/>
                  </a:lnTo>
                  <a:lnTo>
                    <a:pt x="490" y="67"/>
                  </a:lnTo>
                  <a:lnTo>
                    <a:pt x="492" y="69"/>
                  </a:lnTo>
                  <a:lnTo>
                    <a:pt x="493" y="70"/>
                  </a:lnTo>
                  <a:lnTo>
                    <a:pt x="495" y="72"/>
                  </a:lnTo>
                  <a:lnTo>
                    <a:pt x="496" y="73"/>
                  </a:lnTo>
                  <a:lnTo>
                    <a:pt x="498" y="76"/>
                  </a:lnTo>
                  <a:lnTo>
                    <a:pt x="499" y="78"/>
                  </a:lnTo>
                  <a:lnTo>
                    <a:pt x="501" y="81"/>
                  </a:lnTo>
                  <a:lnTo>
                    <a:pt x="501" y="84"/>
                  </a:lnTo>
                  <a:lnTo>
                    <a:pt x="502" y="87"/>
                  </a:lnTo>
                  <a:lnTo>
                    <a:pt x="502" y="88"/>
                  </a:lnTo>
                  <a:lnTo>
                    <a:pt x="502" y="92"/>
                  </a:lnTo>
                  <a:lnTo>
                    <a:pt x="502" y="95"/>
                  </a:lnTo>
                  <a:lnTo>
                    <a:pt x="502" y="96"/>
                  </a:lnTo>
                  <a:lnTo>
                    <a:pt x="502" y="99"/>
                  </a:lnTo>
                  <a:lnTo>
                    <a:pt x="502" y="101"/>
                  </a:lnTo>
                  <a:lnTo>
                    <a:pt x="502" y="102"/>
                  </a:lnTo>
                  <a:lnTo>
                    <a:pt x="501" y="105"/>
                  </a:lnTo>
                  <a:lnTo>
                    <a:pt x="502" y="107"/>
                  </a:lnTo>
                  <a:lnTo>
                    <a:pt x="502" y="110"/>
                  </a:lnTo>
                  <a:lnTo>
                    <a:pt x="502" y="114"/>
                  </a:lnTo>
                  <a:lnTo>
                    <a:pt x="504" y="117"/>
                  </a:lnTo>
                  <a:lnTo>
                    <a:pt x="504" y="121"/>
                  </a:lnTo>
                  <a:lnTo>
                    <a:pt x="505" y="122"/>
                  </a:lnTo>
                  <a:lnTo>
                    <a:pt x="507" y="125"/>
                  </a:lnTo>
                  <a:lnTo>
                    <a:pt x="507" y="127"/>
                  </a:lnTo>
                  <a:lnTo>
                    <a:pt x="508" y="128"/>
                  </a:lnTo>
                  <a:lnTo>
                    <a:pt x="510" y="130"/>
                  </a:lnTo>
                  <a:lnTo>
                    <a:pt x="512" y="133"/>
                  </a:lnTo>
                  <a:lnTo>
                    <a:pt x="513" y="134"/>
                  </a:lnTo>
                  <a:lnTo>
                    <a:pt x="515" y="137"/>
                  </a:lnTo>
                  <a:lnTo>
                    <a:pt x="516" y="139"/>
                  </a:lnTo>
                  <a:lnTo>
                    <a:pt x="518" y="140"/>
                  </a:lnTo>
                  <a:lnTo>
                    <a:pt x="519" y="142"/>
                  </a:lnTo>
                  <a:lnTo>
                    <a:pt x="521" y="143"/>
                  </a:lnTo>
                  <a:lnTo>
                    <a:pt x="522" y="145"/>
                  </a:lnTo>
                  <a:lnTo>
                    <a:pt x="522" y="146"/>
                  </a:lnTo>
                  <a:lnTo>
                    <a:pt x="524" y="150"/>
                  </a:lnTo>
                  <a:lnTo>
                    <a:pt x="525" y="153"/>
                  </a:lnTo>
                  <a:lnTo>
                    <a:pt x="525" y="154"/>
                  </a:lnTo>
                  <a:lnTo>
                    <a:pt x="525" y="159"/>
                  </a:lnTo>
                  <a:lnTo>
                    <a:pt x="525" y="163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1"/>
                  </a:lnTo>
                  <a:lnTo>
                    <a:pt x="527" y="174"/>
                  </a:lnTo>
                  <a:lnTo>
                    <a:pt x="528" y="175"/>
                  </a:lnTo>
                  <a:lnTo>
                    <a:pt x="530" y="177"/>
                  </a:lnTo>
                  <a:lnTo>
                    <a:pt x="531" y="179"/>
                  </a:lnTo>
                  <a:lnTo>
                    <a:pt x="533" y="180"/>
                  </a:lnTo>
                  <a:lnTo>
                    <a:pt x="534" y="182"/>
                  </a:lnTo>
                  <a:lnTo>
                    <a:pt x="539" y="183"/>
                  </a:lnTo>
                  <a:lnTo>
                    <a:pt x="544" y="186"/>
                  </a:lnTo>
                  <a:lnTo>
                    <a:pt x="545" y="186"/>
                  </a:lnTo>
                  <a:lnTo>
                    <a:pt x="547" y="188"/>
                  </a:lnTo>
                  <a:lnTo>
                    <a:pt x="550" y="191"/>
                  </a:lnTo>
                  <a:lnTo>
                    <a:pt x="553" y="194"/>
                  </a:lnTo>
                  <a:lnTo>
                    <a:pt x="554" y="195"/>
                  </a:lnTo>
                  <a:lnTo>
                    <a:pt x="556" y="197"/>
                  </a:lnTo>
                  <a:lnTo>
                    <a:pt x="556" y="198"/>
                  </a:lnTo>
                  <a:lnTo>
                    <a:pt x="557" y="201"/>
                  </a:lnTo>
                  <a:lnTo>
                    <a:pt x="557" y="206"/>
                  </a:lnTo>
                  <a:lnTo>
                    <a:pt x="557" y="209"/>
                  </a:lnTo>
                  <a:lnTo>
                    <a:pt x="557" y="214"/>
                  </a:lnTo>
                  <a:lnTo>
                    <a:pt x="557" y="217"/>
                  </a:lnTo>
                  <a:lnTo>
                    <a:pt x="557" y="220"/>
                  </a:lnTo>
                  <a:lnTo>
                    <a:pt x="557" y="224"/>
                  </a:lnTo>
                  <a:lnTo>
                    <a:pt x="557" y="229"/>
                  </a:lnTo>
                  <a:lnTo>
                    <a:pt x="557" y="232"/>
                  </a:lnTo>
                  <a:lnTo>
                    <a:pt x="559" y="235"/>
                  </a:lnTo>
                  <a:lnTo>
                    <a:pt x="559" y="238"/>
                  </a:lnTo>
                  <a:lnTo>
                    <a:pt x="560" y="241"/>
                  </a:lnTo>
                  <a:lnTo>
                    <a:pt x="562" y="243"/>
                  </a:lnTo>
                  <a:lnTo>
                    <a:pt x="562" y="246"/>
                  </a:lnTo>
                  <a:lnTo>
                    <a:pt x="562" y="247"/>
                  </a:lnTo>
                  <a:lnTo>
                    <a:pt x="563" y="250"/>
                  </a:lnTo>
                  <a:lnTo>
                    <a:pt x="565" y="252"/>
                  </a:lnTo>
                  <a:lnTo>
                    <a:pt x="566" y="253"/>
                  </a:lnTo>
                  <a:lnTo>
                    <a:pt x="568" y="256"/>
                  </a:lnTo>
                  <a:lnTo>
                    <a:pt x="568" y="258"/>
                  </a:lnTo>
                  <a:lnTo>
                    <a:pt x="568" y="259"/>
                  </a:lnTo>
                  <a:lnTo>
                    <a:pt x="569" y="259"/>
                  </a:lnTo>
                  <a:lnTo>
                    <a:pt x="569" y="261"/>
                  </a:lnTo>
                  <a:lnTo>
                    <a:pt x="569" y="264"/>
                  </a:lnTo>
                  <a:lnTo>
                    <a:pt x="569" y="266"/>
                  </a:lnTo>
                  <a:lnTo>
                    <a:pt x="569" y="269"/>
                  </a:lnTo>
                  <a:lnTo>
                    <a:pt x="569" y="270"/>
                  </a:lnTo>
                  <a:lnTo>
                    <a:pt x="569" y="273"/>
                  </a:lnTo>
                  <a:lnTo>
                    <a:pt x="569" y="275"/>
                  </a:lnTo>
                  <a:lnTo>
                    <a:pt x="569" y="276"/>
                  </a:lnTo>
                  <a:lnTo>
                    <a:pt x="569" y="278"/>
                  </a:lnTo>
                  <a:lnTo>
                    <a:pt x="571" y="279"/>
                  </a:lnTo>
                  <a:lnTo>
                    <a:pt x="571" y="281"/>
                  </a:lnTo>
                  <a:lnTo>
                    <a:pt x="571" y="282"/>
                  </a:lnTo>
                  <a:lnTo>
                    <a:pt x="571" y="284"/>
                  </a:lnTo>
                  <a:lnTo>
                    <a:pt x="571" y="285"/>
                  </a:lnTo>
                  <a:lnTo>
                    <a:pt x="569" y="287"/>
                  </a:lnTo>
                  <a:lnTo>
                    <a:pt x="569" y="288"/>
                  </a:lnTo>
                  <a:lnTo>
                    <a:pt x="569" y="290"/>
                  </a:lnTo>
                  <a:lnTo>
                    <a:pt x="569" y="291"/>
                  </a:lnTo>
                  <a:lnTo>
                    <a:pt x="569" y="293"/>
                  </a:lnTo>
                  <a:lnTo>
                    <a:pt x="566" y="293"/>
                  </a:lnTo>
                  <a:lnTo>
                    <a:pt x="563" y="295"/>
                  </a:lnTo>
                  <a:lnTo>
                    <a:pt x="562" y="295"/>
                  </a:lnTo>
                  <a:lnTo>
                    <a:pt x="560" y="295"/>
                  </a:lnTo>
                  <a:lnTo>
                    <a:pt x="559" y="296"/>
                  </a:lnTo>
                  <a:lnTo>
                    <a:pt x="557" y="296"/>
                  </a:lnTo>
                  <a:lnTo>
                    <a:pt x="556" y="298"/>
                  </a:lnTo>
                  <a:lnTo>
                    <a:pt x="554" y="298"/>
                  </a:lnTo>
                  <a:lnTo>
                    <a:pt x="553" y="298"/>
                  </a:lnTo>
                  <a:lnTo>
                    <a:pt x="551" y="299"/>
                  </a:lnTo>
                  <a:lnTo>
                    <a:pt x="548" y="299"/>
                  </a:lnTo>
                  <a:lnTo>
                    <a:pt x="545" y="301"/>
                  </a:lnTo>
                  <a:lnTo>
                    <a:pt x="544" y="301"/>
                  </a:lnTo>
                  <a:lnTo>
                    <a:pt x="542" y="301"/>
                  </a:lnTo>
                  <a:lnTo>
                    <a:pt x="539" y="301"/>
                  </a:lnTo>
                  <a:lnTo>
                    <a:pt x="537" y="301"/>
                  </a:lnTo>
                  <a:lnTo>
                    <a:pt x="536" y="301"/>
                  </a:lnTo>
                  <a:lnTo>
                    <a:pt x="534" y="301"/>
                  </a:lnTo>
                  <a:lnTo>
                    <a:pt x="533" y="301"/>
                  </a:lnTo>
                  <a:lnTo>
                    <a:pt x="531" y="299"/>
                  </a:lnTo>
                  <a:lnTo>
                    <a:pt x="530" y="298"/>
                  </a:lnTo>
                  <a:lnTo>
                    <a:pt x="530" y="296"/>
                  </a:lnTo>
                  <a:lnTo>
                    <a:pt x="530" y="295"/>
                  </a:lnTo>
                  <a:lnTo>
                    <a:pt x="530" y="293"/>
                  </a:lnTo>
                  <a:lnTo>
                    <a:pt x="528" y="291"/>
                  </a:lnTo>
                  <a:lnTo>
                    <a:pt x="528" y="290"/>
                  </a:lnTo>
                  <a:lnTo>
                    <a:pt x="527" y="290"/>
                  </a:lnTo>
                  <a:lnTo>
                    <a:pt x="525" y="288"/>
                  </a:lnTo>
                  <a:lnTo>
                    <a:pt x="524" y="287"/>
                  </a:lnTo>
                  <a:lnTo>
                    <a:pt x="522" y="285"/>
                  </a:lnTo>
                  <a:lnTo>
                    <a:pt x="519" y="284"/>
                  </a:lnTo>
                  <a:lnTo>
                    <a:pt x="518" y="284"/>
                  </a:lnTo>
                  <a:lnTo>
                    <a:pt x="518" y="282"/>
                  </a:lnTo>
                  <a:lnTo>
                    <a:pt x="516" y="282"/>
                  </a:lnTo>
                  <a:lnTo>
                    <a:pt x="515" y="281"/>
                  </a:lnTo>
                  <a:lnTo>
                    <a:pt x="513" y="281"/>
                  </a:lnTo>
                  <a:lnTo>
                    <a:pt x="510" y="279"/>
                  </a:lnTo>
                  <a:lnTo>
                    <a:pt x="508" y="278"/>
                  </a:lnTo>
                  <a:lnTo>
                    <a:pt x="507" y="278"/>
                  </a:lnTo>
                  <a:lnTo>
                    <a:pt x="505" y="276"/>
                  </a:lnTo>
                  <a:lnTo>
                    <a:pt x="502" y="276"/>
                  </a:lnTo>
                  <a:lnTo>
                    <a:pt x="501" y="275"/>
                  </a:lnTo>
                  <a:lnTo>
                    <a:pt x="499" y="275"/>
                  </a:lnTo>
                  <a:lnTo>
                    <a:pt x="498" y="275"/>
                  </a:lnTo>
                  <a:lnTo>
                    <a:pt x="496" y="273"/>
                  </a:lnTo>
                  <a:lnTo>
                    <a:pt x="495" y="273"/>
                  </a:lnTo>
                  <a:lnTo>
                    <a:pt x="493" y="273"/>
                  </a:lnTo>
                  <a:lnTo>
                    <a:pt x="492" y="272"/>
                  </a:lnTo>
                  <a:lnTo>
                    <a:pt x="489" y="272"/>
                  </a:lnTo>
                  <a:lnTo>
                    <a:pt x="487" y="272"/>
                  </a:lnTo>
                  <a:lnTo>
                    <a:pt x="486" y="270"/>
                  </a:lnTo>
                  <a:lnTo>
                    <a:pt x="484" y="270"/>
                  </a:lnTo>
                  <a:lnTo>
                    <a:pt x="481" y="270"/>
                  </a:lnTo>
                  <a:lnTo>
                    <a:pt x="479" y="270"/>
                  </a:lnTo>
                  <a:lnTo>
                    <a:pt x="478" y="269"/>
                  </a:lnTo>
                  <a:lnTo>
                    <a:pt x="476" y="269"/>
                  </a:lnTo>
                  <a:lnTo>
                    <a:pt x="475" y="269"/>
                  </a:lnTo>
                  <a:lnTo>
                    <a:pt x="473" y="269"/>
                  </a:lnTo>
                  <a:lnTo>
                    <a:pt x="472" y="267"/>
                  </a:lnTo>
                  <a:lnTo>
                    <a:pt x="470" y="267"/>
                  </a:lnTo>
                  <a:lnTo>
                    <a:pt x="466" y="266"/>
                  </a:lnTo>
                  <a:lnTo>
                    <a:pt x="464" y="266"/>
                  </a:lnTo>
                  <a:lnTo>
                    <a:pt x="463" y="264"/>
                  </a:lnTo>
                  <a:lnTo>
                    <a:pt x="461" y="264"/>
                  </a:lnTo>
                  <a:lnTo>
                    <a:pt x="458" y="262"/>
                  </a:lnTo>
                  <a:lnTo>
                    <a:pt x="457" y="262"/>
                  </a:lnTo>
                  <a:lnTo>
                    <a:pt x="455" y="261"/>
                  </a:lnTo>
                  <a:lnTo>
                    <a:pt x="454" y="261"/>
                  </a:lnTo>
                  <a:lnTo>
                    <a:pt x="452" y="259"/>
                  </a:lnTo>
                  <a:lnTo>
                    <a:pt x="450" y="259"/>
                  </a:lnTo>
                  <a:lnTo>
                    <a:pt x="447" y="258"/>
                  </a:lnTo>
                  <a:lnTo>
                    <a:pt x="444" y="256"/>
                  </a:lnTo>
                  <a:lnTo>
                    <a:pt x="443" y="256"/>
                  </a:lnTo>
                  <a:lnTo>
                    <a:pt x="441" y="255"/>
                  </a:lnTo>
                  <a:lnTo>
                    <a:pt x="438" y="255"/>
                  </a:lnTo>
                  <a:lnTo>
                    <a:pt x="435" y="255"/>
                  </a:lnTo>
                  <a:lnTo>
                    <a:pt x="432" y="253"/>
                  </a:lnTo>
                  <a:lnTo>
                    <a:pt x="429" y="253"/>
                  </a:lnTo>
                  <a:lnTo>
                    <a:pt x="426" y="252"/>
                  </a:lnTo>
                  <a:lnTo>
                    <a:pt x="425" y="252"/>
                  </a:lnTo>
                  <a:lnTo>
                    <a:pt x="423" y="252"/>
                  </a:lnTo>
                  <a:lnTo>
                    <a:pt x="421" y="250"/>
                  </a:lnTo>
                  <a:lnTo>
                    <a:pt x="417" y="250"/>
                  </a:lnTo>
                  <a:lnTo>
                    <a:pt x="415" y="250"/>
                  </a:lnTo>
                  <a:lnTo>
                    <a:pt x="414" y="250"/>
                  </a:lnTo>
                  <a:lnTo>
                    <a:pt x="412" y="250"/>
                  </a:lnTo>
                  <a:lnTo>
                    <a:pt x="412" y="249"/>
                  </a:lnTo>
                  <a:lnTo>
                    <a:pt x="409" y="249"/>
                  </a:lnTo>
                  <a:lnTo>
                    <a:pt x="406" y="250"/>
                  </a:lnTo>
                  <a:lnTo>
                    <a:pt x="403" y="249"/>
                  </a:lnTo>
                  <a:lnTo>
                    <a:pt x="400" y="249"/>
                  </a:lnTo>
                  <a:lnTo>
                    <a:pt x="399" y="249"/>
                  </a:lnTo>
                  <a:lnTo>
                    <a:pt x="397" y="249"/>
                  </a:lnTo>
                  <a:lnTo>
                    <a:pt x="396" y="249"/>
                  </a:lnTo>
                  <a:lnTo>
                    <a:pt x="392" y="249"/>
                  </a:lnTo>
                  <a:lnTo>
                    <a:pt x="391" y="249"/>
                  </a:lnTo>
                  <a:lnTo>
                    <a:pt x="388" y="247"/>
                  </a:lnTo>
                  <a:lnTo>
                    <a:pt x="386" y="247"/>
                  </a:lnTo>
                  <a:lnTo>
                    <a:pt x="383" y="247"/>
                  </a:lnTo>
                  <a:lnTo>
                    <a:pt x="382" y="247"/>
                  </a:lnTo>
                  <a:lnTo>
                    <a:pt x="380" y="247"/>
                  </a:lnTo>
                  <a:lnTo>
                    <a:pt x="379" y="247"/>
                  </a:lnTo>
                  <a:lnTo>
                    <a:pt x="377" y="247"/>
                  </a:lnTo>
                  <a:lnTo>
                    <a:pt x="376" y="247"/>
                  </a:lnTo>
                  <a:lnTo>
                    <a:pt x="374" y="247"/>
                  </a:lnTo>
                  <a:lnTo>
                    <a:pt x="371" y="249"/>
                  </a:lnTo>
                  <a:lnTo>
                    <a:pt x="367" y="249"/>
                  </a:lnTo>
                  <a:lnTo>
                    <a:pt x="365" y="249"/>
                  </a:lnTo>
                  <a:lnTo>
                    <a:pt x="362" y="250"/>
                  </a:lnTo>
                  <a:lnTo>
                    <a:pt x="359" y="252"/>
                  </a:lnTo>
                  <a:lnTo>
                    <a:pt x="356" y="253"/>
                  </a:lnTo>
                  <a:lnTo>
                    <a:pt x="353" y="253"/>
                  </a:lnTo>
                  <a:lnTo>
                    <a:pt x="351" y="255"/>
                  </a:lnTo>
                  <a:lnTo>
                    <a:pt x="350" y="255"/>
                  </a:lnTo>
                  <a:lnTo>
                    <a:pt x="348" y="256"/>
                  </a:lnTo>
                  <a:lnTo>
                    <a:pt x="347" y="256"/>
                  </a:lnTo>
                  <a:lnTo>
                    <a:pt x="345" y="258"/>
                  </a:lnTo>
                  <a:lnTo>
                    <a:pt x="342" y="259"/>
                  </a:lnTo>
                  <a:lnTo>
                    <a:pt x="339" y="261"/>
                  </a:lnTo>
                  <a:lnTo>
                    <a:pt x="338" y="262"/>
                  </a:lnTo>
                  <a:lnTo>
                    <a:pt x="336" y="264"/>
                  </a:lnTo>
                  <a:lnTo>
                    <a:pt x="335" y="266"/>
                  </a:lnTo>
                  <a:lnTo>
                    <a:pt x="333" y="267"/>
                  </a:lnTo>
                  <a:lnTo>
                    <a:pt x="331" y="267"/>
                  </a:lnTo>
                  <a:lnTo>
                    <a:pt x="328" y="267"/>
                  </a:lnTo>
                  <a:lnTo>
                    <a:pt x="327" y="267"/>
                  </a:lnTo>
                  <a:lnTo>
                    <a:pt x="324" y="269"/>
                  </a:lnTo>
                  <a:lnTo>
                    <a:pt x="321" y="269"/>
                  </a:lnTo>
                  <a:lnTo>
                    <a:pt x="319" y="269"/>
                  </a:lnTo>
                  <a:lnTo>
                    <a:pt x="316" y="270"/>
                  </a:lnTo>
                  <a:lnTo>
                    <a:pt x="312" y="272"/>
                  </a:lnTo>
                  <a:lnTo>
                    <a:pt x="307" y="273"/>
                  </a:lnTo>
                  <a:lnTo>
                    <a:pt x="304" y="275"/>
                  </a:lnTo>
                  <a:lnTo>
                    <a:pt x="299" y="276"/>
                  </a:lnTo>
                  <a:lnTo>
                    <a:pt x="293" y="278"/>
                  </a:lnTo>
                  <a:lnTo>
                    <a:pt x="289" y="279"/>
                  </a:lnTo>
                  <a:lnTo>
                    <a:pt x="286" y="279"/>
                  </a:lnTo>
                  <a:lnTo>
                    <a:pt x="284" y="281"/>
                  </a:lnTo>
                  <a:lnTo>
                    <a:pt x="277" y="282"/>
                  </a:lnTo>
                  <a:lnTo>
                    <a:pt x="272" y="284"/>
                  </a:lnTo>
                  <a:lnTo>
                    <a:pt x="267" y="285"/>
                  </a:lnTo>
                  <a:lnTo>
                    <a:pt x="264" y="287"/>
                  </a:lnTo>
                  <a:lnTo>
                    <a:pt x="260" y="287"/>
                  </a:lnTo>
                  <a:lnTo>
                    <a:pt x="257" y="287"/>
                  </a:lnTo>
                  <a:lnTo>
                    <a:pt x="252" y="288"/>
                  </a:lnTo>
                  <a:lnTo>
                    <a:pt x="246" y="290"/>
                  </a:lnTo>
                  <a:lnTo>
                    <a:pt x="241" y="291"/>
                  </a:lnTo>
                  <a:lnTo>
                    <a:pt x="235" y="291"/>
                  </a:lnTo>
                  <a:lnTo>
                    <a:pt x="231" y="293"/>
                  </a:lnTo>
                  <a:lnTo>
                    <a:pt x="228" y="295"/>
                  </a:lnTo>
                  <a:lnTo>
                    <a:pt x="225" y="295"/>
                  </a:lnTo>
                  <a:lnTo>
                    <a:pt x="222" y="296"/>
                  </a:lnTo>
                  <a:lnTo>
                    <a:pt x="220" y="298"/>
                  </a:lnTo>
                  <a:lnTo>
                    <a:pt x="219" y="298"/>
                  </a:lnTo>
                  <a:lnTo>
                    <a:pt x="217" y="299"/>
                  </a:lnTo>
                  <a:lnTo>
                    <a:pt x="214" y="301"/>
                  </a:lnTo>
                  <a:lnTo>
                    <a:pt x="212" y="302"/>
                  </a:lnTo>
                  <a:lnTo>
                    <a:pt x="211" y="304"/>
                  </a:lnTo>
                  <a:lnTo>
                    <a:pt x="209" y="304"/>
                  </a:lnTo>
                  <a:lnTo>
                    <a:pt x="206" y="307"/>
                  </a:lnTo>
                  <a:lnTo>
                    <a:pt x="203" y="310"/>
                  </a:lnTo>
                  <a:lnTo>
                    <a:pt x="200" y="313"/>
                  </a:lnTo>
                  <a:lnTo>
                    <a:pt x="199" y="314"/>
                  </a:lnTo>
                  <a:lnTo>
                    <a:pt x="196" y="317"/>
                  </a:lnTo>
                  <a:lnTo>
                    <a:pt x="194" y="319"/>
                  </a:lnTo>
                  <a:lnTo>
                    <a:pt x="196" y="320"/>
                  </a:lnTo>
                  <a:lnTo>
                    <a:pt x="197" y="322"/>
                  </a:lnTo>
                  <a:lnTo>
                    <a:pt x="199" y="324"/>
                  </a:lnTo>
                  <a:lnTo>
                    <a:pt x="200" y="325"/>
                  </a:lnTo>
                  <a:lnTo>
                    <a:pt x="202" y="327"/>
                  </a:lnTo>
                  <a:lnTo>
                    <a:pt x="203" y="328"/>
                  </a:lnTo>
                  <a:lnTo>
                    <a:pt x="205" y="328"/>
                  </a:lnTo>
                  <a:lnTo>
                    <a:pt x="205" y="330"/>
                  </a:lnTo>
                  <a:lnTo>
                    <a:pt x="206" y="330"/>
                  </a:lnTo>
                  <a:lnTo>
                    <a:pt x="208" y="331"/>
                  </a:lnTo>
                  <a:lnTo>
                    <a:pt x="208" y="333"/>
                  </a:lnTo>
                  <a:lnTo>
                    <a:pt x="209" y="334"/>
                  </a:lnTo>
                  <a:lnTo>
                    <a:pt x="211" y="336"/>
                  </a:lnTo>
                  <a:lnTo>
                    <a:pt x="212" y="336"/>
                  </a:lnTo>
                  <a:lnTo>
                    <a:pt x="212" y="339"/>
                  </a:lnTo>
                  <a:lnTo>
                    <a:pt x="214" y="340"/>
                  </a:lnTo>
                  <a:lnTo>
                    <a:pt x="214" y="342"/>
                  </a:lnTo>
                  <a:lnTo>
                    <a:pt x="214" y="343"/>
                  </a:lnTo>
                  <a:lnTo>
                    <a:pt x="216" y="345"/>
                  </a:lnTo>
                  <a:lnTo>
                    <a:pt x="217" y="346"/>
                  </a:lnTo>
                  <a:lnTo>
                    <a:pt x="217" y="348"/>
                  </a:lnTo>
                  <a:lnTo>
                    <a:pt x="219" y="349"/>
                  </a:lnTo>
                  <a:lnTo>
                    <a:pt x="219" y="351"/>
                  </a:lnTo>
                  <a:lnTo>
                    <a:pt x="220" y="351"/>
                  </a:lnTo>
                  <a:lnTo>
                    <a:pt x="223" y="353"/>
                  </a:lnTo>
                  <a:lnTo>
                    <a:pt x="225" y="354"/>
                  </a:lnTo>
                  <a:lnTo>
                    <a:pt x="225" y="356"/>
                  </a:lnTo>
                  <a:lnTo>
                    <a:pt x="226" y="356"/>
                  </a:lnTo>
                  <a:lnTo>
                    <a:pt x="228" y="357"/>
                  </a:lnTo>
                  <a:lnTo>
                    <a:pt x="229" y="357"/>
                  </a:lnTo>
                  <a:lnTo>
                    <a:pt x="229" y="359"/>
                  </a:lnTo>
                  <a:lnTo>
                    <a:pt x="231" y="360"/>
                  </a:lnTo>
                  <a:lnTo>
                    <a:pt x="232" y="360"/>
                  </a:lnTo>
                  <a:lnTo>
                    <a:pt x="232" y="362"/>
                  </a:lnTo>
                  <a:lnTo>
                    <a:pt x="234" y="363"/>
                  </a:lnTo>
                  <a:lnTo>
                    <a:pt x="235" y="365"/>
                  </a:lnTo>
                  <a:lnTo>
                    <a:pt x="235" y="366"/>
                  </a:lnTo>
                  <a:lnTo>
                    <a:pt x="237" y="366"/>
                  </a:lnTo>
                  <a:lnTo>
                    <a:pt x="237" y="368"/>
                  </a:lnTo>
                  <a:lnTo>
                    <a:pt x="237" y="369"/>
                  </a:lnTo>
                  <a:lnTo>
                    <a:pt x="238" y="372"/>
                  </a:lnTo>
                  <a:lnTo>
                    <a:pt x="238" y="374"/>
                  </a:lnTo>
                  <a:lnTo>
                    <a:pt x="238" y="375"/>
                  </a:lnTo>
                  <a:lnTo>
                    <a:pt x="238" y="377"/>
                  </a:lnTo>
                  <a:lnTo>
                    <a:pt x="240" y="378"/>
                  </a:lnTo>
                  <a:lnTo>
                    <a:pt x="240" y="380"/>
                  </a:lnTo>
                  <a:lnTo>
                    <a:pt x="240" y="383"/>
                  </a:lnTo>
                  <a:lnTo>
                    <a:pt x="238" y="385"/>
                  </a:lnTo>
                  <a:lnTo>
                    <a:pt x="237" y="386"/>
                  </a:lnTo>
                  <a:lnTo>
                    <a:pt x="235" y="386"/>
                  </a:lnTo>
                  <a:lnTo>
                    <a:pt x="234" y="388"/>
                  </a:lnTo>
                  <a:lnTo>
                    <a:pt x="232" y="389"/>
                  </a:lnTo>
                  <a:lnTo>
                    <a:pt x="231" y="391"/>
                  </a:lnTo>
                  <a:lnTo>
                    <a:pt x="229" y="392"/>
                  </a:lnTo>
                  <a:lnTo>
                    <a:pt x="228" y="392"/>
                  </a:lnTo>
                  <a:lnTo>
                    <a:pt x="226" y="394"/>
                  </a:lnTo>
                  <a:lnTo>
                    <a:pt x="226" y="395"/>
                  </a:lnTo>
                  <a:lnTo>
                    <a:pt x="225" y="397"/>
                  </a:lnTo>
                  <a:lnTo>
                    <a:pt x="223" y="398"/>
                  </a:lnTo>
                  <a:lnTo>
                    <a:pt x="223" y="400"/>
                  </a:lnTo>
                  <a:lnTo>
                    <a:pt x="222" y="401"/>
                  </a:lnTo>
                  <a:lnTo>
                    <a:pt x="222" y="403"/>
                  </a:lnTo>
                  <a:lnTo>
                    <a:pt x="222" y="404"/>
                  </a:lnTo>
                  <a:lnTo>
                    <a:pt x="225" y="409"/>
                  </a:lnTo>
                  <a:lnTo>
                    <a:pt x="226" y="409"/>
                  </a:lnTo>
                  <a:lnTo>
                    <a:pt x="228" y="411"/>
                  </a:lnTo>
                  <a:lnTo>
                    <a:pt x="229" y="412"/>
                  </a:lnTo>
                  <a:lnTo>
                    <a:pt x="231" y="414"/>
                  </a:lnTo>
                  <a:lnTo>
                    <a:pt x="232" y="415"/>
                  </a:lnTo>
                  <a:lnTo>
                    <a:pt x="235" y="415"/>
                  </a:lnTo>
                  <a:lnTo>
                    <a:pt x="237" y="417"/>
                  </a:lnTo>
                  <a:lnTo>
                    <a:pt x="238" y="418"/>
                  </a:lnTo>
                  <a:lnTo>
                    <a:pt x="240" y="418"/>
                  </a:lnTo>
                  <a:lnTo>
                    <a:pt x="241" y="420"/>
                  </a:lnTo>
                  <a:lnTo>
                    <a:pt x="246" y="429"/>
                  </a:lnTo>
                  <a:lnTo>
                    <a:pt x="248" y="430"/>
                  </a:lnTo>
                  <a:lnTo>
                    <a:pt x="249" y="432"/>
                  </a:lnTo>
                  <a:lnTo>
                    <a:pt x="251" y="433"/>
                  </a:lnTo>
                  <a:lnTo>
                    <a:pt x="252" y="436"/>
                  </a:lnTo>
                  <a:lnTo>
                    <a:pt x="252" y="440"/>
                  </a:lnTo>
                  <a:lnTo>
                    <a:pt x="252" y="441"/>
                  </a:lnTo>
                  <a:lnTo>
                    <a:pt x="252" y="443"/>
                  </a:lnTo>
                  <a:lnTo>
                    <a:pt x="252" y="444"/>
                  </a:lnTo>
                  <a:lnTo>
                    <a:pt x="254" y="447"/>
                  </a:lnTo>
                  <a:lnTo>
                    <a:pt x="254" y="449"/>
                  </a:lnTo>
                  <a:lnTo>
                    <a:pt x="254" y="452"/>
                  </a:lnTo>
                  <a:lnTo>
                    <a:pt x="254" y="453"/>
                  </a:lnTo>
                  <a:lnTo>
                    <a:pt x="254" y="455"/>
                  </a:lnTo>
                  <a:lnTo>
                    <a:pt x="254" y="456"/>
                  </a:lnTo>
                  <a:lnTo>
                    <a:pt x="254" y="458"/>
                  </a:lnTo>
                  <a:lnTo>
                    <a:pt x="255" y="458"/>
                  </a:lnTo>
                  <a:lnTo>
                    <a:pt x="254" y="461"/>
                  </a:lnTo>
                  <a:lnTo>
                    <a:pt x="254" y="462"/>
                  </a:lnTo>
                  <a:lnTo>
                    <a:pt x="254" y="464"/>
                  </a:lnTo>
                  <a:lnTo>
                    <a:pt x="254" y="467"/>
                  </a:lnTo>
                  <a:lnTo>
                    <a:pt x="254" y="469"/>
                  </a:lnTo>
                  <a:lnTo>
                    <a:pt x="254" y="470"/>
                  </a:lnTo>
                  <a:lnTo>
                    <a:pt x="254" y="473"/>
                  </a:lnTo>
                  <a:lnTo>
                    <a:pt x="254" y="475"/>
                  </a:lnTo>
                  <a:lnTo>
                    <a:pt x="254" y="476"/>
                  </a:lnTo>
                  <a:lnTo>
                    <a:pt x="254" y="479"/>
                  </a:lnTo>
                  <a:lnTo>
                    <a:pt x="254" y="481"/>
                  </a:lnTo>
                  <a:lnTo>
                    <a:pt x="254" y="484"/>
                  </a:lnTo>
                  <a:lnTo>
                    <a:pt x="254" y="485"/>
                  </a:lnTo>
                  <a:lnTo>
                    <a:pt x="254" y="487"/>
                  </a:lnTo>
                  <a:lnTo>
                    <a:pt x="254" y="488"/>
                  </a:lnTo>
                  <a:lnTo>
                    <a:pt x="254" y="490"/>
                  </a:lnTo>
                  <a:lnTo>
                    <a:pt x="254" y="491"/>
                  </a:lnTo>
                  <a:lnTo>
                    <a:pt x="254" y="493"/>
                  </a:lnTo>
                  <a:lnTo>
                    <a:pt x="254" y="496"/>
                  </a:lnTo>
                  <a:lnTo>
                    <a:pt x="254" y="498"/>
                  </a:lnTo>
                  <a:lnTo>
                    <a:pt x="254" y="499"/>
                  </a:lnTo>
                  <a:lnTo>
                    <a:pt x="252" y="501"/>
                  </a:lnTo>
                  <a:lnTo>
                    <a:pt x="252" y="502"/>
                  </a:lnTo>
                  <a:lnTo>
                    <a:pt x="251" y="504"/>
                  </a:lnTo>
                  <a:lnTo>
                    <a:pt x="249" y="507"/>
                  </a:lnTo>
                  <a:lnTo>
                    <a:pt x="248" y="508"/>
                  </a:lnTo>
                  <a:lnTo>
                    <a:pt x="248" y="510"/>
                  </a:lnTo>
                  <a:lnTo>
                    <a:pt x="246" y="511"/>
                  </a:lnTo>
                  <a:lnTo>
                    <a:pt x="244" y="513"/>
                  </a:lnTo>
                  <a:lnTo>
                    <a:pt x="243" y="514"/>
                  </a:lnTo>
                  <a:lnTo>
                    <a:pt x="243" y="516"/>
                  </a:lnTo>
                  <a:lnTo>
                    <a:pt x="243" y="517"/>
                  </a:lnTo>
                  <a:lnTo>
                    <a:pt x="241" y="520"/>
                  </a:lnTo>
                  <a:lnTo>
                    <a:pt x="241" y="522"/>
                  </a:lnTo>
                  <a:lnTo>
                    <a:pt x="241" y="523"/>
                  </a:lnTo>
                  <a:lnTo>
                    <a:pt x="241" y="525"/>
                  </a:lnTo>
                  <a:lnTo>
                    <a:pt x="241" y="528"/>
                  </a:lnTo>
                  <a:lnTo>
                    <a:pt x="241" y="530"/>
                  </a:lnTo>
                  <a:lnTo>
                    <a:pt x="241" y="531"/>
                  </a:lnTo>
                  <a:lnTo>
                    <a:pt x="243" y="534"/>
                  </a:lnTo>
                  <a:lnTo>
                    <a:pt x="244" y="534"/>
                  </a:lnTo>
                  <a:lnTo>
                    <a:pt x="246" y="536"/>
                  </a:lnTo>
                  <a:lnTo>
                    <a:pt x="248" y="537"/>
                  </a:lnTo>
                  <a:lnTo>
                    <a:pt x="249" y="537"/>
                  </a:lnTo>
                  <a:lnTo>
                    <a:pt x="251" y="539"/>
                  </a:lnTo>
                  <a:lnTo>
                    <a:pt x="252" y="539"/>
                  </a:lnTo>
                  <a:lnTo>
                    <a:pt x="254" y="540"/>
                  </a:lnTo>
                  <a:lnTo>
                    <a:pt x="254" y="542"/>
                  </a:lnTo>
                  <a:lnTo>
                    <a:pt x="255" y="543"/>
                  </a:lnTo>
                  <a:lnTo>
                    <a:pt x="257" y="543"/>
                  </a:lnTo>
                  <a:lnTo>
                    <a:pt x="258" y="545"/>
                  </a:lnTo>
                  <a:lnTo>
                    <a:pt x="258" y="546"/>
                  </a:lnTo>
                  <a:lnTo>
                    <a:pt x="260" y="546"/>
                  </a:lnTo>
                  <a:lnTo>
                    <a:pt x="260" y="548"/>
                  </a:lnTo>
                  <a:lnTo>
                    <a:pt x="261" y="548"/>
                  </a:lnTo>
                  <a:lnTo>
                    <a:pt x="263" y="549"/>
                  </a:lnTo>
                  <a:lnTo>
                    <a:pt x="264" y="549"/>
                  </a:lnTo>
                  <a:lnTo>
                    <a:pt x="264" y="551"/>
                  </a:lnTo>
                  <a:lnTo>
                    <a:pt x="266" y="552"/>
                  </a:lnTo>
                  <a:lnTo>
                    <a:pt x="267" y="552"/>
                  </a:lnTo>
                  <a:lnTo>
                    <a:pt x="269" y="554"/>
                  </a:lnTo>
                  <a:lnTo>
                    <a:pt x="269" y="555"/>
                  </a:lnTo>
                  <a:lnTo>
                    <a:pt x="270" y="555"/>
                  </a:lnTo>
                  <a:lnTo>
                    <a:pt x="272" y="557"/>
                  </a:lnTo>
                  <a:lnTo>
                    <a:pt x="273" y="557"/>
                  </a:lnTo>
                  <a:lnTo>
                    <a:pt x="275" y="557"/>
                  </a:lnTo>
                  <a:lnTo>
                    <a:pt x="277" y="557"/>
                  </a:lnTo>
                  <a:lnTo>
                    <a:pt x="278" y="559"/>
                  </a:lnTo>
                  <a:lnTo>
                    <a:pt x="280" y="559"/>
                  </a:lnTo>
                  <a:lnTo>
                    <a:pt x="281" y="559"/>
                  </a:lnTo>
                  <a:lnTo>
                    <a:pt x="283" y="559"/>
                  </a:lnTo>
                  <a:lnTo>
                    <a:pt x="284" y="559"/>
                  </a:lnTo>
                  <a:lnTo>
                    <a:pt x="286" y="559"/>
                  </a:lnTo>
                  <a:lnTo>
                    <a:pt x="287" y="559"/>
                  </a:lnTo>
                  <a:lnTo>
                    <a:pt x="289" y="559"/>
                  </a:lnTo>
                  <a:lnTo>
                    <a:pt x="290" y="559"/>
                  </a:lnTo>
                  <a:lnTo>
                    <a:pt x="292" y="559"/>
                  </a:lnTo>
                  <a:lnTo>
                    <a:pt x="293" y="559"/>
                  </a:lnTo>
                  <a:lnTo>
                    <a:pt x="295" y="559"/>
                  </a:lnTo>
                  <a:lnTo>
                    <a:pt x="296" y="559"/>
                  </a:lnTo>
                  <a:lnTo>
                    <a:pt x="298" y="557"/>
                  </a:lnTo>
                  <a:lnTo>
                    <a:pt x="299" y="557"/>
                  </a:lnTo>
                  <a:lnTo>
                    <a:pt x="301" y="557"/>
                  </a:lnTo>
                  <a:lnTo>
                    <a:pt x="302" y="557"/>
                  </a:lnTo>
                  <a:lnTo>
                    <a:pt x="304" y="557"/>
                  </a:lnTo>
                  <a:lnTo>
                    <a:pt x="306" y="557"/>
                  </a:lnTo>
                  <a:lnTo>
                    <a:pt x="307" y="557"/>
                  </a:lnTo>
                  <a:lnTo>
                    <a:pt x="309" y="557"/>
                  </a:lnTo>
                  <a:lnTo>
                    <a:pt x="310" y="557"/>
                  </a:lnTo>
                  <a:lnTo>
                    <a:pt x="312" y="557"/>
                  </a:lnTo>
                  <a:lnTo>
                    <a:pt x="313" y="557"/>
                  </a:lnTo>
                  <a:lnTo>
                    <a:pt x="313" y="559"/>
                  </a:lnTo>
                  <a:lnTo>
                    <a:pt x="315" y="559"/>
                  </a:lnTo>
                  <a:lnTo>
                    <a:pt x="315" y="560"/>
                  </a:lnTo>
                  <a:lnTo>
                    <a:pt x="315" y="562"/>
                  </a:lnTo>
                  <a:lnTo>
                    <a:pt x="316" y="563"/>
                  </a:lnTo>
                  <a:lnTo>
                    <a:pt x="316" y="565"/>
                  </a:lnTo>
                  <a:lnTo>
                    <a:pt x="316" y="566"/>
                  </a:lnTo>
                  <a:lnTo>
                    <a:pt x="318" y="566"/>
                  </a:lnTo>
                  <a:lnTo>
                    <a:pt x="318" y="568"/>
                  </a:lnTo>
                  <a:lnTo>
                    <a:pt x="318" y="569"/>
                  </a:lnTo>
                  <a:lnTo>
                    <a:pt x="318" y="571"/>
                  </a:lnTo>
                  <a:lnTo>
                    <a:pt x="318" y="572"/>
                  </a:lnTo>
                  <a:lnTo>
                    <a:pt x="318" y="574"/>
                  </a:lnTo>
                  <a:lnTo>
                    <a:pt x="318" y="575"/>
                  </a:lnTo>
                  <a:lnTo>
                    <a:pt x="318" y="577"/>
                  </a:lnTo>
                  <a:lnTo>
                    <a:pt x="318" y="578"/>
                  </a:lnTo>
                  <a:lnTo>
                    <a:pt x="318" y="580"/>
                  </a:lnTo>
                  <a:lnTo>
                    <a:pt x="316" y="581"/>
                  </a:lnTo>
                  <a:lnTo>
                    <a:pt x="316" y="583"/>
                  </a:lnTo>
                  <a:lnTo>
                    <a:pt x="315" y="583"/>
                  </a:lnTo>
                  <a:lnTo>
                    <a:pt x="315" y="584"/>
                  </a:lnTo>
                  <a:lnTo>
                    <a:pt x="315" y="586"/>
                  </a:lnTo>
                  <a:lnTo>
                    <a:pt x="313" y="588"/>
                  </a:lnTo>
                  <a:lnTo>
                    <a:pt x="312" y="589"/>
                  </a:lnTo>
                  <a:lnTo>
                    <a:pt x="312" y="591"/>
                  </a:lnTo>
                  <a:lnTo>
                    <a:pt x="312" y="592"/>
                  </a:lnTo>
                  <a:lnTo>
                    <a:pt x="312" y="594"/>
                  </a:lnTo>
                  <a:lnTo>
                    <a:pt x="312" y="595"/>
                  </a:lnTo>
                  <a:lnTo>
                    <a:pt x="310" y="597"/>
                  </a:lnTo>
                  <a:lnTo>
                    <a:pt x="310" y="598"/>
                  </a:lnTo>
                  <a:lnTo>
                    <a:pt x="310" y="600"/>
                  </a:lnTo>
                  <a:lnTo>
                    <a:pt x="310" y="601"/>
                  </a:lnTo>
                  <a:lnTo>
                    <a:pt x="309" y="604"/>
                  </a:lnTo>
                  <a:lnTo>
                    <a:pt x="309" y="606"/>
                  </a:lnTo>
                  <a:lnTo>
                    <a:pt x="309" y="607"/>
                  </a:lnTo>
                  <a:lnTo>
                    <a:pt x="309" y="610"/>
                  </a:lnTo>
                  <a:lnTo>
                    <a:pt x="309" y="612"/>
                  </a:lnTo>
                  <a:lnTo>
                    <a:pt x="307" y="612"/>
                  </a:lnTo>
                  <a:lnTo>
                    <a:pt x="307" y="613"/>
                  </a:lnTo>
                  <a:lnTo>
                    <a:pt x="307" y="615"/>
                  </a:lnTo>
                  <a:lnTo>
                    <a:pt x="306" y="617"/>
                  </a:lnTo>
                  <a:lnTo>
                    <a:pt x="306" y="618"/>
                  </a:lnTo>
                  <a:lnTo>
                    <a:pt x="306" y="620"/>
                  </a:lnTo>
                  <a:lnTo>
                    <a:pt x="304" y="621"/>
                  </a:lnTo>
                  <a:lnTo>
                    <a:pt x="304" y="623"/>
                  </a:lnTo>
                  <a:lnTo>
                    <a:pt x="302" y="624"/>
                  </a:lnTo>
                  <a:lnTo>
                    <a:pt x="302" y="626"/>
                  </a:lnTo>
                  <a:lnTo>
                    <a:pt x="302" y="627"/>
                  </a:lnTo>
                  <a:lnTo>
                    <a:pt x="301" y="629"/>
                  </a:lnTo>
                  <a:lnTo>
                    <a:pt x="301" y="630"/>
                  </a:lnTo>
                  <a:lnTo>
                    <a:pt x="299" y="632"/>
                  </a:lnTo>
                  <a:lnTo>
                    <a:pt x="298" y="633"/>
                  </a:lnTo>
                  <a:lnTo>
                    <a:pt x="298" y="635"/>
                  </a:lnTo>
                  <a:lnTo>
                    <a:pt x="296" y="635"/>
                  </a:lnTo>
                  <a:lnTo>
                    <a:pt x="295" y="636"/>
                  </a:lnTo>
                  <a:lnTo>
                    <a:pt x="295" y="638"/>
                  </a:lnTo>
                  <a:lnTo>
                    <a:pt x="295" y="639"/>
                  </a:lnTo>
                  <a:lnTo>
                    <a:pt x="293" y="639"/>
                  </a:lnTo>
                  <a:lnTo>
                    <a:pt x="293" y="641"/>
                  </a:lnTo>
                  <a:lnTo>
                    <a:pt x="292" y="642"/>
                  </a:lnTo>
                  <a:lnTo>
                    <a:pt x="290" y="644"/>
                  </a:lnTo>
                  <a:lnTo>
                    <a:pt x="289" y="646"/>
                  </a:lnTo>
                  <a:lnTo>
                    <a:pt x="287" y="647"/>
                  </a:lnTo>
                  <a:lnTo>
                    <a:pt x="286" y="649"/>
                  </a:lnTo>
                  <a:lnTo>
                    <a:pt x="284" y="650"/>
                  </a:lnTo>
                  <a:lnTo>
                    <a:pt x="283" y="650"/>
                  </a:lnTo>
                  <a:lnTo>
                    <a:pt x="281" y="652"/>
                  </a:lnTo>
                  <a:lnTo>
                    <a:pt x="280" y="653"/>
                  </a:lnTo>
                  <a:lnTo>
                    <a:pt x="278" y="655"/>
                  </a:lnTo>
                  <a:lnTo>
                    <a:pt x="277" y="655"/>
                  </a:lnTo>
                  <a:lnTo>
                    <a:pt x="275" y="656"/>
                  </a:lnTo>
                  <a:lnTo>
                    <a:pt x="273" y="658"/>
                  </a:lnTo>
                  <a:lnTo>
                    <a:pt x="272" y="659"/>
                  </a:lnTo>
                  <a:lnTo>
                    <a:pt x="270" y="661"/>
                  </a:lnTo>
                  <a:lnTo>
                    <a:pt x="269" y="662"/>
                  </a:lnTo>
                  <a:lnTo>
                    <a:pt x="267" y="664"/>
                  </a:lnTo>
                  <a:lnTo>
                    <a:pt x="266" y="664"/>
                  </a:lnTo>
                  <a:lnTo>
                    <a:pt x="264" y="665"/>
                  </a:lnTo>
                  <a:lnTo>
                    <a:pt x="263" y="667"/>
                  </a:lnTo>
                  <a:lnTo>
                    <a:pt x="261" y="668"/>
                  </a:lnTo>
                  <a:lnTo>
                    <a:pt x="260" y="668"/>
                  </a:lnTo>
                  <a:lnTo>
                    <a:pt x="258" y="670"/>
                  </a:lnTo>
                  <a:lnTo>
                    <a:pt x="257" y="670"/>
                  </a:lnTo>
                  <a:lnTo>
                    <a:pt x="255" y="670"/>
                  </a:lnTo>
                  <a:lnTo>
                    <a:pt x="254" y="671"/>
                  </a:lnTo>
                  <a:lnTo>
                    <a:pt x="252" y="671"/>
                  </a:lnTo>
                  <a:lnTo>
                    <a:pt x="251" y="671"/>
                  </a:lnTo>
                  <a:lnTo>
                    <a:pt x="249" y="671"/>
                  </a:lnTo>
                  <a:lnTo>
                    <a:pt x="249" y="673"/>
                  </a:lnTo>
                  <a:lnTo>
                    <a:pt x="248" y="673"/>
                  </a:lnTo>
                  <a:lnTo>
                    <a:pt x="246" y="675"/>
                  </a:lnTo>
                  <a:lnTo>
                    <a:pt x="244" y="675"/>
                  </a:lnTo>
                  <a:lnTo>
                    <a:pt x="243" y="676"/>
                  </a:lnTo>
                  <a:lnTo>
                    <a:pt x="241" y="678"/>
                  </a:lnTo>
                  <a:lnTo>
                    <a:pt x="240" y="679"/>
                  </a:lnTo>
                  <a:lnTo>
                    <a:pt x="238" y="679"/>
                  </a:lnTo>
                  <a:lnTo>
                    <a:pt x="238" y="681"/>
                  </a:lnTo>
                  <a:lnTo>
                    <a:pt x="237" y="682"/>
                  </a:lnTo>
                  <a:lnTo>
                    <a:pt x="235" y="684"/>
                  </a:lnTo>
                  <a:lnTo>
                    <a:pt x="234" y="685"/>
                  </a:lnTo>
                  <a:lnTo>
                    <a:pt x="234" y="687"/>
                  </a:lnTo>
                  <a:lnTo>
                    <a:pt x="232" y="687"/>
                  </a:lnTo>
                  <a:lnTo>
                    <a:pt x="231" y="688"/>
                  </a:lnTo>
                  <a:lnTo>
                    <a:pt x="229" y="688"/>
                  </a:lnTo>
                  <a:lnTo>
                    <a:pt x="229" y="690"/>
                  </a:lnTo>
                  <a:lnTo>
                    <a:pt x="228" y="690"/>
                  </a:lnTo>
                  <a:lnTo>
                    <a:pt x="226" y="690"/>
                  </a:lnTo>
                  <a:lnTo>
                    <a:pt x="225" y="690"/>
                  </a:lnTo>
                  <a:lnTo>
                    <a:pt x="223" y="690"/>
                  </a:lnTo>
                  <a:lnTo>
                    <a:pt x="222" y="690"/>
                  </a:lnTo>
                  <a:lnTo>
                    <a:pt x="219" y="690"/>
                  </a:lnTo>
                  <a:lnTo>
                    <a:pt x="217" y="690"/>
                  </a:lnTo>
                  <a:lnTo>
                    <a:pt x="216" y="690"/>
                  </a:lnTo>
                  <a:lnTo>
                    <a:pt x="214" y="690"/>
                  </a:lnTo>
                  <a:lnTo>
                    <a:pt x="211" y="691"/>
                  </a:lnTo>
                  <a:lnTo>
                    <a:pt x="208" y="691"/>
                  </a:lnTo>
                  <a:lnTo>
                    <a:pt x="206" y="690"/>
                  </a:lnTo>
                  <a:lnTo>
                    <a:pt x="205" y="691"/>
                  </a:lnTo>
                  <a:lnTo>
                    <a:pt x="203" y="690"/>
                  </a:lnTo>
                  <a:lnTo>
                    <a:pt x="202" y="691"/>
                  </a:lnTo>
                  <a:lnTo>
                    <a:pt x="200" y="691"/>
                  </a:lnTo>
                  <a:lnTo>
                    <a:pt x="199" y="693"/>
                  </a:lnTo>
                  <a:lnTo>
                    <a:pt x="197" y="693"/>
                  </a:lnTo>
                  <a:lnTo>
                    <a:pt x="196" y="694"/>
                  </a:lnTo>
                  <a:lnTo>
                    <a:pt x="194" y="696"/>
                  </a:lnTo>
                  <a:lnTo>
                    <a:pt x="193" y="697"/>
                  </a:lnTo>
                  <a:lnTo>
                    <a:pt x="191" y="699"/>
                  </a:lnTo>
                  <a:lnTo>
                    <a:pt x="190" y="700"/>
                  </a:lnTo>
                  <a:lnTo>
                    <a:pt x="188" y="702"/>
                  </a:lnTo>
                  <a:lnTo>
                    <a:pt x="187" y="704"/>
                  </a:lnTo>
                  <a:lnTo>
                    <a:pt x="187" y="705"/>
                  </a:lnTo>
                  <a:lnTo>
                    <a:pt x="185" y="707"/>
                  </a:lnTo>
                  <a:lnTo>
                    <a:pt x="183" y="708"/>
                  </a:lnTo>
                  <a:lnTo>
                    <a:pt x="182" y="710"/>
                  </a:lnTo>
                  <a:lnTo>
                    <a:pt x="180" y="711"/>
                  </a:lnTo>
                  <a:lnTo>
                    <a:pt x="179" y="713"/>
                  </a:lnTo>
                  <a:lnTo>
                    <a:pt x="179" y="716"/>
                  </a:lnTo>
                  <a:lnTo>
                    <a:pt x="179" y="717"/>
                  </a:lnTo>
                  <a:lnTo>
                    <a:pt x="179" y="720"/>
                  </a:lnTo>
                  <a:lnTo>
                    <a:pt x="179" y="722"/>
                  </a:lnTo>
                  <a:lnTo>
                    <a:pt x="179" y="723"/>
                  </a:lnTo>
                  <a:lnTo>
                    <a:pt x="179" y="726"/>
                  </a:lnTo>
                  <a:lnTo>
                    <a:pt x="179" y="728"/>
                  </a:lnTo>
                  <a:lnTo>
                    <a:pt x="177" y="729"/>
                  </a:lnTo>
                  <a:lnTo>
                    <a:pt x="177" y="731"/>
                  </a:lnTo>
                  <a:lnTo>
                    <a:pt x="177" y="734"/>
                  </a:lnTo>
                  <a:lnTo>
                    <a:pt x="177" y="736"/>
                  </a:lnTo>
                  <a:lnTo>
                    <a:pt x="177" y="737"/>
                  </a:lnTo>
                  <a:lnTo>
                    <a:pt x="177" y="739"/>
                  </a:lnTo>
                  <a:lnTo>
                    <a:pt x="177" y="740"/>
                  </a:lnTo>
                  <a:lnTo>
                    <a:pt x="176" y="743"/>
                  </a:lnTo>
                  <a:lnTo>
                    <a:pt x="176" y="745"/>
                  </a:lnTo>
                  <a:lnTo>
                    <a:pt x="176" y="746"/>
                  </a:lnTo>
                  <a:lnTo>
                    <a:pt x="176" y="749"/>
                  </a:lnTo>
                  <a:lnTo>
                    <a:pt x="176" y="751"/>
                  </a:lnTo>
                  <a:lnTo>
                    <a:pt x="176" y="752"/>
                  </a:lnTo>
                  <a:lnTo>
                    <a:pt x="176" y="755"/>
                  </a:lnTo>
                  <a:lnTo>
                    <a:pt x="176" y="757"/>
                  </a:lnTo>
                  <a:lnTo>
                    <a:pt x="176" y="758"/>
                  </a:lnTo>
                  <a:lnTo>
                    <a:pt x="176" y="762"/>
                  </a:lnTo>
                  <a:lnTo>
                    <a:pt x="177" y="763"/>
                  </a:lnTo>
                  <a:lnTo>
                    <a:pt x="177" y="765"/>
                  </a:lnTo>
                  <a:lnTo>
                    <a:pt x="177" y="766"/>
                  </a:lnTo>
                  <a:lnTo>
                    <a:pt x="177" y="768"/>
                  </a:lnTo>
                  <a:lnTo>
                    <a:pt x="177" y="769"/>
                  </a:lnTo>
                  <a:lnTo>
                    <a:pt x="177" y="771"/>
                  </a:lnTo>
                  <a:lnTo>
                    <a:pt x="177" y="774"/>
                  </a:lnTo>
                  <a:lnTo>
                    <a:pt x="177" y="775"/>
                  </a:lnTo>
                  <a:lnTo>
                    <a:pt x="177" y="777"/>
                  </a:lnTo>
                  <a:lnTo>
                    <a:pt x="177" y="778"/>
                  </a:lnTo>
                  <a:lnTo>
                    <a:pt x="177" y="780"/>
                  </a:lnTo>
                  <a:lnTo>
                    <a:pt x="177" y="781"/>
                  </a:lnTo>
                  <a:lnTo>
                    <a:pt x="176" y="783"/>
                  </a:lnTo>
                  <a:lnTo>
                    <a:pt x="176" y="784"/>
                  </a:lnTo>
                  <a:lnTo>
                    <a:pt x="174" y="786"/>
                  </a:lnTo>
                  <a:lnTo>
                    <a:pt x="173" y="787"/>
                  </a:lnTo>
                  <a:lnTo>
                    <a:pt x="173" y="789"/>
                  </a:lnTo>
                  <a:lnTo>
                    <a:pt x="171" y="792"/>
                  </a:lnTo>
                  <a:lnTo>
                    <a:pt x="170" y="792"/>
                  </a:lnTo>
                  <a:lnTo>
                    <a:pt x="170" y="794"/>
                  </a:lnTo>
                  <a:lnTo>
                    <a:pt x="168" y="795"/>
                  </a:lnTo>
                  <a:lnTo>
                    <a:pt x="168" y="797"/>
                  </a:lnTo>
                  <a:lnTo>
                    <a:pt x="167" y="798"/>
                  </a:lnTo>
                  <a:lnTo>
                    <a:pt x="167" y="800"/>
                  </a:lnTo>
                  <a:lnTo>
                    <a:pt x="165" y="801"/>
                  </a:lnTo>
                  <a:lnTo>
                    <a:pt x="164" y="803"/>
                  </a:lnTo>
                  <a:lnTo>
                    <a:pt x="162" y="804"/>
                  </a:lnTo>
                  <a:lnTo>
                    <a:pt x="161" y="806"/>
                  </a:lnTo>
                  <a:lnTo>
                    <a:pt x="159" y="807"/>
                  </a:lnTo>
                  <a:lnTo>
                    <a:pt x="159" y="809"/>
                  </a:lnTo>
                  <a:lnTo>
                    <a:pt x="158" y="809"/>
                  </a:lnTo>
                  <a:lnTo>
                    <a:pt x="156" y="810"/>
                  </a:lnTo>
                  <a:lnTo>
                    <a:pt x="156" y="812"/>
                  </a:lnTo>
                  <a:lnTo>
                    <a:pt x="154" y="813"/>
                  </a:lnTo>
                  <a:lnTo>
                    <a:pt x="153" y="815"/>
                  </a:lnTo>
                  <a:lnTo>
                    <a:pt x="151" y="816"/>
                  </a:lnTo>
                  <a:lnTo>
                    <a:pt x="151" y="818"/>
                  </a:lnTo>
                  <a:lnTo>
                    <a:pt x="150" y="820"/>
                  </a:lnTo>
                  <a:lnTo>
                    <a:pt x="148" y="821"/>
                  </a:lnTo>
                  <a:lnTo>
                    <a:pt x="148" y="823"/>
                  </a:lnTo>
                  <a:lnTo>
                    <a:pt x="148" y="824"/>
                  </a:lnTo>
                  <a:lnTo>
                    <a:pt x="147" y="826"/>
                  </a:lnTo>
                  <a:lnTo>
                    <a:pt x="147" y="827"/>
                  </a:lnTo>
                  <a:lnTo>
                    <a:pt x="147" y="830"/>
                  </a:lnTo>
                  <a:lnTo>
                    <a:pt x="147" y="832"/>
                  </a:lnTo>
                  <a:lnTo>
                    <a:pt x="148" y="835"/>
                  </a:lnTo>
                  <a:lnTo>
                    <a:pt x="148" y="836"/>
                  </a:lnTo>
                  <a:lnTo>
                    <a:pt x="150" y="838"/>
                  </a:lnTo>
                  <a:lnTo>
                    <a:pt x="150" y="839"/>
                  </a:lnTo>
                  <a:lnTo>
                    <a:pt x="151" y="841"/>
                  </a:lnTo>
                  <a:lnTo>
                    <a:pt x="151" y="842"/>
                  </a:lnTo>
                  <a:lnTo>
                    <a:pt x="151" y="844"/>
                  </a:lnTo>
                  <a:lnTo>
                    <a:pt x="153" y="845"/>
                  </a:lnTo>
                  <a:lnTo>
                    <a:pt x="154" y="845"/>
                  </a:lnTo>
                  <a:lnTo>
                    <a:pt x="156" y="847"/>
                  </a:lnTo>
                  <a:lnTo>
                    <a:pt x="158" y="849"/>
                  </a:lnTo>
                  <a:lnTo>
                    <a:pt x="159" y="850"/>
                  </a:lnTo>
                  <a:lnTo>
                    <a:pt x="161" y="850"/>
                  </a:lnTo>
                  <a:lnTo>
                    <a:pt x="162" y="850"/>
                  </a:lnTo>
                  <a:lnTo>
                    <a:pt x="165" y="852"/>
                  </a:lnTo>
                  <a:lnTo>
                    <a:pt x="167" y="853"/>
                  </a:lnTo>
                  <a:lnTo>
                    <a:pt x="167" y="855"/>
                  </a:lnTo>
                  <a:lnTo>
                    <a:pt x="167" y="856"/>
                  </a:lnTo>
                  <a:lnTo>
                    <a:pt x="167" y="859"/>
                  </a:lnTo>
                  <a:lnTo>
                    <a:pt x="165" y="859"/>
                  </a:lnTo>
                  <a:lnTo>
                    <a:pt x="165" y="861"/>
                  </a:lnTo>
                  <a:lnTo>
                    <a:pt x="165" y="862"/>
                  </a:lnTo>
                  <a:lnTo>
                    <a:pt x="164" y="864"/>
                  </a:lnTo>
                  <a:lnTo>
                    <a:pt x="162" y="865"/>
                  </a:lnTo>
                  <a:lnTo>
                    <a:pt x="161" y="867"/>
                  </a:lnTo>
                  <a:lnTo>
                    <a:pt x="159" y="868"/>
                  </a:lnTo>
                  <a:lnTo>
                    <a:pt x="158" y="870"/>
                  </a:lnTo>
                  <a:lnTo>
                    <a:pt x="158" y="871"/>
                  </a:lnTo>
                  <a:lnTo>
                    <a:pt x="156" y="870"/>
                  </a:lnTo>
                  <a:lnTo>
                    <a:pt x="154" y="870"/>
                  </a:lnTo>
                  <a:lnTo>
                    <a:pt x="153" y="870"/>
                  </a:lnTo>
                  <a:lnTo>
                    <a:pt x="153" y="871"/>
                  </a:lnTo>
                  <a:lnTo>
                    <a:pt x="151" y="871"/>
                  </a:lnTo>
                  <a:lnTo>
                    <a:pt x="151" y="873"/>
                  </a:lnTo>
                  <a:lnTo>
                    <a:pt x="150" y="874"/>
                  </a:lnTo>
                  <a:lnTo>
                    <a:pt x="150" y="876"/>
                  </a:lnTo>
                  <a:lnTo>
                    <a:pt x="148" y="878"/>
                  </a:lnTo>
                  <a:lnTo>
                    <a:pt x="147" y="879"/>
                  </a:lnTo>
                  <a:lnTo>
                    <a:pt x="145" y="879"/>
                  </a:lnTo>
                  <a:lnTo>
                    <a:pt x="144" y="879"/>
                  </a:lnTo>
                  <a:lnTo>
                    <a:pt x="142" y="881"/>
                  </a:lnTo>
                  <a:lnTo>
                    <a:pt x="141" y="881"/>
                  </a:lnTo>
                  <a:lnTo>
                    <a:pt x="139" y="882"/>
                  </a:lnTo>
                  <a:lnTo>
                    <a:pt x="139" y="884"/>
                  </a:lnTo>
                  <a:lnTo>
                    <a:pt x="138" y="885"/>
                  </a:lnTo>
                  <a:lnTo>
                    <a:pt x="136" y="887"/>
                  </a:lnTo>
                  <a:lnTo>
                    <a:pt x="136" y="888"/>
                  </a:lnTo>
                  <a:lnTo>
                    <a:pt x="136" y="890"/>
                  </a:lnTo>
                  <a:lnTo>
                    <a:pt x="138" y="890"/>
                  </a:lnTo>
                  <a:lnTo>
                    <a:pt x="139" y="891"/>
                  </a:lnTo>
                  <a:lnTo>
                    <a:pt x="141" y="893"/>
                  </a:lnTo>
                  <a:lnTo>
                    <a:pt x="142" y="893"/>
                  </a:lnTo>
                  <a:lnTo>
                    <a:pt x="142" y="894"/>
                  </a:lnTo>
                  <a:lnTo>
                    <a:pt x="142" y="896"/>
                  </a:lnTo>
                  <a:lnTo>
                    <a:pt x="144" y="897"/>
                  </a:lnTo>
                  <a:lnTo>
                    <a:pt x="144" y="899"/>
                  </a:lnTo>
                  <a:lnTo>
                    <a:pt x="144" y="900"/>
                  </a:lnTo>
                  <a:lnTo>
                    <a:pt x="144" y="902"/>
                  </a:lnTo>
                  <a:lnTo>
                    <a:pt x="142" y="902"/>
                  </a:lnTo>
                  <a:lnTo>
                    <a:pt x="141" y="902"/>
                  </a:lnTo>
                  <a:lnTo>
                    <a:pt x="141" y="900"/>
                  </a:lnTo>
                  <a:lnTo>
                    <a:pt x="139" y="900"/>
                  </a:lnTo>
                  <a:lnTo>
                    <a:pt x="138" y="900"/>
                  </a:lnTo>
                  <a:lnTo>
                    <a:pt x="136" y="900"/>
                  </a:lnTo>
                  <a:lnTo>
                    <a:pt x="136" y="902"/>
                  </a:lnTo>
                  <a:lnTo>
                    <a:pt x="135" y="902"/>
                  </a:lnTo>
                  <a:lnTo>
                    <a:pt x="133" y="903"/>
                  </a:lnTo>
                  <a:lnTo>
                    <a:pt x="132" y="903"/>
                  </a:lnTo>
                  <a:lnTo>
                    <a:pt x="130" y="903"/>
                  </a:lnTo>
                  <a:lnTo>
                    <a:pt x="129" y="903"/>
                  </a:lnTo>
                  <a:lnTo>
                    <a:pt x="127" y="902"/>
                  </a:lnTo>
                  <a:lnTo>
                    <a:pt x="125" y="900"/>
                  </a:lnTo>
                  <a:lnTo>
                    <a:pt x="124" y="902"/>
                  </a:lnTo>
                  <a:lnTo>
                    <a:pt x="122" y="902"/>
                  </a:lnTo>
                  <a:lnTo>
                    <a:pt x="121" y="902"/>
                  </a:lnTo>
                  <a:lnTo>
                    <a:pt x="110" y="914"/>
                  </a:lnTo>
                  <a:lnTo>
                    <a:pt x="107" y="908"/>
                  </a:lnTo>
                  <a:lnTo>
                    <a:pt x="106" y="907"/>
                  </a:lnTo>
                  <a:lnTo>
                    <a:pt x="103" y="905"/>
                  </a:lnTo>
                  <a:lnTo>
                    <a:pt x="96" y="902"/>
                  </a:lnTo>
                  <a:lnTo>
                    <a:pt x="95" y="900"/>
                  </a:lnTo>
                  <a:lnTo>
                    <a:pt x="95" y="897"/>
                  </a:lnTo>
                  <a:lnTo>
                    <a:pt x="96" y="896"/>
                  </a:lnTo>
                  <a:lnTo>
                    <a:pt x="98" y="896"/>
                  </a:lnTo>
                  <a:lnTo>
                    <a:pt x="100" y="896"/>
                  </a:lnTo>
                  <a:lnTo>
                    <a:pt x="100" y="894"/>
                  </a:lnTo>
                  <a:lnTo>
                    <a:pt x="98" y="894"/>
                  </a:lnTo>
                  <a:lnTo>
                    <a:pt x="98" y="896"/>
                  </a:lnTo>
                  <a:lnTo>
                    <a:pt x="95" y="896"/>
                  </a:lnTo>
                  <a:lnTo>
                    <a:pt x="92" y="894"/>
                  </a:lnTo>
                  <a:lnTo>
                    <a:pt x="90" y="893"/>
                  </a:lnTo>
                  <a:lnTo>
                    <a:pt x="90" y="891"/>
                  </a:lnTo>
                  <a:lnTo>
                    <a:pt x="92" y="890"/>
                  </a:lnTo>
                  <a:lnTo>
                    <a:pt x="93" y="890"/>
                  </a:lnTo>
                  <a:lnTo>
                    <a:pt x="92" y="888"/>
                  </a:lnTo>
                  <a:lnTo>
                    <a:pt x="89" y="891"/>
                  </a:lnTo>
                  <a:lnTo>
                    <a:pt x="87" y="891"/>
                  </a:lnTo>
                  <a:lnTo>
                    <a:pt x="86" y="891"/>
                  </a:lnTo>
                  <a:lnTo>
                    <a:pt x="81" y="890"/>
                  </a:lnTo>
                  <a:lnTo>
                    <a:pt x="74" y="884"/>
                  </a:lnTo>
                  <a:lnTo>
                    <a:pt x="72" y="882"/>
                  </a:lnTo>
                  <a:lnTo>
                    <a:pt x="72" y="879"/>
                  </a:lnTo>
                  <a:lnTo>
                    <a:pt x="71" y="879"/>
                  </a:lnTo>
                  <a:lnTo>
                    <a:pt x="71" y="874"/>
                  </a:lnTo>
                  <a:lnTo>
                    <a:pt x="66" y="871"/>
                  </a:lnTo>
                  <a:lnTo>
                    <a:pt x="60" y="868"/>
                  </a:lnTo>
                  <a:lnTo>
                    <a:pt x="60" y="870"/>
                  </a:lnTo>
                  <a:lnTo>
                    <a:pt x="58" y="868"/>
                  </a:lnTo>
                  <a:lnTo>
                    <a:pt x="60" y="867"/>
                  </a:lnTo>
                  <a:lnTo>
                    <a:pt x="60" y="862"/>
                  </a:lnTo>
                  <a:lnTo>
                    <a:pt x="57" y="856"/>
                  </a:lnTo>
                  <a:lnTo>
                    <a:pt x="57" y="852"/>
                  </a:lnTo>
                  <a:lnTo>
                    <a:pt x="57" y="845"/>
                  </a:lnTo>
                  <a:lnTo>
                    <a:pt x="57" y="844"/>
                  </a:lnTo>
                  <a:lnTo>
                    <a:pt x="57" y="842"/>
                  </a:lnTo>
                  <a:lnTo>
                    <a:pt x="55" y="841"/>
                  </a:lnTo>
                  <a:lnTo>
                    <a:pt x="55" y="838"/>
                  </a:lnTo>
                  <a:lnTo>
                    <a:pt x="55" y="835"/>
                  </a:lnTo>
                  <a:lnTo>
                    <a:pt x="54" y="832"/>
                  </a:lnTo>
                  <a:lnTo>
                    <a:pt x="54" y="833"/>
                  </a:lnTo>
                  <a:lnTo>
                    <a:pt x="54" y="835"/>
                  </a:lnTo>
                  <a:lnTo>
                    <a:pt x="55" y="838"/>
                  </a:lnTo>
                  <a:lnTo>
                    <a:pt x="54" y="838"/>
                  </a:lnTo>
                  <a:lnTo>
                    <a:pt x="52" y="836"/>
                  </a:lnTo>
                  <a:lnTo>
                    <a:pt x="52" y="833"/>
                  </a:lnTo>
                  <a:lnTo>
                    <a:pt x="49" y="827"/>
                  </a:lnTo>
                  <a:lnTo>
                    <a:pt x="46" y="824"/>
                  </a:lnTo>
                  <a:lnTo>
                    <a:pt x="46" y="823"/>
                  </a:lnTo>
                  <a:lnTo>
                    <a:pt x="43" y="820"/>
                  </a:lnTo>
                  <a:lnTo>
                    <a:pt x="40" y="818"/>
                  </a:lnTo>
                  <a:lnTo>
                    <a:pt x="37" y="813"/>
                  </a:lnTo>
                  <a:lnTo>
                    <a:pt x="29" y="806"/>
                  </a:lnTo>
                  <a:lnTo>
                    <a:pt x="28" y="801"/>
                  </a:lnTo>
                  <a:lnTo>
                    <a:pt x="22" y="797"/>
                  </a:lnTo>
                  <a:lnTo>
                    <a:pt x="20" y="797"/>
                  </a:lnTo>
                  <a:lnTo>
                    <a:pt x="19" y="794"/>
                  </a:lnTo>
                  <a:lnTo>
                    <a:pt x="16" y="794"/>
                  </a:lnTo>
                  <a:lnTo>
                    <a:pt x="16" y="795"/>
                  </a:lnTo>
                  <a:lnTo>
                    <a:pt x="13" y="795"/>
                  </a:lnTo>
                  <a:lnTo>
                    <a:pt x="13" y="794"/>
                  </a:lnTo>
                  <a:lnTo>
                    <a:pt x="13" y="792"/>
                  </a:lnTo>
                  <a:lnTo>
                    <a:pt x="11" y="791"/>
                  </a:lnTo>
                  <a:lnTo>
                    <a:pt x="11" y="789"/>
                  </a:lnTo>
                  <a:lnTo>
                    <a:pt x="11" y="786"/>
                  </a:lnTo>
                  <a:lnTo>
                    <a:pt x="10" y="783"/>
                  </a:lnTo>
                  <a:lnTo>
                    <a:pt x="10" y="781"/>
                  </a:lnTo>
                  <a:lnTo>
                    <a:pt x="10" y="778"/>
                  </a:lnTo>
                  <a:lnTo>
                    <a:pt x="10" y="772"/>
                  </a:lnTo>
                  <a:lnTo>
                    <a:pt x="11" y="772"/>
                  </a:lnTo>
                  <a:lnTo>
                    <a:pt x="11" y="769"/>
                  </a:lnTo>
                  <a:lnTo>
                    <a:pt x="11" y="762"/>
                  </a:lnTo>
                  <a:lnTo>
                    <a:pt x="13" y="760"/>
                  </a:lnTo>
                  <a:lnTo>
                    <a:pt x="13" y="752"/>
                  </a:lnTo>
                  <a:lnTo>
                    <a:pt x="11" y="751"/>
                  </a:lnTo>
                  <a:lnTo>
                    <a:pt x="11" y="748"/>
                  </a:lnTo>
                  <a:lnTo>
                    <a:pt x="10" y="746"/>
                  </a:lnTo>
                  <a:lnTo>
                    <a:pt x="6" y="742"/>
                  </a:lnTo>
                  <a:lnTo>
                    <a:pt x="0" y="737"/>
                  </a:lnTo>
                  <a:lnTo>
                    <a:pt x="0" y="733"/>
                  </a:lnTo>
                  <a:lnTo>
                    <a:pt x="0" y="731"/>
                  </a:lnTo>
                  <a:lnTo>
                    <a:pt x="0" y="729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20">
              <a:extLst>
                <a:ext uri="{FF2B5EF4-FFF2-40B4-BE49-F238E27FC236}">
                  <a16:creationId xmlns:a16="http://schemas.microsoft.com/office/drawing/2014/main" id="{36B5DB32-DDB8-47CA-BCA8-D1867A8A4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1581"/>
              <a:ext cx="626" cy="805"/>
            </a:xfrm>
            <a:custGeom>
              <a:avLst/>
              <a:gdLst>
                <a:gd name="T0" fmla="*/ 420 w 626"/>
                <a:gd name="T1" fmla="*/ 787 h 805"/>
                <a:gd name="T2" fmla="*/ 395 w 626"/>
                <a:gd name="T3" fmla="*/ 766 h 805"/>
                <a:gd name="T4" fmla="*/ 368 w 626"/>
                <a:gd name="T5" fmla="*/ 754 h 805"/>
                <a:gd name="T6" fmla="*/ 351 w 626"/>
                <a:gd name="T7" fmla="*/ 746 h 805"/>
                <a:gd name="T8" fmla="*/ 340 w 626"/>
                <a:gd name="T9" fmla="*/ 732 h 805"/>
                <a:gd name="T10" fmla="*/ 327 w 626"/>
                <a:gd name="T11" fmla="*/ 708 h 805"/>
                <a:gd name="T12" fmla="*/ 317 w 626"/>
                <a:gd name="T13" fmla="*/ 685 h 805"/>
                <a:gd name="T14" fmla="*/ 301 w 626"/>
                <a:gd name="T15" fmla="*/ 667 h 805"/>
                <a:gd name="T16" fmla="*/ 284 w 626"/>
                <a:gd name="T17" fmla="*/ 644 h 805"/>
                <a:gd name="T18" fmla="*/ 275 w 626"/>
                <a:gd name="T19" fmla="*/ 624 h 805"/>
                <a:gd name="T20" fmla="*/ 244 w 626"/>
                <a:gd name="T21" fmla="*/ 590 h 805"/>
                <a:gd name="T22" fmla="*/ 212 w 626"/>
                <a:gd name="T23" fmla="*/ 566 h 805"/>
                <a:gd name="T24" fmla="*/ 191 w 626"/>
                <a:gd name="T25" fmla="*/ 557 h 805"/>
                <a:gd name="T26" fmla="*/ 171 w 626"/>
                <a:gd name="T27" fmla="*/ 552 h 805"/>
                <a:gd name="T28" fmla="*/ 133 w 626"/>
                <a:gd name="T29" fmla="*/ 535 h 805"/>
                <a:gd name="T30" fmla="*/ 98 w 626"/>
                <a:gd name="T31" fmla="*/ 535 h 805"/>
                <a:gd name="T32" fmla="*/ 75 w 626"/>
                <a:gd name="T33" fmla="*/ 549 h 805"/>
                <a:gd name="T34" fmla="*/ 85 w 626"/>
                <a:gd name="T35" fmla="*/ 560 h 805"/>
                <a:gd name="T36" fmla="*/ 82 w 626"/>
                <a:gd name="T37" fmla="*/ 574 h 805"/>
                <a:gd name="T38" fmla="*/ 76 w 626"/>
                <a:gd name="T39" fmla="*/ 574 h 805"/>
                <a:gd name="T40" fmla="*/ 75 w 626"/>
                <a:gd name="T41" fmla="*/ 580 h 805"/>
                <a:gd name="T42" fmla="*/ 84 w 626"/>
                <a:gd name="T43" fmla="*/ 583 h 805"/>
                <a:gd name="T44" fmla="*/ 73 w 626"/>
                <a:gd name="T45" fmla="*/ 603 h 805"/>
                <a:gd name="T46" fmla="*/ 63 w 626"/>
                <a:gd name="T47" fmla="*/ 589 h 805"/>
                <a:gd name="T48" fmla="*/ 47 w 626"/>
                <a:gd name="T49" fmla="*/ 583 h 805"/>
                <a:gd name="T50" fmla="*/ 44 w 626"/>
                <a:gd name="T51" fmla="*/ 574 h 805"/>
                <a:gd name="T52" fmla="*/ 37 w 626"/>
                <a:gd name="T53" fmla="*/ 564 h 805"/>
                <a:gd name="T54" fmla="*/ 28 w 626"/>
                <a:gd name="T55" fmla="*/ 551 h 805"/>
                <a:gd name="T56" fmla="*/ 9 w 626"/>
                <a:gd name="T57" fmla="*/ 534 h 805"/>
                <a:gd name="T58" fmla="*/ 8 w 626"/>
                <a:gd name="T59" fmla="*/ 528 h 805"/>
                <a:gd name="T60" fmla="*/ 24 w 626"/>
                <a:gd name="T61" fmla="*/ 520 h 805"/>
                <a:gd name="T62" fmla="*/ 43 w 626"/>
                <a:gd name="T63" fmla="*/ 516 h 805"/>
                <a:gd name="T64" fmla="*/ 63 w 626"/>
                <a:gd name="T65" fmla="*/ 512 h 805"/>
                <a:gd name="T66" fmla="*/ 85 w 626"/>
                <a:gd name="T67" fmla="*/ 505 h 805"/>
                <a:gd name="T68" fmla="*/ 102 w 626"/>
                <a:gd name="T69" fmla="*/ 500 h 805"/>
                <a:gd name="T70" fmla="*/ 122 w 626"/>
                <a:gd name="T71" fmla="*/ 490 h 805"/>
                <a:gd name="T72" fmla="*/ 150 w 626"/>
                <a:gd name="T73" fmla="*/ 479 h 805"/>
                <a:gd name="T74" fmla="*/ 172 w 626"/>
                <a:gd name="T75" fmla="*/ 468 h 805"/>
                <a:gd name="T76" fmla="*/ 206 w 626"/>
                <a:gd name="T77" fmla="*/ 454 h 805"/>
                <a:gd name="T78" fmla="*/ 226 w 626"/>
                <a:gd name="T79" fmla="*/ 445 h 805"/>
                <a:gd name="T80" fmla="*/ 270 w 626"/>
                <a:gd name="T81" fmla="*/ 422 h 805"/>
                <a:gd name="T82" fmla="*/ 302 w 626"/>
                <a:gd name="T83" fmla="*/ 403 h 805"/>
                <a:gd name="T84" fmla="*/ 310 w 626"/>
                <a:gd name="T85" fmla="*/ 383 h 805"/>
                <a:gd name="T86" fmla="*/ 340 w 626"/>
                <a:gd name="T87" fmla="*/ 346 h 805"/>
                <a:gd name="T88" fmla="*/ 375 w 626"/>
                <a:gd name="T89" fmla="*/ 306 h 805"/>
                <a:gd name="T90" fmla="*/ 410 w 626"/>
                <a:gd name="T91" fmla="*/ 267 h 805"/>
                <a:gd name="T92" fmla="*/ 446 w 626"/>
                <a:gd name="T93" fmla="*/ 222 h 805"/>
                <a:gd name="T94" fmla="*/ 473 w 626"/>
                <a:gd name="T95" fmla="*/ 189 h 805"/>
                <a:gd name="T96" fmla="*/ 488 w 626"/>
                <a:gd name="T97" fmla="*/ 166 h 805"/>
                <a:gd name="T98" fmla="*/ 508 w 626"/>
                <a:gd name="T99" fmla="*/ 139 h 805"/>
                <a:gd name="T100" fmla="*/ 523 w 626"/>
                <a:gd name="T101" fmla="*/ 116 h 805"/>
                <a:gd name="T102" fmla="*/ 543 w 626"/>
                <a:gd name="T103" fmla="*/ 82 h 805"/>
                <a:gd name="T104" fmla="*/ 562 w 626"/>
                <a:gd name="T105" fmla="*/ 55 h 805"/>
                <a:gd name="T106" fmla="*/ 571 w 626"/>
                <a:gd name="T107" fmla="*/ 36 h 805"/>
                <a:gd name="T108" fmla="*/ 586 w 626"/>
                <a:gd name="T109" fmla="*/ 12 h 805"/>
                <a:gd name="T110" fmla="*/ 624 w 626"/>
                <a:gd name="T111" fmla="*/ 19 h 805"/>
                <a:gd name="T112" fmla="*/ 616 w 626"/>
                <a:gd name="T113" fmla="*/ 41 h 805"/>
                <a:gd name="T114" fmla="*/ 598 w 626"/>
                <a:gd name="T115" fmla="*/ 73 h 805"/>
                <a:gd name="T116" fmla="*/ 584 w 626"/>
                <a:gd name="T117" fmla="*/ 113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6" h="805">
                  <a:moveTo>
                    <a:pt x="433" y="805"/>
                  </a:moveTo>
                  <a:lnTo>
                    <a:pt x="432" y="802"/>
                  </a:lnTo>
                  <a:lnTo>
                    <a:pt x="430" y="802"/>
                  </a:lnTo>
                  <a:lnTo>
                    <a:pt x="430" y="799"/>
                  </a:lnTo>
                  <a:lnTo>
                    <a:pt x="429" y="799"/>
                  </a:lnTo>
                  <a:lnTo>
                    <a:pt x="427" y="798"/>
                  </a:lnTo>
                  <a:lnTo>
                    <a:pt x="424" y="795"/>
                  </a:lnTo>
                  <a:lnTo>
                    <a:pt x="423" y="793"/>
                  </a:lnTo>
                  <a:lnTo>
                    <a:pt x="420" y="787"/>
                  </a:lnTo>
                  <a:lnTo>
                    <a:pt x="417" y="784"/>
                  </a:lnTo>
                  <a:lnTo>
                    <a:pt x="417" y="783"/>
                  </a:lnTo>
                  <a:lnTo>
                    <a:pt x="414" y="783"/>
                  </a:lnTo>
                  <a:lnTo>
                    <a:pt x="409" y="778"/>
                  </a:lnTo>
                  <a:lnTo>
                    <a:pt x="407" y="775"/>
                  </a:lnTo>
                  <a:lnTo>
                    <a:pt x="404" y="776"/>
                  </a:lnTo>
                  <a:lnTo>
                    <a:pt x="397" y="769"/>
                  </a:lnTo>
                  <a:lnTo>
                    <a:pt x="397" y="767"/>
                  </a:lnTo>
                  <a:lnTo>
                    <a:pt x="395" y="766"/>
                  </a:lnTo>
                  <a:lnTo>
                    <a:pt x="391" y="761"/>
                  </a:lnTo>
                  <a:lnTo>
                    <a:pt x="386" y="758"/>
                  </a:lnTo>
                  <a:lnTo>
                    <a:pt x="385" y="758"/>
                  </a:lnTo>
                  <a:lnTo>
                    <a:pt x="383" y="760"/>
                  </a:lnTo>
                  <a:lnTo>
                    <a:pt x="381" y="760"/>
                  </a:lnTo>
                  <a:lnTo>
                    <a:pt x="378" y="757"/>
                  </a:lnTo>
                  <a:lnTo>
                    <a:pt x="375" y="757"/>
                  </a:lnTo>
                  <a:lnTo>
                    <a:pt x="371" y="752"/>
                  </a:lnTo>
                  <a:lnTo>
                    <a:pt x="368" y="754"/>
                  </a:lnTo>
                  <a:lnTo>
                    <a:pt x="366" y="754"/>
                  </a:lnTo>
                  <a:lnTo>
                    <a:pt x="365" y="752"/>
                  </a:lnTo>
                  <a:lnTo>
                    <a:pt x="362" y="751"/>
                  </a:lnTo>
                  <a:lnTo>
                    <a:pt x="360" y="751"/>
                  </a:lnTo>
                  <a:lnTo>
                    <a:pt x="357" y="751"/>
                  </a:lnTo>
                  <a:lnTo>
                    <a:pt x="356" y="751"/>
                  </a:lnTo>
                  <a:lnTo>
                    <a:pt x="353" y="749"/>
                  </a:lnTo>
                  <a:lnTo>
                    <a:pt x="351" y="747"/>
                  </a:lnTo>
                  <a:lnTo>
                    <a:pt x="351" y="746"/>
                  </a:lnTo>
                  <a:lnTo>
                    <a:pt x="351" y="744"/>
                  </a:lnTo>
                  <a:lnTo>
                    <a:pt x="351" y="743"/>
                  </a:lnTo>
                  <a:lnTo>
                    <a:pt x="349" y="743"/>
                  </a:lnTo>
                  <a:lnTo>
                    <a:pt x="349" y="740"/>
                  </a:lnTo>
                  <a:lnTo>
                    <a:pt x="348" y="737"/>
                  </a:lnTo>
                  <a:lnTo>
                    <a:pt x="348" y="735"/>
                  </a:lnTo>
                  <a:lnTo>
                    <a:pt x="343" y="732"/>
                  </a:lnTo>
                  <a:lnTo>
                    <a:pt x="342" y="732"/>
                  </a:lnTo>
                  <a:lnTo>
                    <a:pt x="340" y="732"/>
                  </a:lnTo>
                  <a:lnTo>
                    <a:pt x="339" y="731"/>
                  </a:lnTo>
                  <a:lnTo>
                    <a:pt x="339" y="729"/>
                  </a:lnTo>
                  <a:lnTo>
                    <a:pt x="334" y="726"/>
                  </a:lnTo>
                  <a:lnTo>
                    <a:pt x="334" y="723"/>
                  </a:lnTo>
                  <a:lnTo>
                    <a:pt x="330" y="718"/>
                  </a:lnTo>
                  <a:lnTo>
                    <a:pt x="328" y="715"/>
                  </a:lnTo>
                  <a:lnTo>
                    <a:pt x="328" y="714"/>
                  </a:lnTo>
                  <a:lnTo>
                    <a:pt x="327" y="709"/>
                  </a:lnTo>
                  <a:lnTo>
                    <a:pt x="327" y="708"/>
                  </a:lnTo>
                  <a:lnTo>
                    <a:pt x="325" y="706"/>
                  </a:lnTo>
                  <a:lnTo>
                    <a:pt x="325" y="705"/>
                  </a:lnTo>
                  <a:lnTo>
                    <a:pt x="325" y="703"/>
                  </a:lnTo>
                  <a:lnTo>
                    <a:pt x="325" y="702"/>
                  </a:lnTo>
                  <a:lnTo>
                    <a:pt x="322" y="699"/>
                  </a:lnTo>
                  <a:lnTo>
                    <a:pt x="322" y="697"/>
                  </a:lnTo>
                  <a:lnTo>
                    <a:pt x="320" y="694"/>
                  </a:lnTo>
                  <a:lnTo>
                    <a:pt x="319" y="689"/>
                  </a:lnTo>
                  <a:lnTo>
                    <a:pt x="317" y="685"/>
                  </a:lnTo>
                  <a:lnTo>
                    <a:pt x="316" y="683"/>
                  </a:lnTo>
                  <a:lnTo>
                    <a:pt x="316" y="682"/>
                  </a:lnTo>
                  <a:lnTo>
                    <a:pt x="314" y="680"/>
                  </a:lnTo>
                  <a:lnTo>
                    <a:pt x="314" y="679"/>
                  </a:lnTo>
                  <a:lnTo>
                    <a:pt x="311" y="676"/>
                  </a:lnTo>
                  <a:lnTo>
                    <a:pt x="311" y="674"/>
                  </a:lnTo>
                  <a:lnTo>
                    <a:pt x="308" y="671"/>
                  </a:lnTo>
                  <a:lnTo>
                    <a:pt x="302" y="668"/>
                  </a:lnTo>
                  <a:lnTo>
                    <a:pt x="301" y="667"/>
                  </a:lnTo>
                  <a:lnTo>
                    <a:pt x="296" y="664"/>
                  </a:lnTo>
                  <a:lnTo>
                    <a:pt x="295" y="664"/>
                  </a:lnTo>
                  <a:lnTo>
                    <a:pt x="293" y="659"/>
                  </a:lnTo>
                  <a:lnTo>
                    <a:pt x="290" y="656"/>
                  </a:lnTo>
                  <a:lnTo>
                    <a:pt x="288" y="653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5" y="647"/>
                  </a:lnTo>
                  <a:lnTo>
                    <a:pt x="284" y="644"/>
                  </a:lnTo>
                  <a:lnTo>
                    <a:pt x="284" y="641"/>
                  </a:lnTo>
                  <a:lnTo>
                    <a:pt x="284" y="639"/>
                  </a:lnTo>
                  <a:lnTo>
                    <a:pt x="282" y="638"/>
                  </a:lnTo>
                  <a:lnTo>
                    <a:pt x="282" y="636"/>
                  </a:lnTo>
                  <a:lnTo>
                    <a:pt x="279" y="631"/>
                  </a:lnTo>
                  <a:lnTo>
                    <a:pt x="278" y="630"/>
                  </a:lnTo>
                  <a:lnTo>
                    <a:pt x="276" y="627"/>
                  </a:lnTo>
                  <a:lnTo>
                    <a:pt x="276" y="625"/>
                  </a:lnTo>
                  <a:lnTo>
                    <a:pt x="275" y="624"/>
                  </a:lnTo>
                  <a:lnTo>
                    <a:pt x="272" y="621"/>
                  </a:lnTo>
                  <a:lnTo>
                    <a:pt x="272" y="619"/>
                  </a:lnTo>
                  <a:lnTo>
                    <a:pt x="269" y="616"/>
                  </a:lnTo>
                  <a:lnTo>
                    <a:pt x="264" y="612"/>
                  </a:lnTo>
                  <a:lnTo>
                    <a:pt x="264" y="610"/>
                  </a:lnTo>
                  <a:lnTo>
                    <a:pt x="256" y="603"/>
                  </a:lnTo>
                  <a:lnTo>
                    <a:pt x="252" y="598"/>
                  </a:lnTo>
                  <a:lnTo>
                    <a:pt x="249" y="595"/>
                  </a:lnTo>
                  <a:lnTo>
                    <a:pt x="244" y="590"/>
                  </a:lnTo>
                  <a:lnTo>
                    <a:pt x="243" y="590"/>
                  </a:lnTo>
                  <a:lnTo>
                    <a:pt x="241" y="587"/>
                  </a:lnTo>
                  <a:lnTo>
                    <a:pt x="240" y="587"/>
                  </a:lnTo>
                  <a:lnTo>
                    <a:pt x="232" y="580"/>
                  </a:lnTo>
                  <a:lnTo>
                    <a:pt x="230" y="580"/>
                  </a:lnTo>
                  <a:lnTo>
                    <a:pt x="227" y="578"/>
                  </a:lnTo>
                  <a:lnTo>
                    <a:pt x="226" y="577"/>
                  </a:lnTo>
                  <a:lnTo>
                    <a:pt x="220" y="574"/>
                  </a:lnTo>
                  <a:lnTo>
                    <a:pt x="212" y="566"/>
                  </a:lnTo>
                  <a:lnTo>
                    <a:pt x="211" y="564"/>
                  </a:lnTo>
                  <a:lnTo>
                    <a:pt x="208" y="564"/>
                  </a:lnTo>
                  <a:lnTo>
                    <a:pt x="201" y="561"/>
                  </a:lnTo>
                  <a:lnTo>
                    <a:pt x="198" y="560"/>
                  </a:lnTo>
                  <a:lnTo>
                    <a:pt x="197" y="558"/>
                  </a:lnTo>
                  <a:lnTo>
                    <a:pt x="195" y="558"/>
                  </a:lnTo>
                  <a:lnTo>
                    <a:pt x="192" y="558"/>
                  </a:lnTo>
                  <a:lnTo>
                    <a:pt x="192" y="557"/>
                  </a:lnTo>
                  <a:lnTo>
                    <a:pt x="191" y="557"/>
                  </a:lnTo>
                  <a:lnTo>
                    <a:pt x="188" y="555"/>
                  </a:lnTo>
                  <a:lnTo>
                    <a:pt x="185" y="555"/>
                  </a:lnTo>
                  <a:lnTo>
                    <a:pt x="183" y="557"/>
                  </a:lnTo>
                  <a:lnTo>
                    <a:pt x="180" y="557"/>
                  </a:lnTo>
                  <a:lnTo>
                    <a:pt x="177" y="555"/>
                  </a:lnTo>
                  <a:lnTo>
                    <a:pt x="174" y="554"/>
                  </a:lnTo>
                  <a:lnTo>
                    <a:pt x="172" y="554"/>
                  </a:lnTo>
                  <a:lnTo>
                    <a:pt x="172" y="552"/>
                  </a:lnTo>
                  <a:lnTo>
                    <a:pt x="171" y="552"/>
                  </a:lnTo>
                  <a:lnTo>
                    <a:pt x="168" y="551"/>
                  </a:lnTo>
                  <a:lnTo>
                    <a:pt x="166" y="551"/>
                  </a:lnTo>
                  <a:lnTo>
                    <a:pt x="163" y="549"/>
                  </a:lnTo>
                  <a:lnTo>
                    <a:pt x="154" y="545"/>
                  </a:lnTo>
                  <a:lnTo>
                    <a:pt x="153" y="545"/>
                  </a:lnTo>
                  <a:lnTo>
                    <a:pt x="143" y="540"/>
                  </a:lnTo>
                  <a:lnTo>
                    <a:pt x="137" y="537"/>
                  </a:lnTo>
                  <a:lnTo>
                    <a:pt x="133" y="537"/>
                  </a:lnTo>
                  <a:lnTo>
                    <a:pt x="133" y="535"/>
                  </a:lnTo>
                  <a:lnTo>
                    <a:pt x="130" y="535"/>
                  </a:lnTo>
                  <a:lnTo>
                    <a:pt x="127" y="535"/>
                  </a:lnTo>
                  <a:lnTo>
                    <a:pt x="122" y="535"/>
                  </a:lnTo>
                  <a:lnTo>
                    <a:pt x="122" y="534"/>
                  </a:lnTo>
                  <a:lnTo>
                    <a:pt x="108" y="534"/>
                  </a:lnTo>
                  <a:lnTo>
                    <a:pt x="108" y="535"/>
                  </a:lnTo>
                  <a:lnTo>
                    <a:pt x="102" y="535"/>
                  </a:lnTo>
                  <a:lnTo>
                    <a:pt x="101" y="535"/>
                  </a:lnTo>
                  <a:lnTo>
                    <a:pt x="98" y="535"/>
                  </a:lnTo>
                  <a:lnTo>
                    <a:pt x="98" y="537"/>
                  </a:lnTo>
                  <a:lnTo>
                    <a:pt x="95" y="537"/>
                  </a:lnTo>
                  <a:lnTo>
                    <a:pt x="92" y="537"/>
                  </a:lnTo>
                  <a:lnTo>
                    <a:pt x="92" y="538"/>
                  </a:lnTo>
                  <a:lnTo>
                    <a:pt x="87" y="538"/>
                  </a:lnTo>
                  <a:lnTo>
                    <a:pt x="84" y="540"/>
                  </a:lnTo>
                  <a:lnTo>
                    <a:pt x="82" y="541"/>
                  </a:lnTo>
                  <a:lnTo>
                    <a:pt x="76" y="546"/>
                  </a:lnTo>
                  <a:lnTo>
                    <a:pt x="75" y="549"/>
                  </a:lnTo>
                  <a:lnTo>
                    <a:pt x="75" y="551"/>
                  </a:lnTo>
                  <a:lnTo>
                    <a:pt x="75" y="552"/>
                  </a:lnTo>
                  <a:lnTo>
                    <a:pt x="75" y="554"/>
                  </a:lnTo>
                  <a:lnTo>
                    <a:pt x="75" y="555"/>
                  </a:lnTo>
                  <a:lnTo>
                    <a:pt x="78" y="558"/>
                  </a:lnTo>
                  <a:lnTo>
                    <a:pt x="79" y="557"/>
                  </a:lnTo>
                  <a:lnTo>
                    <a:pt x="82" y="558"/>
                  </a:lnTo>
                  <a:lnTo>
                    <a:pt x="84" y="558"/>
                  </a:lnTo>
                  <a:lnTo>
                    <a:pt x="85" y="560"/>
                  </a:lnTo>
                  <a:lnTo>
                    <a:pt x="85" y="563"/>
                  </a:lnTo>
                  <a:lnTo>
                    <a:pt x="82" y="564"/>
                  </a:lnTo>
                  <a:lnTo>
                    <a:pt x="81" y="566"/>
                  </a:lnTo>
                  <a:lnTo>
                    <a:pt x="79" y="567"/>
                  </a:lnTo>
                  <a:lnTo>
                    <a:pt x="78" y="569"/>
                  </a:lnTo>
                  <a:lnTo>
                    <a:pt x="79" y="570"/>
                  </a:lnTo>
                  <a:lnTo>
                    <a:pt x="81" y="570"/>
                  </a:lnTo>
                  <a:lnTo>
                    <a:pt x="82" y="572"/>
                  </a:lnTo>
                  <a:lnTo>
                    <a:pt x="82" y="574"/>
                  </a:lnTo>
                  <a:lnTo>
                    <a:pt x="84" y="575"/>
                  </a:lnTo>
                  <a:lnTo>
                    <a:pt x="84" y="577"/>
                  </a:lnTo>
                  <a:lnTo>
                    <a:pt x="82" y="578"/>
                  </a:lnTo>
                  <a:lnTo>
                    <a:pt x="81" y="578"/>
                  </a:lnTo>
                  <a:lnTo>
                    <a:pt x="81" y="575"/>
                  </a:lnTo>
                  <a:lnTo>
                    <a:pt x="79" y="574"/>
                  </a:lnTo>
                  <a:lnTo>
                    <a:pt x="79" y="575"/>
                  </a:lnTo>
                  <a:lnTo>
                    <a:pt x="76" y="572"/>
                  </a:lnTo>
                  <a:lnTo>
                    <a:pt x="76" y="574"/>
                  </a:lnTo>
                  <a:lnTo>
                    <a:pt x="75" y="572"/>
                  </a:lnTo>
                  <a:lnTo>
                    <a:pt x="73" y="574"/>
                  </a:lnTo>
                  <a:lnTo>
                    <a:pt x="73" y="572"/>
                  </a:lnTo>
                  <a:lnTo>
                    <a:pt x="72" y="574"/>
                  </a:lnTo>
                  <a:lnTo>
                    <a:pt x="72" y="575"/>
                  </a:lnTo>
                  <a:lnTo>
                    <a:pt x="75" y="575"/>
                  </a:lnTo>
                  <a:lnTo>
                    <a:pt x="73" y="577"/>
                  </a:lnTo>
                  <a:lnTo>
                    <a:pt x="75" y="578"/>
                  </a:lnTo>
                  <a:lnTo>
                    <a:pt x="75" y="580"/>
                  </a:lnTo>
                  <a:lnTo>
                    <a:pt x="76" y="580"/>
                  </a:lnTo>
                  <a:lnTo>
                    <a:pt x="78" y="580"/>
                  </a:lnTo>
                  <a:lnTo>
                    <a:pt x="78" y="581"/>
                  </a:lnTo>
                  <a:lnTo>
                    <a:pt x="79" y="581"/>
                  </a:lnTo>
                  <a:lnTo>
                    <a:pt x="79" y="580"/>
                  </a:lnTo>
                  <a:lnTo>
                    <a:pt x="79" y="581"/>
                  </a:lnTo>
                  <a:lnTo>
                    <a:pt x="82" y="580"/>
                  </a:lnTo>
                  <a:lnTo>
                    <a:pt x="84" y="581"/>
                  </a:lnTo>
                  <a:lnTo>
                    <a:pt x="84" y="583"/>
                  </a:lnTo>
                  <a:lnTo>
                    <a:pt x="82" y="586"/>
                  </a:lnTo>
                  <a:lnTo>
                    <a:pt x="79" y="587"/>
                  </a:lnTo>
                  <a:lnTo>
                    <a:pt x="75" y="590"/>
                  </a:lnTo>
                  <a:lnTo>
                    <a:pt x="73" y="592"/>
                  </a:lnTo>
                  <a:lnTo>
                    <a:pt x="73" y="595"/>
                  </a:lnTo>
                  <a:lnTo>
                    <a:pt x="75" y="598"/>
                  </a:lnTo>
                  <a:lnTo>
                    <a:pt x="75" y="601"/>
                  </a:lnTo>
                  <a:lnTo>
                    <a:pt x="75" y="603"/>
                  </a:lnTo>
                  <a:lnTo>
                    <a:pt x="73" y="603"/>
                  </a:lnTo>
                  <a:lnTo>
                    <a:pt x="72" y="603"/>
                  </a:lnTo>
                  <a:lnTo>
                    <a:pt x="70" y="601"/>
                  </a:lnTo>
                  <a:lnTo>
                    <a:pt x="69" y="599"/>
                  </a:lnTo>
                  <a:lnTo>
                    <a:pt x="69" y="598"/>
                  </a:lnTo>
                  <a:lnTo>
                    <a:pt x="66" y="595"/>
                  </a:lnTo>
                  <a:lnTo>
                    <a:pt x="64" y="595"/>
                  </a:lnTo>
                  <a:lnTo>
                    <a:pt x="64" y="592"/>
                  </a:lnTo>
                  <a:lnTo>
                    <a:pt x="64" y="590"/>
                  </a:lnTo>
                  <a:lnTo>
                    <a:pt x="63" y="589"/>
                  </a:lnTo>
                  <a:lnTo>
                    <a:pt x="63" y="587"/>
                  </a:lnTo>
                  <a:lnTo>
                    <a:pt x="60" y="584"/>
                  </a:lnTo>
                  <a:lnTo>
                    <a:pt x="58" y="584"/>
                  </a:lnTo>
                  <a:lnTo>
                    <a:pt x="55" y="584"/>
                  </a:lnTo>
                  <a:lnTo>
                    <a:pt x="53" y="583"/>
                  </a:lnTo>
                  <a:lnTo>
                    <a:pt x="52" y="581"/>
                  </a:lnTo>
                  <a:lnTo>
                    <a:pt x="50" y="581"/>
                  </a:lnTo>
                  <a:lnTo>
                    <a:pt x="50" y="583"/>
                  </a:lnTo>
                  <a:lnTo>
                    <a:pt x="47" y="583"/>
                  </a:lnTo>
                  <a:lnTo>
                    <a:pt x="47" y="581"/>
                  </a:lnTo>
                  <a:lnTo>
                    <a:pt x="46" y="583"/>
                  </a:lnTo>
                  <a:lnTo>
                    <a:pt x="44" y="583"/>
                  </a:lnTo>
                  <a:lnTo>
                    <a:pt x="43" y="581"/>
                  </a:lnTo>
                  <a:lnTo>
                    <a:pt x="43" y="580"/>
                  </a:lnTo>
                  <a:lnTo>
                    <a:pt x="44" y="578"/>
                  </a:lnTo>
                  <a:lnTo>
                    <a:pt x="44" y="577"/>
                  </a:lnTo>
                  <a:lnTo>
                    <a:pt x="44" y="575"/>
                  </a:lnTo>
                  <a:lnTo>
                    <a:pt x="44" y="574"/>
                  </a:lnTo>
                  <a:lnTo>
                    <a:pt x="41" y="574"/>
                  </a:lnTo>
                  <a:lnTo>
                    <a:pt x="40" y="572"/>
                  </a:lnTo>
                  <a:lnTo>
                    <a:pt x="41" y="570"/>
                  </a:lnTo>
                  <a:lnTo>
                    <a:pt x="40" y="569"/>
                  </a:lnTo>
                  <a:lnTo>
                    <a:pt x="38" y="569"/>
                  </a:lnTo>
                  <a:lnTo>
                    <a:pt x="41" y="566"/>
                  </a:lnTo>
                  <a:lnTo>
                    <a:pt x="40" y="564"/>
                  </a:lnTo>
                  <a:lnTo>
                    <a:pt x="38" y="564"/>
                  </a:lnTo>
                  <a:lnTo>
                    <a:pt x="37" y="564"/>
                  </a:lnTo>
                  <a:lnTo>
                    <a:pt x="37" y="563"/>
                  </a:lnTo>
                  <a:lnTo>
                    <a:pt x="35" y="561"/>
                  </a:lnTo>
                  <a:lnTo>
                    <a:pt x="34" y="561"/>
                  </a:lnTo>
                  <a:lnTo>
                    <a:pt x="32" y="560"/>
                  </a:lnTo>
                  <a:lnTo>
                    <a:pt x="34" y="560"/>
                  </a:lnTo>
                  <a:lnTo>
                    <a:pt x="32" y="558"/>
                  </a:lnTo>
                  <a:lnTo>
                    <a:pt x="29" y="555"/>
                  </a:lnTo>
                  <a:lnTo>
                    <a:pt x="29" y="554"/>
                  </a:lnTo>
                  <a:lnTo>
                    <a:pt x="28" y="551"/>
                  </a:lnTo>
                  <a:lnTo>
                    <a:pt x="26" y="552"/>
                  </a:lnTo>
                  <a:lnTo>
                    <a:pt x="24" y="552"/>
                  </a:lnTo>
                  <a:lnTo>
                    <a:pt x="23" y="551"/>
                  </a:lnTo>
                  <a:lnTo>
                    <a:pt x="20" y="551"/>
                  </a:lnTo>
                  <a:lnTo>
                    <a:pt x="18" y="549"/>
                  </a:lnTo>
                  <a:lnTo>
                    <a:pt x="20" y="545"/>
                  </a:lnTo>
                  <a:lnTo>
                    <a:pt x="18" y="543"/>
                  </a:lnTo>
                  <a:lnTo>
                    <a:pt x="11" y="535"/>
                  </a:lnTo>
                  <a:lnTo>
                    <a:pt x="9" y="534"/>
                  </a:lnTo>
                  <a:lnTo>
                    <a:pt x="8" y="534"/>
                  </a:lnTo>
                  <a:lnTo>
                    <a:pt x="0" y="534"/>
                  </a:lnTo>
                  <a:lnTo>
                    <a:pt x="2" y="531"/>
                  </a:lnTo>
                  <a:lnTo>
                    <a:pt x="2" y="529"/>
                  </a:lnTo>
                  <a:lnTo>
                    <a:pt x="2" y="528"/>
                  </a:lnTo>
                  <a:lnTo>
                    <a:pt x="3" y="526"/>
                  </a:lnTo>
                  <a:lnTo>
                    <a:pt x="5" y="526"/>
                  </a:lnTo>
                  <a:lnTo>
                    <a:pt x="6" y="526"/>
                  </a:lnTo>
                  <a:lnTo>
                    <a:pt x="8" y="528"/>
                  </a:lnTo>
                  <a:lnTo>
                    <a:pt x="9" y="528"/>
                  </a:lnTo>
                  <a:lnTo>
                    <a:pt x="11" y="526"/>
                  </a:lnTo>
                  <a:lnTo>
                    <a:pt x="11" y="525"/>
                  </a:lnTo>
                  <a:lnTo>
                    <a:pt x="14" y="526"/>
                  </a:lnTo>
                  <a:lnTo>
                    <a:pt x="17" y="522"/>
                  </a:lnTo>
                  <a:lnTo>
                    <a:pt x="20" y="522"/>
                  </a:lnTo>
                  <a:lnTo>
                    <a:pt x="21" y="522"/>
                  </a:lnTo>
                  <a:lnTo>
                    <a:pt x="23" y="520"/>
                  </a:lnTo>
                  <a:lnTo>
                    <a:pt x="24" y="520"/>
                  </a:lnTo>
                  <a:lnTo>
                    <a:pt x="24" y="522"/>
                  </a:lnTo>
                  <a:lnTo>
                    <a:pt x="28" y="522"/>
                  </a:lnTo>
                  <a:lnTo>
                    <a:pt x="29" y="520"/>
                  </a:lnTo>
                  <a:lnTo>
                    <a:pt x="32" y="519"/>
                  </a:lnTo>
                  <a:lnTo>
                    <a:pt x="32" y="517"/>
                  </a:lnTo>
                  <a:lnTo>
                    <a:pt x="37" y="514"/>
                  </a:lnTo>
                  <a:lnTo>
                    <a:pt x="38" y="514"/>
                  </a:lnTo>
                  <a:lnTo>
                    <a:pt x="40" y="516"/>
                  </a:lnTo>
                  <a:lnTo>
                    <a:pt x="43" y="516"/>
                  </a:lnTo>
                  <a:lnTo>
                    <a:pt x="44" y="516"/>
                  </a:lnTo>
                  <a:lnTo>
                    <a:pt x="46" y="517"/>
                  </a:lnTo>
                  <a:lnTo>
                    <a:pt x="47" y="517"/>
                  </a:lnTo>
                  <a:lnTo>
                    <a:pt x="50" y="517"/>
                  </a:lnTo>
                  <a:lnTo>
                    <a:pt x="52" y="516"/>
                  </a:lnTo>
                  <a:lnTo>
                    <a:pt x="53" y="516"/>
                  </a:lnTo>
                  <a:lnTo>
                    <a:pt x="55" y="516"/>
                  </a:lnTo>
                  <a:lnTo>
                    <a:pt x="58" y="514"/>
                  </a:lnTo>
                  <a:lnTo>
                    <a:pt x="63" y="512"/>
                  </a:lnTo>
                  <a:lnTo>
                    <a:pt x="64" y="512"/>
                  </a:lnTo>
                  <a:lnTo>
                    <a:pt x="66" y="512"/>
                  </a:lnTo>
                  <a:lnTo>
                    <a:pt x="67" y="511"/>
                  </a:lnTo>
                  <a:lnTo>
                    <a:pt x="70" y="511"/>
                  </a:lnTo>
                  <a:lnTo>
                    <a:pt x="73" y="509"/>
                  </a:lnTo>
                  <a:lnTo>
                    <a:pt x="76" y="508"/>
                  </a:lnTo>
                  <a:lnTo>
                    <a:pt x="81" y="506"/>
                  </a:lnTo>
                  <a:lnTo>
                    <a:pt x="82" y="506"/>
                  </a:lnTo>
                  <a:lnTo>
                    <a:pt x="85" y="505"/>
                  </a:lnTo>
                  <a:lnTo>
                    <a:pt x="87" y="505"/>
                  </a:lnTo>
                  <a:lnTo>
                    <a:pt x="89" y="503"/>
                  </a:lnTo>
                  <a:lnTo>
                    <a:pt x="90" y="503"/>
                  </a:lnTo>
                  <a:lnTo>
                    <a:pt x="93" y="503"/>
                  </a:lnTo>
                  <a:lnTo>
                    <a:pt x="95" y="503"/>
                  </a:lnTo>
                  <a:lnTo>
                    <a:pt x="96" y="502"/>
                  </a:lnTo>
                  <a:lnTo>
                    <a:pt x="99" y="502"/>
                  </a:lnTo>
                  <a:lnTo>
                    <a:pt x="101" y="500"/>
                  </a:lnTo>
                  <a:lnTo>
                    <a:pt x="102" y="500"/>
                  </a:lnTo>
                  <a:lnTo>
                    <a:pt x="105" y="499"/>
                  </a:lnTo>
                  <a:lnTo>
                    <a:pt x="108" y="497"/>
                  </a:lnTo>
                  <a:lnTo>
                    <a:pt x="110" y="497"/>
                  </a:lnTo>
                  <a:lnTo>
                    <a:pt x="111" y="497"/>
                  </a:lnTo>
                  <a:lnTo>
                    <a:pt x="113" y="494"/>
                  </a:lnTo>
                  <a:lnTo>
                    <a:pt x="116" y="493"/>
                  </a:lnTo>
                  <a:lnTo>
                    <a:pt x="118" y="491"/>
                  </a:lnTo>
                  <a:lnTo>
                    <a:pt x="121" y="490"/>
                  </a:lnTo>
                  <a:lnTo>
                    <a:pt x="122" y="490"/>
                  </a:lnTo>
                  <a:lnTo>
                    <a:pt x="124" y="488"/>
                  </a:lnTo>
                  <a:lnTo>
                    <a:pt x="127" y="488"/>
                  </a:lnTo>
                  <a:lnTo>
                    <a:pt x="128" y="487"/>
                  </a:lnTo>
                  <a:lnTo>
                    <a:pt x="130" y="487"/>
                  </a:lnTo>
                  <a:lnTo>
                    <a:pt x="134" y="485"/>
                  </a:lnTo>
                  <a:lnTo>
                    <a:pt x="143" y="480"/>
                  </a:lnTo>
                  <a:lnTo>
                    <a:pt x="145" y="480"/>
                  </a:lnTo>
                  <a:lnTo>
                    <a:pt x="148" y="479"/>
                  </a:lnTo>
                  <a:lnTo>
                    <a:pt x="150" y="479"/>
                  </a:lnTo>
                  <a:lnTo>
                    <a:pt x="151" y="477"/>
                  </a:lnTo>
                  <a:lnTo>
                    <a:pt x="153" y="477"/>
                  </a:lnTo>
                  <a:lnTo>
                    <a:pt x="154" y="477"/>
                  </a:lnTo>
                  <a:lnTo>
                    <a:pt x="163" y="473"/>
                  </a:lnTo>
                  <a:lnTo>
                    <a:pt x="165" y="471"/>
                  </a:lnTo>
                  <a:lnTo>
                    <a:pt x="166" y="471"/>
                  </a:lnTo>
                  <a:lnTo>
                    <a:pt x="168" y="470"/>
                  </a:lnTo>
                  <a:lnTo>
                    <a:pt x="171" y="470"/>
                  </a:lnTo>
                  <a:lnTo>
                    <a:pt x="172" y="468"/>
                  </a:lnTo>
                  <a:lnTo>
                    <a:pt x="176" y="468"/>
                  </a:lnTo>
                  <a:lnTo>
                    <a:pt x="182" y="465"/>
                  </a:lnTo>
                  <a:lnTo>
                    <a:pt x="183" y="465"/>
                  </a:lnTo>
                  <a:lnTo>
                    <a:pt x="191" y="461"/>
                  </a:lnTo>
                  <a:lnTo>
                    <a:pt x="192" y="461"/>
                  </a:lnTo>
                  <a:lnTo>
                    <a:pt x="201" y="454"/>
                  </a:lnTo>
                  <a:lnTo>
                    <a:pt x="203" y="454"/>
                  </a:lnTo>
                  <a:lnTo>
                    <a:pt x="205" y="454"/>
                  </a:lnTo>
                  <a:lnTo>
                    <a:pt x="206" y="454"/>
                  </a:lnTo>
                  <a:lnTo>
                    <a:pt x="208" y="453"/>
                  </a:lnTo>
                  <a:lnTo>
                    <a:pt x="209" y="453"/>
                  </a:lnTo>
                  <a:lnTo>
                    <a:pt x="211" y="451"/>
                  </a:lnTo>
                  <a:lnTo>
                    <a:pt x="212" y="451"/>
                  </a:lnTo>
                  <a:lnTo>
                    <a:pt x="214" y="450"/>
                  </a:lnTo>
                  <a:lnTo>
                    <a:pt x="215" y="450"/>
                  </a:lnTo>
                  <a:lnTo>
                    <a:pt x="221" y="448"/>
                  </a:lnTo>
                  <a:lnTo>
                    <a:pt x="221" y="447"/>
                  </a:lnTo>
                  <a:lnTo>
                    <a:pt x="226" y="445"/>
                  </a:lnTo>
                  <a:lnTo>
                    <a:pt x="230" y="442"/>
                  </a:lnTo>
                  <a:lnTo>
                    <a:pt x="237" y="438"/>
                  </a:lnTo>
                  <a:lnTo>
                    <a:pt x="240" y="438"/>
                  </a:lnTo>
                  <a:lnTo>
                    <a:pt x="246" y="435"/>
                  </a:lnTo>
                  <a:lnTo>
                    <a:pt x="249" y="435"/>
                  </a:lnTo>
                  <a:lnTo>
                    <a:pt x="250" y="433"/>
                  </a:lnTo>
                  <a:lnTo>
                    <a:pt x="259" y="429"/>
                  </a:lnTo>
                  <a:lnTo>
                    <a:pt x="262" y="427"/>
                  </a:lnTo>
                  <a:lnTo>
                    <a:pt x="270" y="422"/>
                  </a:lnTo>
                  <a:lnTo>
                    <a:pt x="273" y="421"/>
                  </a:lnTo>
                  <a:lnTo>
                    <a:pt x="279" y="416"/>
                  </a:lnTo>
                  <a:lnTo>
                    <a:pt x="282" y="416"/>
                  </a:lnTo>
                  <a:lnTo>
                    <a:pt x="290" y="413"/>
                  </a:lnTo>
                  <a:lnTo>
                    <a:pt x="293" y="409"/>
                  </a:lnTo>
                  <a:lnTo>
                    <a:pt x="296" y="407"/>
                  </a:lnTo>
                  <a:lnTo>
                    <a:pt x="298" y="407"/>
                  </a:lnTo>
                  <a:lnTo>
                    <a:pt x="299" y="406"/>
                  </a:lnTo>
                  <a:lnTo>
                    <a:pt x="302" y="403"/>
                  </a:lnTo>
                  <a:lnTo>
                    <a:pt x="302" y="401"/>
                  </a:lnTo>
                  <a:lnTo>
                    <a:pt x="302" y="398"/>
                  </a:lnTo>
                  <a:lnTo>
                    <a:pt x="304" y="395"/>
                  </a:lnTo>
                  <a:lnTo>
                    <a:pt x="305" y="392"/>
                  </a:lnTo>
                  <a:lnTo>
                    <a:pt x="305" y="387"/>
                  </a:lnTo>
                  <a:lnTo>
                    <a:pt x="307" y="386"/>
                  </a:lnTo>
                  <a:lnTo>
                    <a:pt x="308" y="384"/>
                  </a:lnTo>
                  <a:lnTo>
                    <a:pt x="308" y="383"/>
                  </a:lnTo>
                  <a:lnTo>
                    <a:pt x="310" y="383"/>
                  </a:lnTo>
                  <a:lnTo>
                    <a:pt x="313" y="378"/>
                  </a:lnTo>
                  <a:lnTo>
                    <a:pt x="314" y="377"/>
                  </a:lnTo>
                  <a:lnTo>
                    <a:pt x="316" y="374"/>
                  </a:lnTo>
                  <a:lnTo>
                    <a:pt x="322" y="367"/>
                  </a:lnTo>
                  <a:lnTo>
                    <a:pt x="325" y="363"/>
                  </a:lnTo>
                  <a:lnTo>
                    <a:pt x="327" y="360"/>
                  </a:lnTo>
                  <a:lnTo>
                    <a:pt x="337" y="351"/>
                  </a:lnTo>
                  <a:lnTo>
                    <a:pt x="337" y="348"/>
                  </a:lnTo>
                  <a:lnTo>
                    <a:pt x="340" y="346"/>
                  </a:lnTo>
                  <a:lnTo>
                    <a:pt x="345" y="342"/>
                  </a:lnTo>
                  <a:lnTo>
                    <a:pt x="346" y="338"/>
                  </a:lnTo>
                  <a:lnTo>
                    <a:pt x="351" y="334"/>
                  </a:lnTo>
                  <a:lnTo>
                    <a:pt x="360" y="325"/>
                  </a:lnTo>
                  <a:lnTo>
                    <a:pt x="360" y="323"/>
                  </a:lnTo>
                  <a:lnTo>
                    <a:pt x="363" y="319"/>
                  </a:lnTo>
                  <a:lnTo>
                    <a:pt x="368" y="316"/>
                  </a:lnTo>
                  <a:lnTo>
                    <a:pt x="368" y="314"/>
                  </a:lnTo>
                  <a:lnTo>
                    <a:pt x="375" y="306"/>
                  </a:lnTo>
                  <a:lnTo>
                    <a:pt x="375" y="305"/>
                  </a:lnTo>
                  <a:lnTo>
                    <a:pt x="383" y="299"/>
                  </a:lnTo>
                  <a:lnTo>
                    <a:pt x="383" y="296"/>
                  </a:lnTo>
                  <a:lnTo>
                    <a:pt x="389" y="290"/>
                  </a:lnTo>
                  <a:lnTo>
                    <a:pt x="395" y="284"/>
                  </a:lnTo>
                  <a:lnTo>
                    <a:pt x="398" y="280"/>
                  </a:lnTo>
                  <a:lnTo>
                    <a:pt x="398" y="279"/>
                  </a:lnTo>
                  <a:lnTo>
                    <a:pt x="403" y="274"/>
                  </a:lnTo>
                  <a:lnTo>
                    <a:pt x="410" y="267"/>
                  </a:lnTo>
                  <a:lnTo>
                    <a:pt x="412" y="264"/>
                  </a:lnTo>
                  <a:lnTo>
                    <a:pt x="417" y="258"/>
                  </a:lnTo>
                  <a:lnTo>
                    <a:pt x="424" y="248"/>
                  </a:lnTo>
                  <a:lnTo>
                    <a:pt x="426" y="247"/>
                  </a:lnTo>
                  <a:lnTo>
                    <a:pt x="432" y="241"/>
                  </a:lnTo>
                  <a:lnTo>
                    <a:pt x="438" y="233"/>
                  </a:lnTo>
                  <a:lnTo>
                    <a:pt x="439" y="230"/>
                  </a:lnTo>
                  <a:lnTo>
                    <a:pt x="446" y="224"/>
                  </a:lnTo>
                  <a:lnTo>
                    <a:pt x="446" y="222"/>
                  </a:lnTo>
                  <a:lnTo>
                    <a:pt x="450" y="216"/>
                  </a:lnTo>
                  <a:lnTo>
                    <a:pt x="453" y="212"/>
                  </a:lnTo>
                  <a:lnTo>
                    <a:pt x="453" y="210"/>
                  </a:lnTo>
                  <a:lnTo>
                    <a:pt x="459" y="206"/>
                  </a:lnTo>
                  <a:lnTo>
                    <a:pt x="461" y="203"/>
                  </a:lnTo>
                  <a:lnTo>
                    <a:pt x="461" y="201"/>
                  </a:lnTo>
                  <a:lnTo>
                    <a:pt x="464" y="198"/>
                  </a:lnTo>
                  <a:lnTo>
                    <a:pt x="464" y="197"/>
                  </a:lnTo>
                  <a:lnTo>
                    <a:pt x="473" y="189"/>
                  </a:lnTo>
                  <a:lnTo>
                    <a:pt x="473" y="187"/>
                  </a:lnTo>
                  <a:lnTo>
                    <a:pt x="478" y="183"/>
                  </a:lnTo>
                  <a:lnTo>
                    <a:pt x="478" y="181"/>
                  </a:lnTo>
                  <a:lnTo>
                    <a:pt x="481" y="180"/>
                  </a:lnTo>
                  <a:lnTo>
                    <a:pt x="481" y="178"/>
                  </a:lnTo>
                  <a:lnTo>
                    <a:pt x="485" y="172"/>
                  </a:lnTo>
                  <a:lnTo>
                    <a:pt x="485" y="171"/>
                  </a:lnTo>
                  <a:lnTo>
                    <a:pt x="488" y="168"/>
                  </a:lnTo>
                  <a:lnTo>
                    <a:pt x="488" y="166"/>
                  </a:lnTo>
                  <a:lnTo>
                    <a:pt x="491" y="163"/>
                  </a:lnTo>
                  <a:lnTo>
                    <a:pt x="491" y="161"/>
                  </a:lnTo>
                  <a:lnTo>
                    <a:pt x="493" y="160"/>
                  </a:lnTo>
                  <a:lnTo>
                    <a:pt x="499" y="154"/>
                  </a:lnTo>
                  <a:lnTo>
                    <a:pt x="501" y="151"/>
                  </a:lnTo>
                  <a:lnTo>
                    <a:pt x="504" y="146"/>
                  </a:lnTo>
                  <a:lnTo>
                    <a:pt x="505" y="143"/>
                  </a:lnTo>
                  <a:lnTo>
                    <a:pt x="507" y="142"/>
                  </a:lnTo>
                  <a:lnTo>
                    <a:pt x="508" y="139"/>
                  </a:lnTo>
                  <a:lnTo>
                    <a:pt x="510" y="137"/>
                  </a:lnTo>
                  <a:lnTo>
                    <a:pt x="511" y="132"/>
                  </a:lnTo>
                  <a:lnTo>
                    <a:pt x="513" y="131"/>
                  </a:lnTo>
                  <a:lnTo>
                    <a:pt x="514" y="129"/>
                  </a:lnTo>
                  <a:lnTo>
                    <a:pt x="516" y="126"/>
                  </a:lnTo>
                  <a:lnTo>
                    <a:pt x="517" y="125"/>
                  </a:lnTo>
                  <a:lnTo>
                    <a:pt x="519" y="122"/>
                  </a:lnTo>
                  <a:lnTo>
                    <a:pt x="520" y="119"/>
                  </a:lnTo>
                  <a:lnTo>
                    <a:pt x="523" y="116"/>
                  </a:lnTo>
                  <a:lnTo>
                    <a:pt x="525" y="113"/>
                  </a:lnTo>
                  <a:lnTo>
                    <a:pt x="526" y="110"/>
                  </a:lnTo>
                  <a:lnTo>
                    <a:pt x="528" y="105"/>
                  </a:lnTo>
                  <a:lnTo>
                    <a:pt x="531" y="102"/>
                  </a:lnTo>
                  <a:lnTo>
                    <a:pt x="536" y="93"/>
                  </a:lnTo>
                  <a:lnTo>
                    <a:pt x="537" y="90"/>
                  </a:lnTo>
                  <a:lnTo>
                    <a:pt x="539" y="88"/>
                  </a:lnTo>
                  <a:lnTo>
                    <a:pt x="543" y="84"/>
                  </a:lnTo>
                  <a:lnTo>
                    <a:pt x="543" y="82"/>
                  </a:lnTo>
                  <a:lnTo>
                    <a:pt x="549" y="73"/>
                  </a:lnTo>
                  <a:lnTo>
                    <a:pt x="552" y="68"/>
                  </a:lnTo>
                  <a:lnTo>
                    <a:pt x="552" y="67"/>
                  </a:lnTo>
                  <a:lnTo>
                    <a:pt x="554" y="65"/>
                  </a:lnTo>
                  <a:lnTo>
                    <a:pt x="555" y="62"/>
                  </a:lnTo>
                  <a:lnTo>
                    <a:pt x="557" y="61"/>
                  </a:lnTo>
                  <a:lnTo>
                    <a:pt x="560" y="56"/>
                  </a:lnTo>
                  <a:lnTo>
                    <a:pt x="560" y="55"/>
                  </a:lnTo>
                  <a:lnTo>
                    <a:pt x="562" y="55"/>
                  </a:lnTo>
                  <a:lnTo>
                    <a:pt x="562" y="53"/>
                  </a:lnTo>
                  <a:lnTo>
                    <a:pt x="563" y="52"/>
                  </a:lnTo>
                  <a:lnTo>
                    <a:pt x="563" y="47"/>
                  </a:lnTo>
                  <a:lnTo>
                    <a:pt x="566" y="44"/>
                  </a:lnTo>
                  <a:lnTo>
                    <a:pt x="568" y="42"/>
                  </a:lnTo>
                  <a:lnTo>
                    <a:pt x="568" y="41"/>
                  </a:lnTo>
                  <a:lnTo>
                    <a:pt x="569" y="39"/>
                  </a:lnTo>
                  <a:lnTo>
                    <a:pt x="569" y="38"/>
                  </a:lnTo>
                  <a:lnTo>
                    <a:pt x="571" y="36"/>
                  </a:lnTo>
                  <a:lnTo>
                    <a:pt x="572" y="33"/>
                  </a:lnTo>
                  <a:lnTo>
                    <a:pt x="575" y="29"/>
                  </a:lnTo>
                  <a:lnTo>
                    <a:pt x="575" y="27"/>
                  </a:lnTo>
                  <a:lnTo>
                    <a:pt x="578" y="24"/>
                  </a:lnTo>
                  <a:lnTo>
                    <a:pt x="581" y="19"/>
                  </a:lnTo>
                  <a:lnTo>
                    <a:pt x="583" y="18"/>
                  </a:lnTo>
                  <a:lnTo>
                    <a:pt x="583" y="16"/>
                  </a:lnTo>
                  <a:lnTo>
                    <a:pt x="584" y="13"/>
                  </a:lnTo>
                  <a:lnTo>
                    <a:pt x="586" y="12"/>
                  </a:lnTo>
                  <a:lnTo>
                    <a:pt x="589" y="7"/>
                  </a:lnTo>
                  <a:lnTo>
                    <a:pt x="591" y="4"/>
                  </a:lnTo>
                  <a:lnTo>
                    <a:pt x="594" y="1"/>
                  </a:lnTo>
                  <a:lnTo>
                    <a:pt x="594" y="0"/>
                  </a:lnTo>
                  <a:lnTo>
                    <a:pt x="609" y="7"/>
                  </a:lnTo>
                  <a:lnTo>
                    <a:pt x="615" y="10"/>
                  </a:lnTo>
                  <a:lnTo>
                    <a:pt x="620" y="13"/>
                  </a:lnTo>
                  <a:lnTo>
                    <a:pt x="623" y="18"/>
                  </a:lnTo>
                  <a:lnTo>
                    <a:pt x="624" y="19"/>
                  </a:lnTo>
                  <a:lnTo>
                    <a:pt x="624" y="21"/>
                  </a:lnTo>
                  <a:lnTo>
                    <a:pt x="624" y="24"/>
                  </a:lnTo>
                  <a:lnTo>
                    <a:pt x="624" y="26"/>
                  </a:lnTo>
                  <a:lnTo>
                    <a:pt x="626" y="27"/>
                  </a:lnTo>
                  <a:lnTo>
                    <a:pt x="624" y="29"/>
                  </a:lnTo>
                  <a:lnTo>
                    <a:pt x="624" y="30"/>
                  </a:lnTo>
                  <a:lnTo>
                    <a:pt x="623" y="33"/>
                  </a:lnTo>
                  <a:lnTo>
                    <a:pt x="618" y="39"/>
                  </a:lnTo>
                  <a:lnTo>
                    <a:pt x="616" y="41"/>
                  </a:lnTo>
                  <a:lnTo>
                    <a:pt x="613" y="44"/>
                  </a:lnTo>
                  <a:lnTo>
                    <a:pt x="610" y="48"/>
                  </a:lnTo>
                  <a:lnTo>
                    <a:pt x="607" y="53"/>
                  </a:lnTo>
                  <a:lnTo>
                    <a:pt x="604" y="56"/>
                  </a:lnTo>
                  <a:lnTo>
                    <a:pt x="603" y="61"/>
                  </a:lnTo>
                  <a:lnTo>
                    <a:pt x="601" y="65"/>
                  </a:lnTo>
                  <a:lnTo>
                    <a:pt x="600" y="68"/>
                  </a:lnTo>
                  <a:lnTo>
                    <a:pt x="598" y="71"/>
                  </a:lnTo>
                  <a:lnTo>
                    <a:pt x="598" y="73"/>
                  </a:lnTo>
                  <a:lnTo>
                    <a:pt x="597" y="77"/>
                  </a:lnTo>
                  <a:lnTo>
                    <a:pt x="595" y="79"/>
                  </a:lnTo>
                  <a:lnTo>
                    <a:pt x="595" y="81"/>
                  </a:lnTo>
                  <a:lnTo>
                    <a:pt x="592" y="90"/>
                  </a:lnTo>
                  <a:lnTo>
                    <a:pt x="592" y="91"/>
                  </a:lnTo>
                  <a:lnTo>
                    <a:pt x="589" y="96"/>
                  </a:lnTo>
                  <a:lnTo>
                    <a:pt x="587" y="102"/>
                  </a:lnTo>
                  <a:lnTo>
                    <a:pt x="586" y="108"/>
                  </a:lnTo>
                  <a:lnTo>
                    <a:pt x="584" y="113"/>
                  </a:lnTo>
                  <a:lnTo>
                    <a:pt x="584" y="117"/>
                  </a:lnTo>
                  <a:lnTo>
                    <a:pt x="586" y="120"/>
                  </a:lnTo>
                  <a:lnTo>
                    <a:pt x="587" y="122"/>
                  </a:lnTo>
                  <a:lnTo>
                    <a:pt x="589" y="122"/>
                  </a:lnTo>
                </a:path>
              </a:pathLst>
            </a:custGeom>
            <a:noFill/>
            <a:ln w="3175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C597DFA7-99E5-44AF-8A8A-DEE892BA3FE1}"/>
              </a:ext>
            </a:extLst>
          </p:cNvPr>
          <p:cNvSpPr txBox="1"/>
          <p:nvPr/>
        </p:nvSpPr>
        <p:spPr>
          <a:xfrm>
            <a:off x="1094581" y="3584752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Ouest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61 %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305663D-A4A6-4D78-A29D-C9FE4EF7DDA5}"/>
              </a:ext>
            </a:extLst>
          </p:cNvPr>
          <p:cNvSpPr txBox="1"/>
          <p:nvPr/>
        </p:nvSpPr>
        <p:spPr>
          <a:xfrm>
            <a:off x="2497260" y="412494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Centre</a:t>
            </a:r>
          </a:p>
          <a:p>
            <a:pPr algn="ctr"/>
            <a:r>
              <a:rPr lang="en-US" b="1" dirty="0"/>
              <a:t>87 %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380B9AF-86BD-4F52-BD5A-335528B50173}"/>
              </a:ext>
            </a:extLst>
          </p:cNvPr>
          <p:cNvSpPr txBox="1"/>
          <p:nvPr/>
        </p:nvSpPr>
        <p:spPr>
          <a:xfrm>
            <a:off x="4001294" y="281531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Nord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82 %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FAF3A83-625B-4E7E-8BF9-A7CD818457EE}"/>
              </a:ext>
            </a:extLst>
          </p:cNvPr>
          <p:cNvSpPr txBox="1"/>
          <p:nvPr/>
        </p:nvSpPr>
        <p:spPr>
          <a:xfrm>
            <a:off x="5677937" y="464145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Sud</a:t>
            </a:r>
          </a:p>
          <a:p>
            <a:pPr algn="ctr"/>
            <a:r>
              <a:rPr lang="en-US" b="1" dirty="0"/>
              <a:t>85 %</a:t>
            </a:r>
          </a:p>
        </p:txBody>
      </p:sp>
    </p:spTree>
    <p:extLst>
      <p:ext uri="{BB962C8B-B14F-4D97-AF65-F5344CB8AC3E}">
        <p14:creationId xmlns:p14="http://schemas.microsoft.com/office/powerpoint/2010/main" val="642488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Tendances de la possession de MII</a:t>
            </a:r>
            <a:endParaRPr lang="fr-FR" noProof="0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7134788"/>
              </p:ext>
            </p:extLst>
          </p:nvPr>
        </p:nvGraphicFramePr>
        <p:xfrm>
          <a:off x="0" y="1606549"/>
          <a:ext cx="9143999" cy="4645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ayant, au moins, une MII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56" y="625179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* En 2015 et 2016, la définition d’une MII incluait les moustiquaires qui avaient été trempées dans de l’insecticide au cours des 12 derniers mois. </a:t>
            </a:r>
          </a:p>
        </p:txBody>
      </p:sp>
    </p:spTree>
    <p:extLst>
      <p:ext uri="{BB962C8B-B14F-4D97-AF65-F5344CB8AC3E}">
        <p14:creationId xmlns:p14="http://schemas.microsoft.com/office/powerpoint/2010/main" val="4098959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Source d’obtention des moustiquaires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9813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moustiquaires par source d’obtention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6B2ED0-BD64-4425-9710-A7D1C91A400B}"/>
              </a:ext>
            </a:extLst>
          </p:cNvPr>
          <p:cNvSpPr txBox="1"/>
          <p:nvPr/>
        </p:nvSpPr>
        <p:spPr>
          <a:xfrm>
            <a:off x="4665784" y="5156155"/>
            <a:ext cx="1484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Campagne</a:t>
            </a:r>
            <a:r>
              <a:rPr lang="en-US" b="1" dirty="0">
                <a:solidFill>
                  <a:schemeClr val="bg1"/>
                </a:solidFill>
              </a:rPr>
              <a:t> de distribution de masse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74%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36BC82-957D-4A40-9EDA-3D48E3EA9B83}"/>
              </a:ext>
            </a:extLst>
          </p:cNvPr>
          <p:cNvSpPr txBox="1"/>
          <p:nvPr/>
        </p:nvSpPr>
        <p:spPr>
          <a:xfrm>
            <a:off x="6504563" y="5871545"/>
            <a:ext cx="2639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Le chiffre est supérieur à 100 en raison des arrondis</a:t>
            </a:r>
          </a:p>
        </p:txBody>
      </p:sp>
    </p:spTree>
    <p:extLst>
      <p:ext uri="{BB962C8B-B14F-4D97-AF65-F5344CB8AC3E}">
        <p14:creationId xmlns:p14="http://schemas.microsoft.com/office/powerpoint/2010/main" val="341080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Couverture complète de MII dans le ménage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13692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 ménages</a:t>
            </a:r>
          </a:p>
        </p:txBody>
      </p:sp>
    </p:spTree>
    <p:extLst>
      <p:ext uri="{BB962C8B-B14F-4D97-AF65-F5344CB8AC3E}">
        <p14:creationId xmlns:p14="http://schemas.microsoft.com/office/powerpoint/2010/main" val="3246372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Accès et utilisation des MII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61963" y="1620982"/>
          <a:ext cx="8256587" cy="5237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9214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la population des ménages ayant accès à une MII et ayant dormi sous une MII la nuit avant l’interview</a:t>
            </a:r>
          </a:p>
        </p:txBody>
      </p:sp>
    </p:spTree>
    <p:extLst>
      <p:ext uri="{BB962C8B-B14F-4D97-AF65-F5344CB8AC3E}">
        <p14:creationId xmlns:p14="http://schemas.microsoft.com/office/powerpoint/2010/main" val="4150495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enegal 2020-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7E24"/>
      </a:accent1>
      <a:accent2>
        <a:srgbClr val="A9D1E6"/>
      </a:accent2>
      <a:accent3>
        <a:srgbClr val="AF81C2"/>
      </a:accent3>
      <a:accent4>
        <a:srgbClr val="0062B2"/>
      </a:accent4>
      <a:accent5>
        <a:srgbClr val="A850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Senegal 2020-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7E24"/>
      </a:accent1>
      <a:accent2>
        <a:srgbClr val="A9D1E6"/>
      </a:accent2>
      <a:accent3>
        <a:srgbClr val="AF81C2"/>
      </a:accent3>
      <a:accent4>
        <a:srgbClr val="0062B2"/>
      </a:accent4>
      <a:accent5>
        <a:srgbClr val="A850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VMX3MACP777Z-1177381151-14366</_dlc_DocId>
    <_dlc_DocIdUrl xmlns="d16efad5-0601-4cf0-b7c2-89968258c777">
      <Url>https://icfonline.sharepoint.com/sites/ihd-dhs/Dissemination/_layouts/15/DocIdRedir.aspx?ID=VMX3MACP777Z-1177381151-14366</Url>
      <Description>VMX3MACP777Z-1177381151-14366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8C8F87-40E7-4258-961B-5D82A202E17D}">
  <ds:schemaRefs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3c4e5ee-5eea-4e8c-8b50-726738bccb6e"/>
    <ds:schemaRef ds:uri="http://www.w3.org/XML/1998/namespace"/>
    <ds:schemaRef ds:uri="http://schemas.microsoft.com/office/2006/documentManagement/types"/>
    <ds:schemaRef ds:uri="http://purl.org/dc/elements/1.1/"/>
    <ds:schemaRef ds:uri="d16efad5-0601-4cf0-b7c2-89968258c777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59F52BF-5A04-4EE3-AF8B-98B105E110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2FF864-E934-4B24-AAE5-FA2D796A056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FF573E7-988C-48E0-84DD-FB6A0614D57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2260</TotalTime>
  <Words>1475</Words>
  <Application>Microsoft Office PowerPoint</Application>
  <PresentationFormat>On-screen Show (4:3)</PresentationFormat>
  <Paragraphs>114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Possession de moustiquaires selon le milieu de résidence</vt:lpstr>
      <vt:lpstr>Possession de MII selon le bien-être économique</vt:lpstr>
      <vt:lpstr>Possession de MII selon la grande région</vt:lpstr>
      <vt:lpstr>Tendances de la possession de MII</vt:lpstr>
      <vt:lpstr>Source d’obtention des moustiquaires</vt:lpstr>
      <vt:lpstr>Couverture complète de MII dans le ménage</vt:lpstr>
      <vt:lpstr>Accès et utilisation des MII</vt:lpstr>
      <vt:lpstr>Tendances de l’accès et l’utilisation des MII</vt:lpstr>
      <vt:lpstr>Utilisation des MII</vt:lpstr>
      <vt:lpstr>L’utilisation des MII par les enfants selon la grande région</vt:lpstr>
      <vt:lpstr>Tendances de l’utilisation des MII par les enfants et les femmes enceintes</vt:lpstr>
      <vt:lpstr>Utilisation des MII existantes</vt:lpstr>
      <vt:lpstr>Raison principale de non utilisation des moustiquaires</vt:lpstr>
      <vt:lpstr>PowerPoint Presentation</vt:lpstr>
      <vt:lpstr>PowerPoint Presentation</vt:lpstr>
      <vt:lpstr>Tendances du TPIg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Prevention_US English</dc:title>
  <dc:creator>Zweimueller, Sally</dc:creator>
  <cp:lastModifiedBy>McFarland, Annette</cp:lastModifiedBy>
  <cp:revision>129</cp:revision>
  <dcterms:created xsi:type="dcterms:W3CDTF">2017-05-18T16:43:03Z</dcterms:created>
  <dcterms:modified xsi:type="dcterms:W3CDTF">2022-01-31T16:15:25Z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e759c3c8-ab48-4317-80bf-4ec84e16a237</vt:lpwstr>
  </property>
</Properties>
</file>