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omments/comment1.xml" ContentType="application/vnd.openxmlformats-officedocument.presentationml.comments+xml"/>
  <Override PartName="/ppt/notesSlides/notesSlide3.xml" ContentType="application/vnd.openxmlformats-officedocument.presentationml.notesSlide+xml"/>
  <Override PartName="/ppt/comments/comment2.xml" ContentType="application/vnd.openxmlformats-officedocument.presentationml.comment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comments/comment3.xml" ContentType="application/vnd.openxmlformats-officedocument.presentationml.comment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62" r:id="rId6"/>
    <p:sldMasterId id="2147483665" r:id="rId7"/>
  </p:sldMasterIdLst>
  <p:notesMasterIdLst>
    <p:notesMasterId r:id="rId22"/>
  </p:notesMasterIdLst>
  <p:sldIdLst>
    <p:sldId id="257" r:id="rId8"/>
    <p:sldId id="372" r:id="rId9"/>
    <p:sldId id="403" r:id="rId10"/>
    <p:sldId id="404" r:id="rId11"/>
    <p:sldId id="401" r:id="rId12"/>
    <p:sldId id="411" r:id="rId13"/>
    <p:sldId id="405" r:id="rId14"/>
    <p:sldId id="406" r:id="rId15"/>
    <p:sldId id="407" r:id="rId16"/>
    <p:sldId id="402" r:id="rId17"/>
    <p:sldId id="410" r:id="rId18"/>
    <p:sldId id="417" r:id="rId19"/>
    <p:sldId id="418" r:id="rId20"/>
    <p:sldId id="416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weimueller, Sally" initials="ZS" lastIdx="1" clrIdx="0">
    <p:extLst>
      <p:ext uri="{19B8F6BF-5375-455C-9EA6-DF929625EA0E}">
        <p15:presenceInfo xmlns:p15="http://schemas.microsoft.com/office/powerpoint/2012/main" userId="S-1-5-21-2338163137-2684688362-157462135-26562" providerId="AD"/>
      </p:ext>
    </p:extLst>
  </p:cmAuthor>
  <p:cmAuthor id="2" name="Linn, Anne" initials="LA" lastIdx="5" clrIdx="1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  <p:cmAuthor id="3" name="McFarland, Annette" initials="MA" lastIdx="4" clrIdx="2">
    <p:extLst>
      <p:ext uri="{19B8F6BF-5375-455C-9EA6-DF929625EA0E}">
        <p15:presenceInfo xmlns:p15="http://schemas.microsoft.com/office/powerpoint/2012/main" userId="S::N107137@icf.com::e93d1f50-85ab-41a8-a34a-185a53159573" providerId="AD"/>
      </p:ext>
    </p:extLst>
  </p:cmAuthor>
  <p:cmAuthor id="4" name="Balian, Sarah" initials="BS" lastIdx="5" clrIdx="3">
    <p:extLst>
      <p:ext uri="{19B8F6BF-5375-455C-9EA6-DF929625EA0E}">
        <p15:presenceInfo xmlns:p15="http://schemas.microsoft.com/office/powerpoint/2012/main" userId="S::N112871@icf.com::b3b060d9-4d34-479b-ad68-688eaebf93c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AD679A8-828C-4FDB-B88B-1DD84CA4A4E8}" v="8" dt="2022-01-05T20:51:19.2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99" autoAdjust="0"/>
  </p:normalViewPr>
  <p:slideViewPr>
    <p:cSldViewPr snapToGrid="0">
      <p:cViewPr varScale="1">
        <p:scale>
          <a:sx n="94" d="100"/>
          <a:sy n="94" d="100"/>
        </p:scale>
        <p:origin x="252" y="90"/>
      </p:cViewPr>
      <p:guideLst/>
    </p:cSldViewPr>
  </p:slideViewPr>
  <p:outlineViewPr>
    <p:cViewPr>
      <p:scale>
        <a:sx n="33" d="100"/>
        <a:sy n="33" d="100"/>
      </p:scale>
      <p:origin x="0" y="-528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Farland, Annette" userId="e93d1f50-85ab-41a8-a34a-185a53159573" providerId="ADAL" clId="{CAD679A8-828C-4FDB-B88B-1DD84CA4A4E8}"/>
    <pc:docChg chg="undo custSel delSld modSld sldOrd">
      <pc:chgData name="McFarland, Annette" userId="e93d1f50-85ab-41a8-a34a-185a53159573" providerId="ADAL" clId="{CAD679A8-828C-4FDB-B88B-1DD84CA4A4E8}" dt="2022-01-05T21:04:11.477" v="2181" actId="1589"/>
      <pc:docMkLst>
        <pc:docMk/>
      </pc:docMkLst>
      <pc:sldChg chg="modSp mod addCm modNotesTx">
        <pc:chgData name="McFarland, Annette" userId="e93d1f50-85ab-41a8-a34a-185a53159573" providerId="ADAL" clId="{CAD679A8-828C-4FDB-B88B-1DD84CA4A4E8}" dt="2022-01-05T20:14:13.064" v="1282"/>
        <pc:sldMkLst>
          <pc:docMk/>
          <pc:sldMk cId="3612710911" sldId="404"/>
        </pc:sldMkLst>
        <pc:spChg chg="mod">
          <ac:chgData name="McFarland, Annette" userId="e93d1f50-85ab-41a8-a34a-185a53159573" providerId="ADAL" clId="{CAD679A8-828C-4FDB-B88B-1DD84CA4A4E8}" dt="2022-01-05T19:29:04.822" v="35" actId="20577"/>
          <ac:spMkLst>
            <pc:docMk/>
            <pc:sldMk cId="3612710911" sldId="404"/>
            <ac:spMk id="2" creationId="{00000000-0000-0000-0000-000000000000}"/>
          </ac:spMkLst>
        </pc:spChg>
        <pc:spChg chg="mod">
          <ac:chgData name="McFarland, Annette" userId="e93d1f50-85ab-41a8-a34a-185a53159573" providerId="ADAL" clId="{CAD679A8-828C-4FDB-B88B-1DD84CA4A4E8}" dt="2022-01-05T19:30:19.508" v="172" actId="20577"/>
          <ac:spMkLst>
            <pc:docMk/>
            <pc:sldMk cId="3612710911" sldId="404"/>
            <ac:spMk id="4" creationId="{00000000-0000-0000-0000-000000000000}"/>
          </ac:spMkLst>
        </pc:spChg>
        <pc:graphicFrameChg chg="mod">
          <ac:chgData name="McFarland, Annette" userId="e93d1f50-85ab-41a8-a34a-185a53159573" providerId="ADAL" clId="{CAD679A8-828C-4FDB-B88B-1DD84CA4A4E8}" dt="2022-01-05T20:14:13.064" v="1282"/>
          <ac:graphicFrameMkLst>
            <pc:docMk/>
            <pc:sldMk cId="3612710911" sldId="404"/>
            <ac:graphicFrameMk id="8" creationId="{00000000-0000-0000-0000-000000000000}"/>
          </ac:graphicFrameMkLst>
        </pc:graphicFrameChg>
      </pc:sldChg>
      <pc:sldChg chg="delCm">
        <pc:chgData name="McFarland, Annette" userId="e93d1f50-85ab-41a8-a34a-185a53159573" providerId="ADAL" clId="{CAD679A8-828C-4FDB-B88B-1DD84CA4A4E8}" dt="2022-01-05T20:51:10.645" v="1939" actId="1592"/>
        <pc:sldMkLst>
          <pc:docMk/>
          <pc:sldMk cId="2689120265" sldId="405"/>
        </pc:sldMkLst>
      </pc:sldChg>
      <pc:sldChg chg="del">
        <pc:chgData name="McFarland, Annette" userId="e93d1f50-85ab-41a8-a34a-185a53159573" providerId="ADAL" clId="{CAD679A8-828C-4FDB-B88B-1DD84CA4A4E8}" dt="2022-01-05T20:51:31.078" v="1942" actId="2696"/>
        <pc:sldMkLst>
          <pc:docMk/>
          <pc:sldMk cId="2746323678" sldId="409"/>
        </pc:sldMkLst>
      </pc:sldChg>
      <pc:sldChg chg="modSp mod ord modShow addCm modCm">
        <pc:chgData name="McFarland, Annette" userId="e93d1f50-85ab-41a8-a34a-185a53159573" providerId="ADAL" clId="{CAD679A8-828C-4FDB-B88B-1DD84CA4A4E8}" dt="2022-01-05T20:51:19.258" v="1941"/>
        <pc:sldMkLst>
          <pc:docMk/>
          <pc:sldMk cId="1523668986" sldId="411"/>
        </pc:sldMkLst>
        <pc:spChg chg="mod">
          <ac:chgData name="McFarland, Annette" userId="e93d1f50-85ab-41a8-a34a-185a53159573" providerId="ADAL" clId="{CAD679A8-828C-4FDB-B88B-1DD84CA4A4E8}" dt="2022-01-05T20:50:49.613" v="1937" actId="14100"/>
          <ac:spMkLst>
            <pc:docMk/>
            <pc:sldMk cId="1523668986" sldId="411"/>
            <ac:spMk id="3" creationId="{00000000-0000-0000-0000-000000000000}"/>
          </ac:spMkLst>
        </pc:spChg>
        <pc:spChg chg="mod">
          <ac:chgData name="McFarland, Annette" userId="e93d1f50-85ab-41a8-a34a-185a53159573" providerId="ADAL" clId="{CAD679A8-828C-4FDB-B88B-1DD84CA4A4E8}" dt="2022-01-05T20:50:56.283" v="1938" actId="20577"/>
          <ac:spMkLst>
            <pc:docMk/>
            <pc:sldMk cId="1523668986" sldId="411"/>
            <ac:spMk id="4" creationId="{00000000-0000-0000-0000-000000000000}"/>
          </ac:spMkLst>
        </pc:spChg>
      </pc:sldChg>
      <pc:sldChg chg="modSp mod addCm delCm modNotesTx">
        <pc:chgData name="McFarland, Annette" userId="e93d1f50-85ab-41a8-a34a-185a53159573" providerId="ADAL" clId="{CAD679A8-828C-4FDB-B88B-1DD84CA4A4E8}" dt="2022-01-05T21:04:11.477" v="2181" actId="1589"/>
        <pc:sldMkLst>
          <pc:docMk/>
          <pc:sldMk cId="3584165636" sldId="416"/>
        </pc:sldMkLst>
        <pc:spChg chg="mod">
          <ac:chgData name="McFarland, Annette" userId="e93d1f50-85ab-41a8-a34a-185a53159573" providerId="ADAL" clId="{CAD679A8-828C-4FDB-B88B-1DD84CA4A4E8}" dt="2022-01-05T21:03:34.966" v="2178" actId="27636"/>
          <ac:spMkLst>
            <pc:docMk/>
            <pc:sldMk cId="3584165636" sldId="416"/>
            <ac:spMk id="3" creationId="{00000000-0000-0000-0000-000000000000}"/>
          </ac:spMkLst>
        </pc:spChg>
      </pc:sldChg>
    </pc:docChg>
  </pc:docChgLst>
  <pc:docChgLst>
    <pc:chgData name="Balian, Sarah" userId="b3b060d9-4d34-479b-ad68-688eaebf93c5" providerId="ADAL" clId="{84FA1A1E-97D0-4209-A397-C4922295675D}"/>
    <pc:docChg chg="custSel modSld">
      <pc:chgData name="Balian, Sarah" userId="b3b060d9-4d34-479b-ad68-688eaebf93c5" providerId="ADAL" clId="{84FA1A1E-97D0-4209-A397-C4922295675D}" dt="2021-12-23T21:50:25.073" v="9"/>
      <pc:docMkLst>
        <pc:docMk/>
      </pc:docMkLst>
      <pc:sldChg chg="addCm modCm">
        <pc:chgData name="Balian, Sarah" userId="b3b060d9-4d34-479b-ad68-688eaebf93c5" providerId="ADAL" clId="{84FA1A1E-97D0-4209-A397-C4922295675D}" dt="2021-12-23T21:43:57.448" v="2" actId="1589"/>
        <pc:sldMkLst>
          <pc:docMk/>
          <pc:sldMk cId="3612710911" sldId="404"/>
        </pc:sldMkLst>
      </pc:sldChg>
      <pc:sldChg chg="addCm">
        <pc:chgData name="Balian, Sarah" userId="b3b060d9-4d34-479b-ad68-688eaebf93c5" providerId="ADAL" clId="{84FA1A1E-97D0-4209-A397-C4922295675D}" dt="2021-12-23T21:44:17.617" v="3" actId="1589"/>
        <pc:sldMkLst>
          <pc:docMk/>
          <pc:sldMk cId="2689120265" sldId="405"/>
        </pc:sldMkLst>
      </pc:sldChg>
      <pc:sldChg chg="delCm modCm">
        <pc:chgData name="Balian, Sarah" userId="b3b060d9-4d34-479b-ad68-688eaebf93c5" providerId="ADAL" clId="{84FA1A1E-97D0-4209-A397-C4922295675D}" dt="2021-12-23T21:45:03.099" v="5" actId="1592"/>
        <pc:sldMkLst>
          <pc:docMk/>
          <pc:sldMk cId="2468233195" sldId="406"/>
        </pc:sldMkLst>
      </pc:sldChg>
      <pc:sldChg chg="addCm modCm">
        <pc:chgData name="Balian, Sarah" userId="b3b060d9-4d34-479b-ad68-688eaebf93c5" providerId="ADAL" clId="{84FA1A1E-97D0-4209-A397-C4922295675D}" dt="2021-12-23T21:50:25.073" v="9"/>
        <pc:sldMkLst>
          <pc:docMk/>
          <pc:sldMk cId="3584165636" sldId="416"/>
        </pc:sldMkLst>
      </pc:sldChg>
    </pc:docChg>
  </pc:docChgLst>
  <pc:docChgLst>
    <pc:chgData name="McFarland, Annette" userId="e93d1f50-85ab-41a8-a34a-185a53159573" providerId="ADAL" clId="{1CAD78CD-D4D7-4B74-B98F-87C647BC623E}"/>
    <pc:docChg chg="undo custSel delSld modSld modMainMaster">
      <pc:chgData name="McFarland, Annette" userId="e93d1f50-85ab-41a8-a34a-185a53159573" providerId="ADAL" clId="{1CAD78CD-D4D7-4B74-B98F-87C647BC623E}" dt="2021-12-16T20:18:55.156" v="2306" actId="20577"/>
      <pc:docMkLst>
        <pc:docMk/>
      </pc:docMkLst>
      <pc:sldChg chg="modSp mod">
        <pc:chgData name="McFarland, Annette" userId="e93d1f50-85ab-41a8-a34a-185a53159573" providerId="ADAL" clId="{1CAD78CD-D4D7-4B74-B98F-87C647BC623E}" dt="2021-12-13T16:42:29.369" v="79" actId="1076"/>
        <pc:sldMkLst>
          <pc:docMk/>
          <pc:sldMk cId="1289625166" sldId="257"/>
        </pc:sldMkLst>
        <pc:spChg chg="mod">
          <ac:chgData name="McFarland, Annette" userId="e93d1f50-85ab-41a8-a34a-185a53159573" providerId="ADAL" clId="{1CAD78CD-D4D7-4B74-B98F-87C647BC623E}" dt="2021-12-13T16:42:29.369" v="79" actId="1076"/>
          <ac:spMkLst>
            <pc:docMk/>
            <pc:sldMk cId="1289625166" sldId="257"/>
            <ac:spMk id="3" creationId="{00000000-0000-0000-0000-000000000000}"/>
          </ac:spMkLst>
        </pc:spChg>
      </pc:sldChg>
      <pc:sldChg chg="addSp modSp mod">
        <pc:chgData name="McFarland, Annette" userId="e93d1f50-85ab-41a8-a34a-185a53159573" providerId="ADAL" clId="{1CAD78CD-D4D7-4B74-B98F-87C647BC623E}" dt="2021-12-13T16:40:45.417" v="65" actId="14100"/>
        <pc:sldMkLst>
          <pc:docMk/>
          <pc:sldMk cId="2844046156" sldId="372"/>
        </pc:sldMkLst>
        <pc:spChg chg="mod">
          <ac:chgData name="McFarland, Annette" userId="e93d1f50-85ab-41a8-a34a-185a53159573" providerId="ADAL" clId="{1CAD78CD-D4D7-4B74-B98F-87C647BC623E}" dt="2021-12-13T16:36:05.060" v="7" actId="207"/>
          <ac:spMkLst>
            <pc:docMk/>
            <pc:sldMk cId="2844046156" sldId="372"/>
            <ac:spMk id="3" creationId="{00000000-0000-0000-0000-000000000000}"/>
          </ac:spMkLst>
        </pc:spChg>
        <pc:spChg chg="mod">
          <ac:chgData name="McFarland, Annette" userId="e93d1f50-85ab-41a8-a34a-185a53159573" providerId="ADAL" clId="{1CAD78CD-D4D7-4B74-B98F-87C647BC623E}" dt="2021-12-13T16:40:45.417" v="65" actId="14100"/>
          <ac:spMkLst>
            <pc:docMk/>
            <pc:sldMk cId="2844046156" sldId="372"/>
            <ac:spMk id="4" creationId="{00000000-0000-0000-0000-000000000000}"/>
          </ac:spMkLst>
        </pc:spChg>
        <pc:picChg chg="add mod">
          <ac:chgData name="McFarland, Annette" userId="e93d1f50-85ab-41a8-a34a-185a53159573" providerId="ADAL" clId="{1CAD78CD-D4D7-4B74-B98F-87C647BC623E}" dt="2021-12-13T16:40:02.532" v="16" actId="1582"/>
          <ac:picMkLst>
            <pc:docMk/>
            <pc:sldMk cId="2844046156" sldId="372"/>
            <ac:picMk id="5" creationId="{8D3DC20D-C29C-4135-BEF1-86CD3769088A}"/>
          </ac:picMkLst>
        </pc:picChg>
      </pc:sldChg>
      <pc:sldChg chg="addSp modSp del mod">
        <pc:chgData name="McFarland, Annette" userId="e93d1f50-85ab-41a8-a34a-185a53159573" providerId="ADAL" clId="{1CAD78CD-D4D7-4B74-B98F-87C647BC623E}" dt="2021-12-13T21:46:37.174" v="210" actId="2696"/>
        <pc:sldMkLst>
          <pc:docMk/>
          <pc:sldMk cId="3632831849" sldId="396"/>
        </pc:sldMkLst>
        <pc:spChg chg="mod">
          <ac:chgData name="McFarland, Annette" userId="e93d1f50-85ab-41a8-a34a-185a53159573" providerId="ADAL" clId="{1CAD78CD-D4D7-4B74-B98F-87C647BC623E}" dt="2021-12-13T16:45:06.732" v="121" actId="20577"/>
          <ac:spMkLst>
            <pc:docMk/>
            <pc:sldMk cId="3632831849" sldId="396"/>
            <ac:spMk id="5" creationId="{00000000-0000-0000-0000-000000000000}"/>
          </ac:spMkLst>
        </pc:spChg>
        <pc:spChg chg="mod">
          <ac:chgData name="McFarland, Annette" userId="e93d1f50-85ab-41a8-a34a-185a53159573" providerId="ADAL" clId="{1CAD78CD-D4D7-4B74-B98F-87C647BC623E}" dt="2021-12-13T16:45:02.325" v="114" actId="20577"/>
          <ac:spMkLst>
            <pc:docMk/>
            <pc:sldMk cId="3632831849" sldId="396"/>
            <ac:spMk id="6" creationId="{00000000-0000-0000-0000-000000000000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9" creationId="{379D0510-1B11-490F-B41A-595ACDA78321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10" creationId="{1159A41A-D228-4456-944C-DE14B850B47F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11" creationId="{8FE46475-8C96-41B4-88B4-BC3974EA874C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12" creationId="{296CCCC7-3390-4065-8D31-580220183F6A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13" creationId="{7DBFA23B-83BD-4022-8AC7-0ED81D7B0947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14" creationId="{7AD6AD46-27F9-465E-83FD-3A1C6B2E9387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15" creationId="{70DB4E04-DC25-477A-A80F-6F7BA285EC75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16" creationId="{96253F2B-E5D1-4F9C-B5A7-536E5365E608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17" creationId="{D4E1B8F5-19FD-4DCC-8688-64BC4D59BDAA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18" creationId="{E8DCCA7C-D9EA-4B5E-9B65-3F201F5F8704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19" creationId="{7C13333D-EC73-426A-9563-6E7840FAFB7E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20" creationId="{6851D93C-35A4-4211-B38B-7529F25F6353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21" creationId="{60655AB7-0EEE-464F-8CB0-3AC8D27D8AF2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22" creationId="{A9A51AEB-68F4-4C58-B455-6CCEC9587DE6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23" creationId="{DD59E0B3-EA2F-47FE-81E9-7B62C0563BE2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24" creationId="{557D1240-FC50-447A-BA05-9F7DB39CE396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25" creationId="{F5CE3AF6-012A-481C-805F-722FB3AD2808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26" creationId="{35CDB302-5491-4E61-89AA-363B72DB06BC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27" creationId="{B1BCBC17-8181-459E-8C29-DE6FF9DB98F0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28" creationId="{1B5C0411-3222-4A4B-8B71-D4CF6A3DFFFE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29" creationId="{8266CA02-5A0D-4774-98E4-FD08D97FF4D3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30" creationId="{D558D6BE-B9D0-49E0-9340-CC2FDCEFA819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31" creationId="{9D3DF40F-178D-4E6D-BBFF-E1FAB466ED23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32" creationId="{8739A718-350C-43E4-BDFC-C97331D45ADA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33" creationId="{4A9D9F6E-245D-4503-BFF0-0291C0C9210A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34" creationId="{9FACFDA2-A974-46AB-8D95-CE8867F8597B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35" creationId="{8C2BAFF0-0C3A-4BE1-9CD0-31B1C4A1D018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36" creationId="{A54528DB-69EA-427A-9867-FE6FDDBF1244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37" creationId="{54C349A7-8B46-44AC-B49B-154846EB639E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38" creationId="{6A179699-137B-41E4-BBBF-FB5430EAA39C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39" creationId="{FD0CFDBF-26F9-4CA7-980D-43ACA8EDF978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40" creationId="{96C21147-54DF-40A2-A6AF-4687472EB0B7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41" creationId="{AA8F3554-015A-4DA7-8717-D9E3873FB0E6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42" creationId="{4902F014-0EB6-416D-A568-8CADA4870926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43" creationId="{4A14922B-6095-47E3-A968-231E287A44DD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44" creationId="{60EE641D-034C-42DA-912F-BC55417E0556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45" creationId="{C38DF21C-7E36-4277-AAE2-09100414B8FF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46" creationId="{98DD10EC-F05C-4097-9BD1-A38C861A0F75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47" creationId="{0E010730-5646-44D9-8A39-0729D8C0F6F9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48" creationId="{7B0AEBAB-C3E7-4502-97C4-3DFDBB6ABFEB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49" creationId="{0FA97DAC-F5C6-42EB-9664-62404DCEBB2C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50" creationId="{8C6B33F6-9F87-49D1-918E-786BB12EF46E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51" creationId="{38160F59-C096-4C06-B3F1-07415C7C0467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52" creationId="{07B8426A-76E5-484C-93CD-D49A79114B50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53" creationId="{3184B0B5-C335-4E07-9522-6534B0FE2E5E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54" creationId="{5FD1370C-A482-43E2-93BA-3E2C960CFC45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55" creationId="{FF0F21D7-A0D6-4A1C-9FAD-9ACBF0A83A44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56" creationId="{7B2744EE-41CF-43B0-89A3-43536353EFBC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57" creationId="{C7121511-FF64-4256-A464-618B4C850814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58" creationId="{F1702460-5A25-4527-B7A3-75FF81407E11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59" creationId="{E6933A9F-96DF-4A81-9B91-5579A7E1987B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60" creationId="{D46733F4-3DA7-430F-8874-861577B5A3A7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61" creationId="{72828F8D-622C-4F2C-B3C3-531D87318CEB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62" creationId="{9BEB5E38-3EFD-42FB-94D0-3CA5440BE14B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63" creationId="{F1561316-6DDB-4767-824F-49CAA28B7577}"/>
          </ac:spMkLst>
        </pc:spChg>
        <pc:spChg chg="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64" creationId="{49D10F25-1DB6-4E30-86DA-89B398D9078A}"/>
          </ac:spMkLst>
        </pc:spChg>
        <pc:spChg chg="add 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65" creationId="{2DEBCFC9-71E0-4D68-B581-3CDB44356464}"/>
          </ac:spMkLst>
        </pc:spChg>
        <pc:spChg chg="add 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66" creationId="{F1BE39E2-C79A-43F8-8777-10E26A788090}"/>
          </ac:spMkLst>
        </pc:spChg>
        <pc:spChg chg="add 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67" creationId="{6FA366D8-3C52-4B24-A6AE-69CA6DEFDB4F}"/>
          </ac:spMkLst>
        </pc:spChg>
        <pc:spChg chg="add mod">
          <ac:chgData name="McFarland, Annette" userId="e93d1f50-85ab-41a8-a34a-185a53159573" providerId="ADAL" clId="{1CAD78CD-D4D7-4B74-B98F-87C647BC623E}" dt="2021-12-13T21:43:32.095" v="207" actId="1076"/>
          <ac:spMkLst>
            <pc:docMk/>
            <pc:sldMk cId="3632831849" sldId="396"/>
            <ac:spMk id="68" creationId="{2482DB82-A370-488B-893B-43B0D0699CC0}"/>
          </ac:spMkLst>
        </pc:spChg>
        <pc:grpChg chg="add mod">
          <ac:chgData name="McFarland, Annette" userId="e93d1f50-85ab-41a8-a34a-185a53159573" providerId="ADAL" clId="{1CAD78CD-D4D7-4B74-B98F-87C647BC623E}" dt="2021-12-13T21:43:32.095" v="207" actId="1076"/>
          <ac:grpSpMkLst>
            <pc:docMk/>
            <pc:sldMk cId="3632831849" sldId="396"/>
            <ac:grpSpMk id="8" creationId="{198E5562-6731-4DA0-99F7-011463EDAAF5}"/>
          </ac:grpSpMkLst>
        </pc:grpChg>
      </pc:sldChg>
      <pc:sldChg chg="addSp delSp modSp mod">
        <pc:chgData name="McFarland, Annette" userId="e93d1f50-85ab-41a8-a34a-185a53159573" providerId="ADAL" clId="{1CAD78CD-D4D7-4B74-B98F-87C647BC623E}" dt="2021-12-13T16:41:06.880" v="67"/>
        <pc:sldMkLst>
          <pc:docMk/>
          <pc:sldMk cId="4114381569" sldId="401"/>
        </pc:sldMkLst>
        <pc:spChg chg="del">
          <ac:chgData name="McFarland, Annette" userId="e93d1f50-85ab-41a8-a34a-185a53159573" providerId="ADAL" clId="{1CAD78CD-D4D7-4B74-B98F-87C647BC623E}" dt="2021-12-13T16:41:06.466" v="66" actId="478"/>
          <ac:spMkLst>
            <pc:docMk/>
            <pc:sldMk cId="4114381569" sldId="401"/>
            <ac:spMk id="4" creationId="{00000000-0000-0000-0000-000000000000}"/>
          </ac:spMkLst>
        </pc:spChg>
        <pc:spChg chg="add mod">
          <ac:chgData name="McFarland, Annette" userId="e93d1f50-85ab-41a8-a34a-185a53159573" providerId="ADAL" clId="{1CAD78CD-D4D7-4B74-B98F-87C647BC623E}" dt="2021-12-13T16:41:06.880" v="67"/>
          <ac:spMkLst>
            <pc:docMk/>
            <pc:sldMk cId="4114381569" sldId="401"/>
            <ac:spMk id="5" creationId="{A4DF41C2-E134-4B49-B6DE-1C6A77048AD6}"/>
          </ac:spMkLst>
        </pc:spChg>
        <pc:picChg chg="add mod">
          <ac:chgData name="McFarland, Annette" userId="e93d1f50-85ab-41a8-a34a-185a53159573" providerId="ADAL" clId="{1CAD78CD-D4D7-4B74-B98F-87C647BC623E}" dt="2021-12-13T16:41:06.880" v="67"/>
          <ac:picMkLst>
            <pc:docMk/>
            <pc:sldMk cId="4114381569" sldId="401"/>
            <ac:picMk id="6" creationId="{9D408C24-AEA7-4360-9BAE-9DAA8D327CAC}"/>
          </ac:picMkLst>
        </pc:picChg>
      </pc:sldChg>
      <pc:sldChg chg="addSp delSp modSp mod setBg">
        <pc:chgData name="McFarland, Annette" userId="e93d1f50-85ab-41a8-a34a-185a53159573" providerId="ADAL" clId="{1CAD78CD-D4D7-4B74-B98F-87C647BC623E}" dt="2021-12-13T16:41:20.741" v="71" actId="26606"/>
        <pc:sldMkLst>
          <pc:docMk/>
          <pc:sldMk cId="1245985705" sldId="402"/>
        </pc:sldMkLst>
        <pc:spChg chg="mod ord">
          <ac:chgData name="McFarland, Annette" userId="e93d1f50-85ab-41a8-a34a-185a53159573" providerId="ADAL" clId="{1CAD78CD-D4D7-4B74-B98F-87C647BC623E}" dt="2021-12-13T16:41:20.741" v="71" actId="26606"/>
          <ac:spMkLst>
            <pc:docMk/>
            <pc:sldMk cId="1245985705" sldId="402"/>
            <ac:spMk id="3" creationId="{00000000-0000-0000-0000-000000000000}"/>
          </ac:spMkLst>
        </pc:spChg>
        <pc:spChg chg="del">
          <ac:chgData name="McFarland, Annette" userId="e93d1f50-85ab-41a8-a34a-185a53159573" providerId="ADAL" clId="{1CAD78CD-D4D7-4B74-B98F-87C647BC623E}" dt="2021-12-13T16:41:15.384" v="68" actId="478"/>
          <ac:spMkLst>
            <pc:docMk/>
            <pc:sldMk cId="1245985705" sldId="402"/>
            <ac:spMk id="4" creationId="{00000000-0000-0000-0000-000000000000}"/>
          </ac:spMkLst>
        </pc:spChg>
        <pc:spChg chg="add mod ord">
          <ac:chgData name="McFarland, Annette" userId="e93d1f50-85ab-41a8-a34a-185a53159573" providerId="ADAL" clId="{1CAD78CD-D4D7-4B74-B98F-87C647BC623E}" dt="2021-12-13T16:41:20.741" v="71" actId="26606"/>
          <ac:spMkLst>
            <pc:docMk/>
            <pc:sldMk cId="1245985705" sldId="402"/>
            <ac:spMk id="5" creationId="{529089C3-54EF-4AA6-AE87-E3F35EEA539A}"/>
          </ac:spMkLst>
        </pc:spChg>
        <pc:spChg chg="add del">
          <ac:chgData name="McFarland, Annette" userId="e93d1f50-85ab-41a8-a34a-185a53159573" providerId="ADAL" clId="{1CAD78CD-D4D7-4B74-B98F-87C647BC623E}" dt="2021-12-13T16:41:20.741" v="71" actId="26606"/>
          <ac:spMkLst>
            <pc:docMk/>
            <pc:sldMk cId="1245985705" sldId="402"/>
            <ac:spMk id="11" creationId="{8FC9BE17-9A7B-462D-AE50-3D8777387304}"/>
          </ac:spMkLst>
        </pc:spChg>
        <pc:spChg chg="add del">
          <ac:chgData name="McFarland, Annette" userId="e93d1f50-85ab-41a8-a34a-185a53159573" providerId="ADAL" clId="{1CAD78CD-D4D7-4B74-B98F-87C647BC623E}" dt="2021-12-13T16:41:20.741" v="71" actId="26606"/>
          <ac:spMkLst>
            <pc:docMk/>
            <pc:sldMk cId="1245985705" sldId="402"/>
            <ac:spMk id="13" creationId="{3EBE8569-6AEC-4B8C-8D53-2DE337CDBA65}"/>
          </ac:spMkLst>
        </pc:spChg>
        <pc:spChg chg="add del">
          <ac:chgData name="McFarland, Annette" userId="e93d1f50-85ab-41a8-a34a-185a53159573" providerId="ADAL" clId="{1CAD78CD-D4D7-4B74-B98F-87C647BC623E}" dt="2021-12-13T16:41:20.741" v="71" actId="26606"/>
          <ac:spMkLst>
            <pc:docMk/>
            <pc:sldMk cId="1245985705" sldId="402"/>
            <ac:spMk id="15" creationId="{55D4142C-5077-457F-A6AD-3FECFDB39685}"/>
          </ac:spMkLst>
        </pc:spChg>
        <pc:spChg chg="add del">
          <ac:chgData name="McFarland, Annette" userId="e93d1f50-85ab-41a8-a34a-185a53159573" providerId="ADAL" clId="{1CAD78CD-D4D7-4B74-B98F-87C647BC623E}" dt="2021-12-13T16:41:20.741" v="71" actId="26606"/>
          <ac:spMkLst>
            <pc:docMk/>
            <pc:sldMk cId="1245985705" sldId="402"/>
            <ac:spMk id="17" creationId="{7A5F0580-5EE9-419F-96EE-B6529EF6E7D0}"/>
          </ac:spMkLst>
        </pc:spChg>
        <pc:picChg chg="add mod">
          <ac:chgData name="McFarland, Annette" userId="e93d1f50-85ab-41a8-a34a-185a53159573" providerId="ADAL" clId="{1CAD78CD-D4D7-4B74-B98F-87C647BC623E}" dt="2021-12-13T16:41:20.741" v="71" actId="26606"/>
          <ac:picMkLst>
            <pc:docMk/>
            <pc:sldMk cId="1245985705" sldId="402"/>
            <ac:picMk id="6" creationId="{25927ABC-97DA-4B2F-9713-5CB13793CDDA}"/>
          </ac:picMkLst>
        </pc:picChg>
      </pc:sldChg>
      <pc:sldChg chg="modSp mod modNotesTx">
        <pc:chgData name="McFarland, Annette" userId="e93d1f50-85ab-41a8-a34a-185a53159573" providerId="ADAL" clId="{1CAD78CD-D4D7-4B74-B98F-87C647BC623E}" dt="2021-12-14T13:46:55.423" v="780" actId="20577"/>
        <pc:sldMkLst>
          <pc:docMk/>
          <pc:sldMk cId="341847184" sldId="403"/>
        </pc:sldMkLst>
        <pc:graphicFrameChg chg="mod">
          <ac:chgData name="McFarland, Annette" userId="e93d1f50-85ab-41a8-a34a-185a53159573" providerId="ADAL" clId="{1CAD78CD-D4D7-4B74-B98F-87C647BC623E}" dt="2021-12-13T20:48:27.355" v="163" actId="207"/>
          <ac:graphicFrameMkLst>
            <pc:docMk/>
            <pc:sldMk cId="341847184" sldId="403"/>
            <ac:graphicFrameMk id="8" creationId="{00000000-0000-0000-0000-000000000000}"/>
          </ac:graphicFrameMkLst>
        </pc:graphicFrameChg>
      </pc:sldChg>
      <pc:sldChg chg="modSp mod modNotesTx">
        <pc:chgData name="McFarland, Annette" userId="e93d1f50-85ab-41a8-a34a-185a53159573" providerId="ADAL" clId="{1CAD78CD-D4D7-4B74-B98F-87C647BC623E}" dt="2021-12-14T13:50:12.623" v="1214" actId="20577"/>
        <pc:sldMkLst>
          <pc:docMk/>
          <pc:sldMk cId="3612710911" sldId="404"/>
        </pc:sldMkLst>
        <pc:graphicFrameChg chg="mod">
          <ac:chgData name="McFarland, Annette" userId="e93d1f50-85ab-41a8-a34a-185a53159573" providerId="ADAL" clId="{1CAD78CD-D4D7-4B74-B98F-87C647BC623E}" dt="2021-12-13T20:50:20.289" v="172" actId="207"/>
          <ac:graphicFrameMkLst>
            <pc:docMk/>
            <pc:sldMk cId="3612710911" sldId="404"/>
            <ac:graphicFrameMk id="8" creationId="{00000000-0000-0000-0000-000000000000}"/>
          </ac:graphicFrameMkLst>
        </pc:graphicFrameChg>
      </pc:sldChg>
      <pc:sldChg chg="modSp mod addCm modCm">
        <pc:chgData name="McFarland, Annette" userId="e93d1f50-85ab-41a8-a34a-185a53159573" providerId="ADAL" clId="{1CAD78CD-D4D7-4B74-B98F-87C647BC623E}" dt="2021-12-13T21:54:36.795" v="271"/>
        <pc:sldMkLst>
          <pc:docMk/>
          <pc:sldMk cId="2689120265" sldId="405"/>
        </pc:sldMkLst>
        <pc:graphicFrameChg chg="mod">
          <ac:chgData name="McFarland, Annette" userId="e93d1f50-85ab-41a8-a34a-185a53159573" providerId="ADAL" clId="{1CAD78CD-D4D7-4B74-B98F-87C647BC623E}" dt="2021-12-13T20:57:06.781" v="193" actId="207"/>
          <ac:graphicFrameMkLst>
            <pc:docMk/>
            <pc:sldMk cId="2689120265" sldId="405"/>
            <ac:graphicFrameMk id="8" creationId="{00000000-0000-0000-0000-000000000000}"/>
          </ac:graphicFrameMkLst>
        </pc:graphicFrameChg>
      </pc:sldChg>
      <pc:sldChg chg="modSp mod modNotesTx">
        <pc:chgData name="McFarland, Annette" userId="e93d1f50-85ab-41a8-a34a-185a53159573" providerId="ADAL" clId="{1CAD78CD-D4D7-4B74-B98F-87C647BC623E}" dt="2021-12-14T13:52:44.789" v="1558" actId="20577"/>
        <pc:sldMkLst>
          <pc:docMk/>
          <pc:sldMk cId="2468233195" sldId="406"/>
        </pc:sldMkLst>
        <pc:graphicFrameChg chg="mod">
          <ac:chgData name="McFarland, Annette" userId="e93d1f50-85ab-41a8-a34a-185a53159573" providerId="ADAL" clId="{1CAD78CD-D4D7-4B74-B98F-87C647BC623E}" dt="2021-12-13T20:57:22.005" v="195" actId="207"/>
          <ac:graphicFrameMkLst>
            <pc:docMk/>
            <pc:sldMk cId="2468233195" sldId="406"/>
            <ac:graphicFrameMk id="8" creationId="{00000000-0000-0000-0000-000000000000}"/>
          </ac:graphicFrameMkLst>
        </pc:graphicFrameChg>
      </pc:sldChg>
      <pc:sldChg chg="addSp delSp modSp mod modNotesTx">
        <pc:chgData name="McFarland, Annette" userId="e93d1f50-85ab-41a8-a34a-185a53159573" providerId="ADAL" clId="{1CAD78CD-D4D7-4B74-B98F-87C647BC623E}" dt="2021-12-14T13:58:46.745" v="1776" actId="20577"/>
        <pc:sldMkLst>
          <pc:docMk/>
          <pc:sldMk cId="2591676358" sldId="407"/>
        </pc:sldMkLst>
        <pc:spChg chg="add del mod">
          <ac:chgData name="McFarland, Annette" userId="e93d1f50-85ab-41a8-a34a-185a53159573" providerId="ADAL" clId="{1CAD78CD-D4D7-4B74-B98F-87C647BC623E}" dt="2021-12-13T21:55:03.274" v="277" actId="21"/>
          <ac:spMkLst>
            <pc:docMk/>
            <pc:sldMk cId="2591676358" sldId="407"/>
            <ac:spMk id="2" creationId="{09A063B7-FFF3-44ED-9969-15BA9DE9E43E}"/>
          </ac:spMkLst>
        </pc:spChg>
        <pc:spChg chg="mod">
          <ac:chgData name="McFarland, Annette" userId="e93d1f50-85ab-41a8-a34a-185a53159573" providerId="ADAL" clId="{1CAD78CD-D4D7-4B74-B98F-87C647BC623E}" dt="2021-12-13T21:47:18.344" v="213" actId="207"/>
          <ac:spMkLst>
            <pc:docMk/>
            <pc:sldMk cId="2591676358" sldId="407"/>
            <ac:spMk id="9" creationId="{00000000-0000-0000-0000-000000000000}"/>
          </ac:spMkLst>
        </pc:spChg>
        <pc:graphicFrameChg chg="mod">
          <ac:chgData name="McFarland, Annette" userId="e93d1f50-85ab-41a8-a34a-185a53159573" providerId="ADAL" clId="{1CAD78CD-D4D7-4B74-B98F-87C647BC623E}" dt="2021-12-13T21:47:13.151" v="212" actId="207"/>
          <ac:graphicFrameMkLst>
            <pc:docMk/>
            <pc:sldMk cId="2591676358" sldId="407"/>
            <ac:graphicFrameMk id="8" creationId="{00000000-0000-0000-0000-000000000000}"/>
          </ac:graphicFrameMkLst>
        </pc:graphicFrameChg>
      </pc:sldChg>
      <pc:sldChg chg="modSp del">
        <pc:chgData name="McFarland, Annette" userId="e93d1f50-85ab-41a8-a34a-185a53159573" providerId="ADAL" clId="{1CAD78CD-D4D7-4B74-B98F-87C647BC623E}" dt="2021-12-13T21:52:18.533" v="259" actId="2696"/>
        <pc:sldMkLst>
          <pc:docMk/>
          <pc:sldMk cId="3543885861" sldId="408"/>
        </pc:sldMkLst>
        <pc:graphicFrameChg chg="mod">
          <ac:chgData name="McFarland, Annette" userId="e93d1f50-85ab-41a8-a34a-185a53159573" providerId="ADAL" clId="{1CAD78CD-D4D7-4B74-B98F-87C647BC623E}" dt="2021-12-13T21:47:27.147" v="214" actId="208"/>
          <ac:graphicFrameMkLst>
            <pc:docMk/>
            <pc:sldMk cId="3543885861" sldId="408"/>
            <ac:graphicFrameMk id="8" creationId="{00000000-0000-0000-0000-000000000000}"/>
          </ac:graphicFrameMkLst>
        </pc:graphicFrameChg>
      </pc:sldChg>
      <pc:sldChg chg="mod modShow">
        <pc:chgData name="McFarland, Annette" userId="e93d1f50-85ab-41a8-a34a-185a53159573" providerId="ADAL" clId="{1CAD78CD-D4D7-4B74-B98F-87C647BC623E}" dt="2021-12-13T21:49:12.042" v="230" actId="729"/>
        <pc:sldMkLst>
          <pc:docMk/>
          <pc:sldMk cId="2746323678" sldId="409"/>
        </pc:sldMkLst>
      </pc:sldChg>
      <pc:sldChg chg="modSp mod modNotesTx">
        <pc:chgData name="McFarland, Annette" userId="e93d1f50-85ab-41a8-a34a-185a53159573" providerId="ADAL" clId="{1CAD78CD-D4D7-4B74-B98F-87C647BC623E}" dt="2021-12-14T14:01:00.618" v="1958" actId="20577"/>
        <pc:sldMkLst>
          <pc:docMk/>
          <pc:sldMk cId="56195325" sldId="410"/>
        </pc:sldMkLst>
        <pc:spChg chg="mod">
          <ac:chgData name="McFarland, Annette" userId="e93d1f50-85ab-41a8-a34a-185a53159573" providerId="ADAL" clId="{1CAD78CD-D4D7-4B74-B98F-87C647BC623E}" dt="2021-12-13T21:47:46.098" v="215" actId="20577"/>
          <ac:spMkLst>
            <pc:docMk/>
            <pc:sldMk cId="56195325" sldId="410"/>
            <ac:spMk id="4" creationId="{00000000-0000-0000-0000-000000000000}"/>
          </ac:spMkLst>
        </pc:spChg>
        <pc:graphicFrameChg chg="mod">
          <ac:chgData name="McFarland, Annette" userId="e93d1f50-85ab-41a8-a34a-185a53159573" providerId="ADAL" clId="{1CAD78CD-D4D7-4B74-B98F-87C647BC623E}" dt="2021-12-14T13:59:28.820" v="1778" actId="207"/>
          <ac:graphicFrameMkLst>
            <pc:docMk/>
            <pc:sldMk cId="56195325" sldId="410"/>
            <ac:graphicFrameMk id="8" creationId="{00000000-0000-0000-0000-000000000000}"/>
          </ac:graphicFrameMkLst>
        </pc:graphicFrameChg>
      </pc:sldChg>
      <pc:sldChg chg="mod modShow">
        <pc:chgData name="McFarland, Annette" userId="e93d1f50-85ab-41a8-a34a-185a53159573" providerId="ADAL" clId="{1CAD78CD-D4D7-4B74-B98F-87C647BC623E}" dt="2021-12-13T21:49:18.760" v="231" actId="729"/>
        <pc:sldMkLst>
          <pc:docMk/>
          <pc:sldMk cId="1523668986" sldId="411"/>
        </pc:sldMkLst>
      </pc:sldChg>
      <pc:sldChg chg="modSp mod">
        <pc:chgData name="McFarland, Annette" userId="e93d1f50-85ab-41a8-a34a-185a53159573" providerId="ADAL" clId="{1CAD78CD-D4D7-4B74-B98F-87C647BC623E}" dt="2021-12-16T20:18:55.156" v="2306" actId="20577"/>
        <pc:sldMkLst>
          <pc:docMk/>
          <pc:sldMk cId="3584165636" sldId="416"/>
        </pc:sldMkLst>
        <pc:spChg chg="mod">
          <ac:chgData name="McFarland, Annette" userId="e93d1f50-85ab-41a8-a34a-185a53159573" providerId="ADAL" clId="{1CAD78CD-D4D7-4B74-B98F-87C647BC623E}" dt="2021-12-16T20:18:55.156" v="2306" actId="20577"/>
          <ac:spMkLst>
            <pc:docMk/>
            <pc:sldMk cId="3584165636" sldId="416"/>
            <ac:spMk id="3" creationId="{00000000-0000-0000-0000-000000000000}"/>
          </ac:spMkLst>
        </pc:spChg>
      </pc:sldChg>
      <pc:sldChg chg="modSp mod modNotesTx">
        <pc:chgData name="McFarland, Annette" userId="e93d1f50-85ab-41a8-a34a-185a53159573" providerId="ADAL" clId="{1CAD78CD-D4D7-4B74-B98F-87C647BC623E}" dt="2021-12-14T14:02:13.286" v="2177" actId="20577"/>
        <pc:sldMkLst>
          <pc:docMk/>
          <pc:sldMk cId="2391771354" sldId="417"/>
        </pc:sldMkLst>
        <pc:spChg chg="mod">
          <ac:chgData name="McFarland, Annette" userId="e93d1f50-85ab-41a8-a34a-185a53159573" providerId="ADAL" clId="{1CAD78CD-D4D7-4B74-B98F-87C647BC623E}" dt="2021-12-13T21:49:39.504" v="241" actId="20577"/>
          <ac:spMkLst>
            <pc:docMk/>
            <pc:sldMk cId="2391771354" sldId="417"/>
            <ac:spMk id="4" creationId="{00000000-0000-0000-0000-000000000000}"/>
          </ac:spMkLst>
        </pc:spChg>
        <pc:graphicFrameChg chg="mod">
          <ac:chgData name="McFarland, Annette" userId="e93d1f50-85ab-41a8-a34a-185a53159573" providerId="ADAL" clId="{1CAD78CD-D4D7-4B74-B98F-87C647BC623E}" dt="2021-12-13T21:50:16.578" v="249" actId="207"/>
          <ac:graphicFrameMkLst>
            <pc:docMk/>
            <pc:sldMk cId="2391771354" sldId="417"/>
            <ac:graphicFrameMk id="8" creationId="{00000000-0000-0000-0000-000000000000}"/>
          </ac:graphicFrameMkLst>
        </pc:graphicFrameChg>
      </pc:sldChg>
      <pc:sldChg chg="addSp modSp mod modNotesTx">
        <pc:chgData name="McFarland, Annette" userId="e93d1f50-85ab-41a8-a34a-185a53159573" providerId="ADAL" clId="{1CAD78CD-D4D7-4B74-B98F-87C647BC623E}" dt="2021-12-14T14:03:38.533" v="2300" actId="20577"/>
        <pc:sldMkLst>
          <pc:docMk/>
          <pc:sldMk cId="2965128911" sldId="418"/>
        </pc:sldMkLst>
        <pc:spChg chg="mod">
          <ac:chgData name="McFarland, Annette" userId="e93d1f50-85ab-41a8-a34a-185a53159573" providerId="ADAL" clId="{1CAD78CD-D4D7-4B74-B98F-87C647BC623E}" dt="2021-12-14T14:02:57.254" v="2201" actId="20577"/>
          <ac:spMkLst>
            <pc:docMk/>
            <pc:sldMk cId="2965128911" sldId="418"/>
            <ac:spMk id="4" creationId="{00000000-0000-0000-0000-000000000000}"/>
          </ac:spMkLst>
        </pc:spChg>
        <pc:spChg chg="mod">
          <ac:chgData name="McFarland, Annette" userId="e93d1f50-85ab-41a8-a34a-185a53159573" providerId="ADAL" clId="{1CAD78CD-D4D7-4B74-B98F-87C647BC623E}" dt="2021-12-13T21:50:32.918" v="251" actId="207"/>
          <ac:spMkLst>
            <pc:docMk/>
            <pc:sldMk cId="2965128911" sldId="418"/>
            <ac:spMk id="9" creationId="{00000000-0000-0000-0000-000000000000}"/>
          </ac:spMkLst>
        </pc:spChg>
        <pc:spChg chg="add mod">
          <ac:chgData name="McFarland, Annette" userId="e93d1f50-85ab-41a8-a34a-185a53159573" providerId="ADAL" clId="{1CAD78CD-D4D7-4B74-B98F-87C647BC623E}" dt="2021-12-13T21:55:07.934" v="278"/>
          <ac:spMkLst>
            <pc:docMk/>
            <pc:sldMk cId="2965128911" sldId="418"/>
            <ac:spMk id="10" creationId="{6324269F-C89A-4F0B-A209-31295C6CE11F}"/>
          </ac:spMkLst>
        </pc:spChg>
        <pc:graphicFrameChg chg="mod">
          <ac:chgData name="McFarland, Annette" userId="e93d1f50-85ab-41a8-a34a-185a53159573" providerId="ADAL" clId="{1CAD78CD-D4D7-4B74-B98F-87C647BC623E}" dt="2021-12-13T21:54:32.517" v="269"/>
          <ac:graphicFrameMkLst>
            <pc:docMk/>
            <pc:sldMk cId="2965128911" sldId="418"/>
            <ac:graphicFrameMk id="8" creationId="{00000000-0000-0000-0000-000000000000}"/>
          </ac:graphicFrameMkLst>
        </pc:graphicFrameChg>
      </pc:sldChg>
      <pc:sldChg chg="addSp modSp del mod">
        <pc:chgData name="McFarland, Annette" userId="e93d1f50-85ab-41a8-a34a-185a53159573" providerId="ADAL" clId="{1CAD78CD-D4D7-4B74-B98F-87C647BC623E}" dt="2021-12-13T21:46:42.477" v="211" actId="2696"/>
        <pc:sldMkLst>
          <pc:docMk/>
          <pc:sldMk cId="507254500" sldId="419"/>
        </pc:sldMkLst>
        <pc:spChg chg="mod">
          <ac:chgData name="McFarland, Annette" userId="e93d1f50-85ab-41a8-a34a-185a53159573" providerId="ADAL" clId="{1CAD78CD-D4D7-4B74-B98F-87C647BC623E}" dt="2021-12-13T16:45:35.011" v="153" actId="6549"/>
          <ac:spMkLst>
            <pc:docMk/>
            <pc:sldMk cId="507254500" sldId="419"/>
            <ac:spMk id="2" creationId="{00000000-0000-0000-0000-000000000000}"/>
          </ac:spMkLst>
        </pc:spChg>
        <pc:spChg chg="mod">
          <ac:chgData name="McFarland, Annette" userId="e93d1f50-85ab-41a8-a34a-185a53159573" providerId="ADAL" clId="{1CAD78CD-D4D7-4B74-B98F-87C647BC623E}" dt="2021-12-13T16:45:40.643" v="162" actId="20577"/>
          <ac:spMkLst>
            <pc:docMk/>
            <pc:sldMk cId="507254500" sldId="419"/>
            <ac:spMk id="5" creationId="{00000000-0000-0000-0000-000000000000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7" creationId="{687B723C-8FE9-46E8-8F43-D54FFA3AC1E9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8" creationId="{E9318E68-D231-43F7-82E4-670F86EB19FF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9" creationId="{3AFAF21A-35BD-421A-AA1D-A7480F356CF2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10" creationId="{1E65AE49-BBD9-412A-812E-1A082D8A8E2D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11" creationId="{450C1AE2-2990-4D60-A2E9-991805A021CE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12" creationId="{19B33E26-B0D6-428B-9D54-5483502DF8B9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13" creationId="{B0A6AFBD-0953-4909-A4D7-B71E75777872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14" creationId="{EB362B41-5A20-406A-A873-3D0E0A585147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15" creationId="{C522F934-D702-4E56-9F8D-6B1ABA561CE6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16" creationId="{812090F3-D833-4EDE-B140-E7E4562326E1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17" creationId="{ABDFBDDF-EEA2-4608-AC01-AC95F1CFA71A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18" creationId="{87B0EA0D-CE08-419F-8E5A-410256CC3EF9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19" creationId="{B5E20E14-C34A-4D20-9D81-C4BB611A4689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20" creationId="{CD5EC25B-2DB3-4B49-83D9-12CCB0048DCB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21" creationId="{6AD1E4C1-1A30-4E9E-B6B4-C3E066083BBA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22" creationId="{8D25957C-0AAD-4F58-92E1-B157703F4426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23" creationId="{A206429A-9743-423E-B804-D5F2B6815711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24" creationId="{01223B74-C0B3-4415-9D93-B9F46F408167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25" creationId="{E5E16E47-E76E-47BD-B572-F78065399046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26" creationId="{7FE19098-5A16-4A10-9A34-C74649B9110A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27" creationId="{21D615FB-F5DA-48F0-8001-A876022FE2A4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28" creationId="{FB81F35D-A61B-43AB-800A-1EF40E4B1C95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29" creationId="{01E5F6C8-14B6-40FB-8F15-6F442981E645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30" creationId="{27600950-58CF-4F3D-BB87-68FBE6740BC5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31" creationId="{F160B275-EC59-47B1-97D0-CC0E9B0CFCB1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32" creationId="{8D5D31AC-E344-4AAA-904B-F2827DB436EF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33" creationId="{448625FD-3377-4545-9E8F-A8E0392D135E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34" creationId="{5B549C6B-18BF-424B-8398-3B53C6A54364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35" creationId="{31356C86-8DC2-4B58-8001-2C6DD6C7D341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36" creationId="{3513F941-DB0E-4422-BF72-61405D1C2817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37" creationId="{85A6E833-D825-4D54-B525-CECCDD5B5101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38" creationId="{4F679D53-9E31-48A0-9331-C4D2CC7F4A84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39" creationId="{77E7B0B9-5327-4A92-ADF2-8C4DD7213355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40" creationId="{E1E97E37-A4A7-4035-ABCE-B3E68168FCFF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41" creationId="{3503788A-7FCD-4CC9-9180-C867F342952D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42" creationId="{8F3DA42A-7344-4154-812E-B821F7E79BF3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43" creationId="{9004F648-B891-4264-B05A-615027FF2D8F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44" creationId="{9580A7D5-6719-4ACA-8333-C760AEDA91A1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45" creationId="{94F2429B-DE8D-461A-8ACC-4E70B1AC339F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46" creationId="{17547A65-9904-434F-9700-7806CC4571A6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47" creationId="{9420125B-7808-47A1-86B4-745024AA4701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48" creationId="{19908014-61A2-48B7-AC06-ADF8F922A8E2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49" creationId="{8D0A07D0-D9EC-4318-895C-19D1A097BDA1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50" creationId="{1747976A-285C-4051-B0AF-9F7E18126620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51" creationId="{8A14E478-6852-48A3-815C-FE93DC8659A8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52" creationId="{5442C410-8F19-423E-B287-F4470D680B1C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53" creationId="{7CB6343C-E758-47C3-92A5-7CCE9F7F8027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54" creationId="{DAA273B7-6F2E-4A49-AB61-33E53BFF3DE9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55" creationId="{7D5FF43E-4EA3-4FD3-8068-F9D5AA56A8E6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56" creationId="{48FA02B6-AA1D-4B6C-AA5C-3BFF457A3242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57" creationId="{949E2FFB-24CD-4052-9608-FF866A110B39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58" creationId="{99F37315-67E3-4960-80ED-D253E9155E72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59" creationId="{6543A81B-1CE5-4DB6-8C6F-28A642A0285C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60" creationId="{F73FAC21-2D54-4877-B3B1-B87689FF0B01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61" creationId="{8063ABE7-E01A-4894-BFE0-28467A535480}"/>
          </ac:spMkLst>
        </pc:spChg>
        <pc:spChg chg="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62" creationId="{DA768C81-AF37-4DEE-86EC-740EDE561472}"/>
          </ac:spMkLst>
        </pc:spChg>
        <pc:spChg chg="add 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63" creationId="{477D5CF6-429D-4ADC-BDBB-80B6D05D9641}"/>
          </ac:spMkLst>
        </pc:spChg>
        <pc:spChg chg="add 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64" creationId="{D18767A8-1AA7-4D9D-83F6-D5167E4489F3}"/>
          </ac:spMkLst>
        </pc:spChg>
        <pc:spChg chg="add 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65" creationId="{649BDA5E-A332-445D-9EBA-8551A773AAE2}"/>
          </ac:spMkLst>
        </pc:spChg>
        <pc:spChg chg="add mod">
          <ac:chgData name="McFarland, Annette" userId="e93d1f50-85ab-41a8-a34a-185a53159573" providerId="ADAL" clId="{1CAD78CD-D4D7-4B74-B98F-87C647BC623E}" dt="2021-12-13T21:43:45.089" v="209" actId="1076"/>
          <ac:spMkLst>
            <pc:docMk/>
            <pc:sldMk cId="507254500" sldId="419"/>
            <ac:spMk id="66" creationId="{A9467D05-3D6F-43D9-88F1-8F25ACE7B322}"/>
          </ac:spMkLst>
        </pc:spChg>
        <pc:grpChg chg="add mod">
          <ac:chgData name="McFarland, Annette" userId="e93d1f50-85ab-41a8-a34a-185a53159573" providerId="ADAL" clId="{1CAD78CD-D4D7-4B74-B98F-87C647BC623E}" dt="2021-12-13T21:43:45.089" v="209" actId="1076"/>
          <ac:grpSpMkLst>
            <pc:docMk/>
            <pc:sldMk cId="507254500" sldId="419"/>
            <ac:grpSpMk id="6" creationId="{5A89BEBA-8C07-439B-9003-F61B5B82C0CC}"/>
          </ac:grpSpMkLst>
        </pc:grpChg>
      </pc:sldChg>
      <pc:sldChg chg="del">
        <pc:chgData name="McFarland, Annette" userId="e93d1f50-85ab-41a8-a34a-185a53159573" providerId="ADAL" clId="{1CAD78CD-D4D7-4B74-B98F-87C647BC623E}" dt="2021-12-13T21:55:14.641" v="279" actId="2696"/>
        <pc:sldMkLst>
          <pc:docMk/>
          <pc:sldMk cId="1575381839" sldId="420"/>
        </pc:sldMkLst>
      </pc:sldChg>
      <pc:sldMasterChg chg="addSp delSp modSp mod">
        <pc:chgData name="McFarland, Annette" userId="e93d1f50-85ab-41a8-a34a-185a53159573" providerId="ADAL" clId="{1CAD78CD-D4D7-4B74-B98F-87C647BC623E}" dt="2021-12-13T16:35:45.531" v="6" actId="167"/>
        <pc:sldMasterMkLst>
          <pc:docMk/>
          <pc:sldMasterMk cId="3242073853" sldId="2147483660"/>
        </pc:sldMasterMkLst>
        <pc:spChg chg="del">
          <ac:chgData name="McFarland, Annette" userId="e93d1f50-85ab-41a8-a34a-185a53159573" providerId="ADAL" clId="{1CAD78CD-D4D7-4B74-B98F-87C647BC623E}" dt="2021-12-13T16:35:17.542" v="3" actId="478"/>
          <ac:spMkLst>
            <pc:docMk/>
            <pc:sldMasterMk cId="3242073853" sldId="2147483660"/>
            <ac:spMk id="7" creationId="{00000000-0000-0000-0000-000000000000}"/>
          </ac:spMkLst>
        </pc:spChg>
        <pc:spChg chg="add mod">
          <ac:chgData name="McFarland, Annette" userId="e93d1f50-85ab-41a8-a34a-185a53159573" providerId="ADAL" clId="{1CAD78CD-D4D7-4B74-B98F-87C647BC623E}" dt="2021-12-13T16:35:21.357" v="4"/>
          <ac:spMkLst>
            <pc:docMk/>
            <pc:sldMasterMk cId="3242073853" sldId="2147483660"/>
            <ac:spMk id="9" creationId="{F425FE12-62D2-480C-B366-2803E8E7D013}"/>
          </ac:spMkLst>
        </pc:spChg>
        <pc:spChg chg="add mod">
          <ac:chgData name="McFarland, Annette" userId="e93d1f50-85ab-41a8-a34a-185a53159573" providerId="ADAL" clId="{1CAD78CD-D4D7-4B74-B98F-87C647BC623E}" dt="2021-12-13T16:35:21.357" v="4"/>
          <ac:spMkLst>
            <pc:docMk/>
            <pc:sldMasterMk cId="3242073853" sldId="2147483660"/>
            <ac:spMk id="12" creationId="{85CABBDD-B978-4458-B1FB-41CF74E5C596}"/>
          </ac:spMkLst>
        </pc:spChg>
        <pc:spChg chg="del">
          <ac:chgData name="McFarland, Annette" userId="e93d1f50-85ab-41a8-a34a-185a53159573" providerId="ADAL" clId="{1CAD78CD-D4D7-4B74-B98F-87C647BC623E}" dt="2021-12-13T16:35:15.324" v="2" actId="478"/>
          <ac:spMkLst>
            <pc:docMk/>
            <pc:sldMasterMk cId="3242073853" sldId="2147483660"/>
            <ac:spMk id="13" creationId="{00000000-0000-0000-0000-000000000000}"/>
          </ac:spMkLst>
        </pc:spChg>
        <pc:spChg chg="del">
          <ac:chgData name="McFarland, Annette" userId="e93d1f50-85ab-41a8-a34a-185a53159573" providerId="ADAL" clId="{1CAD78CD-D4D7-4B74-B98F-87C647BC623E}" dt="2021-12-13T16:35:14.381" v="1" actId="478"/>
          <ac:spMkLst>
            <pc:docMk/>
            <pc:sldMasterMk cId="3242073853" sldId="2147483660"/>
            <ac:spMk id="14" creationId="{00000000-0000-0000-0000-000000000000}"/>
          </ac:spMkLst>
        </pc:spChg>
        <pc:spChg chg="add mod">
          <ac:chgData name="McFarland, Annette" userId="e93d1f50-85ab-41a8-a34a-185a53159573" providerId="ADAL" clId="{1CAD78CD-D4D7-4B74-B98F-87C647BC623E}" dt="2021-12-13T16:35:21.357" v="4"/>
          <ac:spMkLst>
            <pc:docMk/>
            <pc:sldMasterMk cId="3242073853" sldId="2147483660"/>
            <ac:spMk id="16" creationId="{87451942-C2D2-4B25-B51A-2C554F13C702}"/>
          </ac:spMkLst>
        </pc:spChg>
        <pc:picChg chg="del">
          <ac:chgData name="McFarland, Annette" userId="e93d1f50-85ab-41a8-a34a-185a53159573" providerId="ADAL" clId="{1CAD78CD-D4D7-4B74-B98F-87C647BC623E}" dt="2021-12-13T16:35:13.159" v="0" actId="478"/>
          <ac:picMkLst>
            <pc:docMk/>
            <pc:sldMasterMk cId="3242073853" sldId="2147483660"/>
            <ac:picMk id="8" creationId="{00000000-0000-0000-0000-000000000000}"/>
          </ac:picMkLst>
        </pc:picChg>
        <pc:picChg chg="add mod">
          <ac:chgData name="McFarland, Annette" userId="e93d1f50-85ab-41a8-a34a-185a53159573" providerId="ADAL" clId="{1CAD78CD-D4D7-4B74-B98F-87C647BC623E}" dt="2021-12-13T16:35:21.357" v="4"/>
          <ac:picMkLst>
            <pc:docMk/>
            <pc:sldMasterMk cId="3242073853" sldId="2147483660"/>
            <ac:picMk id="11" creationId="{6DFD42C8-1AF8-4C15-B1D3-ED5E33C7EAB4}"/>
          </ac:picMkLst>
        </pc:picChg>
        <pc:picChg chg="add mod">
          <ac:chgData name="McFarland, Annette" userId="e93d1f50-85ab-41a8-a34a-185a53159573" providerId="ADAL" clId="{1CAD78CD-D4D7-4B74-B98F-87C647BC623E}" dt="2021-12-13T16:35:21.357" v="4"/>
          <ac:picMkLst>
            <pc:docMk/>
            <pc:sldMasterMk cId="3242073853" sldId="2147483660"/>
            <ac:picMk id="15" creationId="{CBCB7C0D-642A-42F7-A5F0-E3C4791459CC}"/>
          </ac:picMkLst>
        </pc:picChg>
        <pc:picChg chg="add mod ord">
          <ac:chgData name="McFarland, Annette" userId="e93d1f50-85ab-41a8-a34a-185a53159573" providerId="ADAL" clId="{1CAD78CD-D4D7-4B74-B98F-87C647BC623E}" dt="2021-12-13T16:35:45.531" v="6" actId="167"/>
          <ac:picMkLst>
            <pc:docMk/>
            <pc:sldMasterMk cId="3242073853" sldId="2147483660"/>
            <ac:picMk id="17" creationId="{31646ED3-80CF-4F94-85EA-9659F358236F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8041112454655382E-2"/>
          <c:w val="0.96616035172886816"/>
          <c:h val="0.739152320527431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A85078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5236-4CA7-B547-DF5A276D7DB1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5236-4CA7-B547-DF5A276D7DB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Fièvre au cours des 2 semaines précédant l'interview</c:v>
                </c:pt>
                <c:pt idx="2">
                  <c:v>Conseils ou traitement ont été recherchés</c:v>
                </c:pt>
                <c:pt idx="3">
                  <c:v>Prélèvement du sang au doigt ou au talon pour être testé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2">
                  <c:v>63</c:v>
                </c:pt>
                <c:pt idx="3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236-4CA7-B547-DF5A276D7DB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5249944"/>
        <c:axId val="525250336"/>
      </c:barChart>
      <c:catAx>
        <c:axId val="525249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5250336"/>
        <c:crosses val="autoZero"/>
        <c:auto val="1"/>
        <c:lblAlgn val="ctr"/>
        <c:lblOffset val="100"/>
        <c:noMultiLvlLbl val="0"/>
      </c:catAx>
      <c:valAx>
        <c:axId val="52525033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25249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.1427286659332318"/>
          <c:w val="0.96616035172886816"/>
          <c:h val="0.780435545007758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7E2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A85078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CB3C-4BE6-9793-45A583E05106}"/>
              </c:ext>
            </c:extLst>
          </c:dPt>
          <c:dPt>
            <c:idx val="2"/>
            <c:invertIfNegative val="0"/>
            <c:bubble3D val="0"/>
            <c:spPr>
              <a:solidFill>
                <a:srgbClr val="FF7E2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CB3C-4BE6-9793-45A583E05106}"/>
              </c:ext>
            </c:extLst>
          </c:dPt>
          <c:dPt>
            <c:idx val="4"/>
            <c:invertIfNegative val="0"/>
            <c:bubble3D val="0"/>
            <c:spPr>
              <a:solidFill>
                <a:srgbClr val="A85078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0E8F-4BFA-95FC-EB76BA4A6378}"/>
              </c:ext>
            </c:extLst>
          </c:dPt>
          <c:dPt>
            <c:idx val="5"/>
            <c:invertIfNegative val="0"/>
            <c:bubble3D val="0"/>
            <c:spPr>
              <a:solidFill>
                <a:srgbClr val="A85078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6-0E8F-4BFA-95FC-EB76BA4A637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N'importe quelle source du secteur public</c:v>
                </c:pt>
                <c:pt idx="1">
                  <c:v>Poste de santé public civile</c:v>
                </c:pt>
                <c:pt idx="2">
                  <c:v>Hôpital public civile</c:v>
                </c:pt>
                <c:pt idx="3">
                  <c:v>Case de santé public civile</c:v>
                </c:pt>
                <c:pt idx="4">
                  <c:v>N'importe quelle source du secteur privé (hôpital, poste de santé, clinique)</c:v>
                </c:pt>
                <c:pt idx="5">
                  <c:v>Autre secteur privé</c:v>
                </c:pt>
                <c:pt idx="6">
                  <c:v>Vendeur itinérant de médicament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82</c:v>
                </c:pt>
                <c:pt idx="1">
                  <c:v>49</c:v>
                </c:pt>
                <c:pt idx="2">
                  <c:v>13</c:v>
                </c:pt>
                <c:pt idx="3">
                  <c:v>10</c:v>
                </c:pt>
                <c:pt idx="4">
                  <c:v>5</c:v>
                </c:pt>
                <c:pt idx="5">
                  <c:v>9</c:v>
                </c:pt>
                <c:pt idx="6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B3C-4BE6-9793-45A583E0510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5251120"/>
        <c:axId val="450470560"/>
      </c:barChart>
      <c:catAx>
        <c:axId val="525251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0470560"/>
        <c:crosses val="autoZero"/>
        <c:auto val="1"/>
        <c:lblAlgn val="ctr"/>
        <c:lblOffset val="100"/>
        <c:noMultiLvlLbl val="0"/>
      </c:catAx>
      <c:valAx>
        <c:axId val="45047056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25251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8041112454655382E-2"/>
          <c:w val="0.96616035172886816"/>
          <c:h val="0.804409448818897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A85078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A85078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D914-4B63-85ED-9049AAD5C296}"/>
              </c:ext>
            </c:extLst>
          </c:dPt>
          <c:dPt>
            <c:idx val="1"/>
            <c:invertIfNegative val="0"/>
            <c:bubble3D val="0"/>
            <c:spPr>
              <a:solidFill>
                <a:srgbClr val="A85078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1772-49DC-ABBE-D02927C409F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Paludisme 
(Test de Diagnostic Rapide)</c:v>
                </c:pt>
                <c:pt idx="1">
                  <c:v>Anémie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78</c:v>
                </c:pt>
                <c:pt idx="1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914-4B63-85ED-9049AAD5C29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50471344"/>
        <c:axId val="450471736"/>
      </c:barChart>
      <c:catAx>
        <c:axId val="450471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0471736"/>
        <c:crosses val="autoZero"/>
        <c:auto val="1"/>
        <c:lblAlgn val="ctr"/>
        <c:lblOffset val="100"/>
        <c:noMultiLvlLbl val="0"/>
      </c:catAx>
      <c:valAx>
        <c:axId val="45047173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50471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1.1167497785586041E-3"/>
          <c:w val="0.96616035172886816"/>
          <c:h val="0.852713134288916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7E2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A85078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E1FE-412E-A389-4B815CDEBD59}"/>
              </c:ext>
            </c:extLst>
          </c:dPt>
          <c:dPt>
            <c:idx val="2"/>
            <c:invertIfNegative val="0"/>
            <c:bubble3D val="0"/>
            <c:spPr>
              <a:solidFill>
                <a:srgbClr val="FF7E2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E1FE-412E-A389-4B815CDEBD5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6-8</c:v>
                </c:pt>
                <c:pt idx="2">
                  <c:v>9-11</c:v>
                </c:pt>
                <c:pt idx="3">
                  <c:v>12-17</c:v>
                </c:pt>
                <c:pt idx="4">
                  <c:v>18-23</c:v>
                </c:pt>
                <c:pt idx="5">
                  <c:v>24-35</c:v>
                </c:pt>
                <c:pt idx="6">
                  <c:v>36-47</c:v>
                </c:pt>
                <c:pt idx="7">
                  <c:v>48-59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24</c:v>
                </c:pt>
                <c:pt idx="1">
                  <c:v>12</c:v>
                </c:pt>
                <c:pt idx="2">
                  <c:v>17</c:v>
                </c:pt>
                <c:pt idx="3">
                  <c:v>28</c:v>
                </c:pt>
                <c:pt idx="4">
                  <c:v>34</c:v>
                </c:pt>
                <c:pt idx="5">
                  <c:v>35</c:v>
                </c:pt>
                <c:pt idx="6">
                  <c:v>21</c:v>
                </c:pt>
                <c:pt idx="7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1FE-412E-A389-4B815CDEBD5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5637552"/>
        <c:axId val="515637944"/>
      </c:barChart>
      <c:catAx>
        <c:axId val="515637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5637944"/>
        <c:crosses val="autoZero"/>
        <c:auto val="1"/>
        <c:lblAlgn val="ctr"/>
        <c:lblOffset val="100"/>
        <c:noMultiLvlLbl val="0"/>
      </c:catAx>
      <c:valAx>
        <c:axId val="51563794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5637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6.2877871825876661E-2"/>
          <c:w val="0.96616035172886816"/>
          <c:h val="0.84558226775462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C1985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C1985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F0EA-4D48-83FC-29C9621AF82E}"/>
              </c:ext>
            </c:extLst>
          </c:dPt>
          <c:dPt>
            <c:idx val="2"/>
            <c:invertIfNegative val="0"/>
            <c:bubble3D val="0"/>
            <c:spPr>
              <a:solidFill>
                <a:srgbClr val="C1985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F0EA-4D48-83FC-29C9621AF82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20</c:v>
                </c:pt>
                <c:pt idx="2">
                  <c:v>20</c:v>
                </c:pt>
                <c:pt idx="3">
                  <c:v>12</c:v>
                </c:pt>
                <c:pt idx="4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0EA-4D48-83FC-29C9621AF82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5638728"/>
        <c:axId val="515639120"/>
      </c:barChart>
      <c:catAx>
        <c:axId val="515638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5639120"/>
        <c:crosses val="autoZero"/>
        <c:auto val="1"/>
        <c:lblAlgn val="ctr"/>
        <c:lblOffset val="100"/>
        <c:noMultiLvlLbl val="0"/>
      </c:catAx>
      <c:valAx>
        <c:axId val="51563912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5638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6.8239186074394539E-2"/>
          <c:w val="1"/>
          <c:h val="0.785590697993080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TDR</c:v>
                </c:pt>
              </c:strCache>
            </c:strRef>
          </c:tx>
          <c:spPr>
            <a:solidFill>
              <a:srgbClr val="FF7E2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A85078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84F5-417F-A65E-C685907B00E0}"/>
              </c:ext>
            </c:extLst>
          </c:dPt>
          <c:dPt>
            <c:idx val="1"/>
            <c:invertIfNegative val="0"/>
            <c:bubble3D val="0"/>
            <c:spPr>
              <a:solidFill>
                <a:srgbClr val="FF7E2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C8A6-49A8-B69D-4CDD23AC191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6-8</c:v>
                </c:pt>
                <c:pt idx="2">
                  <c:v>9-11</c:v>
                </c:pt>
                <c:pt idx="3">
                  <c:v>12-17</c:v>
                </c:pt>
                <c:pt idx="4">
                  <c:v>18-23</c:v>
                </c:pt>
                <c:pt idx="5">
                  <c:v>24-35</c:v>
                </c:pt>
                <c:pt idx="6">
                  <c:v>36-47</c:v>
                </c:pt>
                <c:pt idx="7">
                  <c:v>48-59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5</c:v>
                </c:pt>
                <c:pt idx="1">
                  <c:v>3</c:v>
                </c:pt>
                <c:pt idx="2">
                  <c:v>4</c:v>
                </c:pt>
                <c:pt idx="3">
                  <c:v>3</c:v>
                </c:pt>
                <c:pt idx="4">
                  <c:v>4</c:v>
                </c:pt>
                <c:pt idx="5">
                  <c:v>7</c:v>
                </c:pt>
                <c:pt idx="6">
                  <c:v>7</c:v>
                </c:pt>
                <c:pt idx="7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4F5-417F-A65E-C685907B00E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518823040"/>
        <c:axId val="520096784"/>
      </c:barChart>
      <c:catAx>
        <c:axId val="518823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0096784"/>
        <c:crosses val="autoZero"/>
        <c:auto val="1"/>
        <c:lblAlgn val="ctr"/>
        <c:lblOffset val="100"/>
        <c:noMultiLvlLbl val="0"/>
      </c:catAx>
      <c:valAx>
        <c:axId val="52009678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8823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2.4183796856106408E-3"/>
          <c:w val="0.96616035172886816"/>
          <c:h val="0.906041759894886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604878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A85078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B6A7-4D3F-BC25-ABD63F49968A}"/>
              </c:ext>
            </c:extLst>
          </c:dPt>
          <c:dPt>
            <c:idx val="1"/>
            <c:invertIfNegative val="0"/>
            <c:bubble3D val="0"/>
            <c:spPr>
              <a:solidFill>
                <a:srgbClr val="FF7E2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B6A7-4D3F-BC25-ABD63F49968A}"/>
              </c:ext>
            </c:extLst>
          </c:dPt>
          <c:dPt>
            <c:idx val="2"/>
            <c:invertIfNegative val="0"/>
            <c:bubble3D val="0"/>
            <c:spPr>
              <a:solidFill>
                <a:srgbClr val="0062B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B6A7-4D3F-BC25-ABD63F49968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3</c:v>
                </c:pt>
                <c:pt idx="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6A7-4D3F-BC25-ABD63F49968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98723320"/>
        <c:axId val="498722928"/>
      </c:barChart>
      <c:catAx>
        <c:axId val="498723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8722928"/>
        <c:crosses val="autoZero"/>
        <c:auto val="1"/>
        <c:lblAlgn val="ctr"/>
        <c:lblOffset val="100"/>
        <c:noMultiLvlLbl val="0"/>
      </c:catAx>
      <c:valAx>
        <c:axId val="49872292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98723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6.0516320092705877E-4"/>
          <c:w val="0.96616035172886816"/>
          <c:h val="0.884494532378070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C1985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C1985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4283-4F0C-B794-7C3AB0E9F4E7}"/>
              </c:ext>
            </c:extLst>
          </c:dPt>
          <c:dPt>
            <c:idx val="2"/>
            <c:invertIfNegative val="0"/>
            <c:bubble3D val="0"/>
            <c:spPr>
              <a:solidFill>
                <a:srgbClr val="C1985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4283-4F0C-B794-7C3AB0E9F4E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</c:v>
                </c:pt>
                <c:pt idx="1">
                  <c:v>4</c:v>
                </c:pt>
                <c:pt idx="2">
                  <c:v>4</c:v>
                </c:pt>
                <c:pt idx="3">
                  <c:v>3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283-4F0C-B794-7C3AB0E9F4E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98721752"/>
        <c:axId val="452436856"/>
      </c:barChart>
      <c:catAx>
        <c:axId val="498721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2436856"/>
        <c:crosses val="autoZero"/>
        <c:auto val="1"/>
        <c:lblAlgn val="ctr"/>
        <c:lblOffset val="100"/>
        <c:noMultiLvlLbl val="0"/>
      </c:catAx>
      <c:valAx>
        <c:axId val="45243685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98721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4" dt="2021-12-23T16:43:12.022" idx="1">
    <p:pos x="10" y="10"/>
    <p:text>Can this be changed to Source of advice graphic instead? As per data concerns about this indicator.</p:text>
    <p:extLst>
      <p:ext uri="{C676402C-5697-4E1C-873F-D02D1690AC5C}">
        <p15:threadingInfo xmlns:p15="http://schemas.microsoft.com/office/powerpoint/2012/main" timeZoneBias="300"/>
      </p:ext>
    </p:extLst>
  </p:cm>
  <p:cm authorId="4" dt="2021-12-23T16:43:57.409" idx="2">
    <p:pos x="10" y="106"/>
    <p:text>As such, I did not check these #s</p:text>
    <p:extLst>
      <p:ext uri="{C676402C-5697-4E1C-873F-D02D1690AC5C}">
        <p15:threadingInfo xmlns:p15="http://schemas.microsoft.com/office/powerpoint/2012/main" timeZoneBias="300">
          <p15:parentCm authorId="4" idx="1"/>
        </p15:threadingInfo>
      </p:ext>
    </p:extLst>
  </p:cm>
  <p:cm authorId="3" dt="2022-01-05T15:08:58.109" idx="2">
    <p:pos x="10" y="202"/>
    <p:text>updated slide and note.</p:text>
    <p:extLst>
      <p:ext uri="{C676402C-5697-4E1C-873F-D02D1690AC5C}">
        <p15:threadingInfo xmlns:p15="http://schemas.microsoft.com/office/powerpoint/2012/main" timeZoneBias="300">
          <p15:parentCm authorId="4" idx="1"/>
        </p15:threadingInfo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2-01-05T15:51:13.180" idx="3">
    <p:pos x="10" y="10"/>
    <p:text>new slide for review</p:text>
    <p:extLst>
      <p:ext uri="{C676402C-5697-4E1C-873F-D02D1690AC5C}">
        <p15:threadingInfo xmlns:p15="http://schemas.microsoft.com/office/powerpoint/2012/main" timeZoneBias="30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4" dt="2021-12-23T16:49:46.935" idx="4">
    <p:pos x="5139" y="1818"/>
    <p:text>Replace with source of advice fact</p:text>
    <p:extLst>
      <p:ext uri="{C676402C-5697-4E1C-873F-D02D1690AC5C}">
        <p15:threadingInfo xmlns:p15="http://schemas.microsoft.com/office/powerpoint/2012/main" timeZoneBias="300"/>
      </p:ext>
    </p:extLst>
  </p:cm>
  <p:cm authorId="3" dt="2022-01-05T16:04:11.442" idx="4">
    <p:pos x="5139" y="1914"/>
    <p:text>ugh, ideas on wording are welcome</p:text>
    <p:extLst>
      <p:ext uri="{C676402C-5697-4E1C-873F-D02D1690AC5C}">
        <p15:threadingInfo xmlns:p15="http://schemas.microsoft.com/office/powerpoint/2012/main" timeZoneBias="300">
          <p15:parentCm authorId="4" idx="4"/>
        </p15:threadingInfo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1/5/2022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 enfants de </a:t>
            </a:r>
            <a:r>
              <a:rPr lang="en-US" dirty="0" err="1"/>
              <a:t>moins</a:t>
            </a:r>
            <a:r>
              <a:rPr lang="en-US" dirty="0"/>
              <a:t> de 5 </a:t>
            </a:r>
            <a:r>
              <a:rPr lang="en-US" dirty="0" err="1"/>
              <a:t>ans</a:t>
            </a:r>
            <a:r>
              <a:rPr lang="en-US" dirty="0"/>
              <a:t> sur 10 </a:t>
            </a:r>
            <a:r>
              <a:rPr lang="en-US" dirty="0" err="1"/>
              <a:t>ont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de la </a:t>
            </a:r>
            <a:r>
              <a:rPr lang="en-US" dirty="0" err="1"/>
              <a:t>fièvre</a:t>
            </a:r>
            <a:r>
              <a:rPr lang="en-US" dirty="0"/>
              <a:t> au </a:t>
            </a:r>
            <a:r>
              <a:rPr lang="en-US" dirty="0" err="1"/>
              <a:t>cours</a:t>
            </a:r>
            <a:r>
              <a:rPr lang="en-US" dirty="0"/>
              <a:t> des 2 </a:t>
            </a:r>
            <a:r>
              <a:rPr lang="en-US" dirty="0" err="1"/>
              <a:t>semaines</a:t>
            </a:r>
            <a:r>
              <a:rPr lang="en-US" dirty="0"/>
              <a:t> </a:t>
            </a:r>
            <a:r>
              <a:rPr lang="en-US" dirty="0" err="1"/>
              <a:t>avant</a:t>
            </a:r>
            <a:r>
              <a:rPr lang="en-US" dirty="0"/>
              <a:t> </a:t>
            </a:r>
            <a:r>
              <a:rPr lang="en-US" dirty="0" err="1"/>
              <a:t>l’interview</a:t>
            </a:r>
            <a:r>
              <a:rPr lang="en-US" dirty="0"/>
              <a:t>. Des conseils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traitement</a:t>
            </a:r>
            <a:r>
              <a:rPr lang="en-US" dirty="0"/>
              <a:t> </a:t>
            </a:r>
            <a:r>
              <a:rPr lang="en-US" dirty="0" err="1"/>
              <a:t>ont</a:t>
            </a:r>
            <a:r>
              <a:rPr lang="en-US" dirty="0"/>
              <a:t> </a:t>
            </a:r>
            <a:r>
              <a:rPr lang="en-US" dirty="0" err="1"/>
              <a:t>été</a:t>
            </a:r>
            <a:r>
              <a:rPr lang="en-US" dirty="0"/>
              <a:t> </a:t>
            </a:r>
            <a:r>
              <a:rPr lang="en-US" dirty="0" err="1"/>
              <a:t>recherchés</a:t>
            </a:r>
            <a:r>
              <a:rPr lang="en-US" dirty="0"/>
              <a:t> pour 63 % des enfants </a:t>
            </a:r>
            <a:r>
              <a:rPr lang="en-US" dirty="0" err="1"/>
              <a:t>ayant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de la </a:t>
            </a:r>
            <a:r>
              <a:rPr lang="en-US" dirty="0" err="1"/>
              <a:t>fièvre</a:t>
            </a:r>
            <a:r>
              <a:rPr lang="en-US" dirty="0"/>
              <a:t> dans les 2 </a:t>
            </a:r>
            <a:r>
              <a:rPr lang="en-US" dirty="0" err="1"/>
              <a:t>seamines</a:t>
            </a:r>
            <a:r>
              <a:rPr lang="en-US" dirty="0"/>
              <a:t> </a:t>
            </a:r>
            <a:r>
              <a:rPr lang="en-US" dirty="0" err="1"/>
              <a:t>avant</a:t>
            </a:r>
            <a:r>
              <a:rPr lang="en-US" dirty="0"/>
              <a:t> </a:t>
            </a:r>
            <a:r>
              <a:rPr lang="en-US" dirty="0" err="1"/>
              <a:t>l’interview</a:t>
            </a:r>
            <a:r>
              <a:rPr lang="en-US" dirty="0"/>
              <a:t>. 22 % des enfants </a:t>
            </a:r>
            <a:r>
              <a:rPr lang="en-US" dirty="0" err="1"/>
              <a:t>ont</a:t>
            </a:r>
            <a:r>
              <a:rPr lang="en-US" dirty="0"/>
              <a:t> </a:t>
            </a:r>
            <a:r>
              <a:rPr lang="en-US" dirty="0" err="1"/>
              <a:t>subi</a:t>
            </a:r>
            <a:r>
              <a:rPr lang="en-US" dirty="0"/>
              <a:t> un </a:t>
            </a:r>
            <a:r>
              <a:rPr lang="en-US" dirty="0" err="1"/>
              <a:t>prélèvement</a:t>
            </a:r>
            <a:r>
              <a:rPr lang="en-US" dirty="0"/>
              <a:t> du sang au </a:t>
            </a:r>
            <a:r>
              <a:rPr lang="en-US" dirty="0" err="1"/>
              <a:t>doight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au talon pour </a:t>
            </a:r>
            <a:r>
              <a:rPr lang="en-US" dirty="0" err="1"/>
              <a:t>être</a:t>
            </a:r>
            <a:r>
              <a:rPr lang="en-US" dirty="0"/>
              <a:t> </a:t>
            </a:r>
            <a:r>
              <a:rPr lang="en-US" dirty="0" err="1"/>
              <a:t>testé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48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Parmi les enfants </a:t>
            </a:r>
            <a:r>
              <a:rPr lang="en-US" dirty="0" err="1"/>
              <a:t>ayant</a:t>
            </a:r>
            <a:r>
              <a:rPr lang="en-US" dirty="0"/>
              <a:t> de la </a:t>
            </a:r>
            <a:r>
              <a:rPr lang="en-US" dirty="0" err="1"/>
              <a:t>fièvre</a:t>
            </a:r>
            <a:r>
              <a:rPr lang="en-US" dirty="0"/>
              <a:t> au </a:t>
            </a:r>
            <a:r>
              <a:rPr lang="en-US" dirty="0" err="1"/>
              <a:t>cours</a:t>
            </a:r>
            <a:r>
              <a:rPr lang="en-US" dirty="0"/>
              <a:t> des deux </a:t>
            </a:r>
            <a:r>
              <a:rPr lang="en-US" dirty="0" err="1"/>
              <a:t>semaines</a:t>
            </a:r>
            <a:r>
              <a:rPr lang="en-US" dirty="0"/>
              <a:t> </a:t>
            </a:r>
            <a:r>
              <a:rPr lang="en-US" dirty="0" err="1"/>
              <a:t>ayant</a:t>
            </a:r>
            <a:r>
              <a:rPr lang="en-US" dirty="0"/>
              <a:t> </a:t>
            </a:r>
            <a:r>
              <a:rPr lang="en-US" dirty="0" err="1"/>
              <a:t>précédé</a:t>
            </a:r>
            <a:r>
              <a:rPr lang="en-US" dirty="0"/>
              <a:t> </a:t>
            </a:r>
            <a:r>
              <a:rPr lang="en-US" dirty="0" err="1"/>
              <a:t>l’interview</a:t>
            </a:r>
            <a:r>
              <a:rPr lang="en-US" dirty="0"/>
              <a:t> et pour </a:t>
            </a:r>
            <a:r>
              <a:rPr lang="en-US" dirty="0" err="1"/>
              <a:t>lesquels</a:t>
            </a:r>
            <a:r>
              <a:rPr lang="en-US" dirty="0"/>
              <a:t> on a recherché des conseils </a:t>
            </a:r>
            <a:r>
              <a:rPr lang="en-US" dirty="0" err="1"/>
              <a:t>ou</a:t>
            </a:r>
            <a:r>
              <a:rPr lang="en-US" dirty="0"/>
              <a:t> un </a:t>
            </a:r>
            <a:r>
              <a:rPr lang="en-US" dirty="0" err="1"/>
              <a:t>traitement</a:t>
            </a:r>
            <a:r>
              <a:rPr lang="en-US" dirty="0"/>
              <a:t>, les conseils </a:t>
            </a:r>
            <a:r>
              <a:rPr lang="en-US" dirty="0" err="1"/>
              <a:t>ou</a:t>
            </a:r>
            <a:r>
              <a:rPr lang="en-US" dirty="0"/>
              <a:t> le </a:t>
            </a:r>
            <a:r>
              <a:rPr lang="en-US" dirty="0" err="1"/>
              <a:t>traitement</a:t>
            </a:r>
            <a:r>
              <a:rPr lang="en-US" dirty="0"/>
              <a:t> </a:t>
            </a:r>
            <a:r>
              <a:rPr lang="en-US" dirty="0" err="1"/>
              <a:t>ont</a:t>
            </a:r>
            <a:r>
              <a:rPr lang="en-US" dirty="0"/>
              <a:t> </a:t>
            </a:r>
            <a:r>
              <a:rPr lang="en-US" dirty="0" err="1"/>
              <a:t>été</a:t>
            </a:r>
            <a:r>
              <a:rPr lang="en-US" dirty="0"/>
              <a:t> </a:t>
            </a:r>
            <a:r>
              <a:rPr lang="en-US" dirty="0" err="1"/>
              <a:t>recherchés</a:t>
            </a:r>
            <a:r>
              <a:rPr lang="en-US" dirty="0"/>
              <a:t> </a:t>
            </a:r>
            <a:r>
              <a:rPr lang="en-US" dirty="0" err="1"/>
              <a:t>d’une</a:t>
            </a:r>
            <a:r>
              <a:rPr lang="en-US" dirty="0"/>
              <a:t> source du </a:t>
            </a:r>
            <a:r>
              <a:rPr lang="en-US" dirty="0" err="1"/>
              <a:t>secteur</a:t>
            </a:r>
            <a:r>
              <a:rPr lang="en-US" dirty="0"/>
              <a:t> public pour 82 % </a:t>
            </a:r>
            <a:r>
              <a:rPr lang="en-US" dirty="0" err="1"/>
              <a:t>d’entre</a:t>
            </a:r>
            <a:r>
              <a:rPr lang="en-US" dirty="0"/>
              <a:t> </a:t>
            </a:r>
            <a:r>
              <a:rPr lang="en-US" dirty="0" err="1"/>
              <a:t>eux</a:t>
            </a:r>
            <a:r>
              <a:rPr lang="en-US" dirty="0"/>
              <a:t>. La source la plus courante de conseil </a:t>
            </a:r>
            <a:r>
              <a:rPr lang="en-US" dirty="0" err="1"/>
              <a:t>ou</a:t>
            </a:r>
            <a:r>
              <a:rPr lang="en-US" dirty="0"/>
              <a:t> de </a:t>
            </a:r>
            <a:r>
              <a:rPr lang="en-US" dirty="0" err="1"/>
              <a:t>traitement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une</a:t>
            </a:r>
            <a:r>
              <a:rPr lang="en-US" dirty="0"/>
              <a:t> poste de </a:t>
            </a:r>
            <a:r>
              <a:rPr lang="en-US" dirty="0" err="1"/>
              <a:t>santé</a:t>
            </a:r>
            <a:r>
              <a:rPr lang="en-US" dirty="0"/>
              <a:t> public civile, </a:t>
            </a:r>
            <a:r>
              <a:rPr lang="en-US" dirty="0" err="1"/>
              <a:t>suivi</a:t>
            </a:r>
            <a:r>
              <a:rPr lang="en-US" dirty="0"/>
              <a:t> par un </a:t>
            </a:r>
            <a:r>
              <a:rPr lang="en-US" dirty="0" err="1"/>
              <a:t>hôpital</a:t>
            </a:r>
            <a:r>
              <a:rPr lang="en-US" dirty="0"/>
              <a:t> public civile. Les conseils </a:t>
            </a:r>
            <a:r>
              <a:rPr lang="en-US" dirty="0" err="1"/>
              <a:t>ou</a:t>
            </a:r>
            <a:r>
              <a:rPr lang="en-US" dirty="0"/>
              <a:t> le </a:t>
            </a:r>
            <a:r>
              <a:rPr lang="en-US" dirty="0" err="1"/>
              <a:t>traitement</a:t>
            </a:r>
            <a:r>
              <a:rPr lang="en-US" dirty="0"/>
              <a:t> </a:t>
            </a:r>
            <a:r>
              <a:rPr lang="en-US" dirty="0" err="1"/>
              <a:t>ont</a:t>
            </a:r>
            <a:r>
              <a:rPr lang="en-US" dirty="0"/>
              <a:t> </a:t>
            </a:r>
            <a:r>
              <a:rPr lang="en-US" dirty="0" err="1"/>
              <a:t>été</a:t>
            </a:r>
            <a:r>
              <a:rPr lang="en-US" dirty="0"/>
              <a:t> </a:t>
            </a:r>
            <a:r>
              <a:rPr lang="en-US" dirty="0" err="1"/>
              <a:t>recherchés</a:t>
            </a:r>
            <a:r>
              <a:rPr lang="en-US" dirty="0"/>
              <a:t> d’un poste, Clinique,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hôpital</a:t>
            </a:r>
            <a:r>
              <a:rPr lang="en-US" dirty="0"/>
              <a:t> </a:t>
            </a:r>
            <a:r>
              <a:rPr lang="en-US" dirty="0" err="1"/>
              <a:t>privé</a:t>
            </a:r>
            <a:r>
              <a:rPr lang="en-US" dirty="0"/>
              <a:t> pour 5 % des enfants </a:t>
            </a:r>
            <a:r>
              <a:rPr lang="en-US" dirty="0" err="1"/>
              <a:t>ayant</a:t>
            </a:r>
            <a:r>
              <a:rPr lang="en-US" dirty="0"/>
              <a:t> de la </a:t>
            </a:r>
            <a:r>
              <a:rPr lang="en-US" dirty="0" err="1"/>
              <a:t>fièvre</a:t>
            </a:r>
            <a:r>
              <a:rPr lang="en-US" dirty="0"/>
              <a:t>, et d’un </a:t>
            </a:r>
            <a:r>
              <a:rPr lang="en-US" dirty="0" err="1"/>
              <a:t>autre</a:t>
            </a:r>
            <a:r>
              <a:rPr lang="en-US" dirty="0"/>
              <a:t> </a:t>
            </a:r>
            <a:r>
              <a:rPr lang="en-US" dirty="0" err="1"/>
              <a:t>vendeur</a:t>
            </a:r>
            <a:r>
              <a:rPr lang="en-US" dirty="0"/>
              <a:t> </a:t>
            </a:r>
            <a:r>
              <a:rPr lang="en-US" dirty="0" err="1"/>
              <a:t>privé</a:t>
            </a:r>
            <a:r>
              <a:rPr lang="en-US" dirty="0"/>
              <a:t> pour 9 %, </a:t>
            </a:r>
            <a:r>
              <a:rPr lang="en-US" dirty="0" err="1"/>
              <a:t>inclut</a:t>
            </a:r>
            <a:r>
              <a:rPr lang="en-US" dirty="0"/>
              <a:t> un </a:t>
            </a:r>
            <a:r>
              <a:rPr lang="en-US" dirty="0" err="1"/>
              <a:t>vendeur</a:t>
            </a:r>
            <a:r>
              <a:rPr lang="en-US" dirty="0"/>
              <a:t> itinerant de medicament pour 5 %. NB : les conseils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traitements</a:t>
            </a:r>
            <a:r>
              <a:rPr lang="en-US" dirty="0"/>
              <a:t> pour les enfants avec de la </a:t>
            </a:r>
            <a:r>
              <a:rPr lang="en-US" dirty="0" err="1"/>
              <a:t>fièvre</a:t>
            </a:r>
            <a:r>
              <a:rPr lang="en-US" dirty="0"/>
              <a:t> </a:t>
            </a:r>
            <a:r>
              <a:rPr lang="en-US" dirty="0" err="1"/>
              <a:t>peuvent</a:t>
            </a:r>
            <a:r>
              <a:rPr lang="en-US" dirty="0"/>
              <a:t> </a:t>
            </a:r>
            <a:r>
              <a:rPr lang="en-US" dirty="0" err="1"/>
              <a:t>avoir</a:t>
            </a:r>
            <a:r>
              <a:rPr lang="en-US" dirty="0"/>
              <a:t> </a:t>
            </a:r>
            <a:r>
              <a:rPr lang="en-US" dirty="0" err="1"/>
              <a:t>été</a:t>
            </a:r>
            <a:r>
              <a:rPr lang="en-US" dirty="0"/>
              <a:t> </a:t>
            </a:r>
            <a:r>
              <a:rPr lang="en-US" dirty="0" err="1"/>
              <a:t>recherchés</a:t>
            </a:r>
            <a:r>
              <a:rPr lang="en-US" dirty="0"/>
              <a:t> </a:t>
            </a:r>
            <a:r>
              <a:rPr lang="en-US" dirty="0" err="1"/>
              <a:t>auprès</a:t>
            </a:r>
            <a:r>
              <a:rPr lang="en-US" dirty="0"/>
              <a:t> de plus </a:t>
            </a:r>
            <a:r>
              <a:rPr lang="en-US" dirty="0" err="1"/>
              <a:t>d’une</a:t>
            </a:r>
            <a:r>
              <a:rPr lang="en-US" dirty="0"/>
              <a:t> source.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4948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6563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24 % des enfants de 6-59 </a:t>
            </a:r>
            <a:r>
              <a:rPr lang="en-US" dirty="0" err="1"/>
              <a:t>mois</a:t>
            </a:r>
            <a:r>
              <a:rPr lang="en-US" dirty="0"/>
              <a:t> dans les </a:t>
            </a:r>
            <a:r>
              <a:rPr lang="en-US" dirty="0" err="1"/>
              <a:t>régions</a:t>
            </a:r>
            <a:r>
              <a:rPr lang="en-US" dirty="0"/>
              <a:t> de </a:t>
            </a:r>
            <a:r>
              <a:rPr lang="en-US" dirty="0" err="1"/>
              <a:t>Tambacounda</a:t>
            </a:r>
            <a:r>
              <a:rPr lang="en-US" dirty="0"/>
              <a:t>, </a:t>
            </a:r>
            <a:r>
              <a:rPr lang="en-US" dirty="0" err="1"/>
              <a:t>Kolda</a:t>
            </a:r>
            <a:r>
              <a:rPr lang="en-US" dirty="0"/>
              <a:t> et </a:t>
            </a:r>
            <a:r>
              <a:rPr lang="en-US" dirty="0" err="1"/>
              <a:t>Kédougou</a:t>
            </a:r>
            <a:r>
              <a:rPr lang="en-US" dirty="0"/>
              <a:t> </a:t>
            </a:r>
            <a:r>
              <a:rPr lang="en-US" dirty="0" err="1"/>
              <a:t>sont</a:t>
            </a:r>
            <a:r>
              <a:rPr lang="en-US" dirty="0"/>
              <a:t> classes </a:t>
            </a:r>
            <a:r>
              <a:rPr lang="en-US" dirty="0" err="1"/>
              <a:t>comme</a:t>
            </a:r>
            <a:r>
              <a:rPr lang="en-US" dirty="0"/>
              <a:t> </a:t>
            </a:r>
            <a:r>
              <a:rPr lang="en-US" dirty="0" err="1"/>
              <a:t>souffrant</a:t>
            </a:r>
            <a:r>
              <a:rPr lang="en-US" dirty="0"/>
              <a:t> </a:t>
            </a:r>
            <a:r>
              <a:rPr lang="en-US" dirty="0" err="1"/>
              <a:t>d’anémie</a:t>
            </a:r>
            <a:r>
              <a:rPr lang="en-US" dirty="0"/>
              <a:t> grave, </a:t>
            </a:r>
            <a:r>
              <a:rPr lang="en-US" dirty="0" err="1"/>
              <a:t>définie</a:t>
            </a:r>
            <a:r>
              <a:rPr lang="en-US" dirty="0"/>
              <a:t> par </a:t>
            </a:r>
            <a:r>
              <a:rPr lang="en-US" dirty="0" err="1"/>
              <a:t>une</a:t>
            </a:r>
            <a:r>
              <a:rPr lang="en-US" dirty="0"/>
              <a:t> concentration </a:t>
            </a:r>
            <a:r>
              <a:rPr lang="en-US" dirty="0" err="1"/>
              <a:t>d’hémoglobine</a:t>
            </a:r>
            <a:r>
              <a:rPr lang="en-US" dirty="0"/>
              <a:t> </a:t>
            </a:r>
            <a:r>
              <a:rPr lang="en-US" dirty="0" err="1"/>
              <a:t>inférieure</a:t>
            </a:r>
            <a:r>
              <a:rPr lang="en-US" dirty="0"/>
              <a:t> à 8 g/dl. Le </a:t>
            </a:r>
            <a:r>
              <a:rPr lang="en-US" dirty="0" err="1"/>
              <a:t>taux</a:t>
            </a:r>
            <a:r>
              <a:rPr lang="en-US" dirty="0"/>
              <a:t> </a:t>
            </a:r>
            <a:r>
              <a:rPr lang="en-US" dirty="0" err="1"/>
              <a:t>d’hémoglobine</a:t>
            </a:r>
            <a:r>
              <a:rPr lang="en-US" dirty="0"/>
              <a:t> </a:t>
            </a:r>
            <a:r>
              <a:rPr lang="en-US" dirty="0" err="1"/>
              <a:t>faible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le plus </a:t>
            </a:r>
            <a:r>
              <a:rPr lang="en-US" dirty="0" err="1"/>
              <a:t>élevé</a:t>
            </a:r>
            <a:r>
              <a:rPr lang="en-US" dirty="0"/>
              <a:t> chez les enfants </a:t>
            </a:r>
            <a:r>
              <a:rPr lang="en-US" dirty="0" err="1"/>
              <a:t>âgés</a:t>
            </a:r>
            <a:r>
              <a:rPr lang="en-US" dirty="0"/>
              <a:t> de 24 à 35 </a:t>
            </a:r>
            <a:r>
              <a:rPr lang="en-US" dirty="0" err="1"/>
              <a:t>mois</a:t>
            </a:r>
            <a:r>
              <a:rPr lang="en-US" dirty="0"/>
              <a:t>, </a:t>
            </a:r>
            <a:r>
              <a:rPr lang="en-US" dirty="0" err="1"/>
              <a:t>puis</a:t>
            </a:r>
            <a:r>
              <a:rPr lang="en-US" dirty="0"/>
              <a:t> il </a:t>
            </a:r>
            <a:r>
              <a:rPr lang="en-US" dirty="0" err="1"/>
              <a:t>diminue</a:t>
            </a:r>
            <a:r>
              <a:rPr lang="en-US" dirty="0"/>
              <a:t> chez les enfants plus </a:t>
            </a:r>
            <a:r>
              <a:rPr lang="en-US" dirty="0" err="1"/>
              <a:t>âgés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4170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 </a:t>
            </a:r>
            <a:r>
              <a:rPr lang="en-US" dirty="0" err="1"/>
              <a:t>taux</a:t>
            </a:r>
            <a:r>
              <a:rPr lang="en-US" dirty="0"/>
              <a:t> </a:t>
            </a:r>
            <a:r>
              <a:rPr lang="en-US" dirty="0" err="1"/>
              <a:t>d’hémoglobine</a:t>
            </a:r>
            <a:r>
              <a:rPr lang="en-US" dirty="0"/>
              <a:t> </a:t>
            </a:r>
            <a:r>
              <a:rPr lang="en-US" dirty="0" err="1"/>
              <a:t>faible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le plus </a:t>
            </a:r>
            <a:r>
              <a:rPr lang="en-US" dirty="0" err="1"/>
              <a:t>élevé</a:t>
            </a:r>
            <a:r>
              <a:rPr lang="en-US" dirty="0"/>
              <a:t> chez les enfants du quintile le plus bas. 28 % des enfants du quintile le plus bas </a:t>
            </a:r>
            <a:r>
              <a:rPr lang="en-US" dirty="0" err="1"/>
              <a:t>sont</a:t>
            </a:r>
            <a:r>
              <a:rPr lang="en-US" dirty="0"/>
              <a:t> </a:t>
            </a:r>
            <a:r>
              <a:rPr lang="en-US" dirty="0" err="1"/>
              <a:t>anémiques</a:t>
            </a:r>
            <a:r>
              <a:rPr lang="en-US" dirty="0"/>
              <a:t>, </a:t>
            </a:r>
            <a:r>
              <a:rPr lang="en-US" dirty="0" err="1"/>
              <a:t>contre</a:t>
            </a:r>
            <a:r>
              <a:rPr lang="en-US" dirty="0"/>
              <a:t> 7 % des enfants du quintile le plus </a:t>
            </a:r>
            <a:r>
              <a:rPr lang="en-US" dirty="0" err="1"/>
              <a:t>élevé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212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5 % des enfants de 6-59 </a:t>
            </a:r>
            <a:r>
              <a:rPr lang="en-US" dirty="0" err="1"/>
              <a:t>mois</a:t>
            </a:r>
            <a:r>
              <a:rPr lang="en-US" dirty="0"/>
              <a:t> dans les </a:t>
            </a:r>
            <a:r>
              <a:rPr lang="en-US" dirty="0" err="1"/>
              <a:t>régions</a:t>
            </a:r>
            <a:r>
              <a:rPr lang="en-US" dirty="0"/>
              <a:t> de </a:t>
            </a:r>
            <a:r>
              <a:rPr lang="en-US" dirty="0" err="1"/>
              <a:t>Tambacounda</a:t>
            </a:r>
            <a:r>
              <a:rPr lang="en-US" dirty="0"/>
              <a:t>, </a:t>
            </a:r>
            <a:r>
              <a:rPr lang="en-US" dirty="0" err="1"/>
              <a:t>Kolda</a:t>
            </a:r>
            <a:r>
              <a:rPr lang="en-US" dirty="0"/>
              <a:t> et </a:t>
            </a:r>
            <a:r>
              <a:rPr lang="en-US" dirty="0" err="1"/>
              <a:t>Kédougou</a:t>
            </a:r>
            <a:r>
              <a:rPr lang="en-US" dirty="0"/>
              <a:t> </a:t>
            </a:r>
            <a:r>
              <a:rPr lang="en-US" dirty="0" err="1"/>
              <a:t>testés</a:t>
            </a:r>
            <a:r>
              <a:rPr lang="en-US" dirty="0"/>
              <a:t> </a:t>
            </a:r>
            <a:r>
              <a:rPr lang="en-US" dirty="0" err="1"/>
              <a:t>positifs</a:t>
            </a:r>
            <a:r>
              <a:rPr lang="en-US" dirty="0"/>
              <a:t> pour le </a:t>
            </a:r>
            <a:r>
              <a:rPr lang="en-US" dirty="0" err="1"/>
              <a:t>paludisme</a:t>
            </a:r>
            <a:r>
              <a:rPr lang="en-US" dirty="0"/>
              <a:t> par un test de diagnostic </a:t>
            </a:r>
            <a:r>
              <a:rPr lang="en-US" dirty="0" err="1"/>
              <a:t>rapide</a:t>
            </a:r>
            <a:r>
              <a:rPr lang="en-US" dirty="0"/>
              <a:t> (TDR). Le </a:t>
            </a:r>
            <a:r>
              <a:rPr lang="en-US" dirty="0" err="1"/>
              <a:t>taux</a:t>
            </a:r>
            <a:r>
              <a:rPr lang="en-US" dirty="0"/>
              <a:t> de </a:t>
            </a:r>
            <a:r>
              <a:rPr lang="en-US" dirty="0" err="1"/>
              <a:t>paludisme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plus </a:t>
            </a:r>
            <a:r>
              <a:rPr lang="en-US" dirty="0" err="1"/>
              <a:t>élevé</a:t>
            </a:r>
            <a:r>
              <a:rPr lang="en-US" dirty="0"/>
              <a:t> chez les enfants </a:t>
            </a:r>
            <a:r>
              <a:rPr lang="en-US" dirty="0" err="1"/>
              <a:t>âgés</a:t>
            </a:r>
            <a:r>
              <a:rPr lang="en-US" dirty="0"/>
              <a:t> de 24 à 47 </a:t>
            </a:r>
            <a:r>
              <a:rPr lang="en-US" dirty="0" err="1"/>
              <a:t>mois</a:t>
            </a:r>
            <a:r>
              <a:rPr lang="en-US" dirty="0"/>
              <a:t> (7 %).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88849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 </a:t>
            </a:r>
            <a:r>
              <a:rPr lang="en-US" dirty="0" err="1"/>
              <a:t>prévalence</a:t>
            </a:r>
            <a:r>
              <a:rPr lang="en-US" dirty="0"/>
              <a:t> du </a:t>
            </a:r>
            <a:r>
              <a:rPr lang="en-US" dirty="0" err="1"/>
              <a:t>paludisme</a:t>
            </a:r>
            <a:r>
              <a:rPr lang="en-US" dirty="0"/>
              <a:t> par TDR </a:t>
            </a:r>
            <a:r>
              <a:rPr lang="en-US" dirty="0" err="1"/>
              <a:t>est</a:t>
            </a:r>
            <a:r>
              <a:rPr lang="en-US" dirty="0"/>
              <a:t> deux </a:t>
            </a:r>
            <a:r>
              <a:rPr lang="en-US" dirty="0" err="1"/>
              <a:t>fois</a:t>
            </a:r>
            <a:r>
              <a:rPr lang="en-US" dirty="0"/>
              <a:t> plus </a:t>
            </a:r>
            <a:r>
              <a:rPr lang="en-US" dirty="0" err="1"/>
              <a:t>élevée</a:t>
            </a:r>
            <a:r>
              <a:rPr lang="en-US" dirty="0"/>
              <a:t> dans les milieux </a:t>
            </a:r>
            <a:r>
              <a:rPr lang="en-US" dirty="0" err="1"/>
              <a:t>ruraux</a:t>
            </a:r>
            <a:r>
              <a:rPr lang="en-US" dirty="0"/>
              <a:t> (6 %) que dans les milieux </a:t>
            </a:r>
            <a:r>
              <a:rPr lang="en-US" dirty="0" err="1"/>
              <a:t>urbains</a:t>
            </a:r>
            <a:r>
              <a:rPr lang="en-US" dirty="0"/>
              <a:t> (3 %).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4893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Le </a:t>
            </a:r>
            <a:r>
              <a:rPr lang="en-US" dirty="0" err="1"/>
              <a:t>taux</a:t>
            </a:r>
            <a:r>
              <a:rPr lang="en-US" dirty="0"/>
              <a:t> de </a:t>
            </a:r>
            <a:r>
              <a:rPr lang="en-US" dirty="0" err="1"/>
              <a:t>paludisme</a:t>
            </a:r>
            <a:r>
              <a:rPr lang="en-US" dirty="0"/>
              <a:t> par TDR </a:t>
            </a:r>
            <a:r>
              <a:rPr lang="en-US" dirty="0" err="1"/>
              <a:t>est</a:t>
            </a:r>
            <a:r>
              <a:rPr lang="en-US" dirty="0"/>
              <a:t> le plus </a:t>
            </a:r>
            <a:r>
              <a:rPr lang="en-US" dirty="0" err="1"/>
              <a:t>élevé</a:t>
            </a:r>
            <a:r>
              <a:rPr lang="en-US" dirty="0"/>
              <a:t> chez les enfants du quintile le plus bas. 7 % des enfants du quintile le plus bas a </a:t>
            </a:r>
            <a:r>
              <a:rPr lang="en-US" dirty="0" err="1"/>
              <a:t>testé</a:t>
            </a:r>
            <a:r>
              <a:rPr lang="en-US" dirty="0"/>
              <a:t> </a:t>
            </a:r>
            <a:r>
              <a:rPr lang="en-US" dirty="0" err="1"/>
              <a:t>positif</a:t>
            </a:r>
            <a:r>
              <a:rPr lang="en-US" dirty="0"/>
              <a:t> pour </a:t>
            </a:r>
            <a:r>
              <a:rPr lang="en-US" dirty="0" err="1"/>
              <a:t>paludisme</a:t>
            </a:r>
            <a:r>
              <a:rPr lang="en-US" dirty="0"/>
              <a:t>, </a:t>
            </a:r>
            <a:r>
              <a:rPr lang="en-US" dirty="0" err="1"/>
              <a:t>contre</a:t>
            </a:r>
            <a:r>
              <a:rPr lang="en-US" dirty="0"/>
              <a:t> </a:t>
            </a:r>
            <a:r>
              <a:rPr lang="en-US" dirty="0" err="1"/>
              <a:t>moins</a:t>
            </a:r>
            <a:r>
              <a:rPr lang="en-US" dirty="0"/>
              <a:t> d`1 % des enfants du quintile le plus </a:t>
            </a:r>
            <a:r>
              <a:rPr lang="en-US" dirty="0" err="1"/>
              <a:t>élevé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1840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465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006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2700"/>
            <a:ext cx="9144000" cy="12319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br>
              <a:rPr lang="fr-FR" noProof="0" dirty="0"/>
            </a:b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647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Shape&#10;&#10;Description automatically generated with medium confidence">
            <a:extLst>
              <a:ext uri="{FF2B5EF4-FFF2-40B4-BE49-F238E27FC236}">
                <a16:creationId xmlns:a16="http://schemas.microsoft.com/office/drawing/2014/main" id="{31646ED3-80CF-4F94-85EA-9659F35823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9" t="39562" r="47332" b="13373"/>
          <a:stretch/>
        </p:blipFill>
        <p:spPr>
          <a:xfrm>
            <a:off x="-2" y="4567874"/>
            <a:ext cx="9144000" cy="2290126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F425FE12-62D2-480C-B366-2803E8E7D013}"/>
              </a:ext>
            </a:extLst>
          </p:cNvPr>
          <p:cNvSpPr txBox="1">
            <a:spLocks/>
          </p:cNvSpPr>
          <p:nvPr userDrawn="1"/>
        </p:nvSpPr>
        <p:spPr>
          <a:xfrm>
            <a:off x="0" y="5218545"/>
            <a:ext cx="9143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400" noProof="0" dirty="0"/>
              <a:t>Enquête sur les Indicateurs du Paludisme au Sénégal (EIPS) 2020-2021</a:t>
            </a:r>
          </a:p>
        </p:txBody>
      </p:sp>
      <p:pic>
        <p:nvPicPr>
          <p:cNvPr id="11" name="Picture 10" descr="Shape&#10;&#10;Description automatically generated with medium confidence">
            <a:extLst>
              <a:ext uri="{FF2B5EF4-FFF2-40B4-BE49-F238E27FC236}">
                <a16:creationId xmlns:a16="http://schemas.microsoft.com/office/drawing/2014/main" id="{6DFD42C8-1AF8-4C15-B1D3-ED5E33C7EA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8" t="55809" r="47333"/>
          <a:stretch/>
        </p:blipFill>
        <p:spPr>
          <a:xfrm>
            <a:off x="0" y="0"/>
            <a:ext cx="9143999" cy="215024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5CABBDD-B978-4458-B1FB-41CF74E5C596}"/>
              </a:ext>
            </a:extLst>
          </p:cNvPr>
          <p:cNvSpPr/>
          <p:nvPr userDrawn="1"/>
        </p:nvSpPr>
        <p:spPr>
          <a:xfrm>
            <a:off x="0" y="1337724"/>
            <a:ext cx="9144000" cy="182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pic>
        <p:nvPicPr>
          <p:cNvPr id="15" name="Picture 14" descr="A group of people wearing clothing&#10;&#10;Description automatically generated with medium confidence">
            <a:extLst>
              <a:ext uri="{FF2B5EF4-FFF2-40B4-BE49-F238E27FC236}">
                <a16:creationId xmlns:a16="http://schemas.microsoft.com/office/drawing/2014/main" id="{CBCB7C0D-642A-42F7-A5F0-E3C479145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" t="6106" r="-147" b="33233"/>
          <a:stretch/>
        </p:blipFill>
        <p:spPr>
          <a:xfrm>
            <a:off x="1" y="1520604"/>
            <a:ext cx="9144000" cy="3697941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87451942-C2D2-4B25-B51A-2C554F13C702}"/>
              </a:ext>
            </a:extLst>
          </p:cNvPr>
          <p:cNvSpPr/>
          <p:nvPr userDrawn="1"/>
        </p:nvSpPr>
        <p:spPr>
          <a:xfrm>
            <a:off x="0" y="5218545"/>
            <a:ext cx="9144000" cy="182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07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43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br>
              <a:rPr lang="fr-FR" noProof="0" dirty="0"/>
            </a:b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4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0"/>
            <a:ext cx="9143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chemeClr val="bg1"/>
                </a:solidFill>
              </a:rPr>
              <a:t>Fièvre, anémie et paludisme </a:t>
            </a:r>
          </a:p>
          <a:p>
            <a:pPr algn="ctr"/>
            <a:r>
              <a:rPr lang="fr-FR" sz="4400" b="1" dirty="0">
                <a:solidFill>
                  <a:schemeClr val="bg1"/>
                </a:solidFill>
              </a:rPr>
              <a:t>chez les enfants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74166" y="636413"/>
            <a:ext cx="2769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i="1" dirty="0">
                <a:solidFill>
                  <a:schemeClr val="bg1"/>
                </a:solidFill>
              </a:rPr>
              <a:t>Suivez-nous sur Twitter !  </a:t>
            </a:r>
          </a:p>
          <a:p>
            <a:pPr algn="r"/>
            <a:r>
              <a:rPr lang="fr-FR" sz="2000" i="1" dirty="0">
                <a:solidFill>
                  <a:schemeClr val="bg1"/>
                </a:solidFill>
              </a:rPr>
              <a:t>#EIPSenegal</a:t>
            </a:r>
          </a:p>
        </p:txBody>
      </p:sp>
    </p:spTree>
    <p:extLst>
      <p:ext uri="{BB962C8B-B14F-4D97-AF65-F5344CB8AC3E}">
        <p14:creationId xmlns:p14="http://schemas.microsoft.com/office/powerpoint/2010/main" val="1289625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13917"/>
            <a:ext cx="4418729" cy="2800337"/>
          </a:xfrm>
        </p:spPr>
        <p:txBody>
          <a:bodyPr>
            <a:normAutofit fontScale="92500"/>
          </a:bodyPr>
          <a:lstStyle/>
          <a:p>
            <a:pPr>
              <a:buClr>
                <a:schemeClr val="tx1"/>
              </a:buClr>
            </a:pPr>
            <a:r>
              <a:rPr lang="fr-FR" sz="3400"/>
              <a:t>Prise en charge de la fièvre</a:t>
            </a:r>
          </a:p>
          <a:p>
            <a:pPr>
              <a:buClr>
                <a:schemeClr val="tx1"/>
              </a:buClr>
            </a:pPr>
            <a:r>
              <a:rPr lang="fr-FR" sz="3400" noProof="0"/>
              <a:t>Prévalence de l’anémie</a:t>
            </a:r>
          </a:p>
          <a:p>
            <a:pPr>
              <a:buClr>
                <a:schemeClr val="tx1"/>
              </a:buClr>
            </a:pPr>
            <a:r>
              <a:rPr lang="fr-FR" sz="3400" b="1">
                <a:solidFill>
                  <a:schemeClr val="accent5"/>
                </a:solidFill>
              </a:rPr>
              <a:t>Prévalence du paludisme</a:t>
            </a:r>
            <a:endParaRPr lang="fr-FR" sz="3400" b="1" noProof="0" dirty="0">
              <a:solidFill>
                <a:schemeClr val="accent5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9089C3-54EF-4AA6-AE87-E3F35EEA539A}"/>
              </a:ext>
            </a:extLst>
          </p:cNvPr>
          <p:cNvSpPr txBox="1"/>
          <p:nvPr/>
        </p:nvSpPr>
        <p:spPr>
          <a:xfrm>
            <a:off x="4478214" y="5251917"/>
            <a:ext cx="4571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/>
              <a:t>© 2013, PMI Flickr, Patrick Linn, Peace Corps</a:t>
            </a:r>
            <a:endParaRPr lang="fr-FR" sz="1200" dirty="0"/>
          </a:p>
        </p:txBody>
      </p:sp>
      <p:pic>
        <p:nvPicPr>
          <p:cNvPr id="6" name="Picture 5" descr="A picture containing person, group, people&#10;&#10;Description automatically generated">
            <a:extLst>
              <a:ext uri="{FF2B5EF4-FFF2-40B4-BE49-F238E27FC236}">
                <a16:creationId xmlns:a16="http://schemas.microsoft.com/office/drawing/2014/main" id="{25927ABC-97DA-4B2F-9713-5CB13793CD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215" y="1714500"/>
            <a:ext cx="4572000" cy="3429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459857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Prévalence du paludisme selon l’âge</a:t>
            </a:r>
            <a:endParaRPr lang="fr-FR" noProof="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3202418"/>
              </p:ext>
            </p:extLst>
          </p:nvPr>
        </p:nvGraphicFramePr>
        <p:xfrm>
          <a:off x="1" y="1749426"/>
          <a:ext cx="9144000" cy="4755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0256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6-59 mois dont les résultats du TDR sont positifs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66604" y="6411192"/>
            <a:ext cx="3210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Âge en mois</a:t>
            </a:r>
          </a:p>
        </p:txBody>
      </p:sp>
    </p:spTree>
    <p:extLst>
      <p:ext uri="{BB962C8B-B14F-4D97-AF65-F5344CB8AC3E}">
        <p14:creationId xmlns:p14="http://schemas.microsoft.com/office/powerpoint/2010/main" val="561953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Prévalence du paludisme selon le milieu de résidence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5255012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0256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6-59 mois dont le résultat du TDR est positif</a:t>
            </a:r>
          </a:p>
        </p:txBody>
      </p:sp>
    </p:spTree>
    <p:extLst>
      <p:ext uri="{BB962C8B-B14F-4D97-AF65-F5344CB8AC3E}">
        <p14:creationId xmlns:p14="http://schemas.microsoft.com/office/powerpoint/2010/main" val="23917713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Prévalence du paludisme selon le bien-être économique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6467394"/>
              </p:ext>
            </p:extLst>
          </p:nvPr>
        </p:nvGraphicFramePr>
        <p:xfrm>
          <a:off x="461963" y="1606551"/>
          <a:ext cx="8256587" cy="4349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0256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6-59 mois dont le résultat du TDR est positif</a:t>
            </a:r>
          </a:p>
        </p:txBody>
      </p:sp>
      <p:sp>
        <p:nvSpPr>
          <p:cNvPr id="9" name="Right Arrow 8"/>
          <p:cNvSpPr/>
          <p:nvPr/>
        </p:nvSpPr>
        <p:spPr>
          <a:xfrm>
            <a:off x="1796143" y="6183086"/>
            <a:ext cx="5584371" cy="359228"/>
          </a:xfrm>
          <a:prstGeom prst="rightArrow">
            <a:avLst/>
          </a:prstGeom>
          <a:solidFill>
            <a:schemeClr val="accent6"/>
          </a:solidFill>
          <a:ln>
            <a:noFill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61963" y="6001975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Ménages les plus pauvres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03407" y="6006049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Ménages les plus riches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24269F-C89A-4F0B-A209-31295C6CE11F}"/>
              </a:ext>
            </a:extLst>
          </p:cNvPr>
          <p:cNvSpPr txBox="1"/>
          <p:nvPr/>
        </p:nvSpPr>
        <p:spPr>
          <a:xfrm>
            <a:off x="7458181" y="5023872"/>
            <a:ext cx="1105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29651289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Résultats Clés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83" y="1463166"/>
            <a:ext cx="8256233" cy="5081325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noProof="0" dirty="0">
                <a:solidFill>
                  <a:schemeClr val="accent5"/>
                </a:solidFill>
              </a:rPr>
              <a:t>Un traitement ou des conseils </a:t>
            </a:r>
            <a:r>
              <a:rPr lang="fr-FR" dirty="0"/>
              <a:t>ont été recherchés pour </a:t>
            </a:r>
            <a:r>
              <a:rPr lang="fr-FR" b="1" dirty="0">
                <a:solidFill>
                  <a:schemeClr val="accent5"/>
                </a:solidFill>
              </a:rPr>
              <a:t>63</a:t>
            </a:r>
            <a:r>
              <a:rPr lang="fr-FR" b="1" noProof="0" dirty="0">
                <a:solidFill>
                  <a:schemeClr val="accent5"/>
                </a:solidFill>
              </a:rPr>
              <a:t> % </a:t>
            </a:r>
            <a:r>
              <a:rPr lang="fr-FR" noProof="0" dirty="0"/>
              <a:t>des enfants de moins de </a:t>
            </a:r>
            <a:r>
              <a:rPr lang="fr-FR" dirty="0"/>
              <a:t>5 ans avec fièvre dans les 2 semaines précédant l’interview.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dirty="0"/>
              <a:t>Parmi les enfants ayant de la fièvre et pour lesquels on a recherché des conseils ou un traitement, les conseils ou le traitement ont été recherchés </a:t>
            </a:r>
            <a:r>
              <a:rPr lang="fr-FR" b="1" dirty="0">
                <a:solidFill>
                  <a:schemeClr val="accent5"/>
                </a:solidFill>
              </a:rPr>
              <a:t>d’une source du secteur public pour 82 % d’entre eux</a:t>
            </a:r>
            <a:r>
              <a:rPr lang="fr-FR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noProof="0" dirty="0">
                <a:solidFill>
                  <a:schemeClr val="accent5"/>
                </a:solidFill>
              </a:rPr>
              <a:t>24 % </a:t>
            </a:r>
            <a:r>
              <a:rPr lang="fr-FR" dirty="0"/>
              <a:t>des enfants de 6-59 mois dans les régions de Tambacounda, Kolda, et Kédougou sont atteints de </a:t>
            </a:r>
            <a:r>
              <a:rPr lang="fr-FR" b="1" dirty="0">
                <a:solidFill>
                  <a:schemeClr val="accent5"/>
                </a:solidFill>
              </a:rPr>
              <a:t>l’anémie modérée-sévère</a:t>
            </a:r>
            <a:r>
              <a:rPr lang="fr-FR" dirty="0"/>
              <a:t>.</a:t>
            </a:r>
            <a:endParaRPr lang="fr-FR" noProof="0" dirty="0"/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noProof="0" dirty="0">
                <a:solidFill>
                  <a:schemeClr val="accent5"/>
                </a:solidFill>
              </a:rPr>
              <a:t>5 % </a:t>
            </a:r>
            <a:r>
              <a:rPr lang="fr-FR" noProof="0" dirty="0"/>
              <a:t>des enfants de 6-59 mois dans les régions de Tambacounda, Kolda et Kédougou ont </a:t>
            </a:r>
            <a:r>
              <a:rPr lang="fr-FR" b="1" noProof="0" dirty="0">
                <a:solidFill>
                  <a:schemeClr val="accent5"/>
                </a:solidFill>
              </a:rPr>
              <a:t>testé positifs pour le paludisme </a:t>
            </a:r>
            <a:r>
              <a:rPr lang="fr-FR" dirty="0"/>
              <a:t>selon le TDR</a:t>
            </a:r>
            <a:r>
              <a:rPr lang="fr-FR" noProof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84165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13917"/>
            <a:ext cx="4418729" cy="2800337"/>
          </a:xfrm>
        </p:spPr>
        <p:txBody>
          <a:bodyPr>
            <a:normAutofit fontScale="92500"/>
          </a:bodyPr>
          <a:lstStyle/>
          <a:p>
            <a:pPr>
              <a:buClr>
                <a:schemeClr val="tx1"/>
              </a:buClr>
            </a:pPr>
            <a:r>
              <a:rPr lang="fr-FR" sz="3400" b="1" noProof="0" dirty="0">
                <a:solidFill>
                  <a:schemeClr val="accent5"/>
                </a:solidFill>
              </a:rPr>
              <a:t>Prise en charge de la fièvre</a:t>
            </a:r>
          </a:p>
          <a:p>
            <a:pPr>
              <a:buClr>
                <a:schemeClr val="tx1"/>
              </a:buClr>
            </a:pPr>
            <a:r>
              <a:rPr lang="fr-FR" sz="3400" noProof="0" dirty="0"/>
              <a:t>Prévalence de l’anémie</a:t>
            </a:r>
          </a:p>
          <a:p>
            <a:pPr>
              <a:buClr>
                <a:schemeClr val="tx1"/>
              </a:buClr>
            </a:pPr>
            <a:r>
              <a:rPr lang="fr-FR" sz="3400" dirty="0"/>
              <a:t>Prévalence du paludisme</a:t>
            </a:r>
            <a:endParaRPr lang="fr-FR" sz="3400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4478214" y="5251917"/>
            <a:ext cx="4571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2013, PMI Flickr, Patrick Linn, </a:t>
            </a:r>
            <a:r>
              <a:rPr lang="fr-FR" sz="1200" dirty="0" err="1"/>
              <a:t>Peace</a:t>
            </a:r>
            <a:r>
              <a:rPr lang="fr-FR" sz="1200" dirty="0"/>
              <a:t> Corps</a:t>
            </a:r>
          </a:p>
        </p:txBody>
      </p:sp>
      <p:pic>
        <p:nvPicPr>
          <p:cNvPr id="5" name="Picture 4" descr="A picture containing person, group, people&#10;&#10;Description automatically generated">
            <a:extLst>
              <a:ext uri="{FF2B5EF4-FFF2-40B4-BE49-F238E27FC236}">
                <a16:creationId xmlns:a16="http://schemas.microsoft.com/office/drawing/2014/main" id="{8D3DC20D-C29C-4135-BEF1-86CD37690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215" y="1714500"/>
            <a:ext cx="4572000" cy="3429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44046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Fièvre chez les enfants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7611971"/>
              </p:ext>
            </p:extLst>
          </p:nvPr>
        </p:nvGraphicFramePr>
        <p:xfrm>
          <a:off x="461963" y="1883548"/>
          <a:ext cx="8256587" cy="4974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1383" y="1242256"/>
            <a:ext cx="2984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moins de 5 ans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3068" y="965257"/>
            <a:ext cx="4143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moins de 5 ans qui ont eu de la fièvre au cours de 2 semaines avant l’interview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53291" y="1849581"/>
            <a:ext cx="2473036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165350" y="1849581"/>
            <a:ext cx="295354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847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Source des conseils ou traitements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1755084"/>
              </p:ext>
            </p:extLst>
          </p:nvPr>
        </p:nvGraphicFramePr>
        <p:xfrm>
          <a:off x="1" y="1654175"/>
          <a:ext cx="9144000" cy="5203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0769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Parmi les enfants de moins de 5 ans ayant eu de la fièvre au cours des 2 semaines précédant l’interview dont un traitement ou conseil a été recherché, pourcentage pour lequel des conseils ou un traitement ont été demandés auprès de :</a:t>
            </a:r>
          </a:p>
        </p:txBody>
      </p:sp>
    </p:spTree>
    <p:extLst>
      <p:ext uri="{BB962C8B-B14F-4D97-AF65-F5344CB8AC3E}">
        <p14:creationId xmlns:p14="http://schemas.microsoft.com/office/powerpoint/2010/main" val="3612710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13917"/>
            <a:ext cx="4418729" cy="2800337"/>
          </a:xfrm>
        </p:spPr>
        <p:txBody>
          <a:bodyPr>
            <a:normAutofit fontScale="92500"/>
          </a:bodyPr>
          <a:lstStyle/>
          <a:p>
            <a:pPr>
              <a:buClr>
                <a:schemeClr val="tx1"/>
              </a:buClr>
            </a:pPr>
            <a:r>
              <a:rPr lang="fr-FR" sz="3400" dirty="0"/>
              <a:t>Prise en charge de la fièvre</a:t>
            </a:r>
          </a:p>
          <a:p>
            <a:pPr>
              <a:buClr>
                <a:schemeClr val="tx1"/>
              </a:buClr>
            </a:pPr>
            <a:r>
              <a:rPr lang="fr-FR" sz="3400" b="1" dirty="0">
                <a:solidFill>
                  <a:schemeClr val="accent5"/>
                </a:solidFill>
              </a:rPr>
              <a:t>Prévalence de l’anémie</a:t>
            </a:r>
          </a:p>
          <a:p>
            <a:pPr>
              <a:buClr>
                <a:schemeClr val="tx1"/>
              </a:buClr>
            </a:pPr>
            <a:r>
              <a:rPr lang="fr-FR" sz="3400" dirty="0"/>
              <a:t>Prévalence du paludisme</a:t>
            </a:r>
            <a:endParaRPr lang="fr-FR" sz="3400" noProof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DF41C2-E134-4B49-B6DE-1C6A77048AD6}"/>
              </a:ext>
            </a:extLst>
          </p:cNvPr>
          <p:cNvSpPr txBox="1"/>
          <p:nvPr/>
        </p:nvSpPr>
        <p:spPr>
          <a:xfrm>
            <a:off x="4478214" y="5251917"/>
            <a:ext cx="4571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2013, PMI Flickr, Patrick Linn, </a:t>
            </a:r>
            <a:r>
              <a:rPr lang="fr-FR" sz="1200" dirty="0" err="1"/>
              <a:t>Peace</a:t>
            </a:r>
            <a:r>
              <a:rPr lang="fr-FR" sz="1200" dirty="0"/>
              <a:t> Corps</a:t>
            </a:r>
          </a:p>
        </p:txBody>
      </p:sp>
      <p:pic>
        <p:nvPicPr>
          <p:cNvPr id="6" name="Picture 5" descr="A picture containing person, group, people&#10;&#10;Description automatically generated">
            <a:extLst>
              <a:ext uri="{FF2B5EF4-FFF2-40B4-BE49-F238E27FC236}">
                <a16:creationId xmlns:a16="http://schemas.microsoft.com/office/drawing/2014/main" id="{9D408C24-AEA7-4360-9BAE-9DAA8D327C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215" y="1714500"/>
            <a:ext cx="4572000" cy="3429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14381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3760"/>
            <a:ext cx="8229600" cy="471423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200" noProof="0" dirty="0"/>
              <a:t>Une des objectifs de l’enquête est d’estimer la prévalence du paludisme et de l’anémie chez les enfants de 6-59 mois au niveau des districts sanitaires des régions de Tambacounda, Kolda et Kédougou.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200" dirty="0"/>
              <a:t>Dans ces régions uniquement, la mesure de l’hémoglobine et le dépistage du paludisme auprès de tous les enfants de 6-59 mois ont fait partie de l’enquête.</a:t>
            </a:r>
            <a:endParaRPr lang="fr-FR" sz="3200" noProof="0" dirty="0"/>
          </a:p>
          <a:p>
            <a:pPr lvl="1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endParaRPr lang="fr-FR" noProof="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3786"/>
            <a:ext cx="9144000" cy="16829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Prévalence de l’anémie et du paludisme dans les régions de Tambacounda, </a:t>
            </a:r>
          </a:p>
          <a:p>
            <a:r>
              <a:rPr lang="fr-FR" dirty="0"/>
              <a:t>Kolda et Kédougou</a:t>
            </a:r>
          </a:p>
        </p:txBody>
      </p:sp>
    </p:spTree>
    <p:extLst>
      <p:ext uri="{BB962C8B-B14F-4D97-AF65-F5344CB8AC3E}">
        <p14:creationId xmlns:p14="http://schemas.microsoft.com/office/powerpoint/2010/main" val="1523668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Couverture des tests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439752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7384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éligibles de 6-59 mois pour lesquels on a effectué un test de :</a:t>
            </a:r>
          </a:p>
        </p:txBody>
      </p:sp>
    </p:spTree>
    <p:extLst>
      <p:ext uri="{BB962C8B-B14F-4D97-AF65-F5344CB8AC3E}">
        <p14:creationId xmlns:p14="http://schemas.microsoft.com/office/powerpoint/2010/main" val="26891202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Prévalence d’anémie</a:t>
            </a:r>
            <a:r>
              <a:rPr lang="fr-FR" noProof="0" dirty="0"/>
              <a:t> modérée-sévère selon l’âge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0446500"/>
              </p:ext>
            </p:extLst>
          </p:nvPr>
        </p:nvGraphicFramePr>
        <p:xfrm>
          <a:off x="0" y="1749425"/>
          <a:ext cx="9143999" cy="4765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966603" y="6352014"/>
            <a:ext cx="3210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Âge en mois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17384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6-59 mois dont le niveau d’hémoglobine est &lt;8 g/dl</a:t>
            </a:r>
          </a:p>
        </p:txBody>
      </p:sp>
    </p:spTree>
    <p:extLst>
      <p:ext uri="{BB962C8B-B14F-4D97-AF65-F5344CB8AC3E}">
        <p14:creationId xmlns:p14="http://schemas.microsoft.com/office/powerpoint/2010/main" val="24682331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7235800"/>
              </p:ext>
            </p:extLst>
          </p:nvPr>
        </p:nvGraphicFramePr>
        <p:xfrm>
          <a:off x="461963" y="1606551"/>
          <a:ext cx="8256587" cy="4432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ight Arrow 8"/>
          <p:cNvSpPr/>
          <p:nvPr/>
        </p:nvSpPr>
        <p:spPr>
          <a:xfrm>
            <a:off x="1796143" y="6183086"/>
            <a:ext cx="5584371" cy="359228"/>
          </a:xfrm>
          <a:prstGeom prst="rightArrow">
            <a:avLst/>
          </a:prstGeom>
          <a:solidFill>
            <a:schemeClr val="accent6"/>
          </a:solidFill>
          <a:ln>
            <a:noFill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2700"/>
            <a:ext cx="9144000" cy="1231900"/>
          </a:xfrm>
        </p:spPr>
        <p:txBody>
          <a:bodyPr>
            <a:normAutofit/>
          </a:bodyPr>
          <a:lstStyle/>
          <a:p>
            <a:r>
              <a:rPr lang="fr-FR" dirty="0"/>
              <a:t>Prévalence d’anémie</a:t>
            </a:r>
            <a:r>
              <a:rPr lang="fr-FR" noProof="0" dirty="0"/>
              <a:t> modérée-sévère selon le bien-être économique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0" y="117384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6-59 mois dont le niveau d’hémoglobine est &lt;8 g/dl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1963" y="6001975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Ménages les plus pauvres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03407" y="6006049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Ménages les plus riches</a:t>
            </a:r>
          </a:p>
        </p:txBody>
      </p:sp>
    </p:spTree>
    <p:extLst>
      <p:ext uri="{BB962C8B-B14F-4D97-AF65-F5344CB8AC3E}">
        <p14:creationId xmlns:p14="http://schemas.microsoft.com/office/powerpoint/2010/main" val="25916763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enegal 2020-2021 MIS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F7E24"/>
      </a:accent1>
      <a:accent2>
        <a:srgbClr val="A9D1E6"/>
      </a:accent2>
      <a:accent3>
        <a:srgbClr val="AF81C2"/>
      </a:accent3>
      <a:accent4>
        <a:srgbClr val="0062B2"/>
      </a:accent4>
      <a:accent5>
        <a:srgbClr val="A850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Senegal 2020-2021 MIS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F7E24"/>
      </a:accent1>
      <a:accent2>
        <a:srgbClr val="A9D1E6"/>
      </a:accent2>
      <a:accent3>
        <a:srgbClr val="AF81C2"/>
      </a:accent3>
      <a:accent4>
        <a:srgbClr val="0062B2"/>
      </a:accent4>
      <a:accent5>
        <a:srgbClr val="A850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4" ma:contentTypeDescription="Create a new document." ma:contentTypeScope="" ma:versionID="eaee86fdc4f04236bb7ef7d2e48accb9">
  <xsd:schema xmlns:xsd="http://www.w3.org/2001/XMLSchema" xmlns:xs="http://www.w3.org/2001/XMLSchema" xmlns:p="http://schemas.microsoft.com/office/2006/metadata/properties" xmlns:ns2="d16efad5-0601-4cf0-b7c2-89968258c777" xmlns:ns3="83c4e5ee-5eea-4e8c-8b50-726738bccb6e" targetNamespace="http://schemas.microsoft.com/office/2006/metadata/properties" ma:root="true" ma:fieldsID="914b159088e37e870fd189bbe54cbdaa" ns2:_="" ns3:_="">
    <xsd:import namespace="d16efad5-0601-4cf0-b7c2-89968258c777"/>
    <xsd:import namespace="83c4e5ee-5eea-4e8c-8b50-726738bccb6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VMX3MACP777Z-1177381151-14364</_dlc_DocId>
    <_dlc_DocIdUrl xmlns="d16efad5-0601-4cf0-b7c2-89968258c777">
      <Url>https://icfonline.sharepoint.com/sites/ihd-dhs/Dissemination/_layouts/15/DocIdRedir.aspx?ID=VMX3MACP777Z-1177381151-14364</Url>
      <Description>VMX3MACP777Z-1177381151-14364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3CD9571F-7B24-4EAA-9CCF-D742F4B834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445951E-F732-4333-BD8C-47FD2A9EEAA0}">
  <ds:schemaRefs>
    <ds:schemaRef ds:uri="http://schemas.microsoft.com/office/2006/documentManagement/types"/>
    <ds:schemaRef ds:uri="http://purl.org/dc/dcmitype/"/>
    <ds:schemaRef ds:uri="http://www.w3.org/XML/1998/namespace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83c4e5ee-5eea-4e8c-8b50-726738bccb6e"/>
    <ds:schemaRef ds:uri="d16efad5-0601-4cf0-b7c2-89968258c777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0180E997-28C4-47AD-A259-83C87D65DB85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85E5DE4-8B27-453E-9CB0-43E43D05D10E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1873</TotalTime>
  <Words>930</Words>
  <Application>Microsoft Office PowerPoint</Application>
  <PresentationFormat>On-screen Show (4:3)</PresentationFormat>
  <Paragraphs>65</Paragraphs>
  <Slides>14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Office Theme</vt:lpstr>
      <vt:lpstr>Custom Design</vt:lpstr>
      <vt:lpstr>1_Custom Design</vt:lpstr>
      <vt:lpstr>PowerPoint Presentation</vt:lpstr>
      <vt:lpstr>PowerPoint Presentation</vt:lpstr>
      <vt:lpstr>Fièvre chez les enfants</vt:lpstr>
      <vt:lpstr>Source des conseils ou traitements</vt:lpstr>
      <vt:lpstr>PowerPoint Presentation</vt:lpstr>
      <vt:lpstr>PowerPoint Presentation</vt:lpstr>
      <vt:lpstr>Couverture des tests</vt:lpstr>
      <vt:lpstr>Prévalence d’anémie modérée-sévère selon l’âge</vt:lpstr>
      <vt:lpstr>Prévalence d’anémie modérée-sévère selon le bien-être économique</vt:lpstr>
      <vt:lpstr>PowerPoint Presentation</vt:lpstr>
      <vt:lpstr>Prévalence du paludisme selon l’âge</vt:lpstr>
      <vt:lpstr>Prévalence du paludisme selon le milieu de résidence</vt:lpstr>
      <vt:lpstr>Prévalence du paludisme selon le bien-être économique</vt:lpstr>
      <vt:lpstr>Résultats Clés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Malaria in Children_AUS English</dc:title>
  <dc:creator>Zweimueller, Sally</dc:creator>
  <cp:lastModifiedBy>McFarland, Annette</cp:lastModifiedBy>
  <cp:revision>125</cp:revision>
  <dcterms:created xsi:type="dcterms:W3CDTF">2017-05-18T16:43:03Z</dcterms:created>
  <dcterms:modified xsi:type="dcterms:W3CDTF">2022-01-05T21:04:28Z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1bf01e16-02c9-47ae-af81-f8480055435e</vt:lpwstr>
  </property>
</Properties>
</file>