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0"/>
  </p:notesMasterIdLst>
  <p:sldIdLst>
    <p:sldId id="257" r:id="rId8"/>
    <p:sldId id="277" r:id="rId9"/>
    <p:sldId id="280" r:id="rId10"/>
    <p:sldId id="281" r:id="rId11"/>
    <p:sldId id="282" r:id="rId12"/>
    <p:sldId id="283" r:id="rId13"/>
    <p:sldId id="284" r:id="rId14"/>
    <p:sldId id="285" r:id="rId15"/>
    <p:sldId id="278" r:id="rId16"/>
    <p:sldId id="267" r:id="rId17"/>
    <p:sldId id="268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12F616EE-0089-6014-EBDE-47D493E491EA}" name="Balian, Sarah" initials="BS" userId="S::N112871@icf.com::b3b060d9-4d34-479b-ad68-688eaebf93c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1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11629A-8241-403A-A941-FE28159CFAC1}" v="5" dt="2022-03-09T23:07:49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8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6311629A-8241-403A-A941-FE28159CFAC1}"/>
    <pc:docChg chg="custSel modSld modMainMaster">
      <pc:chgData name="McFarland, Annette" userId="e93d1f50-85ab-41a8-a34a-185a53159573" providerId="ADAL" clId="{6311629A-8241-403A-A941-FE28159CFAC1}" dt="2022-03-09T23:07:49.919" v="23"/>
      <pc:docMkLst>
        <pc:docMk/>
      </pc:docMkLst>
      <pc:sldChg chg="addSp delSp modSp mod">
        <pc:chgData name="McFarland, Annette" userId="e93d1f50-85ab-41a8-a34a-185a53159573" providerId="ADAL" clId="{6311629A-8241-403A-A941-FE28159CFAC1}" dt="2022-03-09T23:07:39.847" v="20" actId="1076"/>
        <pc:sldMkLst>
          <pc:docMk/>
          <pc:sldMk cId="140163030" sldId="277"/>
        </pc:sldMkLst>
        <pc:spChg chg="del">
          <ac:chgData name="McFarland, Annette" userId="e93d1f50-85ab-41a8-a34a-185a53159573" providerId="ADAL" clId="{6311629A-8241-403A-A941-FE28159CFAC1}" dt="2022-03-09T21:57:57.382" v="5" actId="478"/>
          <ac:spMkLst>
            <pc:docMk/>
            <pc:sldMk cId="140163030" sldId="277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6311629A-8241-403A-A941-FE28159CFAC1}" dt="2022-03-09T23:07:39.847" v="20" actId="1076"/>
          <ac:spMkLst>
            <pc:docMk/>
            <pc:sldMk cId="140163030" sldId="277"/>
            <ac:spMk id="6" creationId="{FE36888C-4139-46E7-A39D-245949B526B4}"/>
          </ac:spMkLst>
        </pc:spChg>
        <pc:picChg chg="del">
          <ac:chgData name="McFarland, Annette" userId="e93d1f50-85ab-41a8-a34a-185a53159573" providerId="ADAL" clId="{6311629A-8241-403A-A941-FE28159CFAC1}" dt="2022-03-09T21:57:55.480" v="4" actId="478"/>
          <ac:picMkLst>
            <pc:docMk/>
            <pc:sldMk cId="140163030" sldId="277"/>
            <ac:picMk id="4" creationId="{183513C1-91B6-4ED5-8858-32E961FC09C7}"/>
          </ac:picMkLst>
        </pc:picChg>
        <pc:picChg chg="add mod modCrop">
          <ac:chgData name="McFarland, Annette" userId="e93d1f50-85ab-41a8-a34a-185a53159573" providerId="ADAL" clId="{6311629A-8241-403A-A941-FE28159CFAC1}" dt="2022-03-09T23:07:34.348" v="19" actId="208"/>
          <ac:picMkLst>
            <pc:docMk/>
            <pc:sldMk cId="140163030" sldId="277"/>
            <ac:picMk id="4" creationId="{EBB1192B-D446-4CFC-A0CE-48029491C7A4}"/>
          </ac:picMkLst>
        </pc:picChg>
        <pc:picChg chg="add del mod">
          <ac:chgData name="McFarland, Annette" userId="e93d1f50-85ab-41a8-a34a-185a53159573" providerId="ADAL" clId="{6311629A-8241-403A-A941-FE28159CFAC1}" dt="2022-03-09T23:07:13.114" v="12" actId="478"/>
          <ac:picMkLst>
            <pc:docMk/>
            <pc:sldMk cId="140163030" sldId="277"/>
            <ac:picMk id="7" creationId="{5DE2BFFE-10B5-4E7D-98BA-9C17DE600051}"/>
          </ac:picMkLst>
        </pc:picChg>
      </pc:sldChg>
      <pc:sldChg chg="addSp delSp modSp mod">
        <pc:chgData name="McFarland, Annette" userId="e93d1f50-85ab-41a8-a34a-185a53159573" providerId="ADAL" clId="{6311629A-8241-403A-A941-FE28159CFAC1}" dt="2022-03-09T23:07:49.919" v="23"/>
        <pc:sldMkLst>
          <pc:docMk/>
          <pc:sldMk cId="2892730392" sldId="278"/>
        </pc:sldMkLst>
        <pc:spChg chg="add del mod">
          <ac:chgData name="McFarland, Annette" userId="e93d1f50-85ab-41a8-a34a-185a53159573" providerId="ADAL" clId="{6311629A-8241-403A-A941-FE28159CFAC1}" dt="2022-03-09T23:07:48.957" v="22" actId="478"/>
          <ac:spMkLst>
            <pc:docMk/>
            <pc:sldMk cId="2892730392" sldId="278"/>
            <ac:spMk id="4" creationId="{F94BE767-BF96-42DA-9919-1207AC7125C9}"/>
          </ac:spMkLst>
        </pc:spChg>
        <pc:spChg chg="add mod">
          <ac:chgData name="McFarland, Annette" userId="e93d1f50-85ab-41a8-a34a-185a53159573" providerId="ADAL" clId="{6311629A-8241-403A-A941-FE28159CFAC1}" dt="2022-03-09T23:07:49.919" v="23"/>
          <ac:spMkLst>
            <pc:docMk/>
            <pc:sldMk cId="2892730392" sldId="278"/>
            <ac:spMk id="6" creationId="{F15996B7-BDAA-4CEA-96FE-00919FDE3E80}"/>
          </ac:spMkLst>
        </pc:spChg>
        <pc:picChg chg="add del mod">
          <ac:chgData name="McFarland, Annette" userId="e93d1f50-85ab-41a8-a34a-185a53159573" providerId="ADAL" clId="{6311629A-8241-403A-A941-FE28159CFAC1}" dt="2022-03-09T23:07:47.428" v="21" actId="478"/>
          <ac:picMkLst>
            <pc:docMk/>
            <pc:sldMk cId="2892730392" sldId="278"/>
            <ac:picMk id="5" creationId="{0BD5AC58-C00F-447D-8902-B6CBEC129D6C}"/>
          </ac:picMkLst>
        </pc:picChg>
        <pc:picChg chg="add mod">
          <ac:chgData name="McFarland, Annette" userId="e93d1f50-85ab-41a8-a34a-185a53159573" providerId="ADAL" clId="{6311629A-8241-403A-A941-FE28159CFAC1}" dt="2022-03-09T23:07:49.919" v="23"/>
          <ac:picMkLst>
            <pc:docMk/>
            <pc:sldMk cId="2892730392" sldId="278"/>
            <ac:picMk id="7" creationId="{F2D6F095-2497-4B8C-BD10-A4E1FB871BEE}"/>
          </ac:picMkLst>
        </pc:picChg>
      </pc:sldChg>
      <pc:sldMasterChg chg="addSp delSp modSp mod">
        <pc:chgData name="McFarland, Annette" userId="e93d1f50-85ab-41a8-a34a-185a53159573" providerId="ADAL" clId="{6311629A-8241-403A-A941-FE28159CFAC1}" dt="2022-03-09T22:59:36.220" v="11" actId="167"/>
        <pc:sldMasterMkLst>
          <pc:docMk/>
          <pc:sldMasterMk cId="3242073853" sldId="2147483660"/>
        </pc:sldMasterMkLst>
        <pc:picChg chg="add mod ord">
          <ac:chgData name="McFarland, Annette" userId="e93d1f50-85ab-41a8-a34a-185a53159573" providerId="ADAL" clId="{6311629A-8241-403A-A941-FE28159CFAC1}" dt="2022-03-09T22:59:36.220" v="11" actId="167"/>
          <ac:picMkLst>
            <pc:docMk/>
            <pc:sldMasterMk cId="3242073853" sldId="2147483660"/>
            <ac:picMk id="11" creationId="{05AD6F8F-F149-4189-B8E0-B850B8EF4D43}"/>
          </ac:picMkLst>
        </pc:picChg>
        <pc:picChg chg="del">
          <ac:chgData name="McFarland, Annette" userId="e93d1f50-85ab-41a8-a34a-185a53159573" providerId="ADAL" clId="{6311629A-8241-403A-A941-FE28159CFAC1}" dt="2022-03-09T22:59:32.721" v="9" actId="478"/>
          <ac:picMkLst>
            <pc:docMk/>
            <pc:sldMasterMk cId="3242073853" sldId="2147483660"/>
            <ac:picMk id="20" creationId="{344E3B43-F468-453B-AE44-E340ACAC3AC6}"/>
          </ac:picMkLst>
        </pc:picChg>
      </pc:sldMasterChg>
    </pc:docChg>
  </pc:docChgLst>
  <pc:docChgLst>
    <pc:chgData name="Behague, Sabina" userId="2f9f8379-56ce-455c-81be-d1dc66b28ae7" providerId="ADAL" clId="{5A546C9C-B256-4AD3-B2A4-9CA2DB3FEA88}"/>
    <pc:docChg chg="undo custSel addSld delSld modSld">
      <pc:chgData name="Behague, Sabina" userId="2f9f8379-56ce-455c-81be-d1dc66b28ae7" providerId="ADAL" clId="{5A546C9C-B256-4AD3-B2A4-9CA2DB3FEA88}" dt="2022-03-04T22:05:07.868" v="140"/>
      <pc:docMkLst>
        <pc:docMk/>
      </pc:docMkLst>
      <pc:sldChg chg="addSp delSp modSp mod addCm delCm modCm modNotesTx">
        <pc:chgData name="Behague, Sabina" userId="2f9f8379-56ce-455c-81be-d1dc66b28ae7" providerId="ADAL" clId="{5A546C9C-B256-4AD3-B2A4-9CA2DB3FEA88}" dt="2022-03-04T22:05:07.868" v="140"/>
        <pc:sldMkLst>
          <pc:docMk/>
          <pc:sldMk cId="3022579969" sldId="267"/>
        </pc:sldMkLst>
        <pc:spChg chg="add del">
          <ac:chgData name="Behague, Sabina" userId="2f9f8379-56ce-455c-81be-d1dc66b28ae7" providerId="ADAL" clId="{5A546C9C-B256-4AD3-B2A4-9CA2DB3FEA88}" dt="2022-03-02T22:52:16.579" v="86" actId="478"/>
          <ac:spMkLst>
            <pc:docMk/>
            <pc:sldMk cId="3022579969" sldId="267"/>
            <ac:spMk id="6" creationId="{29BAFCCB-2FFF-49DB-8ED6-226D88D87EFD}"/>
          </ac:spMkLst>
        </pc:spChg>
        <pc:spChg chg="add del">
          <ac:chgData name="Behague, Sabina" userId="2f9f8379-56ce-455c-81be-d1dc66b28ae7" providerId="ADAL" clId="{5A546C9C-B256-4AD3-B2A4-9CA2DB3FEA88}" dt="2022-03-02T22:52:27.418" v="88" actId="478"/>
          <ac:spMkLst>
            <pc:docMk/>
            <pc:sldMk cId="3022579969" sldId="267"/>
            <ac:spMk id="9" creationId="{DFC8BB7D-A4DC-4644-B8CA-84758531BC14}"/>
          </ac:spMkLst>
        </pc:spChg>
        <pc:graphicFrameChg chg="mod">
          <ac:chgData name="Behague, Sabina" userId="2f9f8379-56ce-455c-81be-d1dc66b28ae7" providerId="ADAL" clId="{5A546C9C-B256-4AD3-B2A4-9CA2DB3FEA88}" dt="2022-03-02T23:01:18.800" v="118"/>
          <ac:graphicFrameMkLst>
            <pc:docMk/>
            <pc:sldMk cId="3022579969" sldId="267"/>
            <ac:graphicFrameMk id="7" creationId="{00000000-0000-0000-0000-000000000000}"/>
          </ac:graphicFrameMkLst>
        </pc:graphicFrameChg>
        <pc:graphicFrameChg chg="mod">
          <ac:chgData name="Behague, Sabina" userId="2f9f8379-56ce-455c-81be-d1dc66b28ae7" providerId="ADAL" clId="{5A546C9C-B256-4AD3-B2A4-9CA2DB3FEA88}" dt="2022-03-04T22:04:00.674" v="139" actId="207"/>
          <ac:graphicFrameMkLst>
            <pc:docMk/>
            <pc:sldMk cId="3022579969" sldId="267"/>
            <ac:graphicFrameMk id="9" creationId="{E57F22FE-7ABE-4E9D-BF57-200A4D30822D}"/>
          </ac:graphicFrameMkLst>
        </pc:graphicFrameChg>
      </pc:sldChg>
      <pc:sldChg chg="modSp mod">
        <pc:chgData name="Behague, Sabina" userId="2f9f8379-56ce-455c-81be-d1dc66b28ae7" providerId="ADAL" clId="{5A546C9C-B256-4AD3-B2A4-9CA2DB3FEA88}" dt="2022-03-03T20:53:26.807" v="131" actId="14861"/>
        <pc:sldMkLst>
          <pc:docMk/>
          <pc:sldMk cId="140163030" sldId="277"/>
        </pc:sldMkLst>
        <pc:spChg chg="mod">
          <ac:chgData name="Behague, Sabina" userId="2f9f8379-56ce-455c-81be-d1dc66b28ae7" providerId="ADAL" clId="{5A546C9C-B256-4AD3-B2A4-9CA2DB3FEA88}" dt="2022-03-01T00:03:59.922" v="3" actId="1076"/>
          <ac:spMkLst>
            <pc:docMk/>
            <pc:sldMk cId="140163030" sldId="277"/>
            <ac:spMk id="5" creationId="{00000000-0000-0000-0000-000000000000}"/>
          </ac:spMkLst>
        </pc:spChg>
        <pc:picChg chg="mod">
          <ac:chgData name="Behague, Sabina" userId="2f9f8379-56ce-455c-81be-d1dc66b28ae7" providerId="ADAL" clId="{5A546C9C-B256-4AD3-B2A4-9CA2DB3FEA88}" dt="2022-03-03T20:53:26.807" v="131" actId="14861"/>
          <ac:picMkLst>
            <pc:docMk/>
            <pc:sldMk cId="140163030" sldId="277"/>
            <ac:picMk id="4" creationId="{183513C1-91B6-4ED5-8858-32E961FC09C7}"/>
          </ac:picMkLst>
        </pc:picChg>
      </pc:sldChg>
      <pc:sldChg chg="addCm delCm modCm">
        <pc:chgData name="Behague, Sabina" userId="2f9f8379-56ce-455c-81be-d1dc66b28ae7" providerId="ADAL" clId="{5A546C9C-B256-4AD3-B2A4-9CA2DB3FEA88}" dt="2022-03-03T17:50:02.554" v="121"/>
        <pc:sldMkLst>
          <pc:docMk/>
          <pc:sldMk cId="2892730392" sldId="278"/>
        </pc:sldMkLst>
      </pc:sldChg>
      <pc:sldChg chg="modSp mod modNotesTx">
        <pc:chgData name="Behague, Sabina" userId="2f9f8379-56ce-455c-81be-d1dc66b28ae7" providerId="ADAL" clId="{5A546C9C-B256-4AD3-B2A4-9CA2DB3FEA88}" dt="2022-03-01T00:14:24.776" v="14" actId="20577"/>
        <pc:sldMkLst>
          <pc:docMk/>
          <pc:sldMk cId="4277963009" sldId="280"/>
        </pc:sldMkLst>
        <pc:spChg chg="mod">
          <ac:chgData name="Behague, Sabina" userId="2f9f8379-56ce-455c-81be-d1dc66b28ae7" providerId="ADAL" clId="{5A546C9C-B256-4AD3-B2A4-9CA2DB3FEA88}" dt="2022-03-01T00:06:39.955" v="10" actId="20577"/>
          <ac:spMkLst>
            <pc:docMk/>
            <pc:sldMk cId="4277963009" sldId="280"/>
            <ac:spMk id="2" creationId="{00000000-0000-0000-0000-000000000000}"/>
          </ac:spMkLst>
        </pc:spChg>
      </pc:sldChg>
      <pc:sldChg chg="modNotesTx">
        <pc:chgData name="Behague, Sabina" userId="2f9f8379-56ce-455c-81be-d1dc66b28ae7" providerId="ADAL" clId="{5A546C9C-B256-4AD3-B2A4-9CA2DB3FEA88}" dt="2022-03-01T00:24:47.126" v="19" actId="20577"/>
        <pc:sldMkLst>
          <pc:docMk/>
          <pc:sldMk cId="3040346607" sldId="281"/>
        </pc:sldMkLst>
      </pc:sldChg>
      <pc:sldChg chg="modSp mod addCm">
        <pc:chgData name="Behague, Sabina" userId="2f9f8379-56ce-455c-81be-d1dc66b28ae7" providerId="ADAL" clId="{5A546C9C-B256-4AD3-B2A4-9CA2DB3FEA88}" dt="2022-03-01T00:41:49.348" v="70"/>
        <pc:sldMkLst>
          <pc:docMk/>
          <pc:sldMk cId="3584187168" sldId="285"/>
        </pc:sldMkLst>
        <pc:spChg chg="mod">
          <ac:chgData name="Behague, Sabina" userId="2f9f8379-56ce-455c-81be-d1dc66b28ae7" providerId="ADAL" clId="{5A546C9C-B256-4AD3-B2A4-9CA2DB3FEA88}" dt="2022-03-01T00:39:31.039" v="69" actId="14100"/>
          <ac:spMkLst>
            <pc:docMk/>
            <pc:sldMk cId="3584187168" sldId="285"/>
            <ac:spMk id="5" creationId="{00000000-0000-0000-0000-000000000000}"/>
          </ac:spMkLst>
        </pc:spChg>
        <pc:graphicFrameChg chg="modGraphic">
          <ac:chgData name="Behague, Sabina" userId="2f9f8379-56ce-455c-81be-d1dc66b28ae7" providerId="ADAL" clId="{5A546C9C-B256-4AD3-B2A4-9CA2DB3FEA88}" dt="2022-03-01T00:35:25.817" v="45" actId="6549"/>
          <ac:graphicFrameMkLst>
            <pc:docMk/>
            <pc:sldMk cId="3584187168" sldId="285"/>
            <ac:graphicFrameMk id="6" creationId="{00000000-0000-0000-0000-000000000000}"/>
          </ac:graphicFrameMkLst>
        </pc:graphicFrameChg>
      </pc:sldChg>
      <pc:sldChg chg="addSp delSp modSp add del mod">
        <pc:chgData name="Behague, Sabina" userId="2f9f8379-56ce-455c-81be-d1dc66b28ae7" providerId="ADAL" clId="{5A546C9C-B256-4AD3-B2A4-9CA2DB3FEA88}" dt="2022-03-02T23:01:10.634" v="117" actId="47"/>
        <pc:sldMkLst>
          <pc:docMk/>
          <pc:sldMk cId="3135199113" sldId="286"/>
        </pc:sldMkLst>
        <pc:spChg chg="add del mod">
          <ac:chgData name="Behague, Sabina" userId="2f9f8379-56ce-455c-81be-d1dc66b28ae7" providerId="ADAL" clId="{5A546C9C-B256-4AD3-B2A4-9CA2DB3FEA88}" dt="2022-03-02T22:55:23.597" v="98" actId="478"/>
          <ac:spMkLst>
            <pc:docMk/>
            <pc:sldMk cId="3135199113" sldId="286"/>
            <ac:spMk id="4" creationId="{1AEA5B33-D542-449B-9D09-2A84855C5A7F}"/>
          </ac:spMkLst>
        </pc:spChg>
        <pc:graphicFrameChg chg="add del mod">
          <ac:chgData name="Behague, Sabina" userId="2f9f8379-56ce-455c-81be-d1dc66b28ae7" providerId="ADAL" clId="{5A546C9C-B256-4AD3-B2A4-9CA2DB3FEA88}" dt="2022-03-02T22:59:00.331" v="116"/>
          <ac:graphicFrameMkLst>
            <pc:docMk/>
            <pc:sldMk cId="3135199113" sldId="286"/>
            <ac:graphicFrameMk id="7" creationId="{00000000-0000-0000-0000-000000000000}"/>
          </ac:graphicFrameMkLst>
        </pc:graphicFrameChg>
      </pc:sldChg>
    </pc:docChg>
  </pc:docChgLst>
  <pc:docChgLst>
    <pc:chgData name="Behague, Sabina" userId="S::57291@icf.com::2f9f8379-56ce-455c-81be-d1dc66b28ae7" providerId="AD" clId="Web-{B45A2F7C-0D6A-E7D1-6566-15D5B5887D85}"/>
    <pc:docChg chg="modSld">
      <pc:chgData name="Behague, Sabina" userId="S::57291@icf.com::2f9f8379-56ce-455c-81be-d1dc66b28ae7" providerId="AD" clId="Web-{B45A2F7C-0D6A-E7D1-6566-15D5B5887D85}" dt="2022-03-02T22:48:29.074" v="4"/>
      <pc:docMkLst>
        <pc:docMk/>
      </pc:docMkLst>
      <pc:sldChg chg="delSp">
        <pc:chgData name="Behague, Sabina" userId="S::57291@icf.com::2f9f8379-56ce-455c-81be-d1dc66b28ae7" providerId="AD" clId="Web-{B45A2F7C-0D6A-E7D1-6566-15D5B5887D85}" dt="2022-03-02T22:48:29.074" v="4"/>
        <pc:sldMkLst>
          <pc:docMk/>
          <pc:sldMk cId="2892730392" sldId="278"/>
        </pc:sldMkLst>
        <pc:spChg chg="del">
          <ac:chgData name="Behague, Sabina" userId="S::57291@icf.com::2f9f8379-56ce-455c-81be-d1dc66b28ae7" providerId="AD" clId="Web-{B45A2F7C-0D6A-E7D1-6566-15D5B5887D85}" dt="2022-03-02T22:48:29.074" v="4"/>
          <ac:spMkLst>
            <pc:docMk/>
            <pc:sldMk cId="2892730392" sldId="278"/>
            <ac:spMk id="5" creationId="{00000000-0000-0000-0000-000000000000}"/>
          </ac:spMkLst>
        </pc:spChg>
      </pc:sldChg>
      <pc:sldChg chg="delCm modNotes">
        <pc:chgData name="Behague, Sabina" userId="S::57291@icf.com::2f9f8379-56ce-455c-81be-d1dc66b28ae7" providerId="AD" clId="Web-{B45A2F7C-0D6A-E7D1-6566-15D5B5887D85}" dt="2022-03-02T22:44:48.849" v="2"/>
        <pc:sldMkLst>
          <pc:docMk/>
          <pc:sldMk cId="3040346607" sldId="281"/>
        </pc:sldMkLst>
      </pc:sldChg>
      <pc:sldChg chg="delCm">
        <pc:chgData name="Behague, Sabina" userId="S::57291@icf.com::2f9f8379-56ce-455c-81be-d1dc66b28ae7" providerId="AD" clId="Web-{B45A2F7C-0D6A-E7D1-6566-15D5B5887D85}" dt="2022-03-02T22:48:20.261" v="3"/>
        <pc:sldMkLst>
          <pc:docMk/>
          <pc:sldMk cId="3584187168" sldId="285"/>
        </pc:sldMkLst>
      </pc:sldChg>
    </pc:docChg>
  </pc:docChgLst>
  <pc:docChgLst>
    <pc:chgData name="McFarland, Annette" userId="e93d1f50-85ab-41a8-a34a-185a53159573" providerId="ADAL" clId="{C77A3D32-157B-4484-827E-ECD27C860C2B}"/>
    <pc:docChg chg="undo custSel modSld modMainMaster">
      <pc:chgData name="McFarland, Annette" userId="e93d1f50-85ab-41a8-a34a-185a53159573" providerId="ADAL" clId="{C77A3D32-157B-4484-827E-ECD27C860C2B}" dt="2022-02-07T14:17:22.381" v="1973" actId="20577"/>
      <pc:docMkLst>
        <pc:docMk/>
      </pc:docMkLst>
      <pc:sldChg chg="modSp mod">
        <pc:chgData name="McFarland, Annette" userId="e93d1f50-85ab-41a8-a34a-185a53159573" providerId="ADAL" clId="{C77A3D32-157B-4484-827E-ECD27C860C2B}" dt="2022-02-04T21:27:03.564" v="31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C77A3D32-157B-4484-827E-ECD27C860C2B}" dt="2022-02-04T21:22:49.109" v="8" actId="207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McFarland, Annette" userId="e93d1f50-85ab-41a8-a34a-185a53159573" providerId="ADAL" clId="{C77A3D32-157B-4484-827E-ECD27C860C2B}" dt="2022-02-04T21:27:03.564" v="31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C77A3D32-157B-4484-827E-ECD27C860C2B}" dt="2022-02-07T14:14:36.288" v="1820" actId="207"/>
        <pc:sldMkLst>
          <pc:docMk/>
          <pc:sldMk cId="3022579969" sldId="267"/>
        </pc:sldMkLst>
        <pc:graphicFrameChg chg="mod">
          <ac:chgData name="McFarland, Annette" userId="e93d1f50-85ab-41a8-a34a-185a53159573" providerId="ADAL" clId="{C77A3D32-157B-4484-827E-ECD27C860C2B}" dt="2022-02-07T14:14:36.288" v="1820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C77A3D32-157B-4484-827E-ECD27C860C2B}" dt="2022-02-07T14:16:40.400" v="1961" actId="20577"/>
        <pc:sldMkLst>
          <pc:docMk/>
          <pc:sldMk cId="2297699607" sldId="268"/>
        </pc:sldMkLst>
        <pc:graphicFrameChg chg="mod">
          <ac:chgData name="McFarland, Annette" userId="e93d1f50-85ab-41a8-a34a-185a53159573" providerId="ADAL" clId="{C77A3D32-157B-4484-827E-ECD27C860C2B}" dt="2022-02-07T14:15:27.529" v="1827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C77A3D32-157B-4484-827E-ECD27C860C2B}" dt="2022-02-07T14:17:22.381" v="1973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C77A3D32-157B-4484-827E-ECD27C860C2B}" dt="2022-02-07T14:17:22.381" v="1973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addSp modSp mod">
        <pc:chgData name="McFarland, Annette" userId="e93d1f50-85ab-41a8-a34a-185a53159573" providerId="ADAL" clId="{C77A3D32-157B-4484-827E-ECD27C860C2B}" dt="2022-02-04T22:56:58.169" v="178" actId="20577"/>
        <pc:sldMkLst>
          <pc:docMk/>
          <pc:sldMk cId="140163030" sldId="277"/>
        </pc:sldMkLst>
        <pc:spChg chg="mod">
          <ac:chgData name="McFarland, Annette" userId="e93d1f50-85ab-41a8-a34a-185a53159573" providerId="ADAL" clId="{C77A3D32-157B-4484-827E-ECD27C860C2B}" dt="2022-02-04T21:28:04.260" v="33" actId="403"/>
          <ac:spMkLst>
            <pc:docMk/>
            <pc:sldMk cId="140163030" sldId="277"/>
            <ac:spMk id="3" creationId="{00000000-0000-0000-0000-000000000000}"/>
          </ac:spMkLst>
        </pc:spChg>
        <pc:spChg chg="mod">
          <ac:chgData name="McFarland, Annette" userId="e93d1f50-85ab-41a8-a34a-185a53159573" providerId="ADAL" clId="{C77A3D32-157B-4484-827E-ECD27C860C2B}" dt="2022-02-04T22:56:58.169" v="178" actId="20577"/>
          <ac:spMkLst>
            <pc:docMk/>
            <pc:sldMk cId="140163030" sldId="277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C77A3D32-157B-4484-827E-ECD27C860C2B}" dt="2022-02-04T22:24:15.829" v="88" actId="1582"/>
          <ac:picMkLst>
            <pc:docMk/>
            <pc:sldMk cId="140163030" sldId="277"/>
            <ac:picMk id="4" creationId="{183513C1-91B6-4ED5-8858-32E961FC09C7}"/>
          </ac:picMkLst>
        </pc:picChg>
      </pc:sldChg>
      <pc:sldChg chg="modSp mod modNotesTx">
        <pc:chgData name="McFarland, Annette" userId="e93d1f50-85ab-41a8-a34a-185a53159573" providerId="ADAL" clId="{C77A3D32-157B-4484-827E-ECD27C860C2B}" dt="2022-02-05T17:39:37.460" v="604"/>
        <pc:sldMkLst>
          <pc:docMk/>
          <pc:sldMk cId="4277963009" sldId="280"/>
        </pc:sldMkLst>
        <pc:graphicFrameChg chg="mod">
          <ac:chgData name="McFarland, Annette" userId="e93d1f50-85ab-41a8-a34a-185a53159573" providerId="ADAL" clId="{C77A3D32-157B-4484-827E-ECD27C860C2B}" dt="2022-02-04T22:59:27.383" v="192"/>
          <ac:graphicFrameMkLst>
            <pc:docMk/>
            <pc:sldMk cId="4277963009" sldId="280"/>
            <ac:graphicFrameMk id="8" creationId="{00000000-0000-0000-0000-000000000000}"/>
          </ac:graphicFrameMkLst>
        </pc:graphicFrameChg>
      </pc:sldChg>
      <pc:sldChg chg="addSp modSp mod modNotesTx">
        <pc:chgData name="McFarland, Annette" userId="e93d1f50-85ab-41a8-a34a-185a53159573" providerId="ADAL" clId="{C77A3D32-157B-4484-827E-ECD27C860C2B}" dt="2022-02-05T17:47:56.899" v="880"/>
        <pc:sldMkLst>
          <pc:docMk/>
          <pc:sldMk cId="3040346607" sldId="281"/>
        </pc:sldMkLst>
        <pc:spChg chg="add mod">
          <ac:chgData name="McFarland, Annette" userId="e93d1f50-85ab-41a8-a34a-185a53159573" providerId="ADAL" clId="{C77A3D32-157B-4484-827E-ECD27C860C2B}" dt="2022-02-05T17:45:05.371" v="641" actId="1076"/>
          <ac:spMkLst>
            <pc:docMk/>
            <pc:sldMk cId="3040346607" sldId="281"/>
            <ac:spMk id="3" creationId="{4E1D20BA-2BE1-4BBB-A53F-11403D8FACCF}"/>
          </ac:spMkLst>
        </pc:spChg>
        <pc:graphicFrameChg chg="mod">
          <ac:chgData name="McFarland, Annette" userId="e93d1f50-85ab-41a8-a34a-185a53159573" providerId="ADAL" clId="{C77A3D32-157B-4484-827E-ECD27C860C2B}" dt="2022-02-05T17:44:55.361" v="639"/>
          <ac:graphicFrameMkLst>
            <pc:docMk/>
            <pc:sldMk cId="3040346607" sldId="281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C77A3D32-157B-4484-827E-ECD27C860C2B}" dt="2022-02-05T17:51:17.737" v="1140" actId="20577"/>
        <pc:sldMkLst>
          <pc:docMk/>
          <pc:sldMk cId="408796783" sldId="282"/>
        </pc:sldMkLst>
        <pc:graphicFrameChg chg="mod">
          <ac:chgData name="McFarland, Annette" userId="e93d1f50-85ab-41a8-a34a-185a53159573" providerId="ADAL" clId="{C77A3D32-157B-4484-827E-ECD27C860C2B}" dt="2022-02-04T23:01:05.679" v="203" actId="207"/>
          <ac:graphicFrameMkLst>
            <pc:docMk/>
            <pc:sldMk cId="408796783" sldId="282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C77A3D32-157B-4484-827E-ECD27C860C2B}" dt="2022-02-05T17:59:37.961" v="1657" actId="20577"/>
        <pc:sldMkLst>
          <pc:docMk/>
          <pc:sldMk cId="2593296435" sldId="283"/>
        </pc:sldMkLst>
        <pc:graphicFrameChg chg="mod">
          <ac:chgData name="McFarland, Annette" userId="e93d1f50-85ab-41a8-a34a-185a53159573" providerId="ADAL" clId="{C77A3D32-157B-4484-827E-ECD27C860C2B}" dt="2022-02-05T17:56:56.780" v="1199" actId="207"/>
          <ac:graphicFrameMkLst>
            <pc:docMk/>
            <pc:sldMk cId="2593296435" sldId="283"/>
            <ac:graphicFrameMk id="10" creationId="{00000000-0000-0000-0000-000000000000}"/>
          </ac:graphicFrameMkLst>
        </pc:graphicFrameChg>
      </pc:sldChg>
      <pc:sldChg chg="modSp mod delCm">
        <pc:chgData name="McFarland, Annette" userId="e93d1f50-85ab-41a8-a34a-185a53159573" providerId="ADAL" clId="{C77A3D32-157B-4484-827E-ECD27C860C2B}" dt="2022-02-05T18:00:10.137" v="1664" actId="20577"/>
        <pc:sldMkLst>
          <pc:docMk/>
          <pc:sldMk cId="3027593141" sldId="284"/>
        </pc:sldMkLst>
        <pc:spChg chg="mod">
          <ac:chgData name="McFarland, Annette" userId="e93d1f50-85ab-41a8-a34a-185a53159573" providerId="ADAL" clId="{C77A3D32-157B-4484-827E-ECD27C860C2B}" dt="2022-02-05T18:00:10.137" v="1664" actId="20577"/>
          <ac:spMkLst>
            <pc:docMk/>
            <pc:sldMk cId="3027593141" sldId="28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77A3D32-157B-4484-827E-ECD27C860C2B}" dt="2022-02-05T18:00:54.320" v="1666" actId="207"/>
        <pc:sldMkLst>
          <pc:docMk/>
          <pc:sldMk cId="3584187168" sldId="285"/>
        </pc:sldMkLst>
        <pc:graphicFrameChg chg="modGraphic">
          <ac:chgData name="McFarland, Annette" userId="e93d1f50-85ab-41a8-a34a-185a53159573" providerId="ADAL" clId="{C77A3D32-157B-4484-827E-ECD27C860C2B}" dt="2022-02-05T18:00:54.320" v="1666" actId="207"/>
          <ac:graphicFrameMkLst>
            <pc:docMk/>
            <pc:sldMk cId="3584187168" sldId="285"/>
            <ac:graphicFrameMk id="6" creationId="{00000000-0000-0000-0000-000000000000}"/>
          </ac:graphicFrameMkLst>
        </pc:graphicFrameChg>
      </pc:sldChg>
      <pc:sldMasterChg chg="addSp delSp modSp mod">
        <pc:chgData name="McFarland, Annette" userId="e93d1f50-85ab-41a8-a34a-185a53159573" providerId="ADAL" clId="{C77A3D32-157B-4484-827E-ECD27C860C2B}" dt="2022-02-04T21:25:45.765" v="28"/>
        <pc:sldMasterMkLst>
          <pc:docMk/>
          <pc:sldMasterMk cId="3242073853" sldId="2147483660"/>
        </pc:sldMasterMkLst>
        <pc:spChg chg="del">
          <ac:chgData name="McFarland, Annette" userId="e93d1f50-85ab-41a8-a34a-185a53159573" providerId="ADAL" clId="{C77A3D32-157B-4484-827E-ECD27C860C2B}" dt="2022-02-04T21:22:18.618" v="3" actId="478"/>
          <ac:spMkLst>
            <pc:docMk/>
            <pc:sldMasterMk cId="3242073853" sldId="2147483660"/>
            <ac:spMk id="7" creationId="{00000000-0000-0000-0000-000000000000}"/>
          </ac:spMkLst>
        </pc:spChg>
        <pc:spChg chg="add del mod">
          <ac:chgData name="McFarland, Annette" userId="e93d1f50-85ab-41a8-a34a-185a53159573" providerId="ADAL" clId="{C77A3D32-157B-4484-827E-ECD27C860C2B}" dt="2022-02-04T21:25:39.936" v="27" actId="478"/>
          <ac:spMkLst>
            <pc:docMk/>
            <pc:sldMasterMk cId="3242073853" sldId="2147483660"/>
            <ac:spMk id="12" creationId="{58F64DB0-236D-4D2E-ABAA-3E29EC91BF6C}"/>
          </ac:spMkLst>
        </pc:spChg>
        <pc:spChg chg="del">
          <ac:chgData name="McFarland, Annette" userId="e93d1f50-85ab-41a8-a34a-185a53159573" providerId="ADAL" clId="{C77A3D32-157B-4484-827E-ECD27C860C2B}" dt="2022-02-04T21:22:15.722" v="0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C77A3D32-157B-4484-827E-ECD27C860C2B}" dt="2022-02-04T21:22:17.226" v="2" actId="478"/>
          <ac:spMkLst>
            <pc:docMk/>
            <pc:sldMasterMk cId="3242073853" sldId="2147483660"/>
            <ac:spMk id="14" creationId="{00000000-0000-0000-0000-000000000000}"/>
          </ac:spMkLst>
        </pc:spChg>
        <pc:spChg chg="add del mod">
          <ac:chgData name="McFarland, Annette" userId="e93d1f50-85ab-41a8-a34a-185a53159573" providerId="ADAL" clId="{C77A3D32-157B-4484-827E-ECD27C860C2B}" dt="2022-02-04T21:25:35.994" v="23" actId="478"/>
          <ac:spMkLst>
            <pc:docMk/>
            <pc:sldMasterMk cId="3242073853" sldId="2147483660"/>
            <ac:spMk id="15" creationId="{9D14FC84-137F-4D0D-B921-B917E12A8892}"/>
          </ac:spMkLst>
        </pc:spChg>
        <pc:spChg chg="add del mod">
          <ac:chgData name="McFarland, Annette" userId="e93d1f50-85ab-41a8-a34a-185a53159573" providerId="ADAL" clId="{C77A3D32-157B-4484-827E-ECD27C860C2B}" dt="2022-02-04T21:25:38.304" v="26" actId="478"/>
          <ac:spMkLst>
            <pc:docMk/>
            <pc:sldMasterMk cId="3242073853" sldId="2147483660"/>
            <ac:spMk id="16" creationId="{D764DE3E-27EC-4F23-B192-8ADFF9F7BC4A}"/>
          </ac:spMkLst>
        </pc:spChg>
        <pc:spChg chg="add del mod">
          <ac:chgData name="McFarland, Annette" userId="e93d1f50-85ab-41a8-a34a-185a53159573" providerId="ADAL" clId="{C77A3D32-157B-4484-827E-ECD27C860C2B}" dt="2022-02-04T21:25:36.641" v="24" actId="478"/>
          <ac:spMkLst>
            <pc:docMk/>
            <pc:sldMasterMk cId="3242073853" sldId="2147483660"/>
            <ac:spMk id="17" creationId="{BA7BC0D7-9405-4350-B24E-132875B65A11}"/>
          </ac:spMkLst>
        </pc:spChg>
        <pc:spChg chg="add del mod">
          <ac:chgData name="McFarland, Annette" userId="e93d1f50-85ab-41a8-a34a-185a53159573" providerId="ADAL" clId="{C77A3D32-157B-4484-827E-ECD27C860C2B}" dt="2022-02-04T21:25:37.656" v="25" actId="478"/>
          <ac:spMkLst>
            <pc:docMk/>
            <pc:sldMasterMk cId="3242073853" sldId="2147483660"/>
            <ac:spMk id="18" creationId="{0CB0FF37-D3E4-44C9-9ACD-01D5D0B2F00F}"/>
          </ac:spMkLst>
        </pc:spChg>
        <pc:spChg chg="add mod">
          <ac:chgData name="McFarland, Annette" userId="e93d1f50-85ab-41a8-a34a-185a53159573" providerId="ADAL" clId="{C77A3D32-157B-4484-827E-ECD27C860C2B}" dt="2022-02-04T21:25:45.765" v="28"/>
          <ac:spMkLst>
            <pc:docMk/>
            <pc:sldMasterMk cId="3242073853" sldId="2147483660"/>
            <ac:spMk id="21" creationId="{9E30064F-42FF-4431-B101-1DEB4B7EE52E}"/>
          </ac:spMkLst>
        </pc:spChg>
        <pc:spChg chg="add mod">
          <ac:chgData name="McFarland, Annette" userId="e93d1f50-85ab-41a8-a34a-185a53159573" providerId="ADAL" clId="{C77A3D32-157B-4484-827E-ECD27C860C2B}" dt="2022-02-04T21:25:45.765" v="28"/>
          <ac:spMkLst>
            <pc:docMk/>
            <pc:sldMasterMk cId="3242073853" sldId="2147483660"/>
            <ac:spMk id="22" creationId="{10B73702-7DA0-4337-9E09-0D7CF2710925}"/>
          </ac:spMkLst>
        </pc:spChg>
        <pc:spChg chg="add mod">
          <ac:chgData name="McFarland, Annette" userId="e93d1f50-85ab-41a8-a34a-185a53159573" providerId="ADAL" clId="{C77A3D32-157B-4484-827E-ECD27C860C2B}" dt="2022-02-04T21:25:45.765" v="28"/>
          <ac:spMkLst>
            <pc:docMk/>
            <pc:sldMasterMk cId="3242073853" sldId="2147483660"/>
            <ac:spMk id="23" creationId="{845721EE-79CE-4966-91FB-C8BA4D505E4E}"/>
          </ac:spMkLst>
        </pc:spChg>
        <pc:spChg chg="add mod">
          <ac:chgData name="McFarland, Annette" userId="e93d1f50-85ab-41a8-a34a-185a53159573" providerId="ADAL" clId="{C77A3D32-157B-4484-827E-ECD27C860C2B}" dt="2022-02-04T21:25:45.765" v="28"/>
          <ac:spMkLst>
            <pc:docMk/>
            <pc:sldMasterMk cId="3242073853" sldId="2147483660"/>
            <ac:spMk id="24" creationId="{0DDF9604-BCE5-40E1-B6BF-2DB696C37DF8}"/>
          </ac:spMkLst>
        </pc:spChg>
        <pc:spChg chg="add mod">
          <ac:chgData name="McFarland, Annette" userId="e93d1f50-85ab-41a8-a34a-185a53159573" providerId="ADAL" clId="{C77A3D32-157B-4484-827E-ECD27C860C2B}" dt="2022-02-04T21:25:45.765" v="28"/>
          <ac:spMkLst>
            <pc:docMk/>
            <pc:sldMasterMk cId="3242073853" sldId="2147483660"/>
            <ac:spMk id="25" creationId="{55279A30-39F4-42ED-ABEC-808D1A07A0EA}"/>
          </ac:spMkLst>
        </pc:spChg>
        <pc:picChg chg="del">
          <ac:chgData name="McFarland, Annette" userId="e93d1f50-85ab-41a8-a34a-185a53159573" providerId="ADAL" clId="{C77A3D32-157B-4484-827E-ECD27C860C2B}" dt="2022-02-04T21:22:16.459" v="1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del mod">
          <ac:chgData name="McFarland, Annette" userId="e93d1f50-85ab-41a8-a34a-185a53159573" providerId="ADAL" clId="{C77A3D32-157B-4484-827E-ECD27C860C2B}" dt="2022-02-04T21:25:34.856" v="22" actId="478"/>
          <ac:picMkLst>
            <pc:docMk/>
            <pc:sldMasterMk cId="3242073853" sldId="2147483660"/>
            <ac:picMk id="11" creationId="{4019FD41-F032-4159-9AD1-94BF75F2E4DD}"/>
          </ac:picMkLst>
        </pc:picChg>
        <pc:picChg chg="add mod">
          <ac:chgData name="McFarland, Annette" userId="e93d1f50-85ab-41a8-a34a-185a53159573" providerId="ADAL" clId="{C77A3D32-157B-4484-827E-ECD27C860C2B}" dt="2022-02-04T21:25:45.765" v="28"/>
          <ac:picMkLst>
            <pc:docMk/>
            <pc:sldMasterMk cId="3242073853" sldId="2147483660"/>
            <ac:picMk id="20" creationId="{344E3B43-F468-453B-AE44-E340ACAC3AC6}"/>
          </ac:picMkLst>
        </pc:picChg>
        <pc:cxnChg chg="add mod">
          <ac:chgData name="McFarland, Annette" userId="e93d1f50-85ab-41a8-a34a-185a53159573" providerId="ADAL" clId="{C77A3D32-157B-4484-827E-ECD27C860C2B}" dt="2022-02-04T21:22:23.983" v="5" actId="16037"/>
          <ac:cxnSpMkLst>
            <pc:docMk/>
            <pc:sldMasterMk cId="3242073853" sldId="2147483660"/>
            <ac:cxnSpMk id="9" creationId="{BE01DA59-0CB0-40C2-9600-32C493007632}"/>
          </ac:cxnSpMkLst>
        </pc:cxnChg>
        <pc:cxnChg chg="add mod">
          <ac:chgData name="McFarland, Annette" userId="e93d1f50-85ab-41a8-a34a-185a53159573" providerId="ADAL" clId="{C77A3D32-157B-4484-827E-ECD27C860C2B}" dt="2022-02-04T21:25:45.765" v="28"/>
          <ac:cxnSpMkLst>
            <pc:docMk/>
            <pc:sldMasterMk cId="3242073853" sldId="2147483660"/>
            <ac:cxnSpMk id="19" creationId="{2AB85891-19A5-4ACD-AAE5-C926BA29CEB5}"/>
          </ac:cxnSpMkLst>
        </pc:cxnChg>
      </pc:sldMasterChg>
    </pc:docChg>
  </pc:docChgLst>
  <pc:docChgLst>
    <pc:chgData name="Balian, Sarah" userId="b3b060d9-4d34-479b-ad68-688eaebf93c5" providerId="ADAL" clId="{8A47081D-43E3-4E11-B282-25F264B65B07}"/>
    <pc:docChg chg="undo custSel modSld">
      <pc:chgData name="Balian, Sarah" userId="b3b060d9-4d34-479b-ad68-688eaebf93c5" providerId="ADAL" clId="{8A47081D-43E3-4E11-B282-25F264B65B07}" dt="2022-03-04T21:19:50.263" v="81"/>
      <pc:docMkLst>
        <pc:docMk/>
      </pc:docMkLst>
      <pc:sldChg chg="addSp delSp modSp mod modCm">
        <pc:chgData name="Balian, Sarah" userId="b3b060d9-4d34-479b-ad68-688eaebf93c5" providerId="ADAL" clId="{8A47081D-43E3-4E11-B282-25F264B65B07}" dt="2022-03-04T21:19:50.263" v="81"/>
        <pc:sldMkLst>
          <pc:docMk/>
          <pc:sldMk cId="3022579969" sldId="267"/>
        </pc:sldMkLst>
        <pc:spChg chg="add del mod">
          <ac:chgData name="Balian, Sarah" userId="b3b060d9-4d34-479b-ad68-688eaebf93c5" providerId="ADAL" clId="{8A47081D-43E3-4E11-B282-25F264B65B07}" dt="2022-03-03T18:21:43.762" v="44" actId="1957"/>
          <ac:spMkLst>
            <pc:docMk/>
            <pc:sldMk cId="3022579969" sldId="267"/>
            <ac:spMk id="4" creationId="{14A61723-3CCA-459B-B979-074C91478FE9}"/>
          </ac:spMkLst>
        </pc:spChg>
        <pc:spChg chg="mod">
          <ac:chgData name="Balian, Sarah" userId="b3b060d9-4d34-479b-ad68-688eaebf93c5" providerId="ADAL" clId="{8A47081D-43E3-4E11-B282-25F264B65B07}" dt="2022-03-04T21:17:10.575" v="79" actId="1076"/>
          <ac:spMkLst>
            <pc:docMk/>
            <pc:sldMk cId="3022579969" sldId="267"/>
            <ac:spMk id="8" creationId="{00000000-0000-0000-0000-000000000000}"/>
          </ac:spMkLst>
        </pc:spChg>
        <pc:graphicFrameChg chg="del">
          <ac:chgData name="Balian, Sarah" userId="b3b060d9-4d34-479b-ad68-688eaebf93c5" providerId="ADAL" clId="{8A47081D-43E3-4E11-B282-25F264B65B07}" dt="2022-03-03T18:21:23.717" v="42" actId="478"/>
          <ac:graphicFrameMkLst>
            <pc:docMk/>
            <pc:sldMk cId="3022579969" sldId="267"/>
            <ac:graphicFrameMk id="7" creationId="{00000000-0000-0000-0000-000000000000}"/>
          </ac:graphicFrameMkLst>
        </pc:graphicFrameChg>
        <pc:graphicFrameChg chg="add mod">
          <ac:chgData name="Balian, Sarah" userId="b3b060d9-4d34-479b-ad68-688eaebf93c5" providerId="ADAL" clId="{8A47081D-43E3-4E11-B282-25F264B65B07}" dt="2022-03-03T18:26:17.712" v="77" actId="339"/>
          <ac:graphicFrameMkLst>
            <pc:docMk/>
            <pc:sldMk cId="3022579969" sldId="267"/>
            <ac:graphicFrameMk id="9" creationId="{E57F22FE-7ABE-4E9D-BF57-200A4D30822D}"/>
          </ac:graphicFrameMkLst>
        </pc:graphicFrameChg>
      </pc:sldChg>
      <pc:sldChg chg="modNotesTx">
        <pc:chgData name="Balian, Sarah" userId="b3b060d9-4d34-479b-ad68-688eaebf93c5" providerId="ADAL" clId="{8A47081D-43E3-4E11-B282-25F264B65B07}" dt="2022-03-02T19:54:07.481" v="37" actId="6549"/>
        <pc:sldMkLst>
          <pc:docMk/>
          <pc:sldMk cId="2297699607" sldId="268"/>
        </pc:sldMkLst>
      </pc:sldChg>
      <pc:sldChg chg="modCm">
        <pc:chgData name="Balian, Sarah" userId="b3b060d9-4d34-479b-ad68-688eaebf93c5" providerId="ADAL" clId="{8A47081D-43E3-4E11-B282-25F264B65B07}" dt="2022-03-02T19:15:18.885" v="33"/>
        <pc:sldMkLst>
          <pc:docMk/>
          <pc:sldMk cId="2892730392" sldId="278"/>
        </pc:sldMkLst>
      </pc:sldChg>
      <pc:sldChg chg="addCm">
        <pc:chgData name="Balian, Sarah" userId="b3b060d9-4d34-479b-ad68-688eaebf93c5" providerId="ADAL" clId="{8A47081D-43E3-4E11-B282-25F264B65B07}" dt="2022-03-02T19:12:01.648" v="0"/>
        <pc:sldMkLst>
          <pc:docMk/>
          <pc:sldMk cId="3040346607" sldId="281"/>
        </pc:sldMkLst>
      </pc:sldChg>
      <pc:sldChg chg="modNotesTx">
        <pc:chgData name="Balian, Sarah" userId="b3b060d9-4d34-479b-ad68-688eaebf93c5" providerId="ADAL" clId="{8A47081D-43E3-4E11-B282-25F264B65B07}" dt="2022-03-02T19:12:56.341" v="16" actId="20577"/>
        <pc:sldMkLst>
          <pc:docMk/>
          <pc:sldMk cId="408796783" sldId="282"/>
        </pc:sldMkLst>
      </pc:sldChg>
      <pc:sldChg chg="modNotesTx">
        <pc:chgData name="Balian, Sarah" userId="b3b060d9-4d34-479b-ad68-688eaebf93c5" providerId="ADAL" clId="{8A47081D-43E3-4E11-B282-25F264B65B07}" dt="2022-03-02T19:13:40.836" v="31" actId="20577"/>
        <pc:sldMkLst>
          <pc:docMk/>
          <pc:sldMk cId="2593296435" sldId="283"/>
        </pc:sldMkLst>
      </pc:sldChg>
      <pc:sldChg chg="modCm">
        <pc:chgData name="Balian, Sarah" userId="b3b060d9-4d34-479b-ad68-688eaebf93c5" providerId="ADAL" clId="{8A47081D-43E3-4E11-B282-25F264B65B07}" dt="2022-03-02T19:14:18.258" v="32"/>
        <pc:sldMkLst>
          <pc:docMk/>
          <pc:sldMk cId="3584187168" sldId="28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Source améliorée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79</c:v>
                </c:pt>
                <c:pt idx="1">
                  <c:v>99</c:v>
                </c:pt>
                <c:pt idx="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72-436B-8EAA-9A77424DA1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Source non améliorée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7.0755628203275758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E72-436B-8EAA-9A77424DA1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21</c:v>
                </c:pt>
                <c:pt idx="1">
                  <c:v>1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72-436B-8EAA-9A77424DA10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48389968"/>
        <c:axId val="448388008"/>
      </c:barChart>
      <c:catAx>
        <c:axId val="44838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008"/>
        <c:crosses val="autoZero"/>
        <c:auto val="1"/>
        <c:lblAlgn val="ctr"/>
        <c:lblOffset val="100"/>
        <c:noMultiLvlLbl val="0"/>
      </c:catAx>
      <c:valAx>
        <c:axId val="448388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48389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Toilettes améliorées</c:v>
                </c:pt>
              </c:strCache>
            </c:strRef>
          </c:tx>
          <c:spPr>
            <a:solidFill>
              <a:srgbClr val="45B348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Ensemble*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54</c:v>
                </c:pt>
                <c:pt idx="1">
                  <c:v>95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C1-4615-8B58-A58808D4CD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Toilettes non améliorées</c:v>
                </c:pt>
              </c:strCache>
            </c:strRef>
          </c:tx>
          <c:spPr>
            <a:solidFill>
              <a:srgbClr val="FFB56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Ensemble*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36</c:v>
                </c:pt>
                <c:pt idx="1">
                  <c:v>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1-4615-8B58-A58808D4CD0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Défécation en plain air</c:v>
                </c:pt>
              </c:strCache>
            </c:strRef>
          </c:tx>
          <c:spPr>
            <a:solidFill>
              <a:srgbClr val="E52C1A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9.6904447321877668E-2"/>
                  <c:y val="-7.4360414742594898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9C1-4615-8B58-A58808D4CD0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Ensemble*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11</c:v>
                </c:pt>
                <c:pt idx="1">
                  <c:v>1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C1-4615-8B58-A58808D4CD0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25039296"/>
        <c:axId val="325039688"/>
      </c:barChart>
      <c:catAx>
        <c:axId val="32503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039688"/>
        <c:crosses val="autoZero"/>
        <c:auto val="1"/>
        <c:lblAlgn val="ctr"/>
        <c:lblOffset val="100"/>
        <c:noMultiLvlLbl val="0"/>
      </c:catAx>
      <c:valAx>
        <c:axId val="3250396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2503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A92-46A5-A578-23BA5308506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A92-46A5-A578-23BA530850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A92-46A5-A578-23BA5308506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52</c:v>
                </c:pt>
                <c:pt idx="1">
                  <c:v>96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92-46A5-A578-23BA53085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25038904"/>
        <c:axId val="312123312"/>
      </c:barChart>
      <c:catAx>
        <c:axId val="32503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2123312"/>
        <c:crosses val="autoZero"/>
        <c:auto val="1"/>
        <c:lblAlgn val="ctr"/>
        <c:lblOffset val="100"/>
        <c:noMultiLvlLbl val="0"/>
      </c:catAx>
      <c:valAx>
        <c:axId val="31212331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25038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26531058617673"/>
          <c:y val="2.6602176541717048E-2"/>
          <c:w val="0.78491513560804904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Motocyclette/
scooter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</c:v>
                </c:pt>
                <c:pt idx="1">
                  <c:v>40</c:v>
                </c:pt>
                <c:pt idx="2">
                  <c:v>11</c:v>
                </c:pt>
                <c:pt idx="3">
                  <c:v>51</c:v>
                </c:pt>
                <c:pt idx="4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76-494D-8E89-26D59954AA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Motocyclette/
scooter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9</c:v>
                </c:pt>
                <c:pt idx="1">
                  <c:v>32</c:v>
                </c:pt>
                <c:pt idx="2">
                  <c:v>83</c:v>
                </c:pt>
                <c:pt idx="3">
                  <c:v>46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76-494D-8E89-26D59954AA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Bicyclette</c:v>
                </c:pt>
                <c:pt idx="1">
                  <c:v>Motocyclette/
scooter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9</c:v>
                </c:pt>
                <c:pt idx="1">
                  <c:v>37</c:v>
                </c:pt>
                <c:pt idx="2">
                  <c:v>34</c:v>
                </c:pt>
                <c:pt idx="3">
                  <c:v>49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76-494D-8E89-26D59954AA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12122528"/>
        <c:axId val="448388400"/>
      </c:barChart>
      <c:catAx>
        <c:axId val="312122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388400"/>
        <c:crosses val="autoZero"/>
        <c:auto val="1"/>
        <c:lblAlgn val="ctr"/>
        <c:lblOffset val="100"/>
        <c:noMultiLvlLbl val="0"/>
      </c:catAx>
      <c:valAx>
        <c:axId val="448388400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12122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258661417322835"/>
          <c:y val="0.39931599843852639"/>
          <c:w val="0.13741338582677165"/>
          <c:h val="0.2013678126993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F7-4DB0-BE4B-DBE962A2F0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F7-4DB0-BE4B-DBE962A2F04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 ou +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F7-4DB0-BE4B-DBE962A2F047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601524240"/>
        <c:axId val="1601513424"/>
      </c:barChart>
      <c:catAx>
        <c:axId val="1601524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1513424"/>
        <c:crosses val="autoZero"/>
        <c:auto val="1"/>
        <c:lblAlgn val="ctr"/>
        <c:lblOffset val="100"/>
        <c:noMultiLvlLbl val="0"/>
      </c:catAx>
      <c:valAx>
        <c:axId val="16015134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01524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D6A-4C7C-B686-0E04A772FB4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D6A-4C7C-B686-0E04A772FB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27</c:v>
                </c:pt>
                <c:pt idx="1">
                  <c:v>51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D6A-4C7C-B686-0E04A772FB4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4993272"/>
        <c:axId val="454993664"/>
      </c:barChart>
      <c:catAx>
        <c:axId val="454993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3664"/>
        <c:crosses val="autoZero"/>
        <c:auto val="1"/>
        <c:lblAlgn val="ctr"/>
        <c:lblOffset val="100"/>
        <c:noMultiLvlLbl val="0"/>
      </c:catAx>
      <c:valAx>
        <c:axId val="4549936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454993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0.68032</cdr:x>
      <cdr:y>0.87692</cdr:y>
    </cdr:from>
    <cdr:to>
      <cdr:x>1</cdr:x>
      <cdr:y>1</cdr:y>
    </cdr:to>
    <cdr:sp macro="" textlink="">
      <cdr:nvSpPr>
        <cdr:cNvPr id="2" name="TextBox 4">
          <a:extLst xmlns:a="http://schemas.openxmlformats.org/drawingml/2006/main">
            <a:ext uri="{FF2B5EF4-FFF2-40B4-BE49-F238E27FC236}">
              <a16:creationId xmlns:a16="http://schemas.microsoft.com/office/drawing/2014/main" id="{5EE0E43C-B0F4-4E32-86B1-0CD778055E65}"/>
            </a:ext>
          </a:extLst>
        </cdr:cNvPr>
        <cdr:cNvSpPr txBox="1"/>
      </cdr:nvSpPr>
      <cdr:spPr>
        <a:xfrm xmlns:a="http://schemas.openxmlformats.org/drawingml/2006/main">
          <a:off x="6198312" y="5931054"/>
          <a:ext cx="2639438" cy="64633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fr-FR" i="1" dirty="0"/>
            <a:t>*Le chiffre est supérieur à 100 en raison des arrondis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3/9/2022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68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Presque 8 ménages sur 10 </a:t>
            </a:r>
            <a:r>
              <a:rPr lang="en-US" err="1"/>
              <a:t>s’approvisionnent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eau</a:t>
            </a:r>
            <a:r>
              <a:rPr lang="en-US"/>
              <a:t> de </a:t>
            </a:r>
            <a:r>
              <a:rPr lang="en-US" err="1"/>
              <a:t>boisson</a:t>
            </a:r>
            <a:r>
              <a:rPr lang="en-US"/>
              <a:t> </a:t>
            </a:r>
            <a:r>
              <a:rPr lang="en-US" err="1"/>
              <a:t>auprès</a:t>
            </a:r>
            <a:r>
              <a:rPr lang="en-US"/>
              <a:t> </a:t>
            </a:r>
            <a:r>
              <a:rPr lang="en-US" err="1"/>
              <a:t>d’une</a:t>
            </a:r>
            <a:r>
              <a:rPr lang="en-US"/>
              <a:t> source </a:t>
            </a:r>
            <a:r>
              <a:rPr lang="en-US" err="1"/>
              <a:t>améliorée</a:t>
            </a:r>
            <a:r>
              <a:rPr lang="en-US"/>
              <a:t>. Dans les milieux </a:t>
            </a:r>
            <a:r>
              <a:rPr lang="en-US" err="1"/>
              <a:t>urbains</a:t>
            </a:r>
            <a:r>
              <a:rPr lang="en-US"/>
              <a:t>, </a:t>
            </a:r>
            <a:r>
              <a:rPr lang="en-US" err="1"/>
              <a:t>presque</a:t>
            </a:r>
            <a:r>
              <a:rPr lang="en-US"/>
              <a:t> </a:t>
            </a:r>
            <a:r>
              <a:rPr lang="en-US" err="1"/>
              <a:t>tous</a:t>
            </a:r>
            <a:r>
              <a:rPr lang="en-US"/>
              <a:t> les ménages (99 %) </a:t>
            </a:r>
            <a:r>
              <a:rPr lang="en-US" err="1"/>
              <a:t>s’approvisionnent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eau</a:t>
            </a:r>
            <a:r>
              <a:rPr lang="en-US"/>
              <a:t> de </a:t>
            </a:r>
            <a:r>
              <a:rPr lang="en-US" err="1"/>
              <a:t>boisson</a:t>
            </a:r>
            <a:r>
              <a:rPr lang="en-US"/>
              <a:t> </a:t>
            </a:r>
            <a:r>
              <a:rPr lang="en-US" err="1"/>
              <a:t>auprès</a:t>
            </a:r>
            <a:r>
              <a:rPr lang="en-US"/>
              <a:t> </a:t>
            </a:r>
            <a:r>
              <a:rPr lang="en-US" err="1"/>
              <a:t>d’une</a:t>
            </a:r>
            <a:r>
              <a:rPr lang="en-US"/>
              <a:t> source </a:t>
            </a:r>
            <a:r>
              <a:rPr lang="en-US" err="1"/>
              <a:t>améliorée</a:t>
            </a:r>
            <a:r>
              <a:rPr lang="en-US"/>
              <a:t>, </a:t>
            </a:r>
            <a:r>
              <a:rPr lang="en-US" err="1"/>
              <a:t>contre</a:t>
            </a:r>
            <a:r>
              <a:rPr lang="en-US"/>
              <a:t> 69 % des ménages dans les milieux </a:t>
            </a:r>
            <a:r>
              <a:rPr lang="en-US" err="1"/>
              <a:t>ruraux</a:t>
            </a:r>
            <a:r>
              <a:rPr lang="en-US"/>
              <a:t>. </a:t>
            </a: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Les sources </a:t>
            </a:r>
            <a:r>
              <a:rPr lang="en-US" err="1"/>
              <a:t>améliorées</a:t>
            </a:r>
            <a:r>
              <a:rPr lang="en-US"/>
              <a:t> </a:t>
            </a:r>
            <a:r>
              <a:rPr lang="en-US" err="1"/>
              <a:t>comprennent</a:t>
            </a:r>
            <a:r>
              <a:rPr lang="en-US"/>
              <a:t>: </a:t>
            </a:r>
            <a:r>
              <a:rPr lang="en-US" baseline="0" err="1"/>
              <a:t>robinet</a:t>
            </a:r>
            <a:r>
              <a:rPr lang="en-US" baseline="0"/>
              <a:t> dans le </a:t>
            </a:r>
            <a:r>
              <a:rPr lang="en-US" baseline="0" err="1"/>
              <a:t>logement</a:t>
            </a:r>
            <a:r>
              <a:rPr lang="en-US" baseline="0"/>
              <a:t>/concession/</a:t>
            </a:r>
            <a:r>
              <a:rPr lang="en-US" baseline="0" err="1"/>
              <a:t>cour</a:t>
            </a:r>
            <a:r>
              <a:rPr lang="en-US" baseline="0"/>
              <a:t>/</a:t>
            </a:r>
            <a:r>
              <a:rPr lang="en-US" baseline="0" err="1"/>
              <a:t>parcelle</a:t>
            </a:r>
            <a:r>
              <a:rPr lang="en-US" baseline="0"/>
              <a:t>, </a:t>
            </a:r>
            <a:r>
              <a:rPr lang="en-US" baseline="0" err="1"/>
              <a:t>robinet</a:t>
            </a:r>
            <a:r>
              <a:rPr lang="en-US" baseline="0"/>
              <a:t> chez le </a:t>
            </a:r>
            <a:r>
              <a:rPr lang="en-US" baseline="0" err="1"/>
              <a:t>voisin</a:t>
            </a:r>
            <a:r>
              <a:rPr lang="en-US" baseline="0"/>
              <a:t>, </a:t>
            </a:r>
            <a:r>
              <a:rPr lang="en-US" baseline="0" err="1"/>
              <a:t>robinet</a:t>
            </a:r>
            <a:r>
              <a:rPr lang="en-US" baseline="0"/>
              <a:t> public/</a:t>
            </a:r>
            <a:r>
              <a:rPr lang="en-US" baseline="0" err="1"/>
              <a:t>fontaine</a:t>
            </a:r>
            <a:r>
              <a:rPr lang="en-US" baseline="0"/>
              <a:t>, </a:t>
            </a:r>
            <a:r>
              <a:rPr lang="en-US" baseline="0" err="1"/>
              <a:t>puits</a:t>
            </a:r>
            <a:r>
              <a:rPr lang="en-US" baseline="0"/>
              <a:t> à </a:t>
            </a:r>
            <a:r>
              <a:rPr lang="en-US" baseline="0" err="1"/>
              <a:t>pompe</a:t>
            </a:r>
            <a:r>
              <a:rPr lang="en-US" baseline="0"/>
              <a:t>/forage, </a:t>
            </a:r>
            <a:r>
              <a:rPr lang="en-US" baseline="0" err="1"/>
              <a:t>puits</a:t>
            </a:r>
            <a:r>
              <a:rPr lang="en-US" baseline="0"/>
              <a:t> </a:t>
            </a:r>
            <a:r>
              <a:rPr lang="en-US" baseline="0" err="1"/>
              <a:t>creusé</a:t>
            </a:r>
            <a:r>
              <a:rPr lang="en-US" baseline="0"/>
              <a:t> protégé, source </a:t>
            </a:r>
            <a:r>
              <a:rPr lang="en-US" baseline="0" err="1"/>
              <a:t>d’eau</a:t>
            </a:r>
            <a:r>
              <a:rPr lang="en-US" baseline="0"/>
              <a:t> protégée, </a:t>
            </a:r>
            <a:r>
              <a:rPr lang="en-US" baseline="0" err="1"/>
              <a:t>eau</a:t>
            </a:r>
            <a:r>
              <a:rPr lang="en-US" baseline="0"/>
              <a:t> de </a:t>
            </a:r>
            <a:r>
              <a:rPr lang="en-US" baseline="0" err="1"/>
              <a:t>pluie</a:t>
            </a:r>
            <a:r>
              <a:rPr lang="en-US" baseline="0"/>
              <a:t>, camion-</a:t>
            </a:r>
            <a:r>
              <a:rPr lang="en-US" baseline="0" err="1"/>
              <a:t>citerne</a:t>
            </a:r>
            <a:r>
              <a:rPr lang="en-US" baseline="0"/>
              <a:t>/charrette avec petite </a:t>
            </a:r>
            <a:r>
              <a:rPr lang="en-US" baseline="0" err="1"/>
              <a:t>citerne</a:t>
            </a:r>
            <a:r>
              <a:rPr lang="en-US" baseline="0"/>
              <a:t> et </a:t>
            </a:r>
            <a:r>
              <a:rPr lang="en-US" baseline="0" err="1"/>
              <a:t>eau</a:t>
            </a:r>
            <a:r>
              <a:rPr lang="en-US" baseline="0"/>
              <a:t> </a:t>
            </a:r>
            <a:r>
              <a:rPr lang="en-US" baseline="0" err="1"/>
              <a:t>en</a:t>
            </a:r>
            <a:r>
              <a:rPr lang="en-US" baseline="0"/>
              <a:t> </a:t>
            </a:r>
            <a:r>
              <a:rPr lang="en-US" baseline="0" err="1"/>
              <a:t>bouteille</a:t>
            </a:r>
            <a:r>
              <a:rPr lang="en-US" baseline="0"/>
              <a:t>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908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/>
              <a:t>Plus de la </a:t>
            </a:r>
            <a:r>
              <a:rPr lang="en-US" err="1"/>
              <a:t>moitié</a:t>
            </a:r>
            <a:r>
              <a:rPr lang="en-US"/>
              <a:t> des ménages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Guinée</a:t>
            </a:r>
            <a:r>
              <a:rPr lang="en-US"/>
              <a:t> </a:t>
            </a:r>
            <a:r>
              <a:rPr lang="en-US" err="1"/>
              <a:t>utilisent</a:t>
            </a:r>
            <a:r>
              <a:rPr lang="en-US"/>
              <a:t> des toilettes </a:t>
            </a:r>
            <a:r>
              <a:rPr lang="en-US" err="1"/>
              <a:t>améliorées</a:t>
            </a:r>
            <a:r>
              <a:rPr lang="en-US"/>
              <a:t>, 36 % </a:t>
            </a:r>
            <a:r>
              <a:rPr lang="en-US" err="1"/>
              <a:t>utilisent</a:t>
            </a:r>
            <a:r>
              <a:rPr lang="en-US"/>
              <a:t> des toilettes non </a:t>
            </a:r>
            <a:r>
              <a:rPr lang="en-US" err="1"/>
              <a:t>améliorées</a:t>
            </a:r>
            <a:r>
              <a:rPr lang="en-US"/>
              <a:t>, et 11 % de ménages </a:t>
            </a:r>
            <a:r>
              <a:rPr lang="en-US" err="1"/>
              <a:t>n’ont</a:t>
            </a:r>
            <a:r>
              <a:rPr lang="en-US"/>
              <a:t> pas de toilette.</a:t>
            </a:r>
            <a:r>
              <a:rPr lang="en-US" dirty="0"/>
              <a:t> Les toilettes </a:t>
            </a:r>
            <a:r>
              <a:rPr lang="en-US" dirty="0" err="1"/>
              <a:t>améliorées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beaucoup plus </a:t>
            </a:r>
            <a:r>
              <a:rPr lang="en-US" dirty="0" err="1"/>
              <a:t>répandues</a:t>
            </a:r>
            <a:r>
              <a:rPr lang="en-US" dirty="0"/>
              <a:t> dans les ménages </a:t>
            </a:r>
            <a:r>
              <a:rPr lang="en-US" dirty="0" err="1"/>
              <a:t>urbains</a:t>
            </a:r>
            <a:r>
              <a:rPr lang="en-US" dirty="0"/>
              <a:t> (95 %) que dans les ménages </a:t>
            </a:r>
            <a:r>
              <a:rPr lang="en-US" dirty="0" err="1"/>
              <a:t>ruraux</a:t>
            </a:r>
            <a:r>
              <a:rPr lang="en-US" dirty="0"/>
              <a:t> (34 %)</a:t>
            </a:r>
            <a:endParaRPr lang="en-US"/>
          </a:p>
          <a:p>
            <a:pPr>
              <a:spcBef>
                <a:spcPct val="0"/>
              </a:spcBef>
            </a:pPr>
            <a:endParaRPr lang="en-US"/>
          </a:p>
          <a:p>
            <a:pPr>
              <a:spcBef>
                <a:spcPct val="0"/>
              </a:spcBef>
            </a:pPr>
            <a:r>
              <a:rPr lang="en-US"/>
              <a:t>Les toilettes </a:t>
            </a:r>
            <a:r>
              <a:rPr lang="en-US" err="1"/>
              <a:t>améliorées</a:t>
            </a:r>
            <a:r>
              <a:rPr lang="en-US"/>
              <a:t> </a:t>
            </a:r>
            <a:r>
              <a:rPr lang="en-US" err="1"/>
              <a:t>comprennent</a:t>
            </a:r>
            <a:r>
              <a:rPr lang="en-US"/>
              <a:t>: </a:t>
            </a:r>
            <a:r>
              <a:rPr lang="en-US" baseline="0"/>
              <a:t>chasse </a:t>
            </a:r>
            <a:r>
              <a:rPr lang="en-US" baseline="0" err="1"/>
              <a:t>d’eau</a:t>
            </a:r>
            <a:r>
              <a:rPr lang="en-US" baseline="0"/>
              <a:t>/chasse </a:t>
            </a:r>
            <a:r>
              <a:rPr lang="en-US" baseline="0" err="1"/>
              <a:t>manuelle</a:t>
            </a:r>
            <a:r>
              <a:rPr lang="en-US" baseline="0"/>
              <a:t> </a:t>
            </a:r>
            <a:r>
              <a:rPr lang="en-US" baseline="0" err="1"/>
              <a:t>connectée</a:t>
            </a:r>
            <a:r>
              <a:rPr lang="en-US" baseline="0"/>
              <a:t> à un </a:t>
            </a:r>
            <a:r>
              <a:rPr lang="en-US" baseline="0" err="1"/>
              <a:t>systeme</a:t>
            </a:r>
            <a:r>
              <a:rPr lang="en-US" baseline="0"/>
              <a:t> </a:t>
            </a:r>
            <a:r>
              <a:rPr lang="en-US" baseline="0" err="1"/>
              <a:t>d’égout</a:t>
            </a:r>
            <a:r>
              <a:rPr lang="en-US" baseline="0"/>
              <a:t> </a:t>
            </a:r>
            <a:r>
              <a:rPr lang="en-US" baseline="0" err="1"/>
              <a:t>ou</a:t>
            </a:r>
            <a:r>
              <a:rPr lang="en-US" baseline="0"/>
              <a:t> </a:t>
            </a:r>
            <a:r>
              <a:rPr lang="en-US" baseline="0" err="1"/>
              <a:t>reliée</a:t>
            </a:r>
            <a:r>
              <a:rPr lang="en-US" baseline="0"/>
              <a:t> à </a:t>
            </a:r>
            <a:r>
              <a:rPr lang="en-US" baseline="0" err="1"/>
              <a:t>une</a:t>
            </a:r>
            <a:r>
              <a:rPr lang="en-US" baseline="0"/>
              <a:t> fosse </a:t>
            </a:r>
            <a:r>
              <a:rPr lang="en-US" baseline="0" err="1"/>
              <a:t>septique</a:t>
            </a:r>
            <a:r>
              <a:rPr lang="en-US" baseline="0"/>
              <a:t> </a:t>
            </a:r>
            <a:r>
              <a:rPr lang="en-US" baseline="0" err="1"/>
              <a:t>ou</a:t>
            </a:r>
            <a:r>
              <a:rPr lang="en-US" baseline="0"/>
              <a:t> </a:t>
            </a:r>
            <a:r>
              <a:rPr lang="en-US" baseline="0" err="1"/>
              <a:t>une</a:t>
            </a:r>
            <a:r>
              <a:rPr lang="en-US" baseline="0"/>
              <a:t> fosse </a:t>
            </a:r>
            <a:r>
              <a:rPr lang="en-US" baseline="0" err="1"/>
              <a:t>d’aisances</a:t>
            </a:r>
            <a:r>
              <a:rPr lang="en-US" baseline="0"/>
              <a:t>, fosse </a:t>
            </a:r>
            <a:r>
              <a:rPr lang="en-US" baseline="0" err="1"/>
              <a:t>d’aisances</a:t>
            </a:r>
            <a:r>
              <a:rPr lang="en-US" baseline="0"/>
              <a:t> </a:t>
            </a:r>
            <a:r>
              <a:rPr lang="en-US" baseline="0" err="1"/>
              <a:t>améliorée</a:t>
            </a:r>
            <a:r>
              <a:rPr lang="en-US" baseline="0"/>
              <a:t> </a:t>
            </a:r>
            <a:r>
              <a:rPr lang="en-US" baseline="0" err="1"/>
              <a:t>ventilée</a:t>
            </a:r>
            <a:r>
              <a:rPr lang="en-US" baseline="0"/>
              <a:t>, fosses </a:t>
            </a:r>
            <a:r>
              <a:rPr lang="en-US" baseline="0" err="1"/>
              <a:t>d’aisances</a:t>
            </a:r>
            <a:r>
              <a:rPr lang="en-US" baseline="0"/>
              <a:t> avec </a:t>
            </a:r>
            <a:r>
              <a:rPr lang="en-US" baseline="0" err="1"/>
              <a:t>dalle</a:t>
            </a:r>
            <a:r>
              <a:rPr lang="en-US" baseline="0"/>
              <a:t>, et toilettes à </a:t>
            </a:r>
            <a:r>
              <a:rPr lang="en-US" baseline="0" err="1"/>
              <a:t>compostage</a:t>
            </a:r>
            <a:r>
              <a:rPr lang="en-US" baseline="0"/>
              <a:t>.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130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La </a:t>
            </a:r>
            <a:r>
              <a:rPr lang="en-US" err="1"/>
              <a:t>moitié</a:t>
            </a:r>
            <a:r>
              <a:rPr lang="en-US"/>
              <a:t> des ménages </a:t>
            </a:r>
            <a:r>
              <a:rPr lang="en-US" err="1"/>
              <a:t>disposent</a:t>
            </a:r>
            <a:r>
              <a:rPr lang="en-US"/>
              <a:t> </a:t>
            </a:r>
            <a:r>
              <a:rPr lang="en-US" err="1"/>
              <a:t>d’électricité</a:t>
            </a:r>
            <a:r>
              <a:rPr lang="en-US"/>
              <a:t>. Trois </a:t>
            </a:r>
            <a:r>
              <a:rPr lang="en-US" err="1"/>
              <a:t>fois</a:t>
            </a:r>
            <a:r>
              <a:rPr lang="en-US"/>
              <a:t> plus de ménages </a:t>
            </a:r>
            <a:r>
              <a:rPr lang="en-US" dirty="0" err="1"/>
              <a:t>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 </a:t>
            </a:r>
            <a:r>
              <a:rPr lang="en-US"/>
              <a:t>(96 %) </a:t>
            </a:r>
            <a:r>
              <a:rPr lang="en-US" dirty="0" err="1"/>
              <a:t>disposent</a:t>
            </a:r>
            <a:r>
              <a:rPr lang="en-US" dirty="0"/>
              <a:t> </a:t>
            </a:r>
            <a:r>
              <a:rPr lang="en-US" dirty="0" err="1"/>
              <a:t>d’électricité</a:t>
            </a:r>
            <a:r>
              <a:rPr lang="en-US" dirty="0"/>
              <a:t> </a:t>
            </a:r>
            <a:r>
              <a:rPr lang="en-US" dirty="0" err="1"/>
              <a:t>qu’en</a:t>
            </a:r>
            <a:r>
              <a:rPr lang="en-US" dirty="0"/>
              <a:t> milieu rural </a:t>
            </a:r>
            <a:r>
              <a:rPr lang="en-US"/>
              <a:t>(31 %)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98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Dans </a:t>
            </a:r>
            <a:r>
              <a:rPr lang="en-US" err="1"/>
              <a:t>l’ensemble</a:t>
            </a:r>
            <a:r>
              <a:rPr lang="en-US"/>
              <a:t>, la </a:t>
            </a:r>
            <a:r>
              <a:rPr lang="en-US" err="1"/>
              <a:t>majorité</a:t>
            </a:r>
            <a:r>
              <a:rPr lang="en-US"/>
              <a:t> des ménages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Guinée</a:t>
            </a:r>
            <a:r>
              <a:rPr lang="en-US"/>
              <a:t> </a:t>
            </a:r>
            <a:r>
              <a:rPr lang="en-US" err="1"/>
              <a:t>possèdent</a:t>
            </a:r>
            <a:r>
              <a:rPr lang="en-US"/>
              <a:t> un telephone portable. La possession </a:t>
            </a:r>
            <a:r>
              <a:rPr lang="en-US" err="1"/>
              <a:t>d’une</a:t>
            </a:r>
            <a:r>
              <a:rPr lang="en-US"/>
              <a:t> radio </a:t>
            </a:r>
            <a:r>
              <a:rPr lang="en-US" err="1"/>
              <a:t>est</a:t>
            </a:r>
            <a:r>
              <a:rPr lang="en-US"/>
              <a:t> </a:t>
            </a:r>
            <a:r>
              <a:rPr lang="en-US" dirty="0" err="1"/>
              <a:t>légèrement</a:t>
            </a:r>
            <a:r>
              <a:rPr lang="en-US" dirty="0"/>
              <a:t> </a:t>
            </a:r>
            <a:r>
              <a:rPr lang="en-US"/>
              <a:t>plus </a:t>
            </a:r>
            <a:r>
              <a:rPr lang="en-US" err="1"/>
              <a:t>élevée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dirty="0"/>
              <a:t>milieu rural </a:t>
            </a:r>
            <a:r>
              <a:rPr lang="en-US" err="1"/>
              <a:t>qu’en</a:t>
            </a:r>
            <a:r>
              <a:rPr lang="en-US"/>
              <a:t> </a:t>
            </a:r>
            <a:r>
              <a:rPr lang="en-US" dirty="0"/>
              <a:t>milieu </a:t>
            </a:r>
            <a:r>
              <a:rPr lang="en-US" dirty="0" err="1"/>
              <a:t>urbain</a:t>
            </a:r>
            <a:r>
              <a:rPr lang="en-US"/>
              <a:t> (51 % </a:t>
            </a:r>
            <a:r>
              <a:rPr lang="en-US" err="1"/>
              <a:t>contre</a:t>
            </a:r>
            <a:r>
              <a:rPr lang="en-US"/>
              <a:t> 46 %). Plus de 8 ménages sur 10 dans les milieux </a:t>
            </a:r>
            <a:r>
              <a:rPr lang="en-US" err="1"/>
              <a:t>urbains</a:t>
            </a:r>
            <a:r>
              <a:rPr lang="en-US"/>
              <a:t> </a:t>
            </a:r>
            <a:r>
              <a:rPr lang="en-US" err="1"/>
              <a:t>possèdent</a:t>
            </a:r>
            <a:r>
              <a:rPr lang="en-US"/>
              <a:t> un television, </a:t>
            </a:r>
            <a:r>
              <a:rPr lang="en-US" err="1"/>
              <a:t>contre</a:t>
            </a:r>
            <a:r>
              <a:rPr lang="en-US"/>
              <a:t> 1 ménage sur 10 dans les milieux </a:t>
            </a:r>
            <a:r>
              <a:rPr lang="en-US" err="1"/>
              <a:t>ruraux</a:t>
            </a:r>
            <a:r>
              <a:rPr lang="en-US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10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85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95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Presque 3 femmes sur 5 de 15-49 </a:t>
            </a:r>
            <a:r>
              <a:rPr lang="en-US" err="1"/>
              <a:t>ans</a:t>
            </a:r>
            <a:r>
              <a:rPr lang="en-US"/>
              <a:t> </a:t>
            </a:r>
            <a:r>
              <a:rPr lang="en-US" err="1"/>
              <a:t>n’ont</a:t>
            </a:r>
            <a:r>
              <a:rPr lang="en-US"/>
              <a:t> </a:t>
            </a:r>
            <a:r>
              <a:rPr lang="en-US" err="1"/>
              <a:t>aucun</a:t>
            </a:r>
            <a:r>
              <a:rPr lang="en-US"/>
              <a:t> </a:t>
            </a:r>
            <a:r>
              <a:rPr lang="en-US" err="1"/>
              <a:t>niveau</a:t>
            </a:r>
            <a:r>
              <a:rPr lang="en-US"/>
              <a:t> </a:t>
            </a:r>
            <a:r>
              <a:rPr lang="en-US" err="1"/>
              <a:t>d’instruction</a:t>
            </a:r>
            <a:r>
              <a:rPr lang="en-US"/>
              <a:t>. Par </a:t>
            </a:r>
            <a:r>
              <a:rPr lang="en-US" err="1"/>
              <a:t>contre</a:t>
            </a:r>
            <a:r>
              <a:rPr lang="en-US"/>
              <a:t>, 22 % de femmes </a:t>
            </a:r>
            <a:r>
              <a:rPr lang="en-US" err="1"/>
              <a:t>ont</a:t>
            </a:r>
            <a:r>
              <a:rPr lang="en-US"/>
              <a:t> un </a:t>
            </a:r>
            <a:r>
              <a:rPr lang="en-US" err="1"/>
              <a:t>niveau</a:t>
            </a:r>
            <a:r>
              <a:rPr lang="en-US"/>
              <a:t> </a:t>
            </a:r>
            <a:r>
              <a:rPr lang="en-US" err="1"/>
              <a:t>secondaire</a:t>
            </a:r>
            <a:r>
              <a:rPr lang="en-US"/>
              <a:t> </a:t>
            </a:r>
            <a:r>
              <a:rPr lang="en-US" err="1"/>
              <a:t>ou</a:t>
            </a:r>
            <a:r>
              <a:rPr lang="en-US"/>
              <a:t> plus.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27 % des femmes de 15-49 </a:t>
            </a:r>
            <a:r>
              <a:rPr lang="en-US" err="1"/>
              <a:t>ans</a:t>
            </a:r>
            <a:r>
              <a:rPr lang="en-US"/>
              <a:t> </a:t>
            </a:r>
            <a:r>
              <a:rPr lang="en-US" err="1"/>
              <a:t>sont</a:t>
            </a:r>
            <a:r>
              <a:rPr lang="en-US"/>
              <a:t> </a:t>
            </a:r>
            <a:r>
              <a:rPr lang="en-US" err="1"/>
              <a:t>alphabétisés</a:t>
            </a:r>
            <a:r>
              <a:rPr lang="en-US"/>
              <a:t>. </a:t>
            </a:r>
            <a:r>
              <a:rPr lang="en-US" err="1"/>
              <a:t>Cette</a:t>
            </a:r>
            <a:r>
              <a:rPr lang="en-US"/>
              <a:t> proportion </a:t>
            </a:r>
            <a:r>
              <a:rPr lang="en-US" err="1"/>
              <a:t>est</a:t>
            </a:r>
            <a:r>
              <a:rPr lang="en-US"/>
              <a:t> plus </a:t>
            </a:r>
            <a:r>
              <a:rPr lang="en-US" err="1"/>
              <a:t>élevée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dirty="0"/>
              <a:t>milieu </a:t>
            </a:r>
            <a:r>
              <a:rPr lang="en-US" err="1"/>
              <a:t>urbain</a:t>
            </a:r>
            <a:r>
              <a:rPr lang="en-US"/>
              <a:t> (51 %) </a:t>
            </a:r>
            <a:r>
              <a:rPr lang="en-US" err="1"/>
              <a:t>qu’en</a:t>
            </a:r>
            <a:r>
              <a:rPr lang="en-US"/>
              <a:t> </a:t>
            </a:r>
            <a:r>
              <a:rPr lang="en-US" dirty="0"/>
              <a:t>milieu</a:t>
            </a:r>
            <a:r>
              <a:rPr lang="en-US"/>
              <a:t> rural (14 %).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wall, indoor, person&#10;&#10;Description automatically generated">
            <a:extLst>
              <a:ext uri="{FF2B5EF4-FFF2-40B4-BE49-F238E27FC236}">
                <a16:creationId xmlns:a16="http://schemas.microsoft.com/office/drawing/2014/main" id="{05AD6F8F-F149-4189-B8E0-B850B8EF4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74" b="31621"/>
          <a:stretch/>
        </p:blipFill>
        <p:spPr>
          <a:xfrm>
            <a:off x="0" y="1422081"/>
            <a:ext cx="9144000" cy="3127111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E01DA59-0CB0-40C2-9600-32C493007632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AB85891-19A5-4ACD-AAE5-C926BA29CEB5}"/>
              </a:ext>
            </a:extLst>
          </p:cNvPr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E30064F-42FF-4431-B101-1DEB4B7EE52E}"/>
              </a:ext>
            </a:extLst>
          </p:cNvPr>
          <p:cNvSpPr txBox="1"/>
          <p:nvPr userDrawn="1"/>
        </p:nvSpPr>
        <p:spPr>
          <a:xfrm>
            <a:off x="0" y="4734342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2021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Enquête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sur les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Indicateurs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du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Paludisme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et de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l’Anémie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en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sz="4400" b="1" err="1">
                <a:solidFill>
                  <a:schemeClr val="bg2"/>
                </a:solidFill>
                <a:latin typeface="Calibri" pitchFamily="34" charset="0"/>
              </a:rPr>
              <a:t>Guinée</a:t>
            </a:r>
            <a:r>
              <a:rPr lang="en-US" sz="4400" b="1">
                <a:solidFill>
                  <a:schemeClr val="bg2"/>
                </a:solidFill>
                <a:latin typeface="Calibri" pitchFamily="34" charset="0"/>
              </a:rPr>
              <a:t> (EIPA)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B73702-7DA0-4337-9E09-0D7CF2710925}"/>
              </a:ext>
            </a:extLst>
          </p:cNvPr>
          <p:cNvSpPr/>
          <p:nvPr userDrawn="1"/>
        </p:nvSpPr>
        <p:spPr>
          <a:xfrm>
            <a:off x="0" y="148873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45721EE-79CE-4966-91FB-C8BA4D505E4E}"/>
              </a:ext>
            </a:extLst>
          </p:cNvPr>
          <p:cNvSpPr/>
          <p:nvPr userDrawn="1"/>
        </p:nvSpPr>
        <p:spPr>
          <a:xfrm>
            <a:off x="0" y="4367604"/>
            <a:ext cx="9144000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DDF9604-BCE5-40E1-B6BF-2DB696C37DF8}"/>
              </a:ext>
            </a:extLst>
          </p:cNvPr>
          <p:cNvSpPr/>
          <p:nvPr userDrawn="1"/>
        </p:nvSpPr>
        <p:spPr>
          <a:xfrm>
            <a:off x="0" y="1314153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5279A30-39F4-42ED-ABEC-808D1A07A0EA}"/>
              </a:ext>
            </a:extLst>
          </p:cNvPr>
          <p:cNvSpPr/>
          <p:nvPr userDrawn="1"/>
        </p:nvSpPr>
        <p:spPr>
          <a:xfrm>
            <a:off x="0" y="4551462"/>
            <a:ext cx="9144000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title</a:t>
            </a:r>
            <a:r>
              <a:rPr lang="fr-FR" noProof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</a:t>
            </a:r>
            <a:r>
              <a:rPr lang="fr-FR" noProof="0" err="1"/>
              <a:t>edit</a:t>
            </a:r>
            <a:r>
              <a:rPr lang="fr-FR" noProof="0"/>
              <a:t> Master </a:t>
            </a:r>
            <a:r>
              <a:rPr lang="fr-FR" noProof="0" err="1"/>
              <a:t>text</a:t>
            </a:r>
            <a:r>
              <a:rPr lang="fr-FR" noProof="0"/>
              <a:t> styles</a:t>
            </a:r>
          </a:p>
          <a:p>
            <a:pPr lvl="1"/>
            <a:r>
              <a:rPr lang="fr-FR" noProof="0"/>
              <a:t>Second </a:t>
            </a:r>
            <a:r>
              <a:rPr lang="fr-FR" noProof="0" err="1"/>
              <a:t>level</a:t>
            </a:r>
            <a:endParaRPr lang="fr-FR" noProof="0"/>
          </a:p>
          <a:p>
            <a:pPr lvl="2"/>
            <a:r>
              <a:rPr lang="fr-FR" noProof="0" err="1"/>
              <a:t>Third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3"/>
            <a:r>
              <a:rPr lang="fr-FR" noProof="0" err="1"/>
              <a:t>Fourth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  <a:p>
            <a:pPr lvl="4"/>
            <a:r>
              <a:rPr lang="fr-FR" noProof="0" err="1"/>
              <a:t>Fifth</a:t>
            </a:r>
            <a:r>
              <a:rPr lang="fr-FR" noProof="0"/>
              <a:t> </a:t>
            </a:r>
            <a:r>
              <a:rPr lang="fr-FR" noProof="0" err="1"/>
              <a:t>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>
                <a:solidFill>
                  <a:schemeClr val="bg2"/>
                </a:solidFill>
              </a:rPr>
              <a:t>Caractéristiques des ménages et des enquêtées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86832" y="905066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>
                <a:solidFill>
                  <a:schemeClr val="bg2"/>
                </a:solidFill>
              </a:rPr>
              <a:t>Suivez-nous sur Twitter !  </a:t>
            </a:r>
          </a:p>
          <a:p>
            <a:pPr algn="r"/>
            <a:r>
              <a:rPr lang="fr-FR" sz="2000" i="1">
                <a:solidFill>
                  <a:schemeClr val="bg1"/>
                </a:solidFill>
              </a:rPr>
              <a:t>#GuineeEIPA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fr-FR" noProof="0"/>
              <a:t>Niveau d’instruction des femmes enquêtées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Répartition (en %) des femmes de 15-49 ans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E57F22FE-7ABE-4E9D-BF57-200A4D3082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926706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Alphabétisme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52684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femmes de 15-49 ans qui sont alphabétisées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Résultats Clés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>
                <a:solidFill>
                  <a:schemeClr val="accent5"/>
                </a:solidFill>
              </a:rPr>
              <a:t>79 % </a:t>
            </a:r>
            <a:r>
              <a:rPr lang="fr-FR" sz="3200"/>
              <a:t>de ménages s’approvisionnent en </a:t>
            </a:r>
            <a:r>
              <a:rPr lang="fr-FR" sz="3200" b="1">
                <a:solidFill>
                  <a:schemeClr val="accent5"/>
                </a:solidFill>
              </a:rPr>
              <a:t>eau de boisson </a:t>
            </a:r>
            <a:r>
              <a:rPr lang="fr-FR" sz="3200"/>
              <a:t>auprès d’une </a:t>
            </a:r>
            <a:r>
              <a:rPr lang="fr-FR" sz="3200" b="1">
                <a:solidFill>
                  <a:schemeClr val="accent5"/>
                </a:solidFill>
              </a:rPr>
              <a:t>source améliorée</a:t>
            </a:r>
            <a:r>
              <a:rPr lang="fr-FR" sz="320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>
                <a:solidFill>
                  <a:schemeClr val="accent5"/>
                </a:solidFill>
              </a:rPr>
              <a:t>54 % </a:t>
            </a:r>
            <a:r>
              <a:rPr lang="fr-FR" sz="3200"/>
              <a:t>de ménages utilisent des </a:t>
            </a:r>
            <a:r>
              <a:rPr lang="fr-FR" sz="3200" b="1">
                <a:solidFill>
                  <a:schemeClr val="accent5"/>
                </a:solidFill>
              </a:rPr>
              <a:t>toilettes améliorées</a:t>
            </a:r>
            <a:r>
              <a:rPr lang="fr-FR" sz="320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>
                <a:solidFill>
                  <a:schemeClr val="accent5"/>
                </a:solidFill>
              </a:rPr>
              <a:t>52 % </a:t>
            </a:r>
            <a:r>
              <a:rPr lang="fr-FR" sz="3200"/>
              <a:t>de ménages disposent </a:t>
            </a:r>
            <a:r>
              <a:rPr lang="fr-FR" sz="3200" b="1">
                <a:solidFill>
                  <a:schemeClr val="accent5"/>
                </a:solidFill>
              </a:rPr>
              <a:t>d’électricité</a:t>
            </a:r>
            <a:r>
              <a:rPr lang="fr-FR" sz="320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>
                <a:solidFill>
                  <a:schemeClr val="accent5"/>
                </a:solidFill>
              </a:rPr>
              <a:t>59 % </a:t>
            </a:r>
            <a:r>
              <a:rPr lang="fr-FR" sz="3200"/>
              <a:t>de femmes </a:t>
            </a:r>
            <a:r>
              <a:rPr lang="fr-FR" sz="3200" b="1">
                <a:solidFill>
                  <a:schemeClr val="accent5"/>
                </a:solidFill>
              </a:rPr>
              <a:t>n’ont jamais fréquenté l’école</a:t>
            </a:r>
            <a:r>
              <a:rPr lang="fr-FR" sz="3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/>
          </a:bodyPr>
          <a:lstStyle/>
          <a:p>
            <a:r>
              <a:rPr lang="fr-FR" b="1" noProof="0" dirty="0">
                <a:solidFill>
                  <a:schemeClr val="accent5"/>
                </a:solidFill>
              </a:rPr>
              <a:t>Caractéristiques des ménages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Eau et toilettes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É</a:t>
            </a:r>
            <a:r>
              <a:rPr lang="fr-FR" b="1" noProof="0" dirty="0" err="1">
                <a:solidFill>
                  <a:schemeClr val="accent5"/>
                </a:solidFill>
              </a:rPr>
              <a:t>lectricité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Biens possédés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Bien-être économique</a:t>
            </a:r>
            <a:endParaRPr lang="fr-FR" b="1" noProof="0" dirty="0">
              <a:solidFill>
                <a:schemeClr val="accent5"/>
              </a:solidFill>
            </a:endParaRPr>
          </a:p>
          <a:p>
            <a:r>
              <a:rPr lang="fr-FR" dirty="0"/>
              <a:t>Caractéristiques</a:t>
            </a:r>
            <a:r>
              <a:rPr lang="fr-FR" noProof="0" dirty="0"/>
              <a:t> </a:t>
            </a:r>
            <a:r>
              <a:rPr lang="fr-FR" dirty="0"/>
              <a:t>des enquêtées</a:t>
            </a:r>
            <a:endParaRPr lang="fr-FR" noProof="0" dirty="0"/>
          </a:p>
          <a:p>
            <a:pPr lvl="1"/>
            <a:r>
              <a:rPr lang="fr-FR" noProof="0" dirty="0"/>
              <a:t>Niveau d’instruction</a:t>
            </a:r>
          </a:p>
          <a:p>
            <a:pPr lvl="1"/>
            <a:r>
              <a:rPr lang="fr-FR" dirty="0"/>
              <a:t>Alphabétisme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36888C-4139-46E7-A39D-245949B526B4}"/>
              </a:ext>
            </a:extLst>
          </p:cNvPr>
          <p:cNvSpPr txBox="1"/>
          <p:nvPr/>
        </p:nvSpPr>
        <p:spPr>
          <a:xfrm>
            <a:off x="4085354" y="4640467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© 2020 PMI Flickr, USAID/RTI </a:t>
            </a:r>
            <a:r>
              <a:rPr lang="fr-FR" sz="1200" dirty="0" err="1"/>
              <a:t>StopPalu</a:t>
            </a:r>
            <a:r>
              <a:rPr lang="fr-FR" sz="1200" dirty="0"/>
              <a:t>+</a:t>
            </a:r>
          </a:p>
        </p:txBody>
      </p:sp>
      <p:pic>
        <p:nvPicPr>
          <p:cNvPr id="4" name="Picture 3" descr="A group of people sitting outside&#10;&#10;Description automatically generated with low confidence">
            <a:extLst>
              <a:ext uri="{FF2B5EF4-FFF2-40B4-BE49-F238E27FC236}">
                <a16:creationId xmlns:a16="http://schemas.microsoft.com/office/drawing/2014/main" id="{EBB1192B-D446-4CFC-A0CE-48029491C7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/>
        </p:blipFill>
        <p:spPr>
          <a:xfrm>
            <a:off x="4085354" y="1252294"/>
            <a:ext cx="4572000" cy="338817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0163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0"/>
          </a:xfrm>
        </p:spPr>
        <p:txBody>
          <a:bodyPr/>
          <a:lstStyle/>
          <a:p>
            <a:r>
              <a:rPr lang="fr-FR" noProof="0"/>
              <a:t>Eau potable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34662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427796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5286"/>
          </a:xfrm>
        </p:spPr>
        <p:txBody>
          <a:bodyPr/>
          <a:lstStyle/>
          <a:p>
            <a:r>
              <a:rPr lang="fr-FR" noProof="0"/>
              <a:t>Type de toilettes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485618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Répartition (en %) des ménages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1D20BA-2BE1-4BBB-A53F-11403D8FACCF}"/>
              </a:ext>
            </a:extLst>
          </p:cNvPr>
          <p:cNvSpPr txBox="1"/>
          <p:nvPr/>
        </p:nvSpPr>
        <p:spPr>
          <a:xfrm>
            <a:off x="3780547" y="1595663"/>
            <a:ext cx="286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/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040346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5285"/>
          </a:xfrm>
        </p:spPr>
        <p:txBody>
          <a:bodyPr/>
          <a:lstStyle/>
          <a:p>
            <a:r>
              <a:rPr lang="fr-FR" noProof="0"/>
              <a:t>Électricité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16991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ménages</a:t>
            </a:r>
          </a:p>
        </p:txBody>
      </p:sp>
    </p:spTree>
    <p:extLst>
      <p:ext uri="{BB962C8B-B14F-4D97-AF65-F5344CB8AC3E}">
        <p14:creationId xmlns:p14="http://schemas.microsoft.com/office/powerpoint/2010/main" val="408796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>
            <a:normAutofit/>
          </a:bodyPr>
          <a:lstStyle/>
          <a:p>
            <a:r>
              <a:rPr lang="fr-FR" noProof="0"/>
              <a:t>Biens possédés par le ménage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4221363"/>
              </p:ext>
            </p:extLst>
          </p:nvPr>
        </p:nvGraphicFramePr>
        <p:xfrm>
          <a:off x="1" y="1606550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/>
              <a:t>Pourcentage de ménages possédant :</a:t>
            </a:r>
          </a:p>
        </p:txBody>
      </p:sp>
    </p:spTree>
    <p:extLst>
      <p:ext uri="{BB962C8B-B14F-4D97-AF65-F5344CB8AC3E}">
        <p14:creationId xmlns:p14="http://schemas.microsoft.com/office/powerpoint/2010/main" val="259329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/>
          <a:lstStyle/>
          <a:p>
            <a:r>
              <a:rPr lang="fr-FR" noProof="0"/>
              <a:t>Quintiles de bien-être économique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/>
              <a:t>Le niveau de bien-être économique est déterminé par un indice des ménages basé sur un ensemble de caractéristiques du logement, y compris l’accès à l’électricité et la possession des biens durables.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/>
              <a:t>On attribue un score à chaque ménage, et les ménages sont classés du plus bas au plus haut.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/>
              <a:t>Cette liste est séparée en cinq catégories (ou quintiles), dont chacune représente 20 % de la population. </a:t>
            </a:r>
            <a:endParaRPr lang="fr-FR" noProof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/>
              <a:t>Les ménages dans le quintile le plus élevé ne sont pas nécessairement « riche », mails ils ont un niveau socio-économique plus élevé que 80 % du Guinée. </a:t>
            </a:r>
          </a:p>
        </p:txBody>
      </p:sp>
    </p:spTree>
    <p:extLst>
      <p:ext uri="{BB962C8B-B14F-4D97-AF65-F5344CB8AC3E}">
        <p14:creationId xmlns:p14="http://schemas.microsoft.com/office/powerpoint/2010/main" val="3027593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Quintiles de bien-être économique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75027" y="3944983"/>
            <a:ext cx="8390002" cy="2913017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noProof="0"/>
              <a:t>Tandis que très peu de ménages urbains se trouvent dans le quintile le plus bas, très peu de ménages ruraux se trouvent dans le quintile le plus élevé.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>
                <a:solidFill>
                  <a:schemeClr val="accent5"/>
                </a:solidFill>
              </a:rPr>
              <a:t>Labé</a:t>
            </a:r>
            <a:r>
              <a:rPr lang="fr-FR" b="1" noProof="0">
                <a:solidFill>
                  <a:schemeClr val="accent5"/>
                </a:solidFill>
              </a:rPr>
              <a:t> (29 %) </a:t>
            </a:r>
            <a:r>
              <a:rPr lang="fr-FR" noProof="0"/>
              <a:t>a la plus grande proportion de ménages dans le </a:t>
            </a:r>
            <a:r>
              <a:rPr lang="fr-FR" b="1" noProof="0">
                <a:solidFill>
                  <a:schemeClr val="accent5"/>
                </a:solidFill>
              </a:rPr>
              <a:t>quintile le plus bas</a:t>
            </a:r>
            <a:r>
              <a:rPr lang="fr-FR" noProof="0"/>
              <a:t>, pendant que </a:t>
            </a:r>
            <a:r>
              <a:rPr lang="fr-FR" b="1" noProof="0">
                <a:solidFill>
                  <a:schemeClr val="accent5"/>
                </a:solidFill>
              </a:rPr>
              <a:t>Conakry (75 %) </a:t>
            </a:r>
            <a:r>
              <a:rPr lang="fr-FR"/>
              <a:t>a la plus grande proportion de ménages dans le </a:t>
            </a:r>
            <a:r>
              <a:rPr lang="fr-FR" b="1" noProof="0">
                <a:solidFill>
                  <a:schemeClr val="accent5"/>
                </a:solidFill>
              </a:rPr>
              <a:t>quintile le plus élevé</a:t>
            </a:r>
            <a:r>
              <a:rPr lang="fr-FR" noProof="0"/>
              <a:t>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0933"/>
              </p:ext>
            </p:extLst>
          </p:nvPr>
        </p:nvGraphicFramePr>
        <p:xfrm>
          <a:off x="461640" y="1397000"/>
          <a:ext cx="8256234" cy="20426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0802">
                <a:tc>
                  <a:txBody>
                    <a:bodyPr/>
                    <a:lstStyle/>
                    <a:p>
                      <a:endParaRPr lang="fr-FR" sz="1600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/>
                        <a:t>Le</a:t>
                      </a:r>
                      <a:r>
                        <a:rPr lang="fr-FR" sz="2000" b="1" baseline="0" noProof="0"/>
                        <a:t> plus </a:t>
                      </a:r>
                    </a:p>
                    <a:p>
                      <a:pPr algn="ctr"/>
                      <a:r>
                        <a:rPr lang="fr-FR" sz="2000" b="1" baseline="0" noProof="0"/>
                        <a:t>bas</a:t>
                      </a:r>
                      <a:endParaRPr lang="fr-FR" sz="2000" b="1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/>
                        <a:t>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/>
                        <a:t>Moyen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/>
                        <a:t>Quatrième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/>
                        <a:t>Le</a:t>
                      </a:r>
                      <a:r>
                        <a:rPr lang="fr-FR" sz="2000" b="1" baseline="0" noProof="0"/>
                        <a:t> plus élevé</a:t>
                      </a:r>
                      <a:endParaRPr lang="fr-FR" sz="2000" b="1" noProof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Urbain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38 %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59 %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29 %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29 %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28 %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11 %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>
                          <a:solidFill>
                            <a:schemeClr val="accent2"/>
                          </a:solidFill>
                        </a:rPr>
                        <a:t>2 %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18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 lnSpcReduction="10000"/>
          </a:bodyPr>
          <a:lstStyle/>
          <a:p>
            <a:r>
              <a:rPr lang="fr-FR" noProof="0"/>
              <a:t>Caractéristiques des ménages</a:t>
            </a:r>
          </a:p>
          <a:p>
            <a:pPr lvl="1"/>
            <a:r>
              <a:rPr lang="fr-FR" noProof="0"/>
              <a:t>Population des ménages</a:t>
            </a:r>
          </a:p>
          <a:p>
            <a:pPr lvl="1"/>
            <a:r>
              <a:rPr lang="fr-FR" noProof="0"/>
              <a:t>Eau et toilettes</a:t>
            </a:r>
          </a:p>
          <a:p>
            <a:pPr lvl="1"/>
            <a:r>
              <a:rPr lang="fr-FR"/>
              <a:t>É</a:t>
            </a:r>
            <a:r>
              <a:rPr lang="fr-FR" noProof="0" err="1"/>
              <a:t>lectricité</a:t>
            </a:r>
            <a:endParaRPr lang="fr-FR" noProof="0"/>
          </a:p>
          <a:p>
            <a:pPr lvl="1"/>
            <a:r>
              <a:rPr lang="fr-FR" noProof="0"/>
              <a:t>Biens possédés</a:t>
            </a:r>
          </a:p>
          <a:p>
            <a:pPr lvl="1"/>
            <a:r>
              <a:rPr lang="fr-FR"/>
              <a:t>Bien-être économique</a:t>
            </a:r>
            <a:endParaRPr lang="fr-FR" noProof="0"/>
          </a:p>
          <a:p>
            <a:r>
              <a:rPr lang="fr-FR" b="1">
                <a:solidFill>
                  <a:schemeClr val="accent5"/>
                </a:solidFill>
              </a:rPr>
              <a:t>Caractéristiques des enquêtés</a:t>
            </a:r>
          </a:p>
          <a:p>
            <a:pPr lvl="1"/>
            <a:r>
              <a:rPr lang="fr-FR" sz="2800" b="1">
                <a:solidFill>
                  <a:schemeClr val="accent5"/>
                </a:solidFill>
              </a:rPr>
              <a:t>Niveau d’instruction</a:t>
            </a:r>
          </a:p>
          <a:p>
            <a:pPr lvl="1"/>
            <a:r>
              <a:rPr lang="fr-FR" sz="2800" b="1">
                <a:solidFill>
                  <a:schemeClr val="accent5"/>
                </a:solidFill>
              </a:rPr>
              <a:t>Alphabétisme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996B7-BDAA-4CEA-96FE-00919FDE3E80}"/>
              </a:ext>
            </a:extLst>
          </p:cNvPr>
          <p:cNvSpPr txBox="1"/>
          <p:nvPr/>
        </p:nvSpPr>
        <p:spPr>
          <a:xfrm>
            <a:off x="4085354" y="4640467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© 2020 PMI Flickr, USAID/RTI </a:t>
            </a:r>
            <a:r>
              <a:rPr lang="fr-FR" sz="1200" dirty="0" err="1"/>
              <a:t>StopPalu</a:t>
            </a:r>
            <a:r>
              <a:rPr lang="fr-FR" sz="1200" dirty="0"/>
              <a:t>+</a:t>
            </a:r>
          </a:p>
        </p:txBody>
      </p:sp>
      <p:pic>
        <p:nvPicPr>
          <p:cNvPr id="7" name="Picture 6" descr="A group of people sitting outside&#10;&#10;Description automatically generated with low confidence">
            <a:extLst>
              <a:ext uri="{FF2B5EF4-FFF2-40B4-BE49-F238E27FC236}">
                <a16:creationId xmlns:a16="http://schemas.microsoft.com/office/drawing/2014/main" id="{F2D6F095-2497-4B8C-BD10-A4E1FB871B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/>
        </p:blipFill>
        <p:spPr>
          <a:xfrm>
            <a:off x="4085354" y="1252294"/>
            <a:ext cx="4572000" cy="338817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92730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Guinea MIS 2021">
      <a:dk1>
        <a:sysClr val="windowText" lastClr="000000"/>
      </a:dk1>
      <a:lt1>
        <a:srgbClr val="000000"/>
      </a:lt1>
      <a:dk2>
        <a:srgbClr val="FFFFFF"/>
      </a:dk2>
      <a:lt2>
        <a:srgbClr val="FFFFFF"/>
      </a:lt2>
      <a:accent1>
        <a:srgbClr val="FFEB3D"/>
      </a:accent1>
      <a:accent2>
        <a:srgbClr val="45B348"/>
      </a:accent2>
      <a:accent3>
        <a:srgbClr val="D87F2A"/>
      </a:accent3>
      <a:accent4>
        <a:srgbClr val="8FDAF5"/>
      </a:accent4>
      <a:accent5>
        <a:srgbClr val="E52C1A"/>
      </a:accent5>
      <a:accent6>
        <a:srgbClr val="FFB56A"/>
      </a:accent6>
      <a:hlink>
        <a:srgbClr val="D3A7FF"/>
      </a:hlink>
      <a:folHlink>
        <a:srgbClr val="8CC7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VMX3MACP777Z-1177381151-16596</_dlc_DocId>
    <_dlc_DocIdUrl xmlns="d16efad5-0601-4cf0-b7c2-89968258c777">
      <Url>https://icfonline.sharepoint.com/sites/ihd-dhs/Dissemination/_layouts/15/DocIdRedir.aspx?ID=VMX3MACP777Z-1177381151-16596</Url>
      <Description>VMX3MACP777Z-1177381151-16596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4" ma:contentTypeDescription="Create a new document." ma:contentTypeScope="" ma:versionID="eaee86fdc4f04236bb7ef7d2e48accb9">
  <xsd:schema xmlns:xsd="http://www.w3.org/2001/XMLSchema" xmlns:xs="http://www.w3.org/2001/XMLSchema" xmlns:p="http://schemas.microsoft.com/office/2006/metadata/properties" xmlns:ns2="d16efad5-0601-4cf0-b7c2-89968258c777" xmlns:ns3="83c4e5ee-5eea-4e8c-8b50-726738bccb6e" targetNamespace="http://schemas.microsoft.com/office/2006/metadata/properties" ma:root="true" ma:fieldsID="914b159088e37e870fd189bbe54cbdaa" ns2:_="" ns3:_="">
    <xsd:import namespace="d16efad5-0601-4cf0-b7c2-89968258c777"/>
    <xsd:import namespace="83c4e5ee-5eea-4e8c-8b50-726738bccb6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F5B54D-DCAC-4079-9699-3ED735B460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3DDC8F-3403-4566-8A33-C50A9184E693}">
  <ds:schemaRefs>
    <ds:schemaRef ds:uri="83c4e5ee-5eea-4e8c-8b50-726738bccb6e"/>
    <ds:schemaRef ds:uri="d16efad5-0601-4cf0-b7c2-89968258c77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B569F93-2B4A-4570-8355-37F644F58A2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137F5A9-F084-4C41-AB2A-918DFFEB971F}">
  <ds:schemaRefs>
    <ds:schemaRef ds:uri="83c4e5ee-5eea-4e8c-8b50-726738bccb6e"/>
    <ds:schemaRef ds:uri="d16efad5-0601-4cf0-b7c2-89968258c7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525</TotalTime>
  <Words>729</Words>
  <Application>Microsoft Office PowerPoint</Application>
  <PresentationFormat>On-screen Show (4:3)</PresentationFormat>
  <Paragraphs>86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Eau potable</vt:lpstr>
      <vt:lpstr>Type de toilettes</vt:lpstr>
      <vt:lpstr>Électricité</vt:lpstr>
      <vt:lpstr>Biens possédés par le ménage</vt:lpstr>
      <vt:lpstr>Quintiles de bien-être économique</vt:lpstr>
      <vt:lpstr>Quintiles de bien-être économique</vt:lpstr>
      <vt:lpstr>PowerPoint Presentation</vt:lpstr>
      <vt:lpstr>Niveau d’instruction des femmes enquêtées</vt:lpstr>
      <vt:lpstr>Alphabétisme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Characteristics_US English</dc:title>
  <dc:creator>Zweimueller, Sally</dc:creator>
  <cp:lastModifiedBy>McFarland, Annette</cp:lastModifiedBy>
  <cp:revision>1</cp:revision>
  <dcterms:created xsi:type="dcterms:W3CDTF">2017-05-18T16:43:03Z</dcterms:created>
  <dcterms:modified xsi:type="dcterms:W3CDTF">2022-03-09T23:07:50Z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bb2be6f7-82ac-4af0-9d0f-d58a5090b3e0</vt:lpwstr>
  </property>
</Properties>
</file>