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5"/>
  </p:notesMasterIdLst>
  <p:sldIdLst>
    <p:sldId id="257" r:id="rId8"/>
    <p:sldId id="347" r:id="rId9"/>
    <p:sldId id="348" r:id="rId10"/>
    <p:sldId id="349" r:id="rId11"/>
    <p:sldId id="350" r:id="rId12"/>
    <p:sldId id="352" r:id="rId13"/>
    <p:sldId id="278" r:id="rId14"/>
    <p:sldId id="279" r:id="rId15"/>
    <p:sldId id="280" r:id="rId16"/>
    <p:sldId id="353" r:id="rId17"/>
    <p:sldId id="267" r:id="rId18"/>
    <p:sldId id="272" r:id="rId19"/>
    <p:sldId id="273" r:id="rId20"/>
    <p:sldId id="284" r:id="rId21"/>
    <p:sldId id="281" r:id="rId22"/>
    <p:sldId id="282" r:id="rId23"/>
    <p:sldId id="283"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3" clrIdx="0">
    <p:extLst>
      <p:ext uri="{19B8F6BF-5375-455C-9EA6-DF929625EA0E}">
        <p15:presenceInfo xmlns:p15="http://schemas.microsoft.com/office/powerpoint/2012/main" userId="S-1-5-21-2338163137-2684688362-157462135-81058" providerId="AD"/>
      </p:ext>
    </p:extLst>
  </p:cmAuthor>
  <p:cmAuthor id="2" name="Behague, Sabina" initials="BS" lastIdx="12" clrIdx="1">
    <p:extLst>
      <p:ext uri="{19B8F6BF-5375-455C-9EA6-DF929625EA0E}">
        <p15:presenceInfo xmlns:p15="http://schemas.microsoft.com/office/powerpoint/2012/main" userId="S::57291@icf.com::2f9f8379-56ce-455c-81be-d1dc66b28ae7" providerId="AD"/>
      </p:ext>
    </p:extLst>
  </p:cmAuthor>
  <p:cmAuthor id="3" name="Balian, Sarah" initials="BS" lastIdx="11" clrIdx="2">
    <p:extLst>
      <p:ext uri="{19B8F6BF-5375-455C-9EA6-DF929625EA0E}">
        <p15:presenceInfo xmlns:p15="http://schemas.microsoft.com/office/powerpoint/2012/main" userId="S::N112871@icf.com::b3b060d9-4d34-479b-ad68-688eaebf93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2C5E84-1EEC-4F57-9A90-09B4AB21194D}" v="4" dt="2022-03-09T23:02:33.3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185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220668F6-7F8A-4E57-B4F7-F6F822051AF3}"/>
    <pc:docChg chg="undo custSel addSld delSld modSld modMainMaster">
      <pc:chgData name="McFarland, Annette" userId="e93d1f50-85ab-41a8-a34a-185a53159573" providerId="ADAL" clId="{220668F6-7F8A-4E57-B4F7-F6F822051AF3}" dt="2022-02-22T15:46:33.957" v="1394" actId="478"/>
      <pc:docMkLst>
        <pc:docMk/>
      </pc:docMkLst>
      <pc:sldChg chg="modSp mod">
        <pc:chgData name="McFarland, Annette" userId="e93d1f50-85ab-41a8-a34a-185a53159573" providerId="ADAL" clId="{220668F6-7F8A-4E57-B4F7-F6F822051AF3}" dt="2022-02-15T19:35:22.971" v="1389" actId="207"/>
        <pc:sldMkLst>
          <pc:docMk/>
          <pc:sldMk cId="1289625166" sldId="257"/>
        </pc:sldMkLst>
        <pc:spChg chg="mod">
          <ac:chgData name="McFarland, Annette" userId="e93d1f50-85ab-41a8-a34a-185a53159573" providerId="ADAL" clId="{220668F6-7F8A-4E57-B4F7-F6F822051AF3}" dt="2022-02-15T19:35:22.971" v="1389" actId="207"/>
          <ac:spMkLst>
            <pc:docMk/>
            <pc:sldMk cId="1289625166" sldId="257"/>
            <ac:spMk id="2" creationId="{00000000-0000-0000-0000-000000000000}"/>
          </ac:spMkLst>
        </pc:spChg>
        <pc:spChg chg="mod">
          <ac:chgData name="McFarland, Annette" userId="e93d1f50-85ab-41a8-a34a-185a53159573" providerId="ADAL" clId="{220668F6-7F8A-4E57-B4F7-F6F822051AF3}" dt="2022-02-04T21:27:43.280" v="286" actId="1076"/>
          <ac:spMkLst>
            <pc:docMk/>
            <pc:sldMk cId="1289625166" sldId="257"/>
            <ac:spMk id="4" creationId="{00000000-0000-0000-0000-000000000000}"/>
          </ac:spMkLst>
        </pc:spChg>
      </pc:sldChg>
      <pc:sldChg chg="del">
        <pc:chgData name="McFarland, Annette" userId="e93d1f50-85ab-41a8-a34a-185a53159573" providerId="ADAL" clId="{220668F6-7F8A-4E57-B4F7-F6F822051AF3}" dt="2022-02-04T20:42:43.294" v="9" actId="47"/>
        <pc:sldMkLst>
          <pc:docMk/>
          <pc:sldMk cId="364172602" sldId="258"/>
        </pc:sldMkLst>
      </pc:sldChg>
      <pc:sldChg chg="modSp mod">
        <pc:chgData name="McFarland, Annette" userId="e93d1f50-85ab-41a8-a34a-185a53159573" providerId="ADAL" clId="{220668F6-7F8A-4E57-B4F7-F6F822051AF3}" dt="2022-02-04T21:00:11.057" v="200" actId="20577"/>
        <pc:sldMkLst>
          <pc:docMk/>
          <pc:sldMk cId="4030038150" sldId="267"/>
        </pc:sldMkLst>
        <pc:spChg chg="mod">
          <ac:chgData name="McFarland, Annette" userId="e93d1f50-85ab-41a8-a34a-185a53159573" providerId="ADAL" clId="{220668F6-7F8A-4E57-B4F7-F6F822051AF3}" dt="2022-02-04T21:00:11.057" v="200" actId="20577"/>
          <ac:spMkLst>
            <pc:docMk/>
            <pc:sldMk cId="4030038150" sldId="267"/>
            <ac:spMk id="3" creationId="{00000000-0000-0000-0000-000000000000}"/>
          </ac:spMkLst>
        </pc:spChg>
      </pc:sldChg>
      <pc:sldChg chg="del">
        <pc:chgData name="McFarland, Annette" userId="e93d1f50-85ab-41a8-a34a-185a53159573" providerId="ADAL" clId="{220668F6-7F8A-4E57-B4F7-F6F822051AF3}" dt="2022-02-04T21:09:30.190" v="219" actId="2696"/>
        <pc:sldMkLst>
          <pc:docMk/>
          <pc:sldMk cId="1253443104" sldId="270"/>
        </pc:sldMkLst>
      </pc:sldChg>
      <pc:sldChg chg="modSp mod">
        <pc:chgData name="McFarland, Annette" userId="e93d1f50-85ab-41a8-a34a-185a53159573" providerId="ADAL" clId="{220668F6-7F8A-4E57-B4F7-F6F822051AF3}" dt="2022-02-04T21:01:04.903" v="218" actId="6549"/>
        <pc:sldMkLst>
          <pc:docMk/>
          <pc:sldMk cId="3961575079" sldId="273"/>
        </pc:sldMkLst>
        <pc:spChg chg="mod">
          <ac:chgData name="McFarland, Annette" userId="e93d1f50-85ab-41a8-a34a-185a53159573" providerId="ADAL" clId="{220668F6-7F8A-4E57-B4F7-F6F822051AF3}" dt="2022-02-04T21:01:04.903" v="218" actId="6549"/>
          <ac:spMkLst>
            <pc:docMk/>
            <pc:sldMk cId="3961575079" sldId="273"/>
            <ac:spMk id="3" creationId="{00000000-0000-0000-0000-000000000000}"/>
          </ac:spMkLst>
        </pc:spChg>
      </pc:sldChg>
      <pc:sldChg chg="add del">
        <pc:chgData name="McFarland, Annette" userId="e93d1f50-85ab-41a8-a34a-185a53159573" providerId="ADAL" clId="{220668F6-7F8A-4E57-B4F7-F6F822051AF3}" dt="2022-02-04T20:43:02.629" v="15" actId="47"/>
        <pc:sldMkLst>
          <pc:docMk/>
          <pc:sldMk cId="2547487980" sldId="274"/>
        </pc:sldMkLst>
      </pc:sldChg>
      <pc:sldChg chg="del">
        <pc:chgData name="McFarland, Annette" userId="e93d1f50-85ab-41a8-a34a-185a53159573" providerId="ADAL" clId="{220668F6-7F8A-4E57-B4F7-F6F822051AF3}" dt="2022-02-04T20:46:16.950" v="86" actId="47"/>
        <pc:sldMkLst>
          <pc:docMk/>
          <pc:sldMk cId="4165132679" sldId="275"/>
        </pc:sldMkLst>
      </pc:sldChg>
      <pc:sldChg chg="del">
        <pc:chgData name="McFarland, Annette" userId="e93d1f50-85ab-41a8-a34a-185a53159573" providerId="ADAL" clId="{220668F6-7F8A-4E57-B4F7-F6F822051AF3}" dt="2022-02-04T20:49:56.693" v="95" actId="47"/>
        <pc:sldMkLst>
          <pc:docMk/>
          <pc:sldMk cId="38254366" sldId="276"/>
        </pc:sldMkLst>
      </pc:sldChg>
      <pc:sldChg chg="del">
        <pc:chgData name="McFarland, Annette" userId="e93d1f50-85ab-41a8-a34a-185a53159573" providerId="ADAL" clId="{220668F6-7F8A-4E57-B4F7-F6F822051AF3}" dt="2022-02-04T20:50:14.611" v="97" actId="47"/>
        <pc:sldMkLst>
          <pc:docMk/>
          <pc:sldMk cId="1190310203" sldId="277"/>
        </pc:sldMkLst>
      </pc:sldChg>
      <pc:sldChg chg="addSp delSp modSp mod">
        <pc:chgData name="McFarland, Annette" userId="e93d1f50-85ab-41a8-a34a-185a53159573" providerId="ADAL" clId="{220668F6-7F8A-4E57-B4F7-F6F822051AF3}" dt="2022-02-04T20:56:29.986" v="103"/>
        <pc:sldMkLst>
          <pc:docMk/>
          <pc:sldMk cId="2715522017" sldId="278"/>
        </pc:sldMkLst>
        <pc:spChg chg="mod">
          <ac:chgData name="McFarland, Annette" userId="e93d1f50-85ab-41a8-a34a-185a53159573" providerId="ADAL" clId="{220668F6-7F8A-4E57-B4F7-F6F822051AF3}" dt="2022-02-04T20:50:32.383" v="99" actId="5793"/>
          <ac:spMkLst>
            <pc:docMk/>
            <pc:sldMk cId="2715522017" sldId="278"/>
            <ac:spMk id="3" creationId="{00000000-0000-0000-0000-000000000000}"/>
          </ac:spMkLst>
        </pc:spChg>
        <pc:spChg chg="add del mod">
          <ac:chgData name="McFarland, Annette" userId="e93d1f50-85ab-41a8-a34a-185a53159573" providerId="ADAL" clId="{220668F6-7F8A-4E57-B4F7-F6F822051AF3}" dt="2022-02-04T20:56:25.742" v="101"/>
          <ac:spMkLst>
            <pc:docMk/>
            <pc:sldMk cId="2715522017" sldId="278"/>
            <ac:spMk id="4" creationId="{BE6A7BAF-3518-44B7-A26A-2993528A2D7E}"/>
          </ac:spMkLst>
        </pc:spChg>
        <pc:spChg chg="add del mod">
          <ac:chgData name="McFarland, Annette" userId="e93d1f50-85ab-41a8-a34a-185a53159573" providerId="ADAL" clId="{220668F6-7F8A-4E57-B4F7-F6F822051AF3}" dt="2022-02-04T20:56:29.986" v="103"/>
          <ac:spMkLst>
            <pc:docMk/>
            <pc:sldMk cId="2715522017" sldId="278"/>
            <ac:spMk id="5" creationId="{E43D6217-AACE-420D-9AD4-94BB3770422B}"/>
          </ac:spMkLst>
        </pc:spChg>
      </pc:sldChg>
      <pc:sldChg chg="addSp delSp modSp">
        <pc:chgData name="McFarland, Annette" userId="e93d1f50-85ab-41a8-a34a-185a53159573" providerId="ADAL" clId="{220668F6-7F8A-4E57-B4F7-F6F822051AF3}" dt="2022-02-04T20:56:34.313" v="105"/>
        <pc:sldMkLst>
          <pc:docMk/>
          <pc:sldMk cId="420325670" sldId="279"/>
        </pc:sldMkLst>
        <pc:spChg chg="add del mod">
          <ac:chgData name="McFarland, Annette" userId="e93d1f50-85ab-41a8-a34a-185a53159573" providerId="ADAL" clId="{220668F6-7F8A-4E57-B4F7-F6F822051AF3}" dt="2022-02-04T20:56:34.313" v="105"/>
          <ac:spMkLst>
            <pc:docMk/>
            <pc:sldMk cId="420325670" sldId="279"/>
            <ac:spMk id="4" creationId="{07B4769F-2652-4F12-831D-EEC81DB92C59}"/>
          </ac:spMkLst>
        </pc:spChg>
      </pc:sldChg>
      <pc:sldChg chg="modSp mod">
        <pc:chgData name="McFarland, Annette" userId="e93d1f50-85ab-41a8-a34a-185a53159573" providerId="ADAL" clId="{220668F6-7F8A-4E57-B4F7-F6F822051AF3}" dt="2022-02-04T20:57:52.173" v="110" actId="20577"/>
        <pc:sldMkLst>
          <pc:docMk/>
          <pc:sldMk cId="3355494115" sldId="280"/>
        </pc:sldMkLst>
        <pc:spChg chg="mod">
          <ac:chgData name="McFarland, Annette" userId="e93d1f50-85ab-41a8-a34a-185a53159573" providerId="ADAL" clId="{220668F6-7F8A-4E57-B4F7-F6F822051AF3}" dt="2022-02-04T20:57:52.173" v="110" actId="20577"/>
          <ac:spMkLst>
            <pc:docMk/>
            <pc:sldMk cId="3355494115" sldId="280"/>
            <ac:spMk id="3" creationId="{00000000-0000-0000-0000-000000000000}"/>
          </ac:spMkLst>
        </pc:spChg>
      </pc:sldChg>
      <pc:sldChg chg="modSp mod">
        <pc:chgData name="McFarland, Annette" userId="e93d1f50-85ab-41a8-a34a-185a53159573" providerId="ADAL" clId="{220668F6-7F8A-4E57-B4F7-F6F822051AF3}" dt="2022-02-04T21:10:31.069" v="248" actId="20577"/>
        <pc:sldMkLst>
          <pc:docMk/>
          <pc:sldMk cId="1943660410" sldId="282"/>
        </pc:sldMkLst>
        <pc:graphicFrameChg chg="modGraphic">
          <ac:chgData name="McFarland, Annette" userId="e93d1f50-85ab-41a8-a34a-185a53159573" providerId="ADAL" clId="{220668F6-7F8A-4E57-B4F7-F6F822051AF3}" dt="2022-02-04T21:10:31.069" v="248" actId="20577"/>
          <ac:graphicFrameMkLst>
            <pc:docMk/>
            <pc:sldMk cId="1943660410" sldId="282"/>
            <ac:graphicFrameMk id="4" creationId="{00000000-0000-0000-0000-000000000000}"/>
          </ac:graphicFrameMkLst>
        </pc:graphicFrameChg>
      </pc:sldChg>
      <pc:sldChg chg="delSp mod">
        <pc:chgData name="McFarland, Annette" userId="e93d1f50-85ab-41a8-a34a-185a53159573" providerId="ADAL" clId="{220668F6-7F8A-4E57-B4F7-F6F822051AF3}" dt="2022-02-22T15:46:33.957" v="1394" actId="478"/>
        <pc:sldMkLst>
          <pc:docMk/>
          <pc:sldMk cId="2403429580" sldId="283"/>
        </pc:sldMkLst>
        <pc:picChg chg="del">
          <ac:chgData name="McFarland, Annette" userId="e93d1f50-85ab-41a8-a34a-185a53159573" providerId="ADAL" clId="{220668F6-7F8A-4E57-B4F7-F6F822051AF3}" dt="2022-02-22T15:46:33.220" v="1393" actId="478"/>
          <ac:picMkLst>
            <pc:docMk/>
            <pc:sldMk cId="2403429580" sldId="283"/>
            <ac:picMk id="6" creationId="{00000000-0000-0000-0000-000000000000}"/>
          </ac:picMkLst>
        </pc:picChg>
        <pc:picChg chg="del">
          <ac:chgData name="McFarland, Annette" userId="e93d1f50-85ab-41a8-a34a-185a53159573" providerId="ADAL" clId="{220668F6-7F8A-4E57-B4F7-F6F822051AF3}" dt="2022-02-22T15:46:33.957" v="1394" actId="478"/>
          <ac:picMkLst>
            <pc:docMk/>
            <pc:sldMk cId="2403429580" sldId="283"/>
            <ac:picMk id="8" creationId="{00000000-0000-0000-0000-000000000000}"/>
          </ac:picMkLst>
        </pc:picChg>
      </pc:sldChg>
      <pc:sldChg chg="modSp add del mod setBg">
        <pc:chgData name="McFarland, Annette" userId="e93d1f50-85ab-41a8-a34a-185a53159573" providerId="ADAL" clId="{220668F6-7F8A-4E57-B4F7-F6F822051AF3}" dt="2022-02-15T19:40:35.901" v="1392" actId="20577"/>
        <pc:sldMkLst>
          <pc:docMk/>
          <pc:sldMk cId="1608409247" sldId="347"/>
        </pc:sldMkLst>
        <pc:spChg chg="mod">
          <ac:chgData name="McFarland, Annette" userId="e93d1f50-85ab-41a8-a34a-185a53159573" providerId="ADAL" clId="{220668F6-7F8A-4E57-B4F7-F6F822051AF3}" dt="2022-02-15T19:40:35.901" v="1392" actId="20577"/>
          <ac:spMkLst>
            <pc:docMk/>
            <pc:sldMk cId="1608409247" sldId="347"/>
            <ac:spMk id="4" creationId="{00000000-0000-0000-0000-000000000000}"/>
          </ac:spMkLst>
        </pc:spChg>
      </pc:sldChg>
      <pc:sldChg chg="modSp add del mod">
        <pc:chgData name="McFarland, Annette" userId="e93d1f50-85ab-41a8-a34a-185a53159573" providerId="ADAL" clId="{220668F6-7F8A-4E57-B4F7-F6F822051AF3}" dt="2022-02-15T19:34:45.646" v="1383" actId="255"/>
        <pc:sldMkLst>
          <pc:docMk/>
          <pc:sldMk cId="3426325461" sldId="348"/>
        </pc:sldMkLst>
        <pc:spChg chg="mod">
          <ac:chgData name="McFarland, Annette" userId="e93d1f50-85ab-41a8-a34a-185a53159573" providerId="ADAL" clId="{220668F6-7F8A-4E57-B4F7-F6F822051AF3}" dt="2022-02-15T19:34:45.646" v="1383" actId="255"/>
          <ac:spMkLst>
            <pc:docMk/>
            <pc:sldMk cId="3426325461" sldId="348"/>
            <ac:spMk id="3" creationId="{00000000-0000-0000-0000-000000000000}"/>
          </ac:spMkLst>
        </pc:spChg>
      </pc:sldChg>
      <pc:sldChg chg="modSp add mod">
        <pc:chgData name="McFarland, Annette" userId="e93d1f50-85ab-41a8-a34a-185a53159573" providerId="ADAL" clId="{220668F6-7F8A-4E57-B4F7-F6F822051AF3}" dt="2022-02-15T19:34:56.224" v="1388" actId="20577"/>
        <pc:sldMkLst>
          <pc:docMk/>
          <pc:sldMk cId="3384306302" sldId="349"/>
        </pc:sldMkLst>
        <pc:spChg chg="mod">
          <ac:chgData name="McFarland, Annette" userId="e93d1f50-85ab-41a8-a34a-185a53159573" providerId="ADAL" clId="{220668F6-7F8A-4E57-B4F7-F6F822051AF3}" dt="2022-02-15T19:34:56.224" v="1388" actId="20577"/>
          <ac:spMkLst>
            <pc:docMk/>
            <pc:sldMk cId="3384306302" sldId="349"/>
            <ac:spMk id="3" creationId="{00000000-0000-0000-0000-000000000000}"/>
          </ac:spMkLst>
        </pc:spChg>
      </pc:sldChg>
      <pc:sldChg chg="modSp add mod">
        <pc:chgData name="McFarland, Annette" userId="e93d1f50-85ab-41a8-a34a-185a53159573" providerId="ADAL" clId="{220668F6-7F8A-4E57-B4F7-F6F822051AF3}" dt="2022-02-04T20:49:06.138" v="94" actId="948"/>
        <pc:sldMkLst>
          <pc:docMk/>
          <pc:sldMk cId="1253728604" sldId="350"/>
        </pc:sldMkLst>
        <pc:spChg chg="mod">
          <ac:chgData name="McFarland, Annette" userId="e93d1f50-85ab-41a8-a34a-185a53159573" providerId="ADAL" clId="{220668F6-7F8A-4E57-B4F7-F6F822051AF3}" dt="2022-02-04T20:49:06.138" v="94" actId="948"/>
          <ac:spMkLst>
            <pc:docMk/>
            <pc:sldMk cId="1253728604" sldId="350"/>
            <ac:spMk id="3" creationId="{00000000-0000-0000-0000-000000000000}"/>
          </ac:spMkLst>
        </pc:spChg>
      </pc:sldChg>
      <pc:sldChg chg="add">
        <pc:chgData name="McFarland, Annette" userId="e93d1f50-85ab-41a8-a34a-185a53159573" providerId="ADAL" clId="{220668F6-7F8A-4E57-B4F7-F6F822051AF3}" dt="2022-02-04T20:50:11.774" v="96"/>
        <pc:sldMkLst>
          <pc:docMk/>
          <pc:sldMk cId="1282396738" sldId="352"/>
        </pc:sldMkLst>
      </pc:sldChg>
      <pc:sldChg chg="add">
        <pc:chgData name="McFarland, Annette" userId="e93d1f50-85ab-41a8-a34a-185a53159573" providerId="ADAL" clId="{220668F6-7F8A-4E57-B4F7-F6F822051AF3}" dt="2022-02-04T20:56:43.197" v="106"/>
        <pc:sldMkLst>
          <pc:docMk/>
          <pc:sldMk cId="3506844470" sldId="353"/>
        </pc:sldMkLst>
      </pc:sldChg>
      <pc:sldMasterChg chg="addSp delSp modSp mod">
        <pc:chgData name="McFarland, Annette" userId="e93d1f50-85ab-41a8-a34a-185a53159573" providerId="ADAL" clId="{220668F6-7F8A-4E57-B4F7-F6F822051AF3}" dt="2022-02-15T19:36:14.386" v="1390" actId="20577"/>
        <pc:sldMasterMkLst>
          <pc:docMk/>
          <pc:sldMasterMk cId="3242073853" sldId="2147483660"/>
        </pc:sldMasterMkLst>
        <pc:spChg chg="del">
          <ac:chgData name="McFarland, Annette" userId="e93d1f50-85ab-41a8-a34a-185a53159573" providerId="ADAL" clId="{220668F6-7F8A-4E57-B4F7-F6F822051AF3}" dt="2022-02-04T20:41:32.897" v="2" actId="478"/>
          <ac:spMkLst>
            <pc:docMk/>
            <pc:sldMasterMk cId="3242073853" sldId="2147483660"/>
            <ac:spMk id="7" creationId="{00000000-0000-0000-0000-000000000000}"/>
          </ac:spMkLst>
        </pc:spChg>
        <pc:spChg chg="add mod">
          <ac:chgData name="McFarland, Annette" userId="e93d1f50-85ab-41a8-a34a-185a53159573" providerId="ADAL" clId="{220668F6-7F8A-4E57-B4F7-F6F822051AF3}" dt="2022-02-15T19:36:14.386" v="1390" actId="20577"/>
          <ac:spMkLst>
            <pc:docMk/>
            <pc:sldMasterMk cId="3242073853" sldId="2147483660"/>
            <ac:spMk id="11" creationId="{1AC17C7A-D185-45A0-A1A8-CFC95FCFBBBF}"/>
          </ac:spMkLst>
        </pc:spChg>
        <pc:spChg chg="add mod">
          <ac:chgData name="McFarland, Annette" userId="e93d1f50-85ab-41a8-a34a-185a53159573" providerId="ADAL" clId="{220668F6-7F8A-4E57-B4F7-F6F822051AF3}" dt="2022-02-04T21:24:13.486" v="278" actId="1076"/>
          <ac:spMkLst>
            <pc:docMk/>
            <pc:sldMasterMk cId="3242073853" sldId="2147483660"/>
            <ac:spMk id="12" creationId="{1ED03AAA-79F4-4BDE-AC5F-09342ED15941}"/>
          </ac:spMkLst>
        </pc:spChg>
        <pc:spChg chg="del">
          <ac:chgData name="McFarland, Annette" userId="e93d1f50-85ab-41a8-a34a-185a53159573" providerId="ADAL" clId="{220668F6-7F8A-4E57-B4F7-F6F822051AF3}" dt="2022-02-04T20:41:34.088" v="3" actId="478"/>
          <ac:spMkLst>
            <pc:docMk/>
            <pc:sldMasterMk cId="3242073853" sldId="2147483660"/>
            <ac:spMk id="13" creationId="{00000000-0000-0000-0000-000000000000}"/>
          </ac:spMkLst>
        </pc:spChg>
        <pc:spChg chg="del">
          <ac:chgData name="McFarland, Annette" userId="e93d1f50-85ab-41a8-a34a-185a53159573" providerId="ADAL" clId="{220668F6-7F8A-4E57-B4F7-F6F822051AF3}" dt="2022-02-04T20:41:31.265" v="1" actId="478"/>
          <ac:spMkLst>
            <pc:docMk/>
            <pc:sldMasterMk cId="3242073853" sldId="2147483660"/>
            <ac:spMk id="14" creationId="{00000000-0000-0000-0000-000000000000}"/>
          </ac:spMkLst>
        </pc:spChg>
        <pc:spChg chg="add mod">
          <ac:chgData name="McFarland, Annette" userId="e93d1f50-85ab-41a8-a34a-185a53159573" providerId="ADAL" clId="{220668F6-7F8A-4E57-B4F7-F6F822051AF3}" dt="2022-02-04T21:12:56.041" v="268" actId="1076"/>
          <ac:spMkLst>
            <pc:docMk/>
            <pc:sldMasterMk cId="3242073853" sldId="2147483660"/>
            <ac:spMk id="15" creationId="{29231C15-FA5A-40F7-B193-68131E89AF92}"/>
          </ac:spMkLst>
        </pc:spChg>
        <pc:spChg chg="add mod">
          <ac:chgData name="McFarland, Annette" userId="e93d1f50-85ab-41a8-a34a-185a53159573" providerId="ADAL" clId="{220668F6-7F8A-4E57-B4F7-F6F822051AF3}" dt="2022-02-04T21:24:13.486" v="278" actId="1076"/>
          <ac:spMkLst>
            <pc:docMk/>
            <pc:sldMasterMk cId="3242073853" sldId="2147483660"/>
            <ac:spMk id="16" creationId="{F3AC5205-DEE7-48E9-885A-C6B274CB2FA8}"/>
          </ac:spMkLst>
        </pc:spChg>
        <pc:spChg chg="add mod">
          <ac:chgData name="McFarland, Annette" userId="e93d1f50-85ab-41a8-a34a-185a53159573" providerId="ADAL" clId="{220668F6-7F8A-4E57-B4F7-F6F822051AF3}" dt="2022-02-04T21:12:56.041" v="268" actId="1076"/>
          <ac:spMkLst>
            <pc:docMk/>
            <pc:sldMasterMk cId="3242073853" sldId="2147483660"/>
            <ac:spMk id="17" creationId="{37067FCC-8FCE-461B-B80A-3BB489BC02C8}"/>
          </ac:spMkLst>
        </pc:spChg>
        <pc:picChg chg="del">
          <ac:chgData name="McFarland, Annette" userId="e93d1f50-85ab-41a8-a34a-185a53159573" providerId="ADAL" clId="{220668F6-7F8A-4E57-B4F7-F6F822051AF3}" dt="2022-02-04T20:41:30.064" v="0" actId="478"/>
          <ac:picMkLst>
            <pc:docMk/>
            <pc:sldMasterMk cId="3242073853" sldId="2147483660"/>
            <ac:picMk id="8" creationId="{00000000-0000-0000-0000-000000000000}"/>
          </ac:picMkLst>
        </pc:picChg>
        <pc:picChg chg="add mod modCrop">
          <ac:chgData name="McFarland, Annette" userId="e93d1f50-85ab-41a8-a34a-185a53159573" providerId="ADAL" clId="{220668F6-7F8A-4E57-B4F7-F6F822051AF3}" dt="2022-02-04T21:24:21.606" v="279" actId="732"/>
          <ac:picMkLst>
            <pc:docMk/>
            <pc:sldMasterMk cId="3242073853" sldId="2147483660"/>
            <ac:picMk id="9" creationId="{21A93247-59C8-48FE-83F3-E3DF8D76AE99}"/>
          </ac:picMkLst>
        </pc:picChg>
      </pc:sldMasterChg>
    </pc:docChg>
  </pc:docChgLst>
  <pc:docChgLst>
    <pc:chgData name="Balian, Sarah" userId="b3b060d9-4d34-479b-ad68-688eaebf93c5" providerId="ADAL" clId="{469FD7E2-5235-458D-A22B-623C0F2CC0DC}"/>
    <pc:docChg chg="undo custSel modSld">
      <pc:chgData name="Balian, Sarah" userId="b3b060d9-4d34-479b-ad68-688eaebf93c5" providerId="ADAL" clId="{469FD7E2-5235-458D-A22B-623C0F2CC0DC}" dt="2022-03-04T21:22:28.357" v="138"/>
      <pc:docMkLst>
        <pc:docMk/>
      </pc:docMkLst>
      <pc:sldChg chg="addCm">
        <pc:chgData name="Balian, Sarah" userId="b3b060d9-4d34-479b-ad68-688eaebf93c5" providerId="ADAL" clId="{469FD7E2-5235-458D-A22B-623C0F2CC0DC}" dt="2022-03-03T14:21:37.133" v="125" actId="1589"/>
        <pc:sldMkLst>
          <pc:docMk/>
          <pc:sldMk cId="2715522017" sldId="278"/>
        </pc:sldMkLst>
      </pc:sldChg>
      <pc:sldChg chg="addCm modCm">
        <pc:chgData name="Balian, Sarah" userId="b3b060d9-4d34-479b-ad68-688eaebf93c5" providerId="ADAL" clId="{469FD7E2-5235-458D-A22B-623C0F2CC0DC}" dt="2022-03-04T21:22:28.357" v="138"/>
        <pc:sldMkLst>
          <pc:docMk/>
          <pc:sldMk cId="2403429580" sldId="283"/>
        </pc:sldMkLst>
      </pc:sldChg>
      <pc:sldChg chg="addCm modCm">
        <pc:chgData name="Balian, Sarah" userId="b3b060d9-4d34-479b-ad68-688eaebf93c5" providerId="ADAL" clId="{469FD7E2-5235-458D-A22B-623C0F2CC0DC}" dt="2022-03-03T14:35:52.152" v="129"/>
        <pc:sldMkLst>
          <pc:docMk/>
          <pc:sldMk cId="4185423310" sldId="284"/>
        </pc:sldMkLst>
      </pc:sldChg>
      <pc:sldChg chg="addCm">
        <pc:chgData name="Balian, Sarah" userId="b3b060d9-4d34-479b-ad68-688eaebf93c5" providerId="ADAL" clId="{469FD7E2-5235-458D-A22B-623C0F2CC0DC}" dt="2022-03-03T13:59:10.616" v="0" actId="1589"/>
        <pc:sldMkLst>
          <pc:docMk/>
          <pc:sldMk cId="1608409247" sldId="347"/>
        </pc:sldMkLst>
      </pc:sldChg>
      <pc:sldChg chg="modSp mod addCm">
        <pc:chgData name="Balian, Sarah" userId="b3b060d9-4d34-479b-ad68-688eaebf93c5" providerId="ADAL" clId="{469FD7E2-5235-458D-A22B-623C0F2CC0DC}" dt="2022-03-04T21:20:47.792" v="135" actId="1589"/>
        <pc:sldMkLst>
          <pc:docMk/>
          <pc:sldMk cId="3426325461" sldId="348"/>
        </pc:sldMkLst>
        <pc:spChg chg="mod">
          <ac:chgData name="Balian, Sarah" userId="b3b060d9-4d34-479b-ad68-688eaebf93c5" providerId="ADAL" clId="{469FD7E2-5235-458D-A22B-623C0F2CC0DC}" dt="2022-03-03T14:02:06.810" v="120" actId="20577"/>
          <ac:spMkLst>
            <pc:docMk/>
            <pc:sldMk cId="3426325461" sldId="348"/>
            <ac:spMk id="3" creationId="{00000000-0000-0000-0000-000000000000}"/>
          </ac:spMkLst>
        </pc:spChg>
      </pc:sldChg>
      <pc:sldChg chg="addCm">
        <pc:chgData name="Balian, Sarah" userId="b3b060d9-4d34-479b-ad68-688eaebf93c5" providerId="ADAL" clId="{469FD7E2-5235-458D-A22B-623C0F2CC0DC}" dt="2022-03-03T14:11:06.855" v="122" actId="1589"/>
        <pc:sldMkLst>
          <pc:docMk/>
          <pc:sldMk cId="3384306302" sldId="349"/>
        </pc:sldMkLst>
      </pc:sldChg>
      <pc:sldChg chg="delCm">
        <pc:chgData name="Balian, Sarah" userId="b3b060d9-4d34-479b-ad68-688eaebf93c5" providerId="ADAL" clId="{469FD7E2-5235-458D-A22B-623C0F2CC0DC}" dt="2022-03-03T14:20:26.708" v="123" actId="1592"/>
        <pc:sldMkLst>
          <pc:docMk/>
          <pc:sldMk cId="1253728604" sldId="350"/>
        </pc:sldMkLst>
      </pc:sldChg>
      <pc:sldChg chg="delCm">
        <pc:chgData name="Balian, Sarah" userId="b3b060d9-4d34-479b-ad68-688eaebf93c5" providerId="ADAL" clId="{469FD7E2-5235-458D-A22B-623C0F2CC0DC}" dt="2022-03-03T14:20:38.525" v="124" actId="1592"/>
        <pc:sldMkLst>
          <pc:docMk/>
          <pc:sldMk cId="1282396738" sldId="352"/>
        </pc:sldMkLst>
      </pc:sldChg>
      <pc:sldChg chg="modSp mod">
        <pc:chgData name="Balian, Sarah" userId="b3b060d9-4d34-479b-ad68-688eaebf93c5" providerId="ADAL" clId="{469FD7E2-5235-458D-A22B-623C0F2CC0DC}" dt="2022-03-03T14:22:09.553" v="126" actId="790"/>
        <pc:sldMkLst>
          <pc:docMk/>
          <pc:sldMk cId="2091016793" sldId="354"/>
        </pc:sldMkLst>
        <pc:spChg chg="mod">
          <ac:chgData name="Balian, Sarah" userId="b3b060d9-4d34-479b-ad68-688eaebf93c5" providerId="ADAL" clId="{469FD7E2-5235-458D-A22B-623C0F2CC0DC}" dt="2022-03-03T14:22:09.553" v="126" actId="790"/>
          <ac:spMkLst>
            <pc:docMk/>
            <pc:sldMk cId="2091016793" sldId="354"/>
            <ac:spMk id="2" creationId="{00000000-0000-0000-0000-000000000000}"/>
          </ac:spMkLst>
        </pc:spChg>
      </pc:sldChg>
    </pc:docChg>
  </pc:docChgLst>
  <pc:docChgLst>
    <pc:chgData name="Behague, Sabina" userId="2f9f8379-56ce-455c-81be-d1dc66b28ae7" providerId="ADAL" clId="{6182EC32-B502-4C89-BA64-92484A7B83D9}"/>
    <pc:docChg chg="undo redo custSel addSld modSld sldOrd">
      <pc:chgData name="Behague, Sabina" userId="2f9f8379-56ce-455c-81be-d1dc66b28ae7" providerId="ADAL" clId="{6182EC32-B502-4C89-BA64-92484A7B83D9}" dt="2022-03-04T22:35:04.011" v="672" actId="14861"/>
      <pc:docMkLst>
        <pc:docMk/>
      </pc:docMkLst>
      <pc:sldChg chg="modSp mod">
        <pc:chgData name="Behague, Sabina" userId="2f9f8379-56ce-455c-81be-d1dc66b28ae7" providerId="ADAL" clId="{6182EC32-B502-4C89-BA64-92484A7B83D9}" dt="2022-02-28T16:09:30.215" v="1" actId="1076"/>
        <pc:sldMkLst>
          <pc:docMk/>
          <pc:sldMk cId="3961575079" sldId="273"/>
        </pc:sldMkLst>
        <pc:spChg chg="mod">
          <ac:chgData name="Behague, Sabina" userId="2f9f8379-56ce-455c-81be-d1dc66b28ae7" providerId="ADAL" clId="{6182EC32-B502-4C89-BA64-92484A7B83D9}" dt="2022-02-28T16:09:30.215" v="1" actId="1076"/>
          <ac:spMkLst>
            <pc:docMk/>
            <pc:sldMk cId="3961575079" sldId="273"/>
            <ac:spMk id="3" creationId="{00000000-0000-0000-0000-000000000000}"/>
          </ac:spMkLst>
        </pc:spChg>
      </pc:sldChg>
      <pc:sldChg chg="modSp mod addCm modCm modNotesTx">
        <pc:chgData name="Behague, Sabina" userId="2f9f8379-56ce-455c-81be-d1dc66b28ae7" providerId="ADAL" clId="{6182EC32-B502-4C89-BA64-92484A7B83D9}" dt="2022-03-04T13:36:36.222" v="656" actId="20577"/>
        <pc:sldMkLst>
          <pc:docMk/>
          <pc:sldMk cId="2715522017" sldId="278"/>
        </pc:sldMkLst>
        <pc:spChg chg="mod">
          <ac:chgData name="Behague, Sabina" userId="2f9f8379-56ce-455c-81be-d1dc66b28ae7" providerId="ADAL" clId="{6182EC32-B502-4C89-BA64-92484A7B83D9}" dt="2022-03-04T13:30:13.715" v="643" actId="207"/>
          <ac:spMkLst>
            <pc:docMk/>
            <pc:sldMk cId="2715522017" sldId="278"/>
            <ac:spMk id="3" creationId="{00000000-0000-0000-0000-000000000000}"/>
          </ac:spMkLst>
        </pc:spChg>
      </pc:sldChg>
      <pc:sldChg chg="modSp mod">
        <pc:chgData name="Behague, Sabina" userId="2f9f8379-56ce-455c-81be-d1dc66b28ae7" providerId="ADAL" clId="{6182EC32-B502-4C89-BA64-92484A7B83D9}" dt="2022-03-04T13:30:24.496" v="644" actId="207"/>
        <pc:sldMkLst>
          <pc:docMk/>
          <pc:sldMk cId="420325670" sldId="279"/>
        </pc:sldMkLst>
        <pc:spChg chg="mod">
          <ac:chgData name="Behague, Sabina" userId="2f9f8379-56ce-455c-81be-d1dc66b28ae7" providerId="ADAL" clId="{6182EC32-B502-4C89-BA64-92484A7B83D9}" dt="2022-03-04T13:30:24.496" v="644" actId="207"/>
          <ac:spMkLst>
            <pc:docMk/>
            <pc:sldMk cId="420325670" sldId="279"/>
            <ac:spMk id="2" creationId="{00000000-0000-0000-0000-000000000000}"/>
          </ac:spMkLst>
        </pc:spChg>
      </pc:sldChg>
      <pc:sldChg chg="modSp mod">
        <pc:chgData name="Behague, Sabina" userId="2f9f8379-56ce-455c-81be-d1dc66b28ae7" providerId="ADAL" clId="{6182EC32-B502-4C89-BA64-92484A7B83D9}" dt="2022-03-04T13:30:39.204" v="645" actId="207"/>
        <pc:sldMkLst>
          <pc:docMk/>
          <pc:sldMk cId="3355494115" sldId="280"/>
        </pc:sldMkLst>
        <pc:spChg chg="mod">
          <ac:chgData name="Behague, Sabina" userId="2f9f8379-56ce-455c-81be-d1dc66b28ae7" providerId="ADAL" clId="{6182EC32-B502-4C89-BA64-92484A7B83D9}" dt="2022-03-04T13:30:39.204" v="645" actId="207"/>
          <ac:spMkLst>
            <pc:docMk/>
            <pc:sldMk cId="3355494115" sldId="280"/>
            <ac:spMk id="2" creationId="{00000000-0000-0000-0000-000000000000}"/>
          </ac:spMkLst>
        </pc:spChg>
      </pc:sldChg>
      <pc:sldChg chg="modSp mod addCm modCm">
        <pc:chgData name="Behague, Sabina" userId="2f9f8379-56ce-455c-81be-d1dc66b28ae7" providerId="ADAL" clId="{6182EC32-B502-4C89-BA64-92484A7B83D9}" dt="2022-03-01T17:31:53.253" v="389"/>
        <pc:sldMkLst>
          <pc:docMk/>
          <pc:sldMk cId="3611538145" sldId="281"/>
        </pc:sldMkLst>
        <pc:spChg chg="mod">
          <ac:chgData name="Behague, Sabina" userId="2f9f8379-56ce-455c-81be-d1dc66b28ae7" providerId="ADAL" clId="{6182EC32-B502-4C89-BA64-92484A7B83D9}" dt="2022-03-01T17:28:12.971" v="387" actId="255"/>
          <ac:spMkLst>
            <pc:docMk/>
            <pc:sldMk cId="3611538145" sldId="281"/>
            <ac:spMk id="3" creationId="{00000000-0000-0000-0000-000000000000}"/>
          </ac:spMkLst>
        </pc:spChg>
      </pc:sldChg>
      <pc:sldChg chg="addSp delSp modSp mod addCm modCm">
        <pc:chgData name="Behague, Sabina" userId="2f9f8379-56ce-455c-81be-d1dc66b28ae7" providerId="ADAL" clId="{6182EC32-B502-4C89-BA64-92484A7B83D9}" dt="2022-03-04T22:35:04.011" v="672" actId="14861"/>
        <pc:sldMkLst>
          <pc:docMk/>
          <pc:sldMk cId="2403429580" sldId="283"/>
        </pc:sldMkLst>
        <pc:picChg chg="del mod">
          <ac:chgData name="Behague, Sabina" userId="2f9f8379-56ce-455c-81be-d1dc66b28ae7" providerId="ADAL" clId="{6182EC32-B502-4C89-BA64-92484A7B83D9}" dt="2022-03-04T22:34:24.227" v="663" actId="478"/>
          <ac:picMkLst>
            <pc:docMk/>
            <pc:sldMk cId="2403429580" sldId="283"/>
            <ac:picMk id="4" creationId="{433EC9EE-38FC-4E40-991C-349D13BB50FD}"/>
          </ac:picMkLst>
        </pc:picChg>
        <pc:picChg chg="add mod">
          <ac:chgData name="Behague, Sabina" userId="2f9f8379-56ce-455c-81be-d1dc66b28ae7" providerId="ADAL" clId="{6182EC32-B502-4C89-BA64-92484A7B83D9}" dt="2022-03-03T20:36:39.757" v="622" actId="14861"/>
          <ac:picMkLst>
            <pc:docMk/>
            <pc:sldMk cId="2403429580" sldId="283"/>
            <ac:picMk id="5" creationId="{86DC1DC5-8753-4906-93BC-E9180012520E}"/>
          </ac:picMkLst>
        </pc:picChg>
        <pc:picChg chg="add mod">
          <ac:chgData name="Behague, Sabina" userId="2f9f8379-56ce-455c-81be-d1dc66b28ae7" providerId="ADAL" clId="{6182EC32-B502-4C89-BA64-92484A7B83D9}" dt="2022-03-04T22:35:04.011" v="672" actId="14861"/>
          <ac:picMkLst>
            <pc:docMk/>
            <pc:sldMk cId="2403429580" sldId="283"/>
            <ac:picMk id="7" creationId="{5370BA50-DBB1-42E3-8D70-A2C9E8E4CF01}"/>
          </ac:picMkLst>
        </pc:picChg>
        <pc:picChg chg="mod">
          <ac:chgData name="Behague, Sabina" userId="2f9f8379-56ce-455c-81be-d1dc66b28ae7" providerId="ADAL" clId="{6182EC32-B502-4C89-BA64-92484A7B83D9}" dt="2022-03-03T20:36:48.031" v="623" actId="14861"/>
          <ac:picMkLst>
            <pc:docMk/>
            <pc:sldMk cId="2403429580" sldId="283"/>
            <ac:picMk id="17" creationId="{BB8C77B9-1C02-43D7-8ED0-EFCC544A95F7}"/>
          </ac:picMkLst>
        </pc:picChg>
        <pc:picChg chg="mod">
          <ac:chgData name="Behague, Sabina" userId="2f9f8379-56ce-455c-81be-d1dc66b28ae7" providerId="ADAL" clId="{6182EC32-B502-4C89-BA64-92484A7B83D9}" dt="2022-03-03T20:36:59.115" v="624" actId="14861"/>
          <ac:picMkLst>
            <pc:docMk/>
            <pc:sldMk cId="2403429580" sldId="283"/>
            <ac:picMk id="18" creationId="{00000000-0000-0000-0000-000000000000}"/>
          </ac:picMkLst>
        </pc:picChg>
      </pc:sldChg>
      <pc:sldChg chg="modSp mod addCm modCm">
        <pc:chgData name="Behague, Sabina" userId="2f9f8379-56ce-455c-81be-d1dc66b28ae7" providerId="ADAL" clId="{6182EC32-B502-4C89-BA64-92484A7B83D9}" dt="2022-03-01T17:25:16.646" v="341"/>
        <pc:sldMkLst>
          <pc:docMk/>
          <pc:sldMk cId="4185423310" sldId="284"/>
        </pc:sldMkLst>
        <pc:spChg chg="mod">
          <ac:chgData name="Behague, Sabina" userId="2f9f8379-56ce-455c-81be-d1dc66b28ae7" providerId="ADAL" clId="{6182EC32-B502-4C89-BA64-92484A7B83D9}" dt="2022-03-01T17:23:22.319" v="339" actId="20577"/>
          <ac:spMkLst>
            <pc:docMk/>
            <pc:sldMk cId="4185423310" sldId="284"/>
            <ac:spMk id="3" creationId="{00000000-0000-0000-0000-000000000000}"/>
          </ac:spMkLst>
        </pc:spChg>
      </pc:sldChg>
      <pc:sldChg chg="addSp delSp modSp mod addCm modCm">
        <pc:chgData name="Behague, Sabina" userId="2f9f8379-56ce-455c-81be-d1dc66b28ae7" providerId="ADAL" clId="{6182EC32-B502-4C89-BA64-92484A7B83D9}" dt="2022-03-01T01:18:08.410" v="73" actId="1076"/>
        <pc:sldMkLst>
          <pc:docMk/>
          <pc:sldMk cId="1608409247" sldId="347"/>
        </pc:sldMkLst>
        <pc:spChg chg="mod">
          <ac:chgData name="Behague, Sabina" userId="2f9f8379-56ce-455c-81be-d1dc66b28ae7" providerId="ADAL" clId="{6182EC32-B502-4C89-BA64-92484A7B83D9}" dt="2022-03-01T01:16:59.172" v="64" actId="14100"/>
          <ac:spMkLst>
            <pc:docMk/>
            <pc:sldMk cId="1608409247" sldId="347"/>
            <ac:spMk id="4" creationId="{00000000-0000-0000-0000-000000000000}"/>
          </ac:spMkLst>
        </pc:spChg>
        <pc:graphicFrameChg chg="add del mod">
          <ac:chgData name="Behague, Sabina" userId="2f9f8379-56ce-455c-81be-d1dc66b28ae7" providerId="ADAL" clId="{6182EC32-B502-4C89-BA64-92484A7B83D9}" dt="2022-03-01T01:11:20.523" v="30" actId="478"/>
          <ac:graphicFrameMkLst>
            <pc:docMk/>
            <pc:sldMk cId="1608409247" sldId="347"/>
            <ac:graphicFrameMk id="2" creationId="{1D694316-51EB-4F93-B6FE-7D57D00CBA74}"/>
          </ac:graphicFrameMkLst>
        </pc:graphicFrameChg>
        <pc:graphicFrameChg chg="add del modGraphic">
          <ac:chgData name="Behague, Sabina" userId="2f9f8379-56ce-455c-81be-d1dc66b28ae7" providerId="ADAL" clId="{6182EC32-B502-4C89-BA64-92484A7B83D9}" dt="2022-03-01T01:11:56.135" v="34" actId="3680"/>
          <ac:graphicFrameMkLst>
            <pc:docMk/>
            <pc:sldMk cId="1608409247" sldId="347"/>
            <ac:graphicFrameMk id="3" creationId="{32FBE392-CB8E-46EC-BAE6-BA6D1A7C4807}"/>
          </ac:graphicFrameMkLst>
        </pc:graphicFrameChg>
        <pc:graphicFrameChg chg="add del mod modGraphic">
          <ac:chgData name="Behague, Sabina" userId="2f9f8379-56ce-455c-81be-d1dc66b28ae7" providerId="ADAL" clId="{6182EC32-B502-4C89-BA64-92484A7B83D9}" dt="2022-03-01T01:14:16.061" v="49" actId="478"/>
          <ac:graphicFrameMkLst>
            <pc:docMk/>
            <pc:sldMk cId="1608409247" sldId="347"/>
            <ac:graphicFrameMk id="5" creationId="{8465ABD7-D11A-4429-BBBB-F0374B323489}"/>
          </ac:graphicFrameMkLst>
        </pc:graphicFrameChg>
        <pc:picChg chg="del">
          <ac:chgData name="Behague, Sabina" userId="2f9f8379-56ce-455c-81be-d1dc66b28ae7" providerId="ADAL" clId="{6182EC32-B502-4C89-BA64-92484A7B83D9}" dt="2022-03-01T01:01:01.819" v="2" actId="478"/>
          <ac:picMkLst>
            <pc:docMk/>
            <pc:sldMk cId="1608409247" sldId="347"/>
            <ac:picMk id="8" creationId="{027DBB5C-33EA-451C-8B76-A699A86CA03C}"/>
          </ac:picMkLst>
        </pc:picChg>
        <pc:picChg chg="add mod">
          <ac:chgData name="Behague, Sabina" userId="2f9f8379-56ce-455c-81be-d1dc66b28ae7" providerId="ADAL" clId="{6182EC32-B502-4C89-BA64-92484A7B83D9}" dt="2022-03-01T01:17:11.572" v="65" actId="1076"/>
          <ac:picMkLst>
            <pc:docMk/>
            <pc:sldMk cId="1608409247" sldId="347"/>
            <ac:picMk id="9" creationId="{A748E72D-87C4-4064-9683-950ECE22C287}"/>
          </ac:picMkLst>
        </pc:picChg>
        <pc:picChg chg="del">
          <ac:chgData name="Behague, Sabina" userId="2f9f8379-56ce-455c-81be-d1dc66b28ae7" providerId="ADAL" clId="{6182EC32-B502-4C89-BA64-92484A7B83D9}" dt="2022-03-01T01:10:19.242" v="15" actId="478"/>
          <ac:picMkLst>
            <pc:docMk/>
            <pc:sldMk cId="1608409247" sldId="347"/>
            <ac:picMk id="11" creationId="{4C72B07F-F73F-47BE-86C1-261B7795D7AC}"/>
          </ac:picMkLst>
        </pc:picChg>
        <pc:picChg chg="del">
          <ac:chgData name="Behague, Sabina" userId="2f9f8379-56ce-455c-81be-d1dc66b28ae7" providerId="ADAL" clId="{6182EC32-B502-4C89-BA64-92484A7B83D9}" dt="2022-03-01T01:10:23.053" v="19" actId="478"/>
          <ac:picMkLst>
            <pc:docMk/>
            <pc:sldMk cId="1608409247" sldId="347"/>
            <ac:picMk id="13" creationId="{7E7A4429-DBC8-4DE1-93F7-7DADA6AFECDB}"/>
          </ac:picMkLst>
        </pc:picChg>
        <pc:picChg chg="del">
          <ac:chgData name="Behague, Sabina" userId="2f9f8379-56ce-455c-81be-d1dc66b28ae7" providerId="ADAL" clId="{6182EC32-B502-4C89-BA64-92484A7B83D9}" dt="2022-03-01T01:10:21.183" v="17" actId="478"/>
          <ac:picMkLst>
            <pc:docMk/>
            <pc:sldMk cId="1608409247" sldId="347"/>
            <ac:picMk id="15" creationId="{D6A78680-F618-4E0F-AAA1-D724B6D61723}"/>
          </ac:picMkLst>
        </pc:picChg>
        <pc:picChg chg="del">
          <ac:chgData name="Behague, Sabina" userId="2f9f8379-56ce-455c-81be-d1dc66b28ae7" providerId="ADAL" clId="{6182EC32-B502-4C89-BA64-92484A7B83D9}" dt="2022-03-01T01:10:22.004" v="18" actId="478"/>
          <ac:picMkLst>
            <pc:docMk/>
            <pc:sldMk cId="1608409247" sldId="347"/>
            <ac:picMk id="19" creationId="{C59BC9A9-39CE-498A-AB10-CD5F454C9C19}"/>
          </ac:picMkLst>
        </pc:picChg>
        <pc:picChg chg="add mod">
          <ac:chgData name="Behague, Sabina" userId="2f9f8379-56ce-455c-81be-d1dc66b28ae7" providerId="ADAL" clId="{6182EC32-B502-4C89-BA64-92484A7B83D9}" dt="2022-03-01T01:17:46.909" v="70" actId="1076"/>
          <ac:picMkLst>
            <pc:docMk/>
            <pc:sldMk cId="1608409247" sldId="347"/>
            <ac:picMk id="20" creationId="{D3E99CB1-874A-49E1-8240-96364F8CDA5B}"/>
          </ac:picMkLst>
        </pc:picChg>
        <pc:picChg chg="del">
          <ac:chgData name="Behague, Sabina" userId="2f9f8379-56ce-455c-81be-d1dc66b28ae7" providerId="ADAL" clId="{6182EC32-B502-4C89-BA64-92484A7B83D9}" dt="2022-03-01T01:10:20.232" v="16" actId="478"/>
          <ac:picMkLst>
            <pc:docMk/>
            <pc:sldMk cId="1608409247" sldId="347"/>
            <ac:picMk id="23" creationId="{C99CDDD1-AD92-41CA-BEF6-1003B4E86242}"/>
          </ac:picMkLst>
        </pc:picChg>
        <pc:picChg chg="add mod">
          <ac:chgData name="Behague, Sabina" userId="2f9f8379-56ce-455c-81be-d1dc66b28ae7" providerId="ADAL" clId="{6182EC32-B502-4C89-BA64-92484A7B83D9}" dt="2022-03-01T01:18:05.503" v="72" actId="1076"/>
          <ac:picMkLst>
            <pc:docMk/>
            <pc:sldMk cId="1608409247" sldId="347"/>
            <ac:picMk id="1025" creationId="{F4165359-EE5B-42CA-834F-96A66EEC02D5}"/>
          </ac:picMkLst>
        </pc:picChg>
        <pc:picChg chg="add del mod">
          <ac:chgData name="Behague, Sabina" userId="2f9f8379-56ce-455c-81be-d1dc66b28ae7" providerId="ADAL" clId="{6182EC32-B502-4C89-BA64-92484A7B83D9}" dt="2022-03-01T01:14:08.833" v="48" actId="478"/>
          <ac:picMkLst>
            <pc:docMk/>
            <pc:sldMk cId="1608409247" sldId="347"/>
            <ac:picMk id="1026" creationId="{7CB2A99A-C3D8-493C-8E9D-1F6729591401}"/>
          </ac:picMkLst>
        </pc:picChg>
        <pc:picChg chg="add mod">
          <ac:chgData name="Behague, Sabina" userId="2f9f8379-56ce-455c-81be-d1dc66b28ae7" providerId="ADAL" clId="{6182EC32-B502-4C89-BA64-92484A7B83D9}" dt="2022-03-01T01:18:08.410" v="73" actId="1076"/>
          <ac:picMkLst>
            <pc:docMk/>
            <pc:sldMk cId="1608409247" sldId="347"/>
            <ac:picMk id="1027" creationId="{45515D88-D3D6-4D24-8A12-2B3B1E6F5470}"/>
          </ac:picMkLst>
        </pc:picChg>
        <pc:picChg chg="add mod">
          <ac:chgData name="Behague, Sabina" userId="2f9f8379-56ce-455c-81be-d1dc66b28ae7" providerId="ADAL" clId="{6182EC32-B502-4C89-BA64-92484A7B83D9}" dt="2022-03-01T01:17:40.993" v="69" actId="1076"/>
          <ac:picMkLst>
            <pc:docMk/>
            <pc:sldMk cId="1608409247" sldId="347"/>
            <ac:picMk id="1028" creationId="{1F4F30F8-98D8-4925-9CC3-B88C9C155C89}"/>
          </ac:picMkLst>
        </pc:picChg>
        <pc:picChg chg="add mod">
          <ac:chgData name="Behague, Sabina" userId="2f9f8379-56ce-455c-81be-d1dc66b28ae7" providerId="ADAL" clId="{6182EC32-B502-4C89-BA64-92484A7B83D9}" dt="2022-03-01T01:17:32.810" v="68" actId="1076"/>
          <ac:picMkLst>
            <pc:docMk/>
            <pc:sldMk cId="1608409247" sldId="347"/>
            <ac:picMk id="1029" creationId="{F070C371-9BA0-468D-8818-B0E4811ABA0C}"/>
          </ac:picMkLst>
        </pc:picChg>
        <pc:picChg chg="add mod">
          <ac:chgData name="Behague, Sabina" userId="2f9f8379-56ce-455c-81be-d1dc66b28ae7" providerId="ADAL" clId="{6182EC32-B502-4C89-BA64-92484A7B83D9}" dt="2022-03-01T01:17:25.850" v="67" actId="1076"/>
          <ac:picMkLst>
            <pc:docMk/>
            <pc:sldMk cId="1608409247" sldId="347"/>
            <ac:picMk id="1030" creationId="{451F8DB5-A4AC-4170-8BDD-3A64FBA11A77}"/>
          </ac:picMkLst>
        </pc:picChg>
        <pc:picChg chg="add mod">
          <ac:chgData name="Behague, Sabina" userId="2f9f8379-56ce-455c-81be-d1dc66b28ae7" providerId="ADAL" clId="{6182EC32-B502-4C89-BA64-92484A7B83D9}" dt="2022-03-01T01:17:21.577" v="66" actId="1076"/>
          <ac:picMkLst>
            <pc:docMk/>
            <pc:sldMk cId="1608409247" sldId="347"/>
            <ac:picMk id="1031" creationId="{81AB5F09-FF03-4B34-A7EF-FFFE1347D74B}"/>
          </ac:picMkLst>
        </pc:picChg>
      </pc:sldChg>
      <pc:sldChg chg="modSp mod addCm modCm modNotesTx">
        <pc:chgData name="Behague, Sabina" userId="2f9f8379-56ce-455c-81be-d1dc66b28ae7" providerId="ADAL" clId="{6182EC32-B502-4C89-BA64-92484A7B83D9}" dt="2022-03-03T20:24:45.007" v="610"/>
        <pc:sldMkLst>
          <pc:docMk/>
          <pc:sldMk cId="3426325461" sldId="348"/>
        </pc:sldMkLst>
        <pc:spChg chg="mod">
          <ac:chgData name="Behague, Sabina" userId="2f9f8379-56ce-455c-81be-d1dc66b28ae7" providerId="ADAL" clId="{6182EC32-B502-4C89-BA64-92484A7B83D9}" dt="2022-03-03T20:23:52.424" v="609" actId="255"/>
          <ac:spMkLst>
            <pc:docMk/>
            <pc:sldMk cId="3426325461" sldId="348"/>
            <ac:spMk id="3" creationId="{00000000-0000-0000-0000-000000000000}"/>
          </ac:spMkLst>
        </pc:spChg>
      </pc:sldChg>
      <pc:sldChg chg="addCm modCm">
        <pc:chgData name="Behague, Sabina" userId="2f9f8379-56ce-455c-81be-d1dc66b28ae7" providerId="ADAL" clId="{6182EC32-B502-4C89-BA64-92484A7B83D9}" dt="2022-03-01T01:36:05.446" v="102"/>
        <pc:sldMkLst>
          <pc:docMk/>
          <pc:sldMk cId="3384306302" sldId="349"/>
        </pc:sldMkLst>
      </pc:sldChg>
      <pc:sldChg chg="addCm modCm">
        <pc:chgData name="Behague, Sabina" userId="2f9f8379-56ce-455c-81be-d1dc66b28ae7" providerId="ADAL" clId="{6182EC32-B502-4C89-BA64-92484A7B83D9}" dt="2022-03-01T01:37:59.814" v="104"/>
        <pc:sldMkLst>
          <pc:docMk/>
          <pc:sldMk cId="1253728604" sldId="350"/>
        </pc:sldMkLst>
      </pc:sldChg>
      <pc:sldChg chg="addSp modSp mod addCm modCm">
        <pc:chgData name="Behague, Sabina" userId="2f9f8379-56ce-455c-81be-d1dc66b28ae7" providerId="ADAL" clId="{6182EC32-B502-4C89-BA64-92484A7B83D9}" dt="2022-03-01T01:42:50.856" v="196"/>
        <pc:sldMkLst>
          <pc:docMk/>
          <pc:sldMk cId="1282396738" sldId="352"/>
        </pc:sldMkLst>
        <pc:spChg chg="add mod">
          <ac:chgData name="Behague, Sabina" userId="2f9f8379-56ce-455c-81be-d1dc66b28ae7" providerId="ADAL" clId="{6182EC32-B502-4C89-BA64-92484A7B83D9}" dt="2022-03-01T01:38:59.498" v="109" actId="1076"/>
          <ac:spMkLst>
            <pc:docMk/>
            <pc:sldMk cId="1282396738" sldId="352"/>
            <ac:spMk id="17" creationId="{404FC232-C4CF-4CE1-8587-5AD753E040A3}"/>
          </ac:spMkLst>
        </pc:spChg>
        <pc:spChg chg="add mod">
          <ac:chgData name="Behague, Sabina" userId="2f9f8379-56ce-455c-81be-d1dc66b28ae7" providerId="ADAL" clId="{6182EC32-B502-4C89-BA64-92484A7B83D9}" dt="2022-03-01T01:39:37.037" v="129" actId="20577"/>
          <ac:spMkLst>
            <pc:docMk/>
            <pc:sldMk cId="1282396738" sldId="352"/>
            <ac:spMk id="18" creationId="{C6168DCB-BBFD-4D8B-BD51-ED578166D75D}"/>
          </ac:spMkLst>
        </pc:spChg>
        <pc:spChg chg="add mod">
          <ac:chgData name="Behague, Sabina" userId="2f9f8379-56ce-455c-81be-d1dc66b28ae7" providerId="ADAL" clId="{6182EC32-B502-4C89-BA64-92484A7B83D9}" dt="2022-03-01T01:40:14.907" v="139" actId="1076"/>
          <ac:spMkLst>
            <pc:docMk/>
            <pc:sldMk cId="1282396738" sldId="352"/>
            <ac:spMk id="19" creationId="{6D1F6331-8CA6-4A11-83D2-7F18302AAA18}"/>
          </ac:spMkLst>
        </pc:spChg>
        <pc:spChg chg="add mod">
          <ac:chgData name="Behague, Sabina" userId="2f9f8379-56ce-455c-81be-d1dc66b28ae7" providerId="ADAL" clId="{6182EC32-B502-4C89-BA64-92484A7B83D9}" dt="2022-03-01T01:40:31.488" v="145" actId="20577"/>
          <ac:spMkLst>
            <pc:docMk/>
            <pc:sldMk cId="1282396738" sldId="352"/>
            <ac:spMk id="20" creationId="{23527C67-5E4C-43AD-9C54-3ECB75610126}"/>
          </ac:spMkLst>
        </pc:spChg>
        <pc:spChg chg="add mod">
          <ac:chgData name="Behague, Sabina" userId="2f9f8379-56ce-455c-81be-d1dc66b28ae7" providerId="ADAL" clId="{6182EC32-B502-4C89-BA64-92484A7B83D9}" dt="2022-03-01T01:41:00.181" v="157" actId="1076"/>
          <ac:spMkLst>
            <pc:docMk/>
            <pc:sldMk cId="1282396738" sldId="352"/>
            <ac:spMk id="22" creationId="{369517FD-008D-480F-802B-A07FEA8FF3B8}"/>
          </ac:spMkLst>
        </pc:spChg>
        <pc:spChg chg="add mod">
          <ac:chgData name="Behague, Sabina" userId="2f9f8379-56ce-455c-81be-d1dc66b28ae7" providerId="ADAL" clId="{6182EC32-B502-4C89-BA64-92484A7B83D9}" dt="2022-03-01T01:41:23.122" v="168" actId="1076"/>
          <ac:spMkLst>
            <pc:docMk/>
            <pc:sldMk cId="1282396738" sldId="352"/>
            <ac:spMk id="24" creationId="{F081E78D-09BA-45F1-8FAB-68C3BECEBEAA}"/>
          </ac:spMkLst>
        </pc:spChg>
        <pc:spChg chg="add mod">
          <ac:chgData name="Behague, Sabina" userId="2f9f8379-56ce-455c-81be-d1dc66b28ae7" providerId="ADAL" clId="{6182EC32-B502-4C89-BA64-92484A7B83D9}" dt="2022-03-01T01:42:05.492" v="184" actId="1076"/>
          <ac:spMkLst>
            <pc:docMk/>
            <pc:sldMk cId="1282396738" sldId="352"/>
            <ac:spMk id="26" creationId="{C95028DF-9B23-49F3-ACCE-5A8A4443BF61}"/>
          </ac:spMkLst>
        </pc:spChg>
        <pc:spChg chg="add mod">
          <ac:chgData name="Behague, Sabina" userId="2f9f8379-56ce-455c-81be-d1dc66b28ae7" providerId="ADAL" clId="{6182EC32-B502-4C89-BA64-92484A7B83D9}" dt="2022-03-01T01:42:20.949" v="194" actId="1076"/>
          <ac:spMkLst>
            <pc:docMk/>
            <pc:sldMk cId="1282396738" sldId="352"/>
            <ac:spMk id="28" creationId="{0E84094B-C2D4-462C-AE87-0C9E5B88F129}"/>
          </ac:spMkLst>
        </pc:spChg>
        <pc:cxnChg chg="add mod">
          <ac:chgData name="Behague, Sabina" userId="2f9f8379-56ce-455c-81be-d1dc66b28ae7" providerId="ADAL" clId="{6182EC32-B502-4C89-BA64-92484A7B83D9}" dt="2022-03-01T01:38:41.671" v="106" actId="1076"/>
          <ac:cxnSpMkLst>
            <pc:docMk/>
            <pc:sldMk cId="1282396738" sldId="352"/>
            <ac:cxnSpMk id="16" creationId="{B291B36F-1027-4596-BD7E-E862102A4C2E}"/>
          </ac:cxnSpMkLst>
        </pc:cxnChg>
      </pc:sldChg>
      <pc:sldChg chg="modSp mod ord">
        <pc:chgData name="Behague, Sabina" userId="2f9f8379-56ce-455c-81be-d1dc66b28ae7" providerId="ADAL" clId="{6182EC32-B502-4C89-BA64-92484A7B83D9}" dt="2022-03-04T13:31:27.099" v="649" actId="207"/>
        <pc:sldMkLst>
          <pc:docMk/>
          <pc:sldMk cId="3506844470" sldId="353"/>
        </pc:sldMkLst>
        <pc:spChg chg="mod">
          <ac:chgData name="Behague, Sabina" userId="2f9f8379-56ce-455c-81be-d1dc66b28ae7" providerId="ADAL" clId="{6182EC32-B502-4C89-BA64-92484A7B83D9}" dt="2022-03-04T13:30:47.695" v="646" actId="207"/>
          <ac:spMkLst>
            <pc:docMk/>
            <pc:sldMk cId="3506844470" sldId="353"/>
            <ac:spMk id="2" creationId="{00000000-0000-0000-0000-000000000000}"/>
          </ac:spMkLst>
        </pc:spChg>
        <pc:spChg chg="mod">
          <ac:chgData name="Behague, Sabina" userId="2f9f8379-56ce-455c-81be-d1dc66b28ae7" providerId="ADAL" clId="{6182EC32-B502-4C89-BA64-92484A7B83D9}" dt="2022-03-01T15:18:37.155" v="302" actId="20577"/>
          <ac:spMkLst>
            <pc:docMk/>
            <pc:sldMk cId="3506844470" sldId="353"/>
            <ac:spMk id="3" creationId="{00000000-0000-0000-0000-000000000000}"/>
          </ac:spMkLst>
        </pc:spChg>
        <pc:spChg chg="mod">
          <ac:chgData name="Behague, Sabina" userId="2f9f8379-56ce-455c-81be-d1dc66b28ae7" providerId="ADAL" clId="{6182EC32-B502-4C89-BA64-92484A7B83D9}" dt="2022-03-04T13:31:27.099" v="649" actId="207"/>
          <ac:spMkLst>
            <pc:docMk/>
            <pc:sldMk cId="3506844470" sldId="353"/>
            <ac:spMk id="4" creationId="{C83A4015-0FA9-4C9E-B3BE-ECD2F5527EBD}"/>
          </ac:spMkLst>
        </pc:spChg>
      </pc:sldChg>
      <pc:sldChg chg="modSp add mod">
        <pc:chgData name="Behague, Sabina" userId="2f9f8379-56ce-455c-81be-d1dc66b28ae7" providerId="ADAL" clId="{6182EC32-B502-4C89-BA64-92484A7B83D9}" dt="2022-03-01T17:20:32.461" v="319" actId="20577"/>
        <pc:sldMkLst>
          <pc:docMk/>
          <pc:sldMk cId="2091016793" sldId="354"/>
        </pc:sldMkLst>
        <pc:spChg chg="mod">
          <ac:chgData name="Behague, Sabina" userId="2f9f8379-56ce-455c-81be-d1dc66b28ae7" providerId="ADAL" clId="{6182EC32-B502-4C89-BA64-92484A7B83D9}" dt="2022-03-01T15:12:58.415" v="255" actId="20577"/>
          <ac:spMkLst>
            <pc:docMk/>
            <pc:sldMk cId="2091016793" sldId="354"/>
            <ac:spMk id="2" creationId="{00000000-0000-0000-0000-000000000000}"/>
          </ac:spMkLst>
        </pc:spChg>
        <pc:spChg chg="mod">
          <ac:chgData name="Behague, Sabina" userId="2f9f8379-56ce-455c-81be-d1dc66b28ae7" providerId="ADAL" clId="{6182EC32-B502-4C89-BA64-92484A7B83D9}" dt="2022-03-01T17:20:32.461" v="319" actId="20577"/>
          <ac:spMkLst>
            <pc:docMk/>
            <pc:sldMk cId="2091016793" sldId="354"/>
            <ac:spMk id="3" creationId="{00000000-0000-0000-0000-000000000000}"/>
          </ac:spMkLst>
        </pc:spChg>
      </pc:sldChg>
    </pc:docChg>
  </pc:docChgLst>
  <pc:docChgLst>
    <pc:chgData name="Behague, Sabina" userId="S::57291@icf.com::2f9f8379-56ce-455c-81be-d1dc66b28ae7" providerId="AD" clId="Web-{8677B379-CAAE-F2FE-5D84-F47FF6563F37}"/>
    <pc:docChg chg="">
      <pc:chgData name="Behague, Sabina" userId="S::57291@icf.com::2f9f8379-56ce-455c-81be-d1dc66b28ae7" providerId="AD" clId="Web-{8677B379-CAAE-F2FE-5D84-F47FF6563F37}" dt="2022-03-05T00:19:21.959" v="0"/>
      <pc:docMkLst>
        <pc:docMk/>
      </pc:docMkLst>
      <pc:sldChg chg="delCm">
        <pc:chgData name="Behague, Sabina" userId="S::57291@icf.com::2f9f8379-56ce-455c-81be-d1dc66b28ae7" providerId="AD" clId="Web-{8677B379-CAAE-F2FE-5D84-F47FF6563F37}" dt="2022-03-05T00:19:21.959" v="0"/>
        <pc:sldMkLst>
          <pc:docMk/>
          <pc:sldMk cId="3426325461" sldId="348"/>
        </pc:sldMkLst>
      </pc:sldChg>
    </pc:docChg>
  </pc:docChgLst>
  <pc:docChgLst>
    <pc:chgData name="Behague, Sabina" userId="S::57291@icf.com::2f9f8379-56ce-455c-81be-d1dc66b28ae7" providerId="AD" clId="Web-{F297BE51-A06D-9D09-DF3A-ED8D6E5D0B47}"/>
    <pc:docChg chg="modSld">
      <pc:chgData name="Behague, Sabina" userId="S::57291@icf.com::2f9f8379-56ce-455c-81be-d1dc66b28ae7" providerId="AD" clId="Web-{F297BE51-A06D-9D09-DF3A-ED8D6E5D0B47}" dt="2022-03-04T22:02:15.956" v="4" actId="1076"/>
      <pc:docMkLst>
        <pc:docMk/>
      </pc:docMkLst>
      <pc:sldChg chg="addSp modSp delCm">
        <pc:chgData name="Behague, Sabina" userId="S::57291@icf.com::2f9f8379-56ce-455c-81be-d1dc66b28ae7" providerId="AD" clId="Web-{F297BE51-A06D-9D09-DF3A-ED8D6E5D0B47}" dt="2022-03-04T22:02:15.956" v="4" actId="1076"/>
        <pc:sldMkLst>
          <pc:docMk/>
          <pc:sldMk cId="2403429580" sldId="283"/>
        </pc:sldMkLst>
        <pc:picChg chg="add mod modCrop">
          <ac:chgData name="Behague, Sabina" userId="S::57291@icf.com::2f9f8379-56ce-455c-81be-d1dc66b28ae7" providerId="AD" clId="Web-{F297BE51-A06D-9D09-DF3A-ED8D6E5D0B47}" dt="2022-03-04T22:02:15.956" v="4" actId="1076"/>
          <ac:picMkLst>
            <pc:docMk/>
            <pc:sldMk cId="2403429580" sldId="283"/>
            <ac:picMk id="4" creationId="{433EC9EE-38FC-4E40-991C-349D13BB50FD}"/>
          </ac:picMkLst>
        </pc:picChg>
      </pc:sldChg>
    </pc:docChg>
  </pc:docChgLst>
  <pc:docChgLst>
    <pc:chgData name="Zweimueller, Sally" userId="f649569d-8ee2-4724-a3fd-8ef967560e44" providerId="ADAL" clId="{FD2C808B-C238-474A-B5EB-217687A8D04D}"/>
    <pc:docChg chg="custSel modSld">
      <pc:chgData name="Zweimueller, Sally" userId="f649569d-8ee2-4724-a3fd-8ef967560e44" providerId="ADAL" clId="{FD2C808B-C238-474A-B5EB-217687A8D04D}" dt="2021-08-18T20:35:24.105" v="2" actId="1076"/>
      <pc:docMkLst>
        <pc:docMk/>
      </pc:docMkLst>
      <pc:sldChg chg="addSp delSp modSp mod">
        <pc:chgData name="Zweimueller, Sally" userId="f649569d-8ee2-4724-a3fd-8ef967560e44" providerId="ADAL" clId="{FD2C808B-C238-474A-B5EB-217687A8D04D}" dt="2021-08-18T20:35:24.105" v="2" actId="1076"/>
        <pc:sldMkLst>
          <pc:docMk/>
          <pc:sldMk cId="2403429580" sldId="283"/>
        </pc:sldMkLst>
        <pc:picChg chg="add mod">
          <ac:chgData name="Zweimueller, Sally" userId="f649569d-8ee2-4724-a3fd-8ef967560e44" providerId="ADAL" clId="{FD2C808B-C238-474A-B5EB-217687A8D04D}" dt="2021-08-18T20:35:24.105" v="2" actId="1076"/>
          <ac:picMkLst>
            <pc:docMk/>
            <pc:sldMk cId="2403429580" sldId="283"/>
            <ac:picMk id="17" creationId="{BB8C77B9-1C02-43D7-8ED0-EFCC544A95F7}"/>
          </ac:picMkLst>
        </pc:picChg>
        <pc:picChg chg="del">
          <ac:chgData name="Zweimueller, Sally" userId="f649569d-8ee2-4724-a3fd-8ef967560e44" providerId="ADAL" clId="{FD2C808B-C238-474A-B5EB-217687A8D04D}" dt="2021-08-18T20:35:18.365" v="0" actId="478"/>
          <ac:picMkLst>
            <pc:docMk/>
            <pc:sldMk cId="2403429580" sldId="283"/>
            <ac:picMk id="19" creationId="{00000000-0000-0000-0000-000000000000}"/>
          </ac:picMkLst>
        </pc:picChg>
      </pc:sldChg>
    </pc:docChg>
  </pc:docChgLst>
  <pc:docChgLst>
    <pc:chgData name="Behague, Sabina" userId="S::57291@icf.com::2f9f8379-56ce-455c-81be-d1dc66b28ae7" providerId="AD" clId="Web-{ABA345F2-0AC9-2A61-B130-D87707F99C2B}"/>
    <pc:docChg chg="delSld modSld">
      <pc:chgData name="Behague, Sabina" userId="S::57291@icf.com::2f9f8379-56ce-455c-81be-d1dc66b28ae7" providerId="AD" clId="Web-{ABA345F2-0AC9-2A61-B130-D87707F99C2B}" dt="2022-03-04T13:27:40.440" v="18" actId="20577"/>
      <pc:docMkLst>
        <pc:docMk/>
      </pc:docMkLst>
      <pc:sldChg chg="modSp">
        <pc:chgData name="Behague, Sabina" userId="S::57291@icf.com::2f9f8379-56ce-455c-81be-d1dc66b28ae7" providerId="AD" clId="Web-{ABA345F2-0AC9-2A61-B130-D87707F99C2B}" dt="2022-03-04T13:27:15.173" v="11" actId="20577"/>
        <pc:sldMkLst>
          <pc:docMk/>
          <pc:sldMk cId="2715522017" sldId="278"/>
        </pc:sldMkLst>
        <pc:spChg chg="mod">
          <ac:chgData name="Behague, Sabina" userId="S::57291@icf.com::2f9f8379-56ce-455c-81be-d1dc66b28ae7" providerId="AD" clId="Web-{ABA345F2-0AC9-2A61-B130-D87707F99C2B}" dt="2022-03-04T13:27:15.173" v="11" actId="20577"/>
          <ac:spMkLst>
            <pc:docMk/>
            <pc:sldMk cId="2715522017" sldId="278"/>
            <ac:spMk id="3" creationId="{00000000-0000-0000-0000-000000000000}"/>
          </ac:spMkLst>
        </pc:spChg>
      </pc:sldChg>
      <pc:sldChg chg="modSp">
        <pc:chgData name="Behague, Sabina" userId="S::57291@icf.com::2f9f8379-56ce-455c-81be-d1dc66b28ae7" providerId="AD" clId="Web-{ABA345F2-0AC9-2A61-B130-D87707F99C2B}" dt="2022-03-04T13:27:20.127" v="13" actId="20577"/>
        <pc:sldMkLst>
          <pc:docMk/>
          <pc:sldMk cId="3355494115" sldId="280"/>
        </pc:sldMkLst>
        <pc:spChg chg="mod">
          <ac:chgData name="Behague, Sabina" userId="S::57291@icf.com::2f9f8379-56ce-455c-81be-d1dc66b28ae7" providerId="AD" clId="Web-{ABA345F2-0AC9-2A61-B130-D87707F99C2B}" dt="2022-03-04T13:27:20.127" v="13" actId="20577"/>
          <ac:spMkLst>
            <pc:docMk/>
            <pc:sldMk cId="3355494115" sldId="280"/>
            <ac:spMk id="2" creationId="{00000000-0000-0000-0000-000000000000}"/>
          </ac:spMkLst>
        </pc:spChg>
      </pc:sldChg>
      <pc:sldChg chg="delCm">
        <pc:chgData name="Behague, Sabina" userId="S::57291@icf.com::2f9f8379-56ce-455c-81be-d1dc66b28ae7" providerId="AD" clId="Web-{ABA345F2-0AC9-2A61-B130-D87707F99C2B}" dt="2022-03-04T13:24:49.200" v="0"/>
        <pc:sldMkLst>
          <pc:docMk/>
          <pc:sldMk cId="3384306302" sldId="349"/>
        </pc:sldMkLst>
      </pc:sldChg>
      <pc:sldChg chg="addSp modSp">
        <pc:chgData name="Behague, Sabina" userId="S::57291@icf.com::2f9f8379-56ce-455c-81be-d1dc66b28ae7" providerId="AD" clId="Web-{ABA345F2-0AC9-2A61-B130-D87707F99C2B}" dt="2022-03-04T13:27:40.440" v="18" actId="20577"/>
        <pc:sldMkLst>
          <pc:docMk/>
          <pc:sldMk cId="3506844470" sldId="353"/>
        </pc:sldMkLst>
        <pc:spChg chg="mod">
          <ac:chgData name="Behague, Sabina" userId="S::57291@icf.com::2f9f8379-56ce-455c-81be-d1dc66b28ae7" providerId="AD" clId="Web-{ABA345F2-0AC9-2A61-B130-D87707F99C2B}" dt="2022-03-04T13:27:40.440" v="18" actId="20577"/>
          <ac:spMkLst>
            <pc:docMk/>
            <pc:sldMk cId="3506844470" sldId="353"/>
            <ac:spMk id="2" creationId="{00000000-0000-0000-0000-000000000000}"/>
          </ac:spMkLst>
        </pc:spChg>
        <pc:spChg chg="mod">
          <ac:chgData name="Behague, Sabina" userId="S::57291@icf.com::2f9f8379-56ce-455c-81be-d1dc66b28ae7" providerId="AD" clId="Web-{ABA345F2-0AC9-2A61-B130-D87707F99C2B}" dt="2022-03-04T13:26:52.329" v="9" actId="14100"/>
          <ac:spMkLst>
            <pc:docMk/>
            <pc:sldMk cId="3506844470" sldId="353"/>
            <ac:spMk id="3" creationId="{00000000-0000-0000-0000-000000000000}"/>
          </ac:spMkLst>
        </pc:spChg>
        <pc:spChg chg="add mod">
          <ac:chgData name="Behague, Sabina" userId="S::57291@icf.com::2f9f8379-56ce-455c-81be-d1dc66b28ae7" providerId="AD" clId="Web-{ABA345F2-0AC9-2A61-B130-D87707F99C2B}" dt="2022-03-04T13:25:43.873" v="3" actId="1076"/>
          <ac:spMkLst>
            <pc:docMk/>
            <pc:sldMk cId="3506844470" sldId="353"/>
            <ac:spMk id="4" creationId="{C83A4015-0FA9-4C9E-B3BE-ECD2F5527EBD}"/>
          </ac:spMkLst>
        </pc:spChg>
        <pc:spChg chg="add mod">
          <ac:chgData name="Behague, Sabina" userId="S::57291@icf.com::2f9f8379-56ce-455c-81be-d1dc66b28ae7" providerId="AD" clId="Web-{ABA345F2-0AC9-2A61-B130-D87707F99C2B}" dt="2022-03-04T13:26:04.812" v="7" actId="1076"/>
          <ac:spMkLst>
            <pc:docMk/>
            <pc:sldMk cId="3506844470" sldId="353"/>
            <ac:spMk id="5" creationId="{1A71BB38-4506-41F5-89CC-3387347A3816}"/>
          </ac:spMkLst>
        </pc:spChg>
      </pc:sldChg>
      <pc:sldChg chg="addSp delSp modSp del">
        <pc:chgData name="Behague, Sabina" userId="S::57291@icf.com::2f9f8379-56ce-455c-81be-d1dc66b28ae7" providerId="AD" clId="Web-{ABA345F2-0AC9-2A61-B130-D87707F99C2B}" dt="2022-03-04T13:26:11.718" v="8"/>
        <pc:sldMkLst>
          <pc:docMk/>
          <pc:sldMk cId="2091016793" sldId="354"/>
        </pc:sldMkLst>
        <pc:spChg chg="del">
          <ac:chgData name="Behague, Sabina" userId="S::57291@icf.com::2f9f8379-56ce-455c-81be-d1dc66b28ae7" providerId="AD" clId="Web-{ABA345F2-0AC9-2A61-B130-D87707F99C2B}" dt="2022-03-04T13:25:34.764" v="1"/>
          <ac:spMkLst>
            <pc:docMk/>
            <pc:sldMk cId="2091016793" sldId="354"/>
            <ac:spMk id="2" creationId="{00000000-0000-0000-0000-000000000000}"/>
          </ac:spMkLst>
        </pc:spChg>
        <pc:spChg chg="del">
          <ac:chgData name="Behague, Sabina" userId="S::57291@icf.com::2f9f8379-56ce-455c-81be-d1dc66b28ae7" providerId="AD" clId="Web-{ABA345F2-0AC9-2A61-B130-D87707F99C2B}" dt="2022-03-04T13:25:50.999" v="4"/>
          <ac:spMkLst>
            <pc:docMk/>
            <pc:sldMk cId="2091016793" sldId="354"/>
            <ac:spMk id="3" creationId="{00000000-0000-0000-0000-000000000000}"/>
          </ac:spMkLst>
        </pc:spChg>
        <pc:spChg chg="add mod">
          <ac:chgData name="Behague, Sabina" userId="S::57291@icf.com::2f9f8379-56ce-455c-81be-d1dc66b28ae7" providerId="AD" clId="Web-{ABA345F2-0AC9-2A61-B130-D87707F99C2B}" dt="2022-03-04T13:25:34.764" v="1"/>
          <ac:spMkLst>
            <pc:docMk/>
            <pc:sldMk cId="2091016793" sldId="354"/>
            <ac:spMk id="5" creationId="{312821E7-5187-4225-8C99-4C592F01EBF8}"/>
          </ac:spMkLst>
        </pc:spChg>
        <pc:spChg chg="add mod">
          <ac:chgData name="Behague, Sabina" userId="S::57291@icf.com::2f9f8379-56ce-455c-81be-d1dc66b28ae7" providerId="AD" clId="Web-{ABA345F2-0AC9-2A61-B130-D87707F99C2B}" dt="2022-03-04T13:25:50.999" v="4"/>
          <ac:spMkLst>
            <pc:docMk/>
            <pc:sldMk cId="2091016793" sldId="354"/>
            <ac:spMk id="7" creationId="{8BCEE3B4-3F6F-4CF1-8071-6804C4A4ED1F}"/>
          </ac:spMkLst>
        </pc:spChg>
      </pc:sldChg>
    </pc:docChg>
  </pc:docChgLst>
  <pc:docChgLst>
    <pc:chgData name="McFarland, Annette" userId="e93d1f50-85ab-41a8-a34a-185a53159573" providerId="ADAL" clId="{822C5E84-1EEC-4F57-9A90-09B4AB21194D}"/>
    <pc:docChg chg="custSel modSld modMainMaster">
      <pc:chgData name="McFarland, Annette" userId="e93d1f50-85ab-41a8-a34a-185a53159573" providerId="ADAL" clId="{822C5E84-1EEC-4F57-9A90-09B4AB21194D}" dt="2022-03-09T23:09:02.384" v="43" actId="207"/>
      <pc:docMkLst>
        <pc:docMk/>
      </pc:docMkLst>
      <pc:sldChg chg="modSp mod delCm">
        <pc:chgData name="McFarland, Annette" userId="e93d1f50-85ab-41a8-a34a-185a53159573" providerId="ADAL" clId="{822C5E84-1EEC-4F57-9A90-09B4AB21194D}" dt="2022-03-09T22:13:52.758" v="27" actId="1592"/>
        <pc:sldMkLst>
          <pc:docMk/>
          <pc:sldMk cId="2715522017" sldId="278"/>
        </pc:sldMkLst>
        <pc:spChg chg="mod">
          <ac:chgData name="McFarland, Annette" userId="e93d1f50-85ab-41a8-a34a-185a53159573" providerId="ADAL" clId="{822C5E84-1EEC-4F57-9A90-09B4AB21194D}" dt="2022-03-09T21:49:38.423" v="3" actId="113"/>
          <ac:spMkLst>
            <pc:docMk/>
            <pc:sldMk cId="2715522017" sldId="278"/>
            <ac:spMk id="3" creationId="{00000000-0000-0000-0000-000000000000}"/>
          </ac:spMkLst>
        </pc:spChg>
      </pc:sldChg>
      <pc:sldChg chg="modSp mod">
        <pc:chgData name="McFarland, Annette" userId="e93d1f50-85ab-41a8-a34a-185a53159573" providerId="ADAL" clId="{822C5E84-1EEC-4F57-9A90-09B4AB21194D}" dt="2022-03-09T21:50:05.012" v="6" actId="20577"/>
        <pc:sldMkLst>
          <pc:docMk/>
          <pc:sldMk cId="420325670" sldId="279"/>
        </pc:sldMkLst>
        <pc:spChg chg="mod">
          <ac:chgData name="McFarland, Annette" userId="e93d1f50-85ab-41a8-a34a-185a53159573" providerId="ADAL" clId="{822C5E84-1EEC-4F57-9A90-09B4AB21194D}" dt="2022-03-09T21:49:43.141" v="4" actId="113"/>
          <ac:spMkLst>
            <pc:docMk/>
            <pc:sldMk cId="420325670" sldId="279"/>
            <ac:spMk id="2" creationId="{00000000-0000-0000-0000-000000000000}"/>
          </ac:spMkLst>
        </pc:spChg>
        <pc:spChg chg="mod">
          <ac:chgData name="McFarland, Annette" userId="e93d1f50-85ab-41a8-a34a-185a53159573" providerId="ADAL" clId="{822C5E84-1EEC-4F57-9A90-09B4AB21194D}" dt="2022-03-09T21:50:05.012" v="6" actId="20577"/>
          <ac:spMkLst>
            <pc:docMk/>
            <pc:sldMk cId="420325670" sldId="279"/>
            <ac:spMk id="3" creationId="{00000000-0000-0000-0000-000000000000}"/>
          </ac:spMkLst>
        </pc:spChg>
      </pc:sldChg>
      <pc:sldChg chg="modSp mod">
        <pc:chgData name="McFarland, Annette" userId="e93d1f50-85ab-41a8-a34a-185a53159573" providerId="ADAL" clId="{822C5E84-1EEC-4F57-9A90-09B4AB21194D}" dt="2022-03-09T21:50:09.822" v="7" actId="113"/>
        <pc:sldMkLst>
          <pc:docMk/>
          <pc:sldMk cId="3355494115" sldId="280"/>
        </pc:sldMkLst>
        <pc:spChg chg="mod">
          <ac:chgData name="McFarland, Annette" userId="e93d1f50-85ab-41a8-a34a-185a53159573" providerId="ADAL" clId="{822C5E84-1EEC-4F57-9A90-09B4AB21194D}" dt="2022-03-09T21:50:09.822" v="7" actId="113"/>
          <ac:spMkLst>
            <pc:docMk/>
            <pc:sldMk cId="3355494115" sldId="280"/>
            <ac:spMk id="2" creationId="{00000000-0000-0000-0000-000000000000}"/>
          </ac:spMkLst>
        </pc:spChg>
      </pc:sldChg>
      <pc:sldChg chg="modSp mod delCm">
        <pc:chgData name="McFarland, Annette" userId="e93d1f50-85ab-41a8-a34a-185a53159573" providerId="ADAL" clId="{822C5E84-1EEC-4F57-9A90-09B4AB21194D}" dt="2022-03-09T21:52:46.466" v="15" actId="1592"/>
        <pc:sldMkLst>
          <pc:docMk/>
          <pc:sldMk cId="3611538145" sldId="281"/>
        </pc:sldMkLst>
        <pc:spChg chg="mod">
          <ac:chgData name="McFarland, Annette" userId="e93d1f50-85ab-41a8-a34a-185a53159573" providerId="ADAL" clId="{822C5E84-1EEC-4F57-9A90-09B4AB21194D}" dt="2022-03-09T21:52:40.568" v="14" actId="20577"/>
          <ac:spMkLst>
            <pc:docMk/>
            <pc:sldMk cId="3611538145" sldId="281"/>
            <ac:spMk id="3" creationId="{00000000-0000-0000-0000-000000000000}"/>
          </ac:spMkLst>
        </pc:spChg>
      </pc:sldChg>
      <pc:sldChg chg="addSp delSp modSp mod">
        <pc:chgData name="McFarland, Annette" userId="e93d1f50-85ab-41a8-a34a-185a53159573" providerId="ADAL" clId="{822C5E84-1EEC-4F57-9A90-09B4AB21194D}" dt="2022-03-09T23:09:02.384" v="43" actId="207"/>
        <pc:sldMkLst>
          <pc:docMk/>
          <pc:sldMk cId="2403429580" sldId="283"/>
        </pc:sldMkLst>
        <pc:spChg chg="mod">
          <ac:chgData name="McFarland, Annette" userId="e93d1f50-85ab-41a8-a34a-185a53159573" providerId="ADAL" clId="{822C5E84-1EEC-4F57-9A90-09B4AB21194D}" dt="2022-03-09T23:08:57.984" v="42" actId="207"/>
          <ac:spMkLst>
            <pc:docMk/>
            <pc:sldMk cId="2403429580" sldId="283"/>
            <ac:spMk id="10" creationId="{00000000-0000-0000-0000-000000000000}"/>
          </ac:spMkLst>
        </pc:spChg>
        <pc:spChg chg="mod">
          <ac:chgData name="McFarland, Annette" userId="e93d1f50-85ab-41a8-a34a-185a53159573" providerId="ADAL" clId="{822C5E84-1EEC-4F57-9A90-09B4AB21194D}" dt="2022-03-09T23:09:02.384" v="43" actId="207"/>
          <ac:spMkLst>
            <pc:docMk/>
            <pc:sldMk cId="2403429580" sldId="283"/>
            <ac:spMk id="15" creationId="{00000000-0000-0000-0000-000000000000}"/>
          </ac:spMkLst>
        </pc:spChg>
        <pc:spChg chg="mod">
          <ac:chgData name="McFarland, Annette" userId="e93d1f50-85ab-41a8-a34a-185a53159573" providerId="ADAL" clId="{822C5E84-1EEC-4F57-9A90-09B4AB21194D}" dt="2022-03-09T23:08:52.589" v="41" actId="207"/>
          <ac:spMkLst>
            <pc:docMk/>
            <pc:sldMk cId="2403429580" sldId="283"/>
            <ac:spMk id="16" creationId="{00000000-0000-0000-0000-000000000000}"/>
          </ac:spMkLst>
        </pc:spChg>
        <pc:picChg chg="mod">
          <ac:chgData name="McFarland, Annette" userId="e93d1f50-85ab-41a8-a34a-185a53159573" providerId="ADAL" clId="{822C5E84-1EEC-4F57-9A90-09B4AB21194D}" dt="2022-03-09T23:08:29.736" v="40" actId="14861"/>
          <ac:picMkLst>
            <pc:docMk/>
            <pc:sldMk cId="2403429580" sldId="283"/>
            <ac:picMk id="5" creationId="{86DC1DC5-8753-4906-93BC-E9180012520E}"/>
          </ac:picMkLst>
        </pc:picChg>
        <pc:picChg chg="add mod">
          <ac:chgData name="McFarland, Annette" userId="e93d1f50-85ab-41a8-a34a-185a53159573" providerId="ADAL" clId="{822C5E84-1EEC-4F57-9A90-09B4AB21194D}" dt="2022-03-09T21:54:57.099" v="26" actId="1582"/>
          <ac:picMkLst>
            <pc:docMk/>
            <pc:sldMk cId="2403429580" sldId="283"/>
            <ac:picMk id="6" creationId="{29FBA495-2896-4EA4-AC79-4D1DC4D18E75}"/>
          </ac:picMkLst>
        </pc:picChg>
        <pc:picChg chg="del">
          <ac:chgData name="McFarland, Annette" userId="e93d1f50-85ab-41a8-a34a-185a53159573" providerId="ADAL" clId="{822C5E84-1EEC-4F57-9A90-09B4AB21194D}" dt="2022-03-09T21:54:35.997" v="23" actId="478"/>
          <ac:picMkLst>
            <pc:docMk/>
            <pc:sldMk cId="2403429580" sldId="283"/>
            <ac:picMk id="7" creationId="{5370BA50-DBB1-42E3-8D70-A2C9E8E4CF01}"/>
          </ac:picMkLst>
        </pc:picChg>
      </pc:sldChg>
      <pc:sldChg chg="modSp mod">
        <pc:chgData name="McFarland, Annette" userId="e93d1f50-85ab-41a8-a34a-185a53159573" providerId="ADAL" clId="{822C5E84-1EEC-4F57-9A90-09B4AB21194D}" dt="2022-03-09T21:50:16.206" v="9" actId="113"/>
        <pc:sldMkLst>
          <pc:docMk/>
          <pc:sldMk cId="3506844470" sldId="353"/>
        </pc:sldMkLst>
        <pc:spChg chg="mod">
          <ac:chgData name="McFarland, Annette" userId="e93d1f50-85ab-41a8-a34a-185a53159573" providerId="ADAL" clId="{822C5E84-1EEC-4F57-9A90-09B4AB21194D}" dt="2022-03-09T21:50:14.341" v="8" actId="113"/>
          <ac:spMkLst>
            <pc:docMk/>
            <pc:sldMk cId="3506844470" sldId="353"/>
            <ac:spMk id="2" creationId="{00000000-0000-0000-0000-000000000000}"/>
          </ac:spMkLst>
        </pc:spChg>
        <pc:spChg chg="mod">
          <ac:chgData name="McFarland, Annette" userId="e93d1f50-85ab-41a8-a34a-185a53159573" providerId="ADAL" clId="{822C5E84-1EEC-4F57-9A90-09B4AB21194D}" dt="2022-03-09T21:50:16.206" v="9" actId="113"/>
          <ac:spMkLst>
            <pc:docMk/>
            <pc:sldMk cId="3506844470" sldId="353"/>
            <ac:spMk id="4" creationId="{C83A4015-0FA9-4C9E-B3BE-ECD2F5527EBD}"/>
          </ac:spMkLst>
        </pc:spChg>
      </pc:sldChg>
      <pc:sldMasterChg chg="addSp delSp modSp mod modSldLayout">
        <pc:chgData name="McFarland, Annette" userId="e93d1f50-85ab-41a8-a34a-185a53159573" providerId="ADAL" clId="{822C5E84-1EEC-4F57-9A90-09B4AB21194D}" dt="2022-03-09T23:02:36.283" v="39" actId="167"/>
        <pc:sldMasterMkLst>
          <pc:docMk/>
          <pc:sldMasterMk cId="3242073853" sldId="2147483660"/>
        </pc:sldMasterMkLst>
        <pc:picChg chg="del">
          <ac:chgData name="McFarland, Annette" userId="e93d1f50-85ab-41a8-a34a-185a53159573" providerId="ADAL" clId="{822C5E84-1EEC-4F57-9A90-09B4AB21194D}" dt="2022-03-09T22:58:40.052" v="32" actId="478"/>
          <ac:picMkLst>
            <pc:docMk/>
            <pc:sldMasterMk cId="3242073853" sldId="2147483660"/>
            <ac:picMk id="9" creationId="{21A93247-59C8-48FE-83F3-E3DF8D76AE99}"/>
          </ac:picMkLst>
        </pc:picChg>
        <pc:picChg chg="add mod ord">
          <ac:chgData name="McFarland, Annette" userId="e93d1f50-85ab-41a8-a34a-185a53159573" providerId="ADAL" clId="{822C5E84-1EEC-4F57-9A90-09B4AB21194D}" dt="2022-03-09T23:02:36.283" v="39" actId="167"/>
          <ac:picMkLst>
            <pc:docMk/>
            <pc:sldMasterMk cId="3242073853" sldId="2147483660"/>
            <ac:picMk id="9" creationId="{25B39738-0A07-467D-9763-17466869B1FA}"/>
          </ac:picMkLst>
        </pc:picChg>
        <pc:picChg chg="add del mod ord modCrop">
          <ac:chgData name="McFarland, Annette" userId="e93d1f50-85ab-41a8-a34a-185a53159573" providerId="ADAL" clId="{822C5E84-1EEC-4F57-9A90-09B4AB21194D}" dt="2022-03-09T23:02:32.303" v="37" actId="478"/>
          <ac:picMkLst>
            <pc:docMk/>
            <pc:sldMasterMk cId="3242073853" sldId="2147483660"/>
            <ac:picMk id="13" creationId="{9209BB8B-E935-451B-8EC7-9B9E67B8EDDB}"/>
          </ac:picMkLst>
        </pc:picChg>
        <pc:sldLayoutChg chg="addSp delSp modSp mod">
          <pc:chgData name="McFarland, Annette" userId="e93d1f50-85ab-41a8-a34a-185a53159573" providerId="ADAL" clId="{822C5E84-1EEC-4F57-9A90-09B4AB21194D}" dt="2022-03-09T22:58:32.198" v="31" actId="21"/>
          <pc:sldLayoutMkLst>
            <pc:docMk/>
            <pc:sldMasterMk cId="3242073853" sldId="2147483660"/>
            <pc:sldLayoutMk cId="4105006935" sldId="2147483661"/>
          </pc:sldLayoutMkLst>
          <pc:picChg chg="add del mod">
            <ac:chgData name="McFarland, Annette" userId="e93d1f50-85ab-41a8-a34a-185a53159573" providerId="ADAL" clId="{822C5E84-1EEC-4F57-9A90-09B4AB21194D}" dt="2022-03-09T22:58:32.198" v="31" actId="21"/>
            <ac:picMkLst>
              <pc:docMk/>
              <pc:sldMasterMk cId="3242073853" sldId="2147483660"/>
              <pc:sldLayoutMk cId="4105006935" sldId="2147483661"/>
              <ac:picMk id="3" creationId="{ABD1F92E-DF40-481B-BA83-C8A5A6FC47E9}"/>
            </ac:picMkLst>
          </pc:picChg>
        </pc:sldLayoutChg>
      </pc:sldMasterChg>
    </pc:docChg>
  </pc:docChgLst>
  <pc:docChgLst>
    <pc:chgData name="Behague, Sabina" userId="S::57291@icf.com::2f9f8379-56ce-455c-81be-d1dc66b28ae7" providerId="AD" clId="Web-{42DFB2AE-2324-E909-FE9C-A9979E4F8C11}"/>
    <pc:docChg chg="modSld">
      <pc:chgData name="Behague, Sabina" userId="S::57291@icf.com::2f9f8379-56ce-455c-81be-d1dc66b28ae7" providerId="AD" clId="Web-{42DFB2AE-2324-E909-FE9C-A9979E4F8C11}" dt="2022-03-03T14:08:25.659" v="7"/>
      <pc:docMkLst>
        <pc:docMk/>
      </pc:docMkLst>
      <pc:sldChg chg="modSp delCm">
        <pc:chgData name="Behague, Sabina" userId="S::57291@icf.com::2f9f8379-56ce-455c-81be-d1dc66b28ae7" providerId="AD" clId="Web-{42DFB2AE-2324-E909-FE9C-A9979E4F8C11}" dt="2022-03-03T14:08:25.659" v="7"/>
        <pc:sldMkLst>
          <pc:docMk/>
          <pc:sldMk cId="1608409247" sldId="347"/>
        </pc:sldMkLst>
        <pc:spChg chg="mod">
          <ac:chgData name="Behague, Sabina" userId="S::57291@icf.com::2f9f8379-56ce-455c-81be-d1dc66b28ae7" providerId="AD" clId="Web-{42DFB2AE-2324-E909-FE9C-A9979E4F8C11}" dt="2022-03-03T14:08:05.424" v="6" actId="20577"/>
          <ac:spMkLst>
            <pc:docMk/>
            <pc:sldMk cId="1608409247" sldId="347"/>
            <ac:spMk id="4"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2-03-01T12:24:57.563" idx="6">
    <p:pos x="5341" y="2712"/>
    <p:text>I can't find specific numbers and dates for these portions of the formation</p:text>
    <p:extLst>
      <p:ext uri="{C676402C-5697-4E1C-873F-D02D1690AC5C}">
        <p15:threadingInfo xmlns:p15="http://schemas.microsoft.com/office/powerpoint/2012/main" timeZoneBias="300"/>
      </p:ext>
    </p:extLst>
  </p:cm>
  <p:cm authorId="3" dt="2022-03-03T09:29:00.675" idx="5">
    <p:pos x="5341" y="2808"/>
    <p:text>I reached out to Monique because the text in the final report is not clear on this at all. She's following up with Monique. Good catch!</p:text>
    <p:extLst>
      <p:ext uri="{C676402C-5697-4E1C-873F-D02D1690AC5C}">
        <p15:threadingInfo xmlns:p15="http://schemas.microsoft.com/office/powerpoint/2012/main" timeZoneBias="300">
          <p15:parentCm authorId="2" idx="6"/>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3/9/2022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MII = </a:t>
            </a:r>
            <a:r>
              <a:rPr lang="fr-ML" sz="1200">
                <a:effectLst/>
                <a:ea typeface="Calibri" panose="020F0502020204030204" pitchFamily="34" charset="0"/>
                <a:cs typeface="Times New Roman" panose="02020603050405020304" pitchFamily="18" charset="0"/>
              </a:rPr>
              <a:t>Moustiquaires Imprégnées d’Insecticide</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4265668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9DEF12-17F0-4E73-B21A-FB747D23FF43}" type="slidenum">
              <a:rPr lang="en-US" smtClean="0"/>
              <a:t>5</a:t>
            </a:fld>
            <a:endParaRPr lang="en-US"/>
          </a:p>
        </p:txBody>
      </p:sp>
    </p:spTree>
    <p:extLst>
      <p:ext uri="{BB962C8B-B14F-4D97-AF65-F5344CB8AC3E}">
        <p14:creationId xmlns:p14="http://schemas.microsoft.com/office/powerpoint/2010/main" val="51770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a:t>Les diapositives 8, 9 et 10 font référence à cette liste</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2767581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a:t>Notez</a:t>
            </a:r>
            <a:r>
              <a:rPr lang="fr-FR" baseline="0" noProof="0"/>
              <a:t> </a:t>
            </a:r>
            <a:r>
              <a:rPr lang="fr-FR" noProof="0"/>
              <a:t>que tous les matériaux, ressources</a:t>
            </a:r>
            <a:r>
              <a:rPr lang="fr-FR" baseline="0" noProof="0"/>
              <a:t> numériques et bases de données de EIPX seront disponibles au public dans une journée après le séminaire national. Les matériaux imprimés seront disponible de (agence statistique—ajouter site web si l’agence va télécharger les matériaux sur leur site. </a:t>
            </a:r>
            <a:endParaRPr lang="fr-FR" noProof="0"/>
          </a:p>
          <a:p>
            <a:endParaRPr lang="fr-FR" noProof="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565905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fr-FR" noProof="0"/>
              <a:t>Click to </a:t>
            </a:r>
            <a:r>
              <a:rPr lang="fr-FR" noProof="0" err="1"/>
              <a:t>edit</a:t>
            </a:r>
            <a:r>
              <a:rPr lang="fr-FR" noProof="0"/>
              <a:t> Master </a:t>
            </a:r>
            <a:r>
              <a:rPr lang="fr-FR" noProof="0" err="1"/>
              <a:t>title</a:t>
            </a:r>
            <a:r>
              <a:rPr lang="fr-FR" noProof="0"/>
              <a:t> style</a:t>
            </a:r>
          </a:p>
        </p:txBody>
      </p:sp>
      <p:sp>
        <p:nvSpPr>
          <p:cNvPr id="3" name="Content Placeholder 2"/>
          <p:cNvSpPr>
            <a:spLocks noGrp="1"/>
          </p:cNvSpPr>
          <p:nvPr>
            <p:ph idx="1"/>
          </p:nvPr>
        </p:nvSpPr>
        <p:spPr>
          <a:xfrm>
            <a:off x="461639" y="1606858"/>
            <a:ext cx="8256233" cy="5251142"/>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GB" noProof="0"/>
              <a:t>Click to edit Master title style</a:t>
            </a:r>
          </a:p>
        </p:txBody>
      </p:sp>
      <p:sp>
        <p:nvSpPr>
          <p:cNvPr id="3" name="Content Placeholder 2"/>
          <p:cNvSpPr>
            <a:spLocks noGrp="1"/>
          </p:cNvSpPr>
          <p:nvPr>
            <p:ph idx="1"/>
          </p:nvPr>
        </p:nvSpPr>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12885126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9" name="Picture 8" descr="A picture containing text, wall, indoor, person&#10;&#10;Description automatically generated">
            <a:extLst>
              <a:ext uri="{FF2B5EF4-FFF2-40B4-BE49-F238E27FC236}">
                <a16:creationId xmlns:a16="http://schemas.microsoft.com/office/drawing/2014/main" id="{25B39738-0A07-467D-9763-17466869B1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7074" b="31621"/>
          <a:stretch/>
        </p:blipFill>
        <p:spPr>
          <a:xfrm>
            <a:off x="0" y="1422081"/>
            <a:ext cx="9144000" cy="3127111"/>
          </a:xfrm>
          <a:prstGeom prst="rect">
            <a:avLst/>
          </a:prstGeom>
        </p:spPr>
      </p:pic>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AC17C7A-D185-45A0-A1A8-CFC95FCFBBBF}"/>
              </a:ext>
            </a:extLst>
          </p:cNvPr>
          <p:cNvSpPr txBox="1"/>
          <p:nvPr userDrawn="1"/>
        </p:nvSpPr>
        <p:spPr>
          <a:xfrm>
            <a:off x="0" y="4734342"/>
            <a:ext cx="9144000" cy="2123658"/>
          </a:xfrm>
          <a:prstGeom prst="rect">
            <a:avLst/>
          </a:prstGeom>
          <a:noFill/>
        </p:spPr>
        <p:txBody>
          <a:bodyPr wrap="square" rtlCol="0">
            <a:spAutoFit/>
          </a:bodyPr>
          <a:lstStyle/>
          <a:p>
            <a:pPr algn="ctr"/>
            <a:r>
              <a:rPr lang="en-US" sz="4400" b="1">
                <a:solidFill>
                  <a:schemeClr val="bg2"/>
                </a:solidFill>
                <a:latin typeface="Calibri" pitchFamily="34" charset="0"/>
              </a:rPr>
              <a:t>2021 </a:t>
            </a:r>
            <a:r>
              <a:rPr lang="en-US" sz="4400" b="1" err="1">
                <a:solidFill>
                  <a:schemeClr val="bg2"/>
                </a:solidFill>
                <a:latin typeface="Calibri" pitchFamily="34" charset="0"/>
              </a:rPr>
              <a:t>Enquête</a:t>
            </a:r>
            <a:r>
              <a:rPr lang="en-US" sz="4400" b="1">
                <a:solidFill>
                  <a:schemeClr val="bg2"/>
                </a:solidFill>
                <a:latin typeface="Calibri" pitchFamily="34" charset="0"/>
              </a:rPr>
              <a:t> sur les </a:t>
            </a:r>
            <a:r>
              <a:rPr lang="en-US" sz="4400" b="1" err="1">
                <a:solidFill>
                  <a:schemeClr val="bg2"/>
                </a:solidFill>
                <a:latin typeface="Calibri" pitchFamily="34" charset="0"/>
              </a:rPr>
              <a:t>Indicateurs</a:t>
            </a:r>
            <a:r>
              <a:rPr lang="en-US" sz="4400" b="1">
                <a:solidFill>
                  <a:schemeClr val="bg2"/>
                </a:solidFill>
                <a:latin typeface="Calibri" pitchFamily="34" charset="0"/>
              </a:rPr>
              <a:t> du </a:t>
            </a:r>
            <a:r>
              <a:rPr lang="en-US" sz="4400" b="1" err="1">
                <a:solidFill>
                  <a:schemeClr val="bg2"/>
                </a:solidFill>
                <a:latin typeface="Calibri" pitchFamily="34" charset="0"/>
              </a:rPr>
              <a:t>Paludisme</a:t>
            </a:r>
            <a:r>
              <a:rPr lang="en-US" sz="4400" b="1">
                <a:solidFill>
                  <a:schemeClr val="bg2"/>
                </a:solidFill>
                <a:latin typeface="Calibri" pitchFamily="34" charset="0"/>
              </a:rPr>
              <a:t> et de </a:t>
            </a:r>
            <a:r>
              <a:rPr lang="en-US" sz="4400" b="1" err="1">
                <a:solidFill>
                  <a:schemeClr val="bg2"/>
                </a:solidFill>
                <a:latin typeface="Calibri" pitchFamily="34" charset="0"/>
              </a:rPr>
              <a:t>l’Anémie</a:t>
            </a:r>
            <a:r>
              <a:rPr lang="en-US" sz="4400" b="1">
                <a:solidFill>
                  <a:schemeClr val="bg2"/>
                </a:solidFill>
                <a:latin typeface="Calibri" pitchFamily="34" charset="0"/>
              </a:rPr>
              <a:t> </a:t>
            </a:r>
            <a:r>
              <a:rPr lang="en-US" sz="4400" b="1" err="1">
                <a:solidFill>
                  <a:schemeClr val="bg2"/>
                </a:solidFill>
                <a:latin typeface="Calibri" pitchFamily="34" charset="0"/>
              </a:rPr>
              <a:t>en</a:t>
            </a:r>
            <a:r>
              <a:rPr lang="en-US" sz="4400" b="1">
                <a:solidFill>
                  <a:schemeClr val="bg2"/>
                </a:solidFill>
                <a:latin typeface="Calibri" pitchFamily="34" charset="0"/>
              </a:rPr>
              <a:t> </a:t>
            </a:r>
            <a:r>
              <a:rPr lang="en-US" sz="4400" b="1" err="1">
                <a:solidFill>
                  <a:schemeClr val="bg2"/>
                </a:solidFill>
                <a:latin typeface="Calibri" pitchFamily="34" charset="0"/>
              </a:rPr>
              <a:t>Guinée</a:t>
            </a:r>
            <a:r>
              <a:rPr lang="en-US" sz="4400" b="1">
                <a:solidFill>
                  <a:schemeClr val="bg2"/>
                </a:solidFill>
                <a:latin typeface="Calibri" pitchFamily="34" charset="0"/>
              </a:rPr>
              <a:t> (EIPAG)</a:t>
            </a:r>
          </a:p>
        </p:txBody>
      </p:sp>
      <p:sp>
        <p:nvSpPr>
          <p:cNvPr id="12" name="Rectangle 11">
            <a:extLst>
              <a:ext uri="{FF2B5EF4-FFF2-40B4-BE49-F238E27FC236}">
                <a16:creationId xmlns:a16="http://schemas.microsoft.com/office/drawing/2014/main" id="{1ED03AAA-79F4-4BDE-AC5F-09342ED15941}"/>
              </a:ext>
            </a:extLst>
          </p:cNvPr>
          <p:cNvSpPr/>
          <p:nvPr userDrawn="1"/>
        </p:nvSpPr>
        <p:spPr>
          <a:xfrm>
            <a:off x="0" y="1488734"/>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9231C15-FA5A-40F7-B193-68131E89AF92}"/>
              </a:ext>
            </a:extLst>
          </p:cNvPr>
          <p:cNvSpPr/>
          <p:nvPr userDrawn="1"/>
        </p:nvSpPr>
        <p:spPr>
          <a:xfrm>
            <a:off x="0" y="4367604"/>
            <a:ext cx="9144000" cy="1828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3AC5205-DEE7-48E9-885A-C6B274CB2FA8}"/>
              </a:ext>
            </a:extLst>
          </p:cNvPr>
          <p:cNvSpPr/>
          <p:nvPr userDrawn="1"/>
        </p:nvSpPr>
        <p:spPr>
          <a:xfrm>
            <a:off x="0" y="1314153"/>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7067FCC-8FCE-461B-B80A-3BB489BC02C8}"/>
              </a:ext>
            </a:extLst>
          </p:cNvPr>
          <p:cNvSpPr/>
          <p:nvPr userDrawn="1"/>
        </p:nvSpPr>
        <p:spPr>
          <a:xfrm>
            <a:off x="0" y="4551462"/>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fr-FR" noProof="0"/>
              <a:t>Click to </a:t>
            </a:r>
            <a:r>
              <a:rPr lang="fr-FR" noProof="0" err="1"/>
              <a:t>edit</a:t>
            </a:r>
            <a:r>
              <a:rPr lang="fr-FR" noProof="0"/>
              <a:t> Master </a:t>
            </a:r>
            <a:r>
              <a:rPr lang="fr-FR" noProof="0" err="1"/>
              <a:t>title</a:t>
            </a:r>
            <a:r>
              <a:rPr lang="fr-FR" noProof="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 id="214748366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1.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DHSprogram.com" TargetMode="External"/><Relationship Id="rId11" Type="http://schemas.openxmlformats.org/officeDocument/2006/relationships/image" Target="../media/image16.png"/><Relationship Id="rId5" Type="http://schemas.openxmlformats.org/officeDocument/2006/relationships/hyperlink" Target="API.DHSprogram.com" TargetMode="External"/><Relationship Id="rId10" Type="http://schemas.openxmlformats.org/officeDocument/2006/relationships/image" Target="../media/image15.jpeg"/><Relationship Id="rId4" Type="http://schemas.openxmlformats.org/officeDocument/2006/relationships/hyperlink" Target="statcompiler.com" TargetMode="External"/><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fr-FR" sz="4400" b="1">
                <a:solidFill>
                  <a:schemeClr val="bg2"/>
                </a:solidFill>
              </a:rPr>
              <a:t>Introduction et Méthodologie</a:t>
            </a:r>
          </a:p>
        </p:txBody>
      </p:sp>
      <p:sp>
        <p:nvSpPr>
          <p:cNvPr id="4" name="TextBox 3"/>
          <p:cNvSpPr txBox="1"/>
          <p:nvPr/>
        </p:nvSpPr>
        <p:spPr>
          <a:xfrm>
            <a:off x="4996712" y="892703"/>
            <a:ext cx="4094480" cy="707886"/>
          </a:xfrm>
          <a:prstGeom prst="rect">
            <a:avLst/>
          </a:prstGeom>
          <a:noFill/>
        </p:spPr>
        <p:txBody>
          <a:bodyPr wrap="square" rtlCol="0">
            <a:spAutoFit/>
          </a:bodyPr>
          <a:lstStyle/>
          <a:p>
            <a:pPr algn="r"/>
            <a:r>
              <a:rPr lang="fr-FR" sz="2000" i="1">
                <a:solidFill>
                  <a:schemeClr val="bg2"/>
                </a:solidFill>
              </a:rPr>
              <a:t>Suivez-nous sur Twitter !  </a:t>
            </a:r>
          </a:p>
          <a:p>
            <a:pPr algn="r"/>
            <a:r>
              <a:rPr lang="fr-FR" sz="2000" i="1">
                <a:solidFill>
                  <a:schemeClr val="bg1"/>
                </a:solidFill>
              </a:rPr>
              <a:t>#GuineeEIPA</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Questionnaire </a:t>
            </a:r>
            <a:r>
              <a:rPr lang="en-US" b="1" dirty="0" err="1">
                <a:solidFill>
                  <a:schemeClr val="accent5"/>
                </a:solidFill>
              </a:rPr>
              <a:t>Biomarqueur</a:t>
            </a:r>
            <a:endParaRPr lang="en-US" b="1" dirty="0">
              <a:solidFill>
                <a:schemeClr val="accent5"/>
              </a:solidFill>
              <a:cs typeface="Calibri" panose="020F0502020204030204"/>
            </a:endParaRPr>
          </a:p>
        </p:txBody>
      </p:sp>
      <p:sp>
        <p:nvSpPr>
          <p:cNvPr id="3" name="Content Placeholder 2"/>
          <p:cNvSpPr>
            <a:spLocks noGrp="1"/>
          </p:cNvSpPr>
          <p:nvPr>
            <p:ph idx="1"/>
          </p:nvPr>
        </p:nvSpPr>
        <p:spPr>
          <a:xfrm>
            <a:off x="448904" y="1606858"/>
            <a:ext cx="8256233" cy="944909"/>
          </a:xfrm>
        </p:spPr>
        <p:txBody>
          <a:bodyPr/>
          <a:lstStyle/>
          <a:p>
            <a:pPr>
              <a:spcBef>
                <a:spcPts val="0"/>
              </a:spcBef>
              <a:spcAft>
                <a:spcPts val="1800"/>
              </a:spcAft>
            </a:pPr>
            <a:r>
              <a:rPr lang="fr-FR" sz="3200" noProof="0"/>
              <a:t>Résultats des tests d’anémie et du paludisme</a:t>
            </a:r>
          </a:p>
        </p:txBody>
      </p:sp>
      <p:sp>
        <p:nvSpPr>
          <p:cNvPr id="4" name="Title 1">
            <a:extLst>
              <a:ext uri="{FF2B5EF4-FFF2-40B4-BE49-F238E27FC236}">
                <a16:creationId xmlns:a16="http://schemas.microsoft.com/office/drawing/2014/main" id="{C83A4015-0FA9-4C9E-B3BE-ECD2F5527EBD}"/>
              </a:ext>
            </a:extLst>
          </p:cNvPr>
          <p:cNvSpPr>
            <a:spLocks noGrp="1"/>
          </p:cNvSpPr>
          <p:nvPr/>
        </p:nvSpPr>
        <p:spPr>
          <a:xfrm>
            <a:off x="19103" y="2394251"/>
            <a:ext cx="91440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a:lstStyle>
          <a:p>
            <a:r>
              <a:rPr lang="en-US" dirty="0"/>
              <a:t>Questionnaire de </a:t>
            </a:r>
            <a:r>
              <a:rPr lang="fr-FR" b="1" dirty="0">
                <a:solidFill>
                  <a:schemeClr val="accent5"/>
                </a:solidFill>
              </a:rPr>
              <a:t>l’Agent</a:t>
            </a:r>
            <a:r>
              <a:rPr lang="en-US" b="1" dirty="0">
                <a:solidFill>
                  <a:schemeClr val="accent5"/>
                </a:solidFill>
              </a:rPr>
              <a:t> de Terrain</a:t>
            </a:r>
          </a:p>
        </p:txBody>
      </p:sp>
      <p:sp>
        <p:nvSpPr>
          <p:cNvPr id="5" name="Content Placeholder 2">
            <a:extLst>
              <a:ext uri="{FF2B5EF4-FFF2-40B4-BE49-F238E27FC236}">
                <a16:creationId xmlns:a16="http://schemas.microsoft.com/office/drawing/2014/main" id="{1A71BB38-4506-41F5-89CC-3387347A3816}"/>
              </a:ext>
            </a:extLst>
          </p:cNvPr>
          <p:cNvSpPr>
            <a:spLocks noGrp="1"/>
          </p:cNvSpPr>
          <p:nvPr/>
        </p:nvSpPr>
        <p:spPr>
          <a:xfrm>
            <a:off x="442536" y="3771872"/>
            <a:ext cx="8256233" cy="22184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fr-ML" sz="3200">
                <a:effectLst/>
                <a:ea typeface="Times New Roman" panose="02020603050405020304" pitchFamily="18" charset="0"/>
              </a:rPr>
              <a:t>Sert d’outil dans les analyses d’évaluation des caractéristiques socio-démographiques</a:t>
            </a:r>
            <a:endParaRPr lang="fr-FR" sz="3200" noProof="0"/>
          </a:p>
        </p:txBody>
      </p:sp>
    </p:spTree>
    <p:extLst>
      <p:ext uri="{BB962C8B-B14F-4D97-AF65-F5344CB8AC3E}">
        <p14:creationId xmlns:p14="http://schemas.microsoft.com/office/powerpoint/2010/main" val="3506844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Tests Biologiques</a:t>
            </a: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a:t>Les enfants de 6-59 mois dans les ménages sélectionnés ont subi des tests d’hémoglobine et du paludisme</a:t>
            </a:r>
            <a:endParaRPr lang="fr-FR" sz="3200" noProof="0"/>
          </a:p>
          <a:p>
            <a:pPr>
              <a:spcBef>
                <a:spcPts val="0"/>
              </a:spcBef>
              <a:spcAft>
                <a:spcPts val="1200"/>
              </a:spcAft>
            </a:pPr>
            <a:r>
              <a:rPr lang="fr-FR" sz="3200" noProof="0"/>
              <a:t>Le protocole de test </a:t>
            </a:r>
            <a:r>
              <a:rPr lang="fr-FR" sz="3200"/>
              <a:t>a été validé par le Comité national d’éthique et de Recherche en Santé du Guinée</a:t>
            </a:r>
            <a:r>
              <a:rPr lang="fr-FR" sz="3200" noProof="0"/>
              <a:t> et de l’ICF.</a:t>
            </a:r>
          </a:p>
          <a:p>
            <a:pPr>
              <a:spcBef>
                <a:spcPts val="0"/>
              </a:spcBef>
              <a:spcAft>
                <a:spcPts val="1200"/>
              </a:spcAft>
            </a:pPr>
            <a:r>
              <a:rPr lang="fr-FR" sz="3200" noProof="0"/>
              <a:t>Le consentement éclairé a été obtenu des parents/responsables pour chacun des tests.</a:t>
            </a:r>
          </a:p>
          <a:p>
            <a:pPr marL="0" indent="0">
              <a:spcBef>
                <a:spcPts val="0"/>
              </a:spcBef>
              <a:spcAft>
                <a:spcPts val="1200"/>
              </a:spcAft>
              <a:buNone/>
            </a:pPr>
            <a:endParaRPr lang="fr-FR" sz="3200" noProof="0"/>
          </a:p>
        </p:txBody>
      </p:sp>
    </p:spTree>
    <p:extLst>
      <p:ext uri="{BB962C8B-B14F-4D97-AF65-F5344CB8AC3E}">
        <p14:creationId xmlns:p14="http://schemas.microsoft.com/office/powerpoint/2010/main" val="403003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Test d’hémoglobine</a:t>
            </a:r>
          </a:p>
        </p:txBody>
      </p:sp>
      <p:sp>
        <p:nvSpPr>
          <p:cNvPr id="3" name="Content Placeholder 2"/>
          <p:cNvSpPr>
            <a:spLocks noGrp="1"/>
          </p:cNvSpPr>
          <p:nvPr>
            <p:ph idx="1"/>
          </p:nvPr>
        </p:nvSpPr>
        <p:spPr/>
        <p:txBody>
          <a:bodyPr>
            <a:normAutofit fontScale="92500"/>
          </a:bodyPr>
          <a:lstStyle/>
          <a:p>
            <a:pPr>
              <a:spcBef>
                <a:spcPts val="0"/>
              </a:spcBef>
              <a:spcAft>
                <a:spcPts val="1200"/>
              </a:spcAft>
            </a:pPr>
            <a:r>
              <a:rPr lang="fr-FR" sz="3200" noProof="0"/>
              <a:t>Une goutte de sang capillaire a été obtenue par piqûre au bout de doigt. Le taux d’hémoglobine a été mesuré en utilisant le système </a:t>
            </a:r>
            <a:r>
              <a:rPr lang="fr-FR" sz="3200" noProof="0" err="1"/>
              <a:t>HemoCue</a:t>
            </a:r>
            <a:r>
              <a:rPr lang="fr-FR" sz="3200" noProof="0"/>
              <a:t>.</a:t>
            </a:r>
          </a:p>
          <a:p>
            <a:pPr>
              <a:spcBef>
                <a:spcPts val="0"/>
              </a:spcBef>
              <a:spcAft>
                <a:spcPts val="1200"/>
              </a:spcAft>
            </a:pPr>
            <a:r>
              <a:rPr lang="fr-FR" sz="3200" noProof="0"/>
              <a:t>Les parents/responsables des enfant ont été informés du résultat du test et sa signification. </a:t>
            </a:r>
            <a:r>
              <a:rPr lang="fr-FR" sz="3200"/>
              <a:t>Des brochures d’information sur l’anémie étaient distribuées aux participants de l’enquête.</a:t>
            </a:r>
            <a:endParaRPr lang="fr-FR" sz="3200" noProof="0"/>
          </a:p>
          <a:p>
            <a:pPr>
              <a:spcBef>
                <a:spcPts val="0"/>
              </a:spcBef>
              <a:spcAft>
                <a:spcPts val="1200"/>
              </a:spcAft>
            </a:pPr>
            <a:r>
              <a:rPr lang="fr-FR" sz="3200" noProof="0"/>
              <a:t>Dans les cas ou le niveau d’hémoglobine était inférieur à</a:t>
            </a:r>
            <a:r>
              <a:rPr lang="fr-FR" sz="3200"/>
              <a:t> 8 g/dl, l’enquêteur recommandait au responsable de l’enfant de se rendre dans une structure de santé la plus proche.</a:t>
            </a:r>
            <a:endParaRPr lang="fr-FR" sz="3200" noProof="0"/>
          </a:p>
        </p:txBody>
      </p:sp>
    </p:spTree>
    <p:extLst>
      <p:ext uri="{BB962C8B-B14F-4D97-AF65-F5344CB8AC3E}">
        <p14:creationId xmlns:p14="http://schemas.microsoft.com/office/powerpoint/2010/main" val="414813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Tests du paludisme</a:t>
            </a:r>
          </a:p>
        </p:txBody>
      </p:sp>
      <p:sp>
        <p:nvSpPr>
          <p:cNvPr id="3" name="Content Placeholder 2"/>
          <p:cNvSpPr>
            <a:spLocks noGrp="1"/>
          </p:cNvSpPr>
          <p:nvPr>
            <p:ph idx="1"/>
          </p:nvPr>
        </p:nvSpPr>
        <p:spPr>
          <a:xfrm>
            <a:off x="443883" y="1325563"/>
            <a:ext cx="8256233" cy="5251142"/>
          </a:xfrm>
        </p:spPr>
        <p:txBody>
          <a:bodyPr>
            <a:normAutofit/>
          </a:bodyPr>
          <a:lstStyle/>
          <a:p>
            <a:pPr>
              <a:spcBef>
                <a:spcPts val="0"/>
              </a:spcBef>
              <a:spcAft>
                <a:spcPts val="1200"/>
              </a:spcAft>
            </a:pPr>
            <a:r>
              <a:rPr lang="fr-FR" sz="3200" noProof="0"/>
              <a:t>Test de Diagnostic Rapide (TDR)</a:t>
            </a:r>
          </a:p>
          <a:p>
            <a:pPr lvl="1">
              <a:spcBef>
                <a:spcPts val="0"/>
              </a:spcBef>
              <a:spcAft>
                <a:spcPts val="1200"/>
              </a:spcAft>
            </a:pPr>
            <a:r>
              <a:rPr lang="fr-FR" noProof="0"/>
              <a:t>Le même goutte de sang utilisée pour le test d’hémoglobine</a:t>
            </a:r>
          </a:p>
          <a:p>
            <a:pPr lvl="1">
              <a:spcBef>
                <a:spcPts val="0"/>
              </a:spcBef>
              <a:spcAft>
                <a:spcPts val="1200"/>
              </a:spcAft>
            </a:pPr>
            <a:r>
              <a:rPr lang="fr-FR" noProof="0"/>
              <a:t>Résultats disponibles dans 15 minutes et communiqués aux parents/responsables des enfants</a:t>
            </a:r>
          </a:p>
          <a:p>
            <a:pPr lvl="1">
              <a:spcBef>
                <a:spcPts val="0"/>
              </a:spcBef>
              <a:spcAft>
                <a:spcPts val="1200"/>
              </a:spcAft>
            </a:pPr>
            <a:r>
              <a:rPr lang="fr-FR"/>
              <a:t>Pour les cas de TDR positif, il a été proposé gratuitement aux parents/responsables de traiter l’enfant en accordance avec la politique national de traitement du paludisme </a:t>
            </a:r>
          </a:p>
          <a:p>
            <a:pPr>
              <a:spcBef>
                <a:spcPts val="0"/>
              </a:spcBef>
              <a:spcAft>
                <a:spcPts val="1200"/>
              </a:spcAft>
            </a:pPr>
            <a:r>
              <a:rPr lang="fr-FR" sz="3600" noProof="0"/>
              <a:t>Microscopie</a:t>
            </a:r>
          </a:p>
          <a:p>
            <a:pPr lvl="1">
              <a:spcBef>
                <a:spcPts val="0"/>
              </a:spcBef>
              <a:spcAft>
                <a:spcPts val="1200"/>
              </a:spcAft>
            </a:pPr>
            <a:r>
              <a:rPr lang="fr-FR" noProof="0"/>
              <a:t>Goutte épaisse</a:t>
            </a:r>
          </a:p>
          <a:p>
            <a:pPr lvl="1">
              <a:spcBef>
                <a:spcPts val="0"/>
              </a:spcBef>
              <a:spcAft>
                <a:spcPts val="1200"/>
              </a:spcAft>
            </a:pPr>
            <a:r>
              <a:rPr lang="fr-FR"/>
              <a:t>Transférés au laboratoire de l’INSP pour interprétation</a:t>
            </a:r>
            <a:endParaRPr lang="fr-FR" noProof="0"/>
          </a:p>
        </p:txBody>
      </p:sp>
    </p:spTree>
    <p:extLst>
      <p:ext uri="{BB962C8B-B14F-4D97-AF65-F5344CB8AC3E}">
        <p14:creationId xmlns:p14="http://schemas.microsoft.com/office/powerpoint/2010/main" val="39615750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Enquête pilote et formation principale</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fr-FR" sz="3200" b="1" noProof="0">
                <a:solidFill>
                  <a:schemeClr val="accent5"/>
                </a:solidFill>
              </a:rPr>
              <a:t>Enquête pilote :</a:t>
            </a:r>
          </a:p>
          <a:p>
            <a:pPr>
              <a:spcBef>
                <a:spcPts val="0"/>
              </a:spcBef>
              <a:spcAft>
                <a:spcPts val="1200"/>
              </a:spcAft>
            </a:pPr>
            <a:r>
              <a:rPr lang="fr-FR" sz="3200" noProof="0"/>
              <a:t>Formation de 62 candidats organisée du 21 juin au 9 juillet 2021 et clôturée par la réalisation sur le terrain de l’enquête pilote.  </a:t>
            </a:r>
          </a:p>
          <a:p>
            <a:pPr marL="0" indent="0">
              <a:spcBef>
                <a:spcPts val="0"/>
              </a:spcBef>
              <a:spcAft>
                <a:spcPts val="1200"/>
              </a:spcAft>
              <a:buNone/>
            </a:pPr>
            <a:r>
              <a:rPr lang="fr-FR" sz="3200" b="1" noProof="0">
                <a:solidFill>
                  <a:schemeClr val="accent5"/>
                </a:solidFill>
              </a:rPr>
              <a:t>Formation de l’enquête principale :</a:t>
            </a:r>
          </a:p>
          <a:p>
            <a:pPr>
              <a:spcBef>
                <a:spcPts val="0"/>
              </a:spcBef>
              <a:spcAft>
                <a:spcPts val="1200"/>
              </a:spcAft>
            </a:pPr>
            <a:r>
              <a:rPr lang="fr-FR" sz="3200" noProof="0"/>
              <a:t>Formation de xx agents du xx au xx 20xx </a:t>
            </a:r>
          </a:p>
          <a:p>
            <a:pPr>
              <a:spcBef>
                <a:spcPts val="0"/>
              </a:spcBef>
              <a:spcAft>
                <a:spcPts val="1200"/>
              </a:spcAft>
            </a:pPr>
            <a:r>
              <a:rPr lang="fr-FR" sz="3200" noProof="0"/>
              <a:t>Formation pour les tests des biomarqueurs du xx au xx </a:t>
            </a:r>
          </a:p>
        </p:txBody>
      </p:sp>
    </p:spTree>
    <p:extLst>
      <p:ext uri="{BB962C8B-B14F-4D97-AF65-F5344CB8AC3E}">
        <p14:creationId xmlns:p14="http://schemas.microsoft.com/office/powerpoint/2010/main" val="4185423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Collecte et traitement des données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dirty="0"/>
              <a:t>Travaux de terrain réalisés du </a:t>
            </a:r>
            <a:r>
              <a:rPr lang="fr-FR" sz="3200" b="1" noProof="0" dirty="0">
                <a:solidFill>
                  <a:schemeClr val="accent5"/>
                </a:solidFill>
              </a:rPr>
              <a:t>13 juillet au 10 septembre 2021</a:t>
            </a:r>
          </a:p>
          <a:p>
            <a:pPr>
              <a:spcBef>
                <a:spcPts val="0"/>
              </a:spcBef>
              <a:spcAft>
                <a:spcPts val="1800"/>
              </a:spcAft>
              <a:buClr>
                <a:schemeClr val="tx1"/>
              </a:buClr>
            </a:pPr>
            <a:r>
              <a:rPr lang="fr-FR" sz="3200" b="1" dirty="0">
                <a:solidFill>
                  <a:schemeClr val="accent5"/>
                </a:solidFill>
              </a:rPr>
              <a:t>12 équipes </a:t>
            </a:r>
            <a:r>
              <a:rPr lang="fr-FR" sz="3200" dirty="0"/>
              <a:t>de travail: 1 chef d’équipe et </a:t>
            </a:r>
            <a:r>
              <a:rPr lang="fr-ML" sz="3200" dirty="0"/>
              <a:t>3</a:t>
            </a:r>
            <a:r>
              <a:rPr lang="fr-ML" sz="3200" dirty="0">
                <a:effectLst/>
                <a:ea typeface="Times New Roman" panose="02020603050405020304" pitchFamily="18" charset="0"/>
              </a:rPr>
              <a:t> enquêteurs/enquêtrices</a:t>
            </a:r>
            <a:endParaRPr lang="fr-FR" sz="3200" b="1" noProof="0" dirty="0">
              <a:solidFill>
                <a:schemeClr val="accent5"/>
              </a:solidFill>
            </a:endParaRPr>
          </a:p>
          <a:p>
            <a:pPr>
              <a:spcBef>
                <a:spcPts val="0"/>
              </a:spcBef>
              <a:spcAft>
                <a:spcPts val="1800"/>
              </a:spcAft>
            </a:pPr>
            <a:r>
              <a:rPr lang="fr-FR" sz="3200" noProof="0" dirty="0"/>
              <a:t>Interviews conduits à l’aide des tablettes PC</a:t>
            </a:r>
          </a:p>
          <a:p>
            <a:pPr>
              <a:spcBef>
                <a:spcPts val="0"/>
              </a:spcBef>
              <a:spcAft>
                <a:spcPts val="1800"/>
              </a:spcAft>
            </a:pPr>
            <a:r>
              <a:rPr lang="fr-FR" sz="3200" noProof="0" dirty="0"/>
              <a:t>Les questionnaires ont été régulièrement transmis aux agents de traitement qui ont effectué le saisie et traitement des données </a:t>
            </a:r>
            <a:r>
              <a:rPr lang="fr-FR" sz="3200" dirty="0"/>
              <a:t>en utilisant le logiciel CSPro.</a:t>
            </a:r>
            <a:endParaRPr lang="fr-FR" sz="3200" noProof="0" dirty="0"/>
          </a:p>
        </p:txBody>
      </p:sp>
    </p:spTree>
    <p:extLst>
      <p:ext uri="{BB962C8B-B14F-4D97-AF65-F5344CB8AC3E}">
        <p14:creationId xmlns:p14="http://schemas.microsoft.com/office/powerpoint/2010/main" val="361153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Résultats des interviews ménages </a:t>
            </a:r>
            <a:br>
              <a:rPr lang="fr-FR" noProof="0"/>
            </a:br>
            <a:r>
              <a:rPr lang="fr-FR" noProof="0"/>
              <a:t>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98792158"/>
              </p:ext>
            </p:extLst>
          </p:nvPr>
        </p:nvGraphicFramePr>
        <p:xfrm>
          <a:off x="1384663" y="1606550"/>
          <a:ext cx="6426926" cy="333756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a:t>Interviews ménages</a:t>
                      </a:r>
                      <a:endParaRPr lang="fr-FR" noProof="0">
                        <a:solidFill>
                          <a:schemeClr val="bg1"/>
                        </a:solidFill>
                      </a:endParaRP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fr-FR" noProof="0"/>
                        <a:t>Ménages sélectionnés</a:t>
                      </a:r>
                    </a:p>
                  </a:txBody>
                  <a:tcPr/>
                </a:tc>
                <a:tc>
                  <a:txBody>
                    <a:bodyPr/>
                    <a:lstStyle/>
                    <a:p>
                      <a:pPr algn="r"/>
                      <a:r>
                        <a:rPr lang="fr-FR" noProof="0"/>
                        <a:t>4 056</a:t>
                      </a:r>
                    </a:p>
                  </a:txBody>
                  <a:tcPr/>
                </a:tc>
                <a:extLst>
                  <a:ext uri="{0D108BD9-81ED-4DB2-BD59-A6C34878D82A}">
                    <a16:rowId xmlns:a16="http://schemas.microsoft.com/office/drawing/2014/main" val="10001"/>
                  </a:ext>
                </a:extLst>
              </a:tr>
              <a:tr h="370840">
                <a:tc>
                  <a:txBody>
                    <a:bodyPr/>
                    <a:lstStyle/>
                    <a:p>
                      <a:r>
                        <a:rPr lang="fr-FR" noProof="0"/>
                        <a:t>Ménages identifiés</a:t>
                      </a:r>
                    </a:p>
                  </a:txBody>
                  <a:tcPr/>
                </a:tc>
                <a:tc>
                  <a:txBody>
                    <a:bodyPr/>
                    <a:lstStyle/>
                    <a:p>
                      <a:pPr algn="r"/>
                      <a:r>
                        <a:rPr lang="fr-FR" noProof="0"/>
                        <a:t>4 023</a:t>
                      </a:r>
                    </a:p>
                  </a:txBody>
                  <a:tcPr/>
                </a:tc>
                <a:extLst>
                  <a:ext uri="{0D108BD9-81ED-4DB2-BD59-A6C34878D82A}">
                    <a16:rowId xmlns:a16="http://schemas.microsoft.com/office/drawing/2014/main" val="10002"/>
                  </a:ext>
                </a:extLst>
              </a:tr>
              <a:tr h="370840">
                <a:tc>
                  <a:txBody>
                    <a:bodyPr/>
                    <a:lstStyle/>
                    <a:p>
                      <a:r>
                        <a:rPr lang="fr-FR" noProof="0"/>
                        <a:t>Ménages interviewés</a:t>
                      </a:r>
                    </a:p>
                  </a:txBody>
                  <a:tcPr/>
                </a:tc>
                <a:tc>
                  <a:txBody>
                    <a:bodyPr/>
                    <a:lstStyle/>
                    <a:p>
                      <a:pPr algn="r"/>
                      <a:r>
                        <a:rPr lang="fr-FR" noProof="0"/>
                        <a:t>3 985</a:t>
                      </a:r>
                    </a:p>
                  </a:txBody>
                  <a:tcPr/>
                </a:tc>
                <a:extLst>
                  <a:ext uri="{0D108BD9-81ED-4DB2-BD59-A6C34878D82A}">
                    <a16:rowId xmlns:a16="http://schemas.microsoft.com/office/drawing/2014/main" val="10003"/>
                  </a:ext>
                </a:extLst>
              </a:tr>
              <a:tr h="370840">
                <a:tc>
                  <a:txBody>
                    <a:bodyPr/>
                    <a:lstStyle/>
                    <a:p>
                      <a:r>
                        <a:rPr lang="fr-FR" noProof="0"/>
                        <a:t>Taux de réponse</a:t>
                      </a:r>
                    </a:p>
                  </a:txBody>
                  <a:tcPr/>
                </a:tc>
                <a:tc>
                  <a:txBody>
                    <a:bodyPr/>
                    <a:lstStyle/>
                    <a:p>
                      <a:pPr algn="r"/>
                      <a:r>
                        <a:rPr lang="fr-FR" noProof="0"/>
                        <a:t>99 %</a:t>
                      </a:r>
                    </a:p>
                  </a:txBody>
                  <a:tcPr/>
                </a:tc>
                <a:extLst>
                  <a:ext uri="{0D108BD9-81ED-4DB2-BD59-A6C34878D82A}">
                    <a16:rowId xmlns:a16="http://schemas.microsoft.com/office/drawing/2014/main" val="10004"/>
                  </a:ext>
                </a:extLst>
              </a:tr>
              <a:tr h="370840">
                <a:tc gridSpan="2">
                  <a:txBody>
                    <a:bodyPr/>
                    <a:lstStyle/>
                    <a:p>
                      <a:r>
                        <a:rPr lang="fr-FR" b="1" noProof="0">
                          <a:solidFill>
                            <a:schemeClr val="bg1"/>
                          </a:solidFill>
                        </a:rPr>
                        <a:t>Interviews des femmes de 15-49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a:t>Femmes éligibles</a:t>
                      </a:r>
                    </a:p>
                  </a:txBody>
                  <a:tcPr/>
                </a:tc>
                <a:tc>
                  <a:txBody>
                    <a:bodyPr/>
                    <a:lstStyle/>
                    <a:p>
                      <a:pPr algn="r"/>
                      <a:r>
                        <a:rPr lang="fr-FR" noProof="0"/>
                        <a:t>5 931</a:t>
                      </a:r>
                    </a:p>
                  </a:txBody>
                  <a:tcPr/>
                </a:tc>
                <a:extLst>
                  <a:ext uri="{0D108BD9-81ED-4DB2-BD59-A6C34878D82A}">
                    <a16:rowId xmlns:a16="http://schemas.microsoft.com/office/drawing/2014/main" val="10006"/>
                  </a:ext>
                </a:extLst>
              </a:tr>
              <a:tr h="370840">
                <a:tc>
                  <a:txBody>
                    <a:bodyPr/>
                    <a:lstStyle/>
                    <a:p>
                      <a:r>
                        <a:rPr lang="fr-FR" noProof="0"/>
                        <a:t>Femmes interviewées</a:t>
                      </a:r>
                    </a:p>
                  </a:txBody>
                  <a:tcPr/>
                </a:tc>
                <a:tc>
                  <a:txBody>
                    <a:bodyPr/>
                    <a:lstStyle/>
                    <a:p>
                      <a:pPr algn="r"/>
                      <a:r>
                        <a:rPr lang="fr-FR" noProof="0"/>
                        <a:t>5 912</a:t>
                      </a:r>
                    </a:p>
                  </a:txBody>
                  <a:tcPr/>
                </a:tc>
                <a:extLst>
                  <a:ext uri="{0D108BD9-81ED-4DB2-BD59-A6C34878D82A}">
                    <a16:rowId xmlns:a16="http://schemas.microsoft.com/office/drawing/2014/main" val="10007"/>
                  </a:ext>
                </a:extLst>
              </a:tr>
              <a:tr h="370840">
                <a:tc>
                  <a:txBody>
                    <a:bodyPr/>
                    <a:lstStyle/>
                    <a:p>
                      <a:r>
                        <a:rPr lang="fr-FR" noProof="0"/>
                        <a:t>Taux de réponse</a:t>
                      </a:r>
                    </a:p>
                  </a:txBody>
                  <a:tcPr/>
                </a:tc>
                <a:tc>
                  <a:txBody>
                    <a:bodyPr/>
                    <a:lstStyle/>
                    <a:p>
                      <a:pPr algn="r"/>
                      <a:r>
                        <a:rPr lang="fr-FR" noProof="0"/>
                        <a:t>&gt;99 %</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943660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r>
              <a:rPr lang="fr-FR" sz="4000"/>
              <a:t>Publications, données et ressources numériques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0"/>
            <a:ext cx="2798977" cy="461665"/>
          </a:xfrm>
          <a:prstGeom prst="rect">
            <a:avLst/>
          </a:prstGeom>
        </p:spPr>
        <p:txBody>
          <a:bodyPr wrap="square">
            <a:spAutoFit/>
          </a:bodyPr>
          <a:lstStyle/>
          <a:p>
            <a:pPr algn="ctr"/>
            <a:r>
              <a:rPr lang="en-US" sz="2400" dirty="0">
                <a:solidFill>
                  <a:schemeClr val="accent5"/>
                </a:solidFill>
                <a:hlinkClick r:id="rId4" action="ppaction://hlinkfile">
                  <a:extLst>
                    <a:ext uri="{A12FA001-AC4F-418D-AE19-62706E023703}">
                      <ahyp:hlinkClr xmlns:ahyp="http://schemas.microsoft.com/office/drawing/2018/hyperlinkcolor" val="tx"/>
                    </a:ext>
                  </a:extLst>
                </a:hlinkClick>
              </a:rPr>
              <a:t>STATcompiler.com</a:t>
            </a:r>
            <a:endParaRPr lang="en-US" sz="1600" dirty="0">
              <a:solidFill>
                <a:schemeClr val="accent5"/>
              </a:solidFill>
            </a:endParaRPr>
          </a:p>
        </p:txBody>
      </p:sp>
      <p:sp>
        <p:nvSpPr>
          <p:cNvPr id="11" name="Rectangle 10"/>
          <p:cNvSpPr/>
          <p:nvPr/>
        </p:nvSpPr>
        <p:spPr>
          <a:xfrm>
            <a:off x="3072439" y="3978934"/>
            <a:ext cx="2999122" cy="830997"/>
          </a:xfrm>
          <a:prstGeom prst="rect">
            <a:avLst/>
          </a:prstGeom>
        </p:spPr>
        <p:txBody>
          <a:bodyPr wrap="square">
            <a:spAutoFit/>
          </a:bodyPr>
          <a:lstStyle/>
          <a:p>
            <a:pPr algn="ctr"/>
            <a:r>
              <a:rPr lang="fr-FR" sz="2400"/>
              <a:t>Appli mobile </a:t>
            </a:r>
          </a:p>
          <a:p>
            <a:pPr algn="ctr"/>
            <a:r>
              <a:rPr lang="fr-FR" sz="2400"/>
              <a:t>du DHS Program</a:t>
            </a:r>
            <a:endParaRPr lang="fr-FR" sz="1600"/>
          </a:p>
        </p:txBody>
      </p:sp>
      <p:sp>
        <p:nvSpPr>
          <p:cNvPr id="12" name="Rectangle 11"/>
          <p:cNvSpPr/>
          <p:nvPr/>
        </p:nvSpPr>
        <p:spPr>
          <a:xfrm>
            <a:off x="361314" y="1119721"/>
            <a:ext cx="1831380" cy="461665"/>
          </a:xfrm>
          <a:prstGeom prst="rect">
            <a:avLst/>
          </a:prstGeom>
        </p:spPr>
        <p:txBody>
          <a:bodyPr wrap="square">
            <a:spAutoFit/>
          </a:bodyPr>
          <a:lstStyle/>
          <a:p>
            <a:pPr algn="ctr"/>
            <a:r>
              <a:rPr lang="fr-FR" sz="2400"/>
              <a:t>Rapport final</a:t>
            </a:r>
            <a:endParaRPr lang="fr-FR" sz="1600"/>
          </a:p>
        </p:txBody>
      </p:sp>
      <p:sp>
        <p:nvSpPr>
          <p:cNvPr id="13" name="Rectangle 12"/>
          <p:cNvSpPr/>
          <p:nvPr/>
        </p:nvSpPr>
        <p:spPr>
          <a:xfrm>
            <a:off x="3193836" y="1119721"/>
            <a:ext cx="1831380" cy="461665"/>
          </a:xfrm>
          <a:prstGeom prst="rect">
            <a:avLst/>
          </a:prstGeom>
        </p:spPr>
        <p:txBody>
          <a:bodyPr wrap="square">
            <a:spAutoFit/>
          </a:bodyPr>
          <a:lstStyle/>
          <a:p>
            <a:pPr algn="ctr"/>
            <a:r>
              <a:rPr lang="fr-FR" sz="2400"/>
              <a:t>Dépliant</a:t>
            </a:r>
            <a:endParaRPr lang="fr-FR" sz="1600"/>
          </a:p>
        </p:txBody>
      </p:sp>
      <p:sp>
        <p:nvSpPr>
          <p:cNvPr id="15" name="Rectangle 14"/>
          <p:cNvSpPr/>
          <p:nvPr/>
        </p:nvSpPr>
        <p:spPr>
          <a:xfrm>
            <a:off x="6081756" y="4163600"/>
            <a:ext cx="2984063" cy="461665"/>
          </a:xfrm>
          <a:prstGeom prst="rect">
            <a:avLst/>
          </a:prstGeom>
        </p:spPr>
        <p:txBody>
          <a:bodyPr wrap="square">
            <a:spAutoFit/>
          </a:bodyPr>
          <a:lstStyle/>
          <a:p>
            <a:pPr algn="ctr"/>
            <a:r>
              <a:rPr lang="en-US" sz="2400" dirty="0">
                <a:solidFill>
                  <a:schemeClr val="accent5"/>
                </a:solidFill>
                <a:hlinkClick r:id="rId5" action="ppaction://hlinkfile">
                  <a:extLst>
                    <a:ext uri="{A12FA001-AC4F-418D-AE19-62706E023703}">
                      <ahyp:hlinkClr xmlns:ahyp="http://schemas.microsoft.com/office/drawing/2018/hyperlinkcolor" val="tx"/>
                    </a:ext>
                  </a:extLst>
                </a:hlinkClick>
              </a:rPr>
              <a:t>API.DHSprogram.com</a:t>
            </a:r>
            <a:endParaRPr lang="en-US" sz="2000" dirty="0">
              <a:solidFill>
                <a:schemeClr val="accent5"/>
              </a:solidFill>
            </a:endParaRPr>
          </a:p>
        </p:txBody>
      </p:sp>
      <p:sp>
        <p:nvSpPr>
          <p:cNvPr id="16" name="Rectangle 15"/>
          <p:cNvSpPr/>
          <p:nvPr/>
        </p:nvSpPr>
        <p:spPr>
          <a:xfrm>
            <a:off x="6242841" y="750389"/>
            <a:ext cx="2661892" cy="1200329"/>
          </a:xfrm>
          <a:prstGeom prst="rect">
            <a:avLst/>
          </a:prstGeom>
        </p:spPr>
        <p:txBody>
          <a:bodyPr wrap="square">
            <a:spAutoFit/>
          </a:bodyPr>
          <a:lstStyle/>
          <a:p>
            <a:pPr algn="ctr"/>
            <a:r>
              <a:rPr lang="fr-FR" sz="2400" dirty="0"/>
              <a:t>Base de données disponible à </a:t>
            </a:r>
            <a:r>
              <a:rPr lang="fr-FR" sz="2400" dirty="0">
                <a:solidFill>
                  <a:schemeClr val="accent5"/>
                </a:solidFill>
                <a:hlinkClick r:id="rId6" action="ppaction://hlinkfile">
                  <a:extLst>
                    <a:ext uri="{A12FA001-AC4F-418D-AE19-62706E023703}">
                      <ahyp:hlinkClr xmlns:ahyp="http://schemas.microsoft.com/office/drawing/2018/hyperlinkcolor" val="tx"/>
                    </a:ext>
                  </a:extLst>
                </a:hlinkClick>
              </a:rPr>
              <a:t>DHSprogram.com</a:t>
            </a:r>
            <a:endParaRPr lang="fr-FR" sz="1600" dirty="0">
              <a:solidFill>
                <a:schemeClr val="accent5"/>
              </a:solidFill>
            </a:endParaRPr>
          </a:p>
        </p:txBody>
      </p:sp>
      <p:pic>
        <p:nvPicPr>
          <p:cNvPr id="3" name="Picture 2"/>
          <p:cNvPicPr>
            <a:picLocks noChangeAspect="1"/>
          </p:cNvPicPr>
          <p:nvPr/>
        </p:nvPicPr>
        <p:blipFill>
          <a:blip r:embed="rId7"/>
          <a:stretch>
            <a:fillRect/>
          </a:stretch>
        </p:blipFill>
        <p:spPr>
          <a:xfrm>
            <a:off x="313748" y="4887904"/>
            <a:ext cx="2758691" cy="1579403"/>
          </a:xfrm>
          <a:prstGeom prst="rect">
            <a:avLst/>
          </a:prstGeom>
          <a:ln>
            <a:solidFill>
              <a:schemeClr val="tx1"/>
            </a:solidFill>
          </a:ln>
        </p:spPr>
      </p:pic>
      <p:pic>
        <p:nvPicPr>
          <p:cNvPr id="18" name="Picture 17"/>
          <p:cNvPicPr>
            <a:picLocks noChangeAspect="1"/>
          </p:cNvPicPr>
          <p:nvPr/>
        </p:nvPicPr>
        <p:blipFill rotWithShape="1">
          <a:blip r:embed="rId8" cstate="print">
            <a:extLst>
              <a:ext uri="{28A0092B-C50C-407E-A947-70E740481C1C}">
                <a14:useLocalDpi xmlns:a14="http://schemas.microsoft.com/office/drawing/2010/main" val="0"/>
              </a:ext>
            </a:extLst>
          </a:blip>
          <a:srcRect l="16969" t="9393" r="17026" b="18911"/>
          <a:stretch/>
        </p:blipFill>
        <p:spPr>
          <a:xfrm>
            <a:off x="4109526" y="4806779"/>
            <a:ext cx="924947" cy="1809427"/>
          </a:xfrm>
          <a:prstGeom prst="flowChartAlternateProcess">
            <a:avLst/>
          </a:prstGeom>
          <a:effectLst>
            <a:outerShdw blurRad="50800" dist="38100" dir="2700000" algn="tl" rotWithShape="0">
              <a:prstClr val="black">
                <a:alpha val="40000"/>
              </a:prstClr>
            </a:outerShdw>
          </a:effectLst>
        </p:spPr>
      </p:pic>
      <p:pic>
        <p:nvPicPr>
          <p:cNvPr id="17" name="Picture 16">
            <a:extLst>
              <a:ext uri="{FF2B5EF4-FFF2-40B4-BE49-F238E27FC236}">
                <a16:creationId xmlns:a16="http://schemas.microsoft.com/office/drawing/2014/main" id="{BB8C77B9-1C02-43D7-8ED0-EFCC544A95F7}"/>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993858" y="1919482"/>
            <a:ext cx="3071961" cy="1815791"/>
          </a:xfrm>
          <a:prstGeom prst="rect">
            <a:avLst/>
          </a:prstGeom>
          <a:ln>
            <a:solidFill>
              <a:schemeClr val="tx1"/>
            </a:solidFill>
          </a:ln>
          <a:effectLst>
            <a:outerShdw blurRad="50800" dist="38100" dir="2700000" algn="tl" rotWithShape="0">
              <a:prstClr val="black">
                <a:alpha val="40000"/>
              </a:prstClr>
            </a:outerShdw>
          </a:effectLst>
        </p:spPr>
      </p:pic>
      <p:pic>
        <p:nvPicPr>
          <p:cNvPr id="5" name="Picture 4" descr="Website&#10;&#10;Description automatically generated">
            <a:extLst>
              <a:ext uri="{FF2B5EF4-FFF2-40B4-BE49-F238E27FC236}">
                <a16:creationId xmlns:a16="http://schemas.microsoft.com/office/drawing/2014/main" id="{86DC1DC5-8753-4906-93BC-E9180012520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8746" y="1558245"/>
            <a:ext cx="1904141" cy="2464182"/>
          </a:xfrm>
          <a:prstGeom prst="rect">
            <a:avLst/>
          </a:prstGeom>
          <a:ln w="12700">
            <a:solidFill>
              <a:schemeClr val="bg1"/>
            </a:solidFill>
          </a:ln>
          <a:effectLst/>
        </p:spPr>
      </p:pic>
      <p:pic>
        <p:nvPicPr>
          <p:cNvPr id="6" name="Picture 5" descr="Diagram&#10;&#10;Description automatically generated">
            <a:extLst>
              <a:ext uri="{FF2B5EF4-FFF2-40B4-BE49-F238E27FC236}">
                <a16:creationId xmlns:a16="http://schemas.microsoft.com/office/drawing/2014/main" id="{29FBA495-2896-4EA4-AC79-4D1DC4D18E7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78810" y="1629536"/>
            <a:ext cx="2999124" cy="2120800"/>
          </a:xfrm>
          <a:prstGeom prst="rect">
            <a:avLst/>
          </a:prstGeom>
          <a:ln w="12700">
            <a:solidFill>
              <a:schemeClr val="bg1"/>
            </a:solidFill>
          </a:ln>
        </p:spPr>
      </p:pic>
    </p:spTree>
    <p:extLst>
      <p:ext uri="{BB962C8B-B14F-4D97-AF65-F5344CB8AC3E}">
        <p14:creationId xmlns:p14="http://schemas.microsoft.com/office/powerpoint/2010/main" val="2403429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028" y="1160967"/>
            <a:ext cx="8437944" cy="3293209"/>
          </a:xfrm>
          <a:prstGeom prst="rect">
            <a:avLst/>
          </a:prstGeom>
          <a:noFill/>
        </p:spPr>
        <p:txBody>
          <a:bodyPr wrap="square" lIns="91440" tIns="45720" rIns="91440" bIns="45720" rtlCol="0" anchor="t">
            <a:spAutoFit/>
          </a:bodyPr>
          <a:lstStyle/>
          <a:p>
            <a:r>
              <a:rPr lang="fr-FR" sz="1700">
                <a:ea typeface="+mn-lt"/>
                <a:cs typeface="+mn-lt"/>
              </a:rPr>
              <a:t>Ce rapport présente les résultats de l’Enquête </a:t>
            </a:r>
            <a:r>
              <a:rPr lang="fr-FR" sz="1700">
                <a:effectLst/>
                <a:ea typeface="+mn-lt"/>
                <a:cs typeface="+mn-lt"/>
              </a:rPr>
              <a:t>sur les </a:t>
            </a:r>
            <a:r>
              <a:rPr lang="fr-FR" sz="1700">
                <a:ea typeface="+mn-lt"/>
                <a:cs typeface="+mn-lt"/>
              </a:rPr>
              <a:t>Indicateurs </a:t>
            </a:r>
            <a:r>
              <a:rPr lang="fr-FR" sz="1700">
                <a:effectLst/>
                <a:ea typeface="+mn-lt"/>
                <a:cs typeface="+mn-lt"/>
              </a:rPr>
              <a:t>du </a:t>
            </a:r>
            <a:r>
              <a:rPr lang="fr-FR" sz="1700">
                <a:ea typeface="+mn-lt"/>
                <a:cs typeface="+mn-lt"/>
              </a:rPr>
              <a:t>Paludisme </a:t>
            </a:r>
            <a:r>
              <a:rPr lang="fr-FR" sz="1700">
                <a:effectLst/>
                <a:ea typeface="+mn-lt"/>
                <a:cs typeface="+mn-lt"/>
              </a:rPr>
              <a:t>et de </a:t>
            </a:r>
            <a:r>
              <a:rPr lang="fr-FR" sz="1700">
                <a:ea typeface="+mn-lt"/>
                <a:cs typeface="+mn-lt"/>
              </a:rPr>
              <a:t>l’Anémie </a:t>
            </a:r>
            <a:r>
              <a:rPr lang="fr-FR" sz="1700">
                <a:effectLst/>
                <a:ea typeface="+mn-lt"/>
                <a:cs typeface="+mn-lt"/>
              </a:rPr>
              <a:t>en Guinée </a:t>
            </a:r>
            <a:r>
              <a:rPr lang="fr-FR" sz="1700">
                <a:ea typeface="+mn-lt"/>
                <a:cs typeface="+mn-lt"/>
              </a:rPr>
              <a:t>en 2021 </a:t>
            </a:r>
            <a:r>
              <a:rPr lang="fr-FR" sz="1700">
                <a:effectLst/>
                <a:ea typeface="+mn-lt"/>
                <a:cs typeface="+mn-lt"/>
              </a:rPr>
              <a:t>(</a:t>
            </a:r>
            <a:r>
              <a:rPr lang="fr-FR" sz="1700">
                <a:ea typeface="+mn-lt"/>
                <a:cs typeface="+mn-lt"/>
              </a:rPr>
              <a:t>EIPAG-2021), exécutée </a:t>
            </a:r>
            <a:r>
              <a:rPr lang="fr-FR" sz="1700">
                <a:effectLst/>
                <a:ea typeface="+mn-lt"/>
                <a:cs typeface="+mn-lt"/>
              </a:rPr>
              <a:t>par l’Institut </a:t>
            </a:r>
            <a:r>
              <a:rPr lang="fr-FR" sz="1700">
                <a:ea typeface="+mn-lt"/>
                <a:cs typeface="+mn-lt"/>
              </a:rPr>
              <a:t>national </a:t>
            </a:r>
            <a:r>
              <a:rPr lang="fr-FR" sz="1700">
                <a:effectLst/>
                <a:ea typeface="+mn-lt"/>
                <a:cs typeface="+mn-lt"/>
              </a:rPr>
              <a:t>de la Statistique (INS) en collaboration avec le Programme National de Lutte contre le Paludisme (</a:t>
            </a:r>
            <a:r>
              <a:rPr lang="fr-FR" sz="1700">
                <a:ea typeface="+mn-lt"/>
                <a:cs typeface="+mn-lt"/>
              </a:rPr>
              <a:t>PNLP</a:t>
            </a:r>
            <a:r>
              <a:rPr lang="fr-FR" sz="1700">
                <a:effectLst/>
                <a:ea typeface="+mn-lt"/>
                <a:cs typeface="+mn-lt"/>
              </a:rPr>
              <a:t>). Le financement de l’EIPAG 2021 a été assuré par le Gouvernement </a:t>
            </a:r>
            <a:r>
              <a:rPr lang="fr-FR" sz="1700">
                <a:ea typeface="+mn-lt"/>
                <a:cs typeface="+mn-lt"/>
              </a:rPr>
              <a:t>Guinéen</a:t>
            </a:r>
            <a:r>
              <a:rPr lang="fr-FR" sz="1700">
                <a:effectLst/>
                <a:ea typeface="+mn-lt"/>
                <a:cs typeface="+mn-lt"/>
              </a:rPr>
              <a:t>, </a:t>
            </a:r>
            <a:r>
              <a:rPr lang="fr-FR" sz="1700">
                <a:ea typeface="+mn-lt"/>
                <a:cs typeface="+mn-lt"/>
              </a:rPr>
              <a:t>l’Agence des États-Unis pour le Développement international (USAID) </a:t>
            </a:r>
            <a:r>
              <a:rPr lang="fr-FR" sz="1700">
                <a:effectLst/>
                <a:ea typeface="+mn-lt"/>
                <a:cs typeface="+mn-lt"/>
              </a:rPr>
              <a:t>dans le cadre de l’Initiative du Président </a:t>
            </a:r>
            <a:r>
              <a:rPr lang="fr-FR" sz="1700">
                <a:ea typeface="+mn-lt"/>
                <a:cs typeface="+mn-lt"/>
              </a:rPr>
              <a:t>des États-Unis </a:t>
            </a:r>
            <a:r>
              <a:rPr lang="fr-FR" sz="1700">
                <a:effectLst/>
                <a:ea typeface="+mn-lt"/>
                <a:cs typeface="+mn-lt"/>
              </a:rPr>
              <a:t>contre le </a:t>
            </a:r>
            <a:r>
              <a:rPr lang="fr-FR" sz="1700">
                <a:ea typeface="+mn-lt"/>
                <a:cs typeface="+mn-lt"/>
              </a:rPr>
              <a:t>Paludisme </a:t>
            </a:r>
            <a:r>
              <a:rPr lang="fr-FR" sz="1700">
                <a:effectLst/>
                <a:ea typeface="+mn-lt"/>
                <a:cs typeface="+mn-lt"/>
              </a:rPr>
              <a:t>(PMI), le Fonds Mondial de lutte contre le </a:t>
            </a:r>
            <a:r>
              <a:rPr lang="fr-FR" sz="1700">
                <a:ea typeface="+mn-lt"/>
                <a:cs typeface="+mn-lt"/>
              </a:rPr>
              <a:t>Paludisme </a:t>
            </a:r>
            <a:r>
              <a:rPr lang="fr-FR" sz="1700">
                <a:effectLst/>
                <a:ea typeface="+mn-lt"/>
                <a:cs typeface="+mn-lt"/>
              </a:rPr>
              <a:t>par le biais de </a:t>
            </a:r>
            <a:r>
              <a:rPr lang="fr-FR" sz="1700" err="1">
                <a:effectLst/>
                <a:ea typeface="+mn-lt"/>
                <a:cs typeface="+mn-lt"/>
              </a:rPr>
              <a:t>Catholic</a:t>
            </a:r>
            <a:r>
              <a:rPr lang="fr-FR" sz="1700">
                <a:effectLst/>
                <a:ea typeface="+mn-lt"/>
                <a:cs typeface="+mn-lt"/>
              </a:rPr>
              <a:t> Relief Services et la Banque Mondiale. </a:t>
            </a:r>
            <a:r>
              <a:rPr lang="fr-FR" sz="1700">
                <a:ea typeface="+mn-lt"/>
                <a:cs typeface="+mn-lt"/>
              </a:rPr>
              <a:t>ICF a fourni l’assistance technique à l’ensemble du projet par le biais du DHS Program, financé par l’USAID, et dont l’objectif est de fournir un support et une assistance technique à des pays du monde entier pour la réalisation des enquêtes sur la population et la santé.</a:t>
            </a:r>
            <a:endParaRPr lang="en-US" sz="1700">
              <a:ea typeface="+mn-lt"/>
              <a:cs typeface="+mn-lt"/>
            </a:endParaRPr>
          </a:p>
          <a:p>
            <a:pPr algn="ctr"/>
            <a:endParaRPr lang="fr-FR" i="1" baseline="30000"/>
          </a:p>
          <a:p>
            <a:r>
              <a:rPr lang="fr-FR" sz="1300" b="0" i="1" u="none" strike="noStrike" baseline="0">
                <a:solidFill>
                  <a:srgbClr val="211D1E"/>
                </a:solidFill>
              </a:rPr>
              <a:t>Le contenu de </a:t>
            </a:r>
            <a:r>
              <a:rPr lang="fr-FR" sz="1300" i="1">
                <a:solidFill>
                  <a:srgbClr val="211D1E"/>
                </a:solidFill>
              </a:rPr>
              <a:t>ce</a:t>
            </a:r>
            <a:r>
              <a:rPr lang="fr-FR" sz="1300" b="0" i="1" u="none" strike="noStrike" baseline="0">
                <a:solidFill>
                  <a:srgbClr val="211D1E"/>
                </a:solidFill>
              </a:rPr>
              <a:t> rapport relève de la seule responsabilité de l’Institut National de la Statistique (INS) et de l’ICF et ne reflète pas nécessairement les opinions de l’USAID, du gouvernement des États-Unis ou d’autres organismes donateurs.</a:t>
            </a:r>
            <a:endParaRPr lang="fr-FR" sz="1300" i="1" baseline="30000"/>
          </a:p>
        </p:txBody>
      </p:sp>
      <p:pic>
        <p:nvPicPr>
          <p:cNvPr id="9" name="Graphic 1">
            <a:extLst>
              <a:ext uri="{FF2B5EF4-FFF2-40B4-BE49-F238E27FC236}">
                <a16:creationId xmlns:a16="http://schemas.microsoft.com/office/drawing/2014/main" id="{A748E72D-87C4-4064-9683-950ECE22C2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38269" y="123988"/>
            <a:ext cx="867462" cy="972854"/>
          </a:xfrm>
          <a:prstGeom prst="rect">
            <a:avLst/>
          </a:prstGeom>
        </p:spPr>
      </p:pic>
      <p:pic>
        <p:nvPicPr>
          <p:cNvPr id="1031" name="Picture 5">
            <a:extLst>
              <a:ext uri="{FF2B5EF4-FFF2-40B4-BE49-F238E27FC236}">
                <a16:creationId xmlns:a16="http://schemas.microsoft.com/office/drawing/2014/main" id="{81AB5F09-FF03-4B34-A7EF-FFFE1347D7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175" y="4565768"/>
            <a:ext cx="249555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8">
            <a:extLst>
              <a:ext uri="{FF2B5EF4-FFF2-40B4-BE49-F238E27FC236}">
                <a16:creationId xmlns:a16="http://schemas.microsoft.com/office/drawing/2014/main" id="{451F8DB5-A4AC-4170-8BDD-3A64FBA11A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571269"/>
            <a:ext cx="91440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13">
            <a:extLst>
              <a:ext uri="{FF2B5EF4-FFF2-40B4-BE49-F238E27FC236}">
                <a16:creationId xmlns:a16="http://schemas.microsoft.com/office/drawing/2014/main" id="{F070C371-9BA0-468D-8818-B0E4811ABA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8100" y="4565768"/>
            <a:ext cx="89535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12">
            <a:extLst>
              <a:ext uri="{FF2B5EF4-FFF2-40B4-BE49-F238E27FC236}">
                <a16:creationId xmlns:a16="http://schemas.microsoft.com/office/drawing/2014/main" id="{1F4F30F8-98D8-4925-9CC3-B88C9C155C8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2000" y="5537777"/>
            <a:ext cx="723900" cy="546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4">
            <a:extLst>
              <a:ext uri="{FF2B5EF4-FFF2-40B4-BE49-F238E27FC236}">
                <a16:creationId xmlns:a16="http://schemas.microsoft.com/office/drawing/2014/main" id="{45515D88-D3D6-4D24-8A12-2B3B1E6F547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1550" y="5707004"/>
            <a:ext cx="2120900" cy="2286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
            <a:extLst>
              <a:ext uri="{FF2B5EF4-FFF2-40B4-BE49-F238E27FC236}">
                <a16:creationId xmlns:a16="http://schemas.microsoft.com/office/drawing/2014/main" id="{F4165359-EE5B-42CA-834F-96A66EEC02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98700" y="6162441"/>
            <a:ext cx="206375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0" name="Image 3">
            <a:extLst>
              <a:ext uri="{FF2B5EF4-FFF2-40B4-BE49-F238E27FC236}">
                <a16:creationId xmlns:a16="http://schemas.microsoft.com/office/drawing/2014/main" id="{D3E99CB1-874A-49E1-8240-96364F8CDA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31870" y="6141486"/>
            <a:ext cx="1045210" cy="499110"/>
          </a:xfrm>
          <a:prstGeom prst="rect">
            <a:avLst/>
          </a:prstGeom>
        </p:spPr>
      </p:pic>
    </p:spTree>
    <p:extLst>
      <p:ext uri="{BB962C8B-B14F-4D97-AF65-F5344CB8AC3E}">
        <p14:creationId xmlns:p14="http://schemas.microsoft.com/office/powerpoint/2010/main" val="1608409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Objectifs</a:t>
            </a:r>
            <a:r>
              <a:rPr lang="en-US"/>
              <a:t> de </a:t>
            </a:r>
            <a:r>
              <a:rPr lang="en-US" err="1"/>
              <a:t>l’enquête</a:t>
            </a:r>
            <a:endParaRPr lang="en-US"/>
          </a:p>
        </p:txBody>
      </p:sp>
      <p:sp>
        <p:nvSpPr>
          <p:cNvPr id="3" name="Content Placeholder 2"/>
          <p:cNvSpPr>
            <a:spLocks noGrp="1"/>
          </p:cNvSpPr>
          <p:nvPr>
            <p:ph idx="1"/>
          </p:nvPr>
        </p:nvSpPr>
        <p:spPr>
          <a:xfrm>
            <a:off x="443883" y="981824"/>
            <a:ext cx="8256233" cy="5876175"/>
          </a:xfrm>
        </p:spPr>
        <p:txBody>
          <a:bodyPr>
            <a:noAutofit/>
          </a:bodyPr>
          <a:lstStyle/>
          <a:p>
            <a:pPr marL="0" indent="0">
              <a:lnSpc>
                <a:spcPct val="100000"/>
              </a:lnSpc>
              <a:spcBef>
                <a:spcPts val="0"/>
              </a:spcBef>
              <a:spcAft>
                <a:spcPts val="600"/>
              </a:spcAft>
              <a:buNone/>
            </a:pPr>
            <a:r>
              <a:rPr lang="fr-ML" sz="2200">
                <a:effectLst/>
                <a:ea typeface="Times New Roman" panose="02020603050405020304" pitchFamily="18" charset="0"/>
              </a:rPr>
              <a:t>L’objectif de l’EIPAG 2021 est de </a:t>
            </a:r>
            <a:r>
              <a:rPr lang="fr-FR" sz="2200"/>
              <a:t>collecter, analyser et diffuser des indicateurs relatifs à la population et au domaine du paludisme.</a:t>
            </a:r>
          </a:p>
          <a:p>
            <a:pPr marL="0" marR="0" indent="0">
              <a:lnSpc>
                <a:spcPct val="100000"/>
              </a:lnSpc>
              <a:spcBef>
                <a:spcPts val="0"/>
              </a:spcBef>
              <a:spcAft>
                <a:spcPts val="600"/>
              </a:spcAft>
              <a:buNone/>
            </a:pPr>
            <a:r>
              <a:rPr lang="fr-ML" sz="2200">
                <a:effectLst/>
                <a:ea typeface="Times New Roman" panose="02020603050405020304" pitchFamily="18" charset="0"/>
              </a:rPr>
              <a:t>En plus:</a:t>
            </a:r>
            <a:endParaRPr lang="en-US" sz="2200">
              <a:effectLst/>
              <a:ea typeface="Times New Roman" panose="02020603050405020304" pitchFamily="18" charset="0"/>
            </a:endParaRPr>
          </a:p>
          <a:p>
            <a:pPr>
              <a:lnSpc>
                <a:spcPct val="100000"/>
              </a:lnSpc>
              <a:spcBef>
                <a:spcPts val="0"/>
              </a:spcBef>
            </a:pPr>
            <a:r>
              <a:rPr lang="fr-ML" sz="2200">
                <a:effectLst/>
                <a:ea typeface="Calibri" panose="020F0502020204030204" pitchFamily="34" charset="0"/>
                <a:cs typeface="Times New Roman" panose="02020603050405020304" pitchFamily="18" charset="0"/>
              </a:rPr>
              <a:t>Estimer les prévalences de l’anémie et du paludisme chez les enfants de moins de 5 ans</a:t>
            </a:r>
          </a:p>
          <a:p>
            <a:pPr>
              <a:lnSpc>
                <a:spcPct val="100000"/>
              </a:lnSpc>
              <a:spcBef>
                <a:spcPts val="0"/>
              </a:spcBef>
            </a:pPr>
            <a:r>
              <a:rPr lang="fr-ML" sz="2200">
                <a:effectLst/>
                <a:ea typeface="Calibri" panose="020F0502020204030204" pitchFamily="34" charset="0"/>
                <a:cs typeface="Times New Roman" panose="02020603050405020304" pitchFamily="18" charset="0"/>
              </a:rPr>
              <a:t>Évaluer l’accès des ménages et le niveau d’utilisation des MII</a:t>
            </a:r>
            <a:endParaRPr lang="en-US" sz="2200">
              <a:effectLst/>
              <a:ea typeface="Calibri" panose="020F0502020204030204" pitchFamily="34" charset="0"/>
              <a:cs typeface="Times New Roman" panose="02020603050405020304" pitchFamily="18" charset="0"/>
            </a:endParaRPr>
          </a:p>
          <a:p>
            <a:pPr>
              <a:lnSpc>
                <a:spcPct val="100000"/>
              </a:lnSpc>
              <a:spcBef>
                <a:spcPts val="0"/>
              </a:spcBef>
            </a:pPr>
            <a:r>
              <a:rPr lang="fr-ML" sz="2200">
                <a:effectLst/>
                <a:ea typeface="Calibri" panose="020F0502020204030204" pitchFamily="34" charset="0"/>
                <a:cs typeface="Times New Roman" panose="02020603050405020304" pitchFamily="18" charset="0"/>
              </a:rPr>
              <a:t>Évaluer l’utilisation du </a:t>
            </a:r>
            <a:r>
              <a:rPr lang="fr-ML" sz="2200" err="1">
                <a:effectLst/>
                <a:ea typeface="Calibri" panose="020F0502020204030204" pitchFamily="34" charset="0"/>
                <a:cs typeface="Times New Roman" panose="02020603050405020304" pitchFamily="18" charset="0"/>
              </a:rPr>
              <a:t>TPIg</a:t>
            </a:r>
            <a:r>
              <a:rPr lang="fr-ML" sz="2200">
                <a:effectLst/>
                <a:ea typeface="Calibri" panose="020F0502020204030204" pitchFamily="34" charset="0"/>
                <a:cs typeface="Times New Roman" panose="02020603050405020304" pitchFamily="18" charset="0"/>
              </a:rPr>
              <a:t> par les femmes enceintes </a:t>
            </a:r>
            <a:endParaRPr lang="en-US" sz="2200">
              <a:effectLst/>
              <a:ea typeface="Calibri" panose="020F0502020204030204" pitchFamily="34" charset="0"/>
              <a:cs typeface="Times New Roman" panose="02020603050405020304" pitchFamily="18" charset="0"/>
            </a:endParaRPr>
          </a:p>
          <a:p>
            <a:pPr>
              <a:lnSpc>
                <a:spcPct val="100000"/>
              </a:lnSpc>
              <a:spcBef>
                <a:spcPts val="0"/>
              </a:spcBef>
            </a:pPr>
            <a:r>
              <a:rPr lang="fr-ML" sz="2200">
                <a:effectLst/>
                <a:ea typeface="Calibri" panose="020F0502020204030204" pitchFamily="34" charset="0"/>
                <a:cs typeface="Times New Roman" panose="02020603050405020304" pitchFamily="18" charset="0"/>
              </a:rPr>
              <a:t>Mesurer la prévalence de la fièvre et les types de traitement chez les enfants de moins de 5 ans </a:t>
            </a:r>
            <a:endParaRPr lang="en-US" sz="2200">
              <a:effectLst/>
              <a:ea typeface="Calibri" panose="020F0502020204030204" pitchFamily="34" charset="0"/>
              <a:cs typeface="Times New Roman" panose="02020603050405020304" pitchFamily="18" charset="0"/>
            </a:endParaRPr>
          </a:p>
          <a:p>
            <a:pPr>
              <a:lnSpc>
                <a:spcPct val="100000"/>
              </a:lnSpc>
              <a:spcBef>
                <a:spcPts val="0"/>
              </a:spcBef>
              <a:spcAft>
                <a:spcPts val="600"/>
              </a:spcAft>
            </a:pPr>
            <a:r>
              <a:rPr lang="fr-ML" sz="2200">
                <a:effectLst/>
                <a:ea typeface="Calibri" panose="020F0502020204030204" pitchFamily="34" charset="0"/>
                <a:cs typeface="Times New Roman" panose="02020603050405020304" pitchFamily="18" charset="0"/>
              </a:rPr>
              <a:t>Mesurer les niveaux d’exposition aux messages et de connaissance, perception et les comportements en matière de traitement et de prévention de paludisme</a:t>
            </a:r>
            <a:endParaRPr lang="en-US" sz="2200">
              <a:effectLst/>
              <a:ea typeface="Calibri" panose="020F0502020204030204" pitchFamily="34" charset="0"/>
              <a:cs typeface="Times New Roman" panose="02020603050405020304" pitchFamily="18" charset="0"/>
            </a:endParaRPr>
          </a:p>
          <a:p>
            <a:pPr marL="0" marR="0" indent="0">
              <a:lnSpc>
                <a:spcPct val="110000"/>
              </a:lnSpc>
              <a:spcBef>
                <a:spcPts val="0"/>
              </a:spcBef>
              <a:spcAft>
                <a:spcPts val="600"/>
              </a:spcAft>
              <a:buNone/>
            </a:pPr>
            <a:r>
              <a:rPr lang="fr-ML" sz="2200">
                <a:effectLst/>
                <a:ea typeface="Times New Roman" panose="02020603050405020304" pitchFamily="18" charset="0"/>
              </a:rPr>
              <a:t>Les résultats de l’enquête sont particulièrement utiles pour évaluer les interventions qui ont été menées ainsi que les efforts et les actions qui restent à accomplir pour renforcer le système de prévention et les moyens de traitement.</a:t>
            </a:r>
            <a:endParaRPr lang="en-US" sz="2200">
              <a:effectLst/>
              <a:ea typeface="Times New Roman" panose="02020603050405020304" pitchFamily="18" charset="0"/>
            </a:endParaRPr>
          </a:p>
        </p:txBody>
      </p:sp>
    </p:spTree>
    <p:extLst>
      <p:ext uri="{BB962C8B-B14F-4D97-AF65-F5344CB8AC3E}">
        <p14:creationId xmlns:p14="http://schemas.microsoft.com/office/powerpoint/2010/main" val="3426325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L’Enquête</a:t>
            </a:r>
            <a:endParaRPr lang="en-US"/>
          </a:p>
        </p:txBody>
      </p:sp>
      <p:sp>
        <p:nvSpPr>
          <p:cNvPr id="3" name="Content Placeholder 2"/>
          <p:cNvSpPr>
            <a:spLocks noGrp="1"/>
          </p:cNvSpPr>
          <p:nvPr>
            <p:ph idx="1"/>
          </p:nvPr>
        </p:nvSpPr>
        <p:spPr/>
        <p:txBody>
          <a:bodyPr/>
          <a:lstStyle/>
          <a:p>
            <a:r>
              <a:rPr lang="en-US" sz="3200"/>
              <a:t>L’EIPAG 2021 </a:t>
            </a:r>
            <a:r>
              <a:rPr lang="en-US" sz="3200" err="1"/>
              <a:t>est</a:t>
            </a:r>
            <a:r>
              <a:rPr lang="en-US" sz="3200"/>
              <a:t> la 1</a:t>
            </a:r>
            <a:r>
              <a:rPr lang="en-US" sz="3200" baseline="30000"/>
              <a:t>ère</a:t>
            </a:r>
            <a:r>
              <a:rPr lang="en-US" sz="3200"/>
              <a:t> </a:t>
            </a:r>
            <a:r>
              <a:rPr lang="en-US" sz="3200" err="1"/>
              <a:t>Enquête</a:t>
            </a:r>
            <a:r>
              <a:rPr lang="en-US" sz="3200"/>
              <a:t> sur les </a:t>
            </a:r>
            <a:r>
              <a:rPr lang="en-US" sz="3200" err="1"/>
              <a:t>Indicateurs</a:t>
            </a:r>
            <a:r>
              <a:rPr lang="en-US" sz="3200"/>
              <a:t> du </a:t>
            </a:r>
            <a:r>
              <a:rPr lang="en-US" sz="3200" err="1"/>
              <a:t>Paludisme</a:t>
            </a:r>
            <a:r>
              <a:rPr lang="en-US" sz="3200"/>
              <a:t> à </a:t>
            </a:r>
            <a:r>
              <a:rPr lang="en-US" sz="3200" err="1"/>
              <a:t>être</a:t>
            </a:r>
            <a:r>
              <a:rPr lang="en-US" sz="3200"/>
              <a:t> </a:t>
            </a:r>
            <a:r>
              <a:rPr lang="en-US" sz="3200" err="1"/>
              <a:t>réalisée</a:t>
            </a:r>
            <a:r>
              <a:rPr lang="en-US" sz="3200"/>
              <a:t> au </a:t>
            </a:r>
            <a:r>
              <a:rPr lang="en-US" sz="3200" err="1"/>
              <a:t>Guinée</a:t>
            </a:r>
            <a:r>
              <a:rPr lang="en-US" sz="3200"/>
              <a:t> dans le cadre du DHS Program.</a:t>
            </a:r>
          </a:p>
          <a:p>
            <a:r>
              <a:rPr lang="fr-FR" sz="3200" noProof="0"/>
              <a:t>Elle est conçue pour produire des résultats représentatifs au niveau de l’ensemble du pays, au niveau du milieu de résidence (urbain-rural), et des 8 régions administratives de la Guinée. </a:t>
            </a:r>
          </a:p>
        </p:txBody>
      </p:sp>
    </p:spTree>
    <p:extLst>
      <p:ext uri="{BB962C8B-B14F-4D97-AF65-F5344CB8AC3E}">
        <p14:creationId xmlns:p14="http://schemas.microsoft.com/office/powerpoint/2010/main" val="3384306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a:t>Échantillonnage</a:t>
            </a:r>
            <a:endParaRPr lang="en-US"/>
          </a:p>
        </p:txBody>
      </p:sp>
      <p:sp>
        <p:nvSpPr>
          <p:cNvPr id="3" name="Content Placeholder 2"/>
          <p:cNvSpPr>
            <a:spLocks noGrp="1"/>
          </p:cNvSpPr>
          <p:nvPr>
            <p:ph idx="1"/>
          </p:nvPr>
        </p:nvSpPr>
        <p:spPr/>
        <p:txBody>
          <a:bodyPr>
            <a:normAutofit/>
          </a:bodyPr>
          <a:lstStyle/>
          <a:p>
            <a:pPr marL="0" indent="0">
              <a:lnSpc>
                <a:spcPct val="80000"/>
              </a:lnSpc>
              <a:spcBef>
                <a:spcPts val="0"/>
              </a:spcBef>
              <a:spcAft>
                <a:spcPts val="1800"/>
              </a:spcAft>
              <a:buNone/>
            </a:pPr>
            <a:r>
              <a:rPr lang="fr-FR" sz="3000" b="1">
                <a:solidFill>
                  <a:schemeClr val="accent5"/>
                </a:solidFill>
              </a:rPr>
              <a:t>Base de sondage :  </a:t>
            </a:r>
            <a:r>
              <a:rPr lang="fr-FR" sz="3000"/>
              <a:t>Recensement Général de la Population et de l’Habitation (RGPH) de 2014</a:t>
            </a:r>
            <a:endParaRPr lang="fr-FR" sz="3000" b="1">
              <a:solidFill>
                <a:schemeClr val="accent1"/>
              </a:solidFill>
            </a:endParaRPr>
          </a:p>
          <a:p>
            <a:pPr marL="0" indent="0">
              <a:lnSpc>
                <a:spcPct val="80000"/>
              </a:lnSpc>
              <a:spcBef>
                <a:spcPts val="0"/>
              </a:spcBef>
              <a:spcAft>
                <a:spcPts val="1800"/>
              </a:spcAft>
              <a:buNone/>
            </a:pPr>
            <a:r>
              <a:rPr lang="fr-FR" sz="3000" b="1" noProof="0">
                <a:solidFill>
                  <a:schemeClr val="accent5"/>
                </a:solidFill>
              </a:rPr>
              <a:t>1</a:t>
            </a:r>
            <a:r>
              <a:rPr lang="fr-FR" sz="3000" b="1" baseline="30000">
                <a:solidFill>
                  <a:schemeClr val="accent5"/>
                </a:solidFill>
              </a:rPr>
              <a:t>er</a:t>
            </a:r>
            <a:r>
              <a:rPr lang="fr-FR" sz="3000" b="1">
                <a:solidFill>
                  <a:schemeClr val="accent5"/>
                </a:solidFill>
              </a:rPr>
              <a:t> degré </a:t>
            </a:r>
            <a:r>
              <a:rPr lang="fr-FR" sz="3000" b="1" noProof="0">
                <a:solidFill>
                  <a:schemeClr val="accent5"/>
                </a:solidFill>
              </a:rPr>
              <a:t>: </a:t>
            </a:r>
            <a:r>
              <a:rPr lang="fr-FR" sz="3000"/>
              <a:t>169 grappes sélectionnées</a:t>
            </a:r>
            <a:endParaRPr lang="fr-FR" sz="3000" b="1">
              <a:solidFill>
                <a:schemeClr val="accent1"/>
              </a:solidFill>
            </a:endParaRPr>
          </a:p>
          <a:p>
            <a:pPr marL="0" indent="0">
              <a:lnSpc>
                <a:spcPct val="80000"/>
              </a:lnSpc>
              <a:spcBef>
                <a:spcPts val="0"/>
              </a:spcBef>
              <a:spcAft>
                <a:spcPts val="1800"/>
              </a:spcAft>
              <a:buNone/>
            </a:pPr>
            <a:r>
              <a:rPr lang="fr-FR" sz="3000" b="1">
                <a:solidFill>
                  <a:schemeClr val="accent5"/>
                </a:solidFill>
              </a:rPr>
              <a:t>2</a:t>
            </a:r>
            <a:r>
              <a:rPr lang="fr-FR" sz="3000" b="1" baseline="30000">
                <a:solidFill>
                  <a:schemeClr val="accent5"/>
                </a:solidFill>
              </a:rPr>
              <a:t>ème</a:t>
            </a:r>
            <a:r>
              <a:rPr lang="fr-FR" sz="3000" b="1">
                <a:solidFill>
                  <a:schemeClr val="accent5"/>
                </a:solidFill>
              </a:rPr>
              <a:t> degré : </a:t>
            </a:r>
            <a:r>
              <a:rPr lang="fr-FR" sz="3000"/>
              <a:t>Un total de 24 ménages sélectionnés</a:t>
            </a:r>
            <a:endParaRPr lang="fr-FR" sz="3000" noProof="0"/>
          </a:p>
          <a:p>
            <a:pPr marL="0" indent="0">
              <a:lnSpc>
                <a:spcPct val="80000"/>
              </a:lnSpc>
              <a:spcBef>
                <a:spcPts val="0"/>
              </a:spcBef>
              <a:spcAft>
                <a:spcPts val="1800"/>
              </a:spcAft>
              <a:buNone/>
            </a:pPr>
            <a:r>
              <a:rPr lang="fr-FR" sz="3000" noProof="0"/>
              <a:t>Les ménages sélectionnés ont été visités et interviewés</a:t>
            </a:r>
            <a:r>
              <a:rPr lang="fr-FR" sz="3000"/>
              <a:t>. </a:t>
            </a:r>
          </a:p>
          <a:p>
            <a:pPr marL="0" indent="0">
              <a:lnSpc>
                <a:spcPct val="80000"/>
              </a:lnSpc>
              <a:spcBef>
                <a:spcPts val="0"/>
              </a:spcBef>
              <a:spcAft>
                <a:spcPts val="1800"/>
              </a:spcAft>
              <a:buNone/>
            </a:pPr>
            <a:r>
              <a:rPr lang="fr-FR" sz="3000" b="1">
                <a:solidFill>
                  <a:schemeClr val="accent5"/>
                </a:solidFill>
              </a:rPr>
              <a:t>Toutes les femmes de 15-49 ans</a:t>
            </a:r>
            <a:r>
              <a:rPr lang="fr-FR" sz="3000">
                <a:solidFill>
                  <a:schemeClr val="accent5"/>
                </a:solidFill>
              </a:rPr>
              <a:t> </a:t>
            </a:r>
            <a:r>
              <a:rPr lang="fr-FR" sz="3000"/>
              <a:t>dans tous les ménages sélectionnées étaient éligibles pour l’interview; les </a:t>
            </a:r>
            <a:r>
              <a:rPr lang="fr-FR" sz="3000" b="1">
                <a:solidFill>
                  <a:schemeClr val="accent5"/>
                </a:solidFill>
              </a:rPr>
              <a:t>enfants de 6-59 mois </a:t>
            </a:r>
            <a:r>
              <a:rPr lang="fr-FR" sz="3000"/>
              <a:t>étaient éligibles pour les tests du paludisme et de l’anémie.</a:t>
            </a:r>
            <a:endParaRPr lang="fr-FR" sz="3000" b="1"/>
          </a:p>
        </p:txBody>
      </p:sp>
    </p:spTree>
    <p:extLst>
      <p:ext uri="{BB962C8B-B14F-4D97-AF65-F5344CB8AC3E}">
        <p14:creationId xmlns:p14="http://schemas.microsoft.com/office/powerpoint/2010/main" val="1253728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Carte du </a:t>
            </a:r>
            <a:r>
              <a:rPr lang="en-US" err="1"/>
              <a:t>Guinée</a:t>
            </a:r>
            <a:endParaRPr lang="en-US"/>
          </a:p>
        </p:txBody>
      </p:sp>
      <p:grpSp>
        <p:nvGrpSpPr>
          <p:cNvPr id="6" name="Group 4">
            <a:extLst>
              <a:ext uri="{FF2B5EF4-FFF2-40B4-BE49-F238E27FC236}">
                <a16:creationId xmlns:a16="http://schemas.microsoft.com/office/drawing/2014/main" id="{2AA722FC-E4FC-4A5A-94B4-88528AC9D279}"/>
              </a:ext>
            </a:extLst>
          </p:cNvPr>
          <p:cNvGrpSpPr>
            <a:grpSpLocks noChangeAspect="1"/>
          </p:cNvGrpSpPr>
          <p:nvPr/>
        </p:nvGrpSpPr>
        <p:grpSpPr bwMode="auto">
          <a:xfrm>
            <a:off x="842962" y="922789"/>
            <a:ext cx="7458075" cy="5274328"/>
            <a:chOff x="1771" y="1864"/>
            <a:chExt cx="2237" cy="1582"/>
          </a:xfrm>
        </p:grpSpPr>
        <p:sp>
          <p:nvSpPr>
            <p:cNvPr id="8" name="Freeform 5">
              <a:extLst>
                <a:ext uri="{FF2B5EF4-FFF2-40B4-BE49-F238E27FC236}">
                  <a16:creationId xmlns:a16="http://schemas.microsoft.com/office/drawing/2014/main" id="{66FDD60D-6489-41B2-A860-14673552D700}"/>
                </a:ext>
              </a:extLst>
            </p:cNvPr>
            <p:cNvSpPr>
              <a:spLocks noEditPoints="1"/>
            </p:cNvSpPr>
            <p:nvPr/>
          </p:nvSpPr>
          <p:spPr bwMode="auto">
            <a:xfrm>
              <a:off x="1771" y="1864"/>
              <a:ext cx="815" cy="820"/>
            </a:xfrm>
            <a:custGeom>
              <a:avLst/>
              <a:gdLst>
                <a:gd name="T0" fmla="*/ 389 w 815"/>
                <a:gd name="T1" fmla="*/ 742 h 820"/>
                <a:gd name="T2" fmla="*/ 374 w 815"/>
                <a:gd name="T3" fmla="*/ 747 h 820"/>
                <a:gd name="T4" fmla="*/ 354 w 815"/>
                <a:gd name="T5" fmla="*/ 736 h 820"/>
                <a:gd name="T6" fmla="*/ 379 w 815"/>
                <a:gd name="T7" fmla="*/ 728 h 820"/>
                <a:gd name="T8" fmla="*/ 218 w 815"/>
                <a:gd name="T9" fmla="*/ 638 h 820"/>
                <a:gd name="T10" fmla="*/ 123 w 815"/>
                <a:gd name="T11" fmla="*/ 525 h 820"/>
                <a:gd name="T12" fmla="*/ 143 w 815"/>
                <a:gd name="T13" fmla="*/ 516 h 820"/>
                <a:gd name="T14" fmla="*/ 132 w 815"/>
                <a:gd name="T15" fmla="*/ 524 h 820"/>
                <a:gd name="T16" fmla="*/ 151 w 815"/>
                <a:gd name="T17" fmla="*/ 500 h 820"/>
                <a:gd name="T18" fmla="*/ 131 w 815"/>
                <a:gd name="T19" fmla="*/ 520 h 820"/>
                <a:gd name="T20" fmla="*/ 124 w 815"/>
                <a:gd name="T21" fmla="*/ 537 h 820"/>
                <a:gd name="T22" fmla="*/ 92 w 815"/>
                <a:gd name="T23" fmla="*/ 525 h 820"/>
                <a:gd name="T24" fmla="*/ 176 w 815"/>
                <a:gd name="T25" fmla="*/ 484 h 820"/>
                <a:gd name="T26" fmla="*/ 176 w 815"/>
                <a:gd name="T27" fmla="*/ 484 h 820"/>
                <a:gd name="T28" fmla="*/ 179 w 815"/>
                <a:gd name="T29" fmla="*/ 471 h 820"/>
                <a:gd name="T30" fmla="*/ 636 w 815"/>
                <a:gd name="T31" fmla="*/ 11 h 820"/>
                <a:gd name="T32" fmla="*/ 672 w 815"/>
                <a:gd name="T33" fmla="*/ 47 h 820"/>
                <a:gd name="T34" fmla="*/ 732 w 815"/>
                <a:gd name="T35" fmla="*/ 46 h 820"/>
                <a:gd name="T36" fmla="*/ 800 w 815"/>
                <a:gd name="T37" fmla="*/ 72 h 820"/>
                <a:gd name="T38" fmla="*/ 747 w 815"/>
                <a:gd name="T39" fmla="*/ 244 h 820"/>
                <a:gd name="T40" fmla="*/ 697 w 815"/>
                <a:gd name="T41" fmla="*/ 403 h 820"/>
                <a:gd name="T42" fmla="*/ 577 w 815"/>
                <a:gd name="T43" fmla="*/ 393 h 820"/>
                <a:gd name="T44" fmla="*/ 455 w 815"/>
                <a:gd name="T45" fmla="*/ 469 h 820"/>
                <a:gd name="T46" fmla="*/ 541 w 815"/>
                <a:gd name="T47" fmla="*/ 543 h 820"/>
                <a:gd name="T48" fmla="*/ 531 w 815"/>
                <a:gd name="T49" fmla="*/ 674 h 820"/>
                <a:gd name="T50" fmla="*/ 484 w 815"/>
                <a:gd name="T51" fmla="*/ 806 h 820"/>
                <a:gd name="T52" fmla="*/ 416 w 815"/>
                <a:gd name="T53" fmla="*/ 784 h 820"/>
                <a:gd name="T54" fmla="*/ 394 w 815"/>
                <a:gd name="T55" fmla="*/ 772 h 820"/>
                <a:gd name="T56" fmla="*/ 396 w 815"/>
                <a:gd name="T57" fmla="*/ 740 h 820"/>
                <a:gd name="T58" fmla="*/ 362 w 815"/>
                <a:gd name="T59" fmla="*/ 717 h 820"/>
                <a:gd name="T60" fmla="*/ 338 w 815"/>
                <a:gd name="T61" fmla="*/ 741 h 820"/>
                <a:gd name="T62" fmla="*/ 339 w 815"/>
                <a:gd name="T63" fmla="*/ 716 h 820"/>
                <a:gd name="T64" fmla="*/ 300 w 815"/>
                <a:gd name="T65" fmla="*/ 708 h 820"/>
                <a:gd name="T66" fmla="*/ 271 w 815"/>
                <a:gd name="T67" fmla="*/ 687 h 820"/>
                <a:gd name="T68" fmla="*/ 247 w 815"/>
                <a:gd name="T69" fmla="*/ 630 h 820"/>
                <a:gd name="T70" fmla="*/ 227 w 815"/>
                <a:gd name="T71" fmla="*/ 629 h 820"/>
                <a:gd name="T72" fmla="*/ 213 w 815"/>
                <a:gd name="T73" fmla="*/ 611 h 820"/>
                <a:gd name="T74" fmla="*/ 230 w 815"/>
                <a:gd name="T75" fmla="*/ 597 h 820"/>
                <a:gd name="T76" fmla="*/ 236 w 815"/>
                <a:gd name="T77" fmla="*/ 573 h 820"/>
                <a:gd name="T78" fmla="*/ 238 w 815"/>
                <a:gd name="T79" fmla="*/ 529 h 820"/>
                <a:gd name="T80" fmla="*/ 226 w 815"/>
                <a:gd name="T81" fmla="*/ 562 h 820"/>
                <a:gd name="T82" fmla="*/ 201 w 815"/>
                <a:gd name="T83" fmla="*/ 576 h 820"/>
                <a:gd name="T84" fmla="*/ 200 w 815"/>
                <a:gd name="T85" fmla="*/ 556 h 820"/>
                <a:gd name="T86" fmla="*/ 202 w 815"/>
                <a:gd name="T87" fmla="*/ 549 h 820"/>
                <a:gd name="T88" fmla="*/ 175 w 815"/>
                <a:gd name="T89" fmla="*/ 552 h 820"/>
                <a:gd name="T90" fmla="*/ 190 w 815"/>
                <a:gd name="T91" fmla="*/ 524 h 820"/>
                <a:gd name="T92" fmla="*/ 175 w 815"/>
                <a:gd name="T93" fmla="*/ 534 h 820"/>
                <a:gd name="T94" fmla="*/ 167 w 815"/>
                <a:gd name="T95" fmla="*/ 506 h 820"/>
                <a:gd name="T96" fmla="*/ 215 w 815"/>
                <a:gd name="T97" fmla="*/ 478 h 820"/>
                <a:gd name="T98" fmla="*/ 191 w 815"/>
                <a:gd name="T99" fmla="*/ 477 h 820"/>
                <a:gd name="T100" fmla="*/ 151 w 815"/>
                <a:gd name="T101" fmla="*/ 495 h 820"/>
                <a:gd name="T102" fmla="*/ 142 w 815"/>
                <a:gd name="T103" fmla="*/ 494 h 820"/>
                <a:gd name="T104" fmla="*/ 170 w 815"/>
                <a:gd name="T105" fmla="*/ 383 h 820"/>
                <a:gd name="T106" fmla="*/ 230 w 815"/>
                <a:gd name="T107" fmla="*/ 335 h 820"/>
                <a:gd name="T108" fmla="*/ 307 w 815"/>
                <a:gd name="T109" fmla="*/ 308 h 820"/>
                <a:gd name="T110" fmla="*/ 377 w 815"/>
                <a:gd name="T111" fmla="*/ 299 h 820"/>
                <a:gd name="T112" fmla="*/ 445 w 815"/>
                <a:gd name="T113" fmla="*/ 278 h 820"/>
                <a:gd name="T114" fmla="*/ 485 w 815"/>
                <a:gd name="T115" fmla="*/ 266 h 820"/>
                <a:gd name="T116" fmla="*/ 477 w 815"/>
                <a:gd name="T117" fmla="*/ 187 h 820"/>
                <a:gd name="T118" fmla="*/ 412 w 815"/>
                <a:gd name="T119" fmla="*/ 149 h 820"/>
                <a:gd name="T120" fmla="*/ 459 w 815"/>
                <a:gd name="T121" fmla="*/ 118 h 820"/>
                <a:gd name="T122" fmla="*/ 496 w 815"/>
                <a:gd name="T123" fmla="*/ 80 h 820"/>
                <a:gd name="T124" fmla="*/ 485 w 815"/>
                <a:gd name="T125" fmla="*/ 5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15" h="820">
                  <a:moveTo>
                    <a:pt x="464" y="820"/>
                  </a:moveTo>
                  <a:lnTo>
                    <a:pt x="463" y="819"/>
                  </a:lnTo>
                  <a:lnTo>
                    <a:pt x="464" y="818"/>
                  </a:lnTo>
                  <a:lnTo>
                    <a:pt x="465" y="816"/>
                  </a:lnTo>
                  <a:lnTo>
                    <a:pt x="466" y="816"/>
                  </a:lnTo>
                  <a:lnTo>
                    <a:pt x="467" y="816"/>
                  </a:lnTo>
                  <a:lnTo>
                    <a:pt x="467" y="815"/>
                  </a:lnTo>
                  <a:lnTo>
                    <a:pt x="468" y="815"/>
                  </a:lnTo>
                  <a:lnTo>
                    <a:pt x="471" y="815"/>
                  </a:lnTo>
                  <a:lnTo>
                    <a:pt x="471" y="816"/>
                  </a:lnTo>
                  <a:lnTo>
                    <a:pt x="470" y="816"/>
                  </a:lnTo>
                  <a:lnTo>
                    <a:pt x="469" y="816"/>
                  </a:lnTo>
                  <a:lnTo>
                    <a:pt x="469" y="817"/>
                  </a:lnTo>
                  <a:lnTo>
                    <a:pt x="468" y="817"/>
                  </a:lnTo>
                  <a:lnTo>
                    <a:pt x="467" y="818"/>
                  </a:lnTo>
                  <a:lnTo>
                    <a:pt x="466" y="818"/>
                  </a:lnTo>
                  <a:lnTo>
                    <a:pt x="465" y="819"/>
                  </a:lnTo>
                  <a:lnTo>
                    <a:pt x="464" y="820"/>
                  </a:lnTo>
                  <a:close/>
                  <a:moveTo>
                    <a:pt x="452" y="817"/>
                  </a:moveTo>
                  <a:lnTo>
                    <a:pt x="452" y="818"/>
                  </a:lnTo>
                  <a:lnTo>
                    <a:pt x="451" y="817"/>
                  </a:lnTo>
                  <a:lnTo>
                    <a:pt x="450" y="817"/>
                  </a:lnTo>
                  <a:lnTo>
                    <a:pt x="450" y="816"/>
                  </a:lnTo>
                  <a:lnTo>
                    <a:pt x="450" y="815"/>
                  </a:lnTo>
                  <a:lnTo>
                    <a:pt x="451" y="815"/>
                  </a:lnTo>
                  <a:lnTo>
                    <a:pt x="451" y="816"/>
                  </a:lnTo>
                  <a:lnTo>
                    <a:pt x="452" y="817"/>
                  </a:lnTo>
                  <a:close/>
                  <a:moveTo>
                    <a:pt x="345" y="744"/>
                  </a:moveTo>
                  <a:lnTo>
                    <a:pt x="344" y="744"/>
                  </a:lnTo>
                  <a:lnTo>
                    <a:pt x="344" y="743"/>
                  </a:lnTo>
                  <a:lnTo>
                    <a:pt x="345" y="743"/>
                  </a:lnTo>
                  <a:lnTo>
                    <a:pt x="345" y="742"/>
                  </a:lnTo>
                  <a:lnTo>
                    <a:pt x="345" y="743"/>
                  </a:lnTo>
                  <a:lnTo>
                    <a:pt x="345" y="744"/>
                  </a:lnTo>
                  <a:close/>
                  <a:moveTo>
                    <a:pt x="387" y="743"/>
                  </a:moveTo>
                  <a:lnTo>
                    <a:pt x="386" y="743"/>
                  </a:lnTo>
                  <a:lnTo>
                    <a:pt x="385" y="743"/>
                  </a:lnTo>
                  <a:lnTo>
                    <a:pt x="384" y="743"/>
                  </a:lnTo>
                  <a:lnTo>
                    <a:pt x="384" y="741"/>
                  </a:lnTo>
                  <a:lnTo>
                    <a:pt x="382" y="740"/>
                  </a:lnTo>
                  <a:lnTo>
                    <a:pt x="382" y="739"/>
                  </a:lnTo>
                  <a:lnTo>
                    <a:pt x="383" y="737"/>
                  </a:lnTo>
                  <a:lnTo>
                    <a:pt x="384" y="736"/>
                  </a:lnTo>
                  <a:lnTo>
                    <a:pt x="385" y="735"/>
                  </a:lnTo>
                  <a:lnTo>
                    <a:pt x="386" y="735"/>
                  </a:lnTo>
                  <a:lnTo>
                    <a:pt x="386" y="736"/>
                  </a:lnTo>
                  <a:lnTo>
                    <a:pt x="387" y="737"/>
                  </a:lnTo>
                  <a:lnTo>
                    <a:pt x="388" y="738"/>
                  </a:lnTo>
                  <a:lnTo>
                    <a:pt x="389" y="738"/>
                  </a:lnTo>
                  <a:lnTo>
                    <a:pt x="392" y="739"/>
                  </a:lnTo>
                  <a:lnTo>
                    <a:pt x="393" y="740"/>
                  </a:lnTo>
                  <a:lnTo>
                    <a:pt x="392" y="741"/>
                  </a:lnTo>
                  <a:lnTo>
                    <a:pt x="390" y="742"/>
                  </a:lnTo>
                  <a:lnTo>
                    <a:pt x="389" y="742"/>
                  </a:lnTo>
                  <a:lnTo>
                    <a:pt x="388" y="742"/>
                  </a:lnTo>
                  <a:lnTo>
                    <a:pt x="387" y="743"/>
                  </a:lnTo>
                  <a:close/>
                  <a:moveTo>
                    <a:pt x="388" y="737"/>
                  </a:moveTo>
                  <a:lnTo>
                    <a:pt x="387" y="736"/>
                  </a:lnTo>
                  <a:lnTo>
                    <a:pt x="388" y="735"/>
                  </a:lnTo>
                  <a:lnTo>
                    <a:pt x="389" y="735"/>
                  </a:lnTo>
                  <a:lnTo>
                    <a:pt x="389" y="736"/>
                  </a:lnTo>
                  <a:lnTo>
                    <a:pt x="388" y="737"/>
                  </a:lnTo>
                  <a:close/>
                  <a:moveTo>
                    <a:pt x="330" y="734"/>
                  </a:moveTo>
                  <a:lnTo>
                    <a:pt x="329" y="734"/>
                  </a:lnTo>
                  <a:lnTo>
                    <a:pt x="329" y="733"/>
                  </a:lnTo>
                  <a:lnTo>
                    <a:pt x="330" y="733"/>
                  </a:lnTo>
                  <a:lnTo>
                    <a:pt x="330" y="734"/>
                  </a:lnTo>
                  <a:close/>
                  <a:moveTo>
                    <a:pt x="328" y="729"/>
                  </a:moveTo>
                  <a:lnTo>
                    <a:pt x="327" y="730"/>
                  </a:lnTo>
                  <a:lnTo>
                    <a:pt x="326" y="729"/>
                  </a:lnTo>
                  <a:lnTo>
                    <a:pt x="327" y="729"/>
                  </a:lnTo>
                  <a:lnTo>
                    <a:pt x="328" y="729"/>
                  </a:lnTo>
                  <a:close/>
                  <a:moveTo>
                    <a:pt x="369" y="729"/>
                  </a:moveTo>
                  <a:lnTo>
                    <a:pt x="370" y="730"/>
                  </a:lnTo>
                  <a:lnTo>
                    <a:pt x="371" y="730"/>
                  </a:lnTo>
                  <a:lnTo>
                    <a:pt x="371" y="729"/>
                  </a:lnTo>
                  <a:lnTo>
                    <a:pt x="372" y="729"/>
                  </a:lnTo>
                  <a:lnTo>
                    <a:pt x="373" y="728"/>
                  </a:lnTo>
                  <a:lnTo>
                    <a:pt x="373" y="729"/>
                  </a:lnTo>
                  <a:lnTo>
                    <a:pt x="373" y="730"/>
                  </a:lnTo>
                  <a:lnTo>
                    <a:pt x="374" y="730"/>
                  </a:lnTo>
                  <a:lnTo>
                    <a:pt x="374" y="731"/>
                  </a:lnTo>
                  <a:lnTo>
                    <a:pt x="375" y="731"/>
                  </a:lnTo>
                  <a:lnTo>
                    <a:pt x="376" y="730"/>
                  </a:lnTo>
                  <a:lnTo>
                    <a:pt x="376" y="729"/>
                  </a:lnTo>
                  <a:lnTo>
                    <a:pt x="378" y="728"/>
                  </a:lnTo>
                  <a:lnTo>
                    <a:pt x="379" y="728"/>
                  </a:lnTo>
                  <a:lnTo>
                    <a:pt x="379" y="730"/>
                  </a:lnTo>
                  <a:lnTo>
                    <a:pt x="379" y="731"/>
                  </a:lnTo>
                  <a:lnTo>
                    <a:pt x="379" y="732"/>
                  </a:lnTo>
                  <a:lnTo>
                    <a:pt x="379" y="733"/>
                  </a:lnTo>
                  <a:lnTo>
                    <a:pt x="379" y="734"/>
                  </a:lnTo>
                  <a:lnTo>
                    <a:pt x="379" y="735"/>
                  </a:lnTo>
                  <a:lnTo>
                    <a:pt x="379" y="736"/>
                  </a:lnTo>
                  <a:lnTo>
                    <a:pt x="378" y="737"/>
                  </a:lnTo>
                  <a:lnTo>
                    <a:pt x="378" y="742"/>
                  </a:lnTo>
                  <a:lnTo>
                    <a:pt x="379" y="744"/>
                  </a:lnTo>
                  <a:lnTo>
                    <a:pt x="380" y="746"/>
                  </a:lnTo>
                  <a:lnTo>
                    <a:pt x="381" y="747"/>
                  </a:lnTo>
                  <a:lnTo>
                    <a:pt x="381" y="748"/>
                  </a:lnTo>
                  <a:lnTo>
                    <a:pt x="381" y="749"/>
                  </a:lnTo>
                  <a:lnTo>
                    <a:pt x="380" y="749"/>
                  </a:lnTo>
                  <a:lnTo>
                    <a:pt x="379" y="749"/>
                  </a:lnTo>
                  <a:lnTo>
                    <a:pt x="378" y="748"/>
                  </a:lnTo>
                  <a:lnTo>
                    <a:pt x="377" y="747"/>
                  </a:lnTo>
                  <a:lnTo>
                    <a:pt x="376" y="747"/>
                  </a:lnTo>
                  <a:lnTo>
                    <a:pt x="375" y="747"/>
                  </a:lnTo>
                  <a:lnTo>
                    <a:pt x="374" y="747"/>
                  </a:lnTo>
                  <a:lnTo>
                    <a:pt x="373" y="748"/>
                  </a:lnTo>
                  <a:lnTo>
                    <a:pt x="373" y="749"/>
                  </a:lnTo>
                  <a:lnTo>
                    <a:pt x="374" y="748"/>
                  </a:lnTo>
                  <a:lnTo>
                    <a:pt x="375" y="747"/>
                  </a:lnTo>
                  <a:lnTo>
                    <a:pt x="376" y="747"/>
                  </a:lnTo>
                  <a:lnTo>
                    <a:pt x="378" y="749"/>
                  </a:lnTo>
                  <a:lnTo>
                    <a:pt x="379" y="749"/>
                  </a:lnTo>
                  <a:lnTo>
                    <a:pt x="381" y="751"/>
                  </a:lnTo>
                  <a:lnTo>
                    <a:pt x="381" y="752"/>
                  </a:lnTo>
                  <a:lnTo>
                    <a:pt x="380" y="753"/>
                  </a:lnTo>
                  <a:lnTo>
                    <a:pt x="379" y="754"/>
                  </a:lnTo>
                  <a:lnTo>
                    <a:pt x="377" y="754"/>
                  </a:lnTo>
                  <a:lnTo>
                    <a:pt x="376" y="755"/>
                  </a:lnTo>
                  <a:lnTo>
                    <a:pt x="375" y="755"/>
                  </a:lnTo>
                  <a:lnTo>
                    <a:pt x="374" y="756"/>
                  </a:lnTo>
                  <a:lnTo>
                    <a:pt x="373" y="756"/>
                  </a:lnTo>
                  <a:lnTo>
                    <a:pt x="372" y="756"/>
                  </a:lnTo>
                  <a:lnTo>
                    <a:pt x="371" y="757"/>
                  </a:lnTo>
                  <a:lnTo>
                    <a:pt x="370" y="757"/>
                  </a:lnTo>
                  <a:lnTo>
                    <a:pt x="369" y="757"/>
                  </a:lnTo>
                  <a:lnTo>
                    <a:pt x="368" y="757"/>
                  </a:lnTo>
                  <a:lnTo>
                    <a:pt x="366" y="758"/>
                  </a:lnTo>
                  <a:lnTo>
                    <a:pt x="365" y="758"/>
                  </a:lnTo>
                  <a:lnTo>
                    <a:pt x="364" y="758"/>
                  </a:lnTo>
                  <a:lnTo>
                    <a:pt x="363" y="758"/>
                  </a:lnTo>
                  <a:lnTo>
                    <a:pt x="362" y="757"/>
                  </a:lnTo>
                  <a:lnTo>
                    <a:pt x="361" y="756"/>
                  </a:lnTo>
                  <a:lnTo>
                    <a:pt x="360" y="756"/>
                  </a:lnTo>
                  <a:lnTo>
                    <a:pt x="359" y="755"/>
                  </a:lnTo>
                  <a:lnTo>
                    <a:pt x="358" y="755"/>
                  </a:lnTo>
                  <a:lnTo>
                    <a:pt x="357" y="754"/>
                  </a:lnTo>
                  <a:lnTo>
                    <a:pt x="357" y="753"/>
                  </a:lnTo>
                  <a:lnTo>
                    <a:pt x="356" y="753"/>
                  </a:lnTo>
                  <a:lnTo>
                    <a:pt x="354" y="752"/>
                  </a:lnTo>
                  <a:lnTo>
                    <a:pt x="353" y="751"/>
                  </a:lnTo>
                  <a:lnTo>
                    <a:pt x="352" y="749"/>
                  </a:lnTo>
                  <a:lnTo>
                    <a:pt x="351" y="748"/>
                  </a:lnTo>
                  <a:lnTo>
                    <a:pt x="350" y="747"/>
                  </a:lnTo>
                  <a:lnTo>
                    <a:pt x="349" y="746"/>
                  </a:lnTo>
                  <a:lnTo>
                    <a:pt x="348" y="746"/>
                  </a:lnTo>
                  <a:lnTo>
                    <a:pt x="348" y="745"/>
                  </a:lnTo>
                  <a:lnTo>
                    <a:pt x="349" y="744"/>
                  </a:lnTo>
                  <a:lnTo>
                    <a:pt x="349" y="743"/>
                  </a:lnTo>
                  <a:lnTo>
                    <a:pt x="351" y="741"/>
                  </a:lnTo>
                  <a:lnTo>
                    <a:pt x="351" y="740"/>
                  </a:lnTo>
                  <a:lnTo>
                    <a:pt x="352" y="739"/>
                  </a:lnTo>
                  <a:lnTo>
                    <a:pt x="353" y="740"/>
                  </a:lnTo>
                  <a:lnTo>
                    <a:pt x="354" y="740"/>
                  </a:lnTo>
                  <a:lnTo>
                    <a:pt x="354" y="739"/>
                  </a:lnTo>
                  <a:lnTo>
                    <a:pt x="354" y="740"/>
                  </a:lnTo>
                  <a:lnTo>
                    <a:pt x="353" y="739"/>
                  </a:lnTo>
                  <a:lnTo>
                    <a:pt x="352" y="738"/>
                  </a:lnTo>
                  <a:lnTo>
                    <a:pt x="353" y="738"/>
                  </a:lnTo>
                  <a:lnTo>
                    <a:pt x="354" y="736"/>
                  </a:lnTo>
                  <a:lnTo>
                    <a:pt x="355" y="735"/>
                  </a:lnTo>
                  <a:lnTo>
                    <a:pt x="355" y="734"/>
                  </a:lnTo>
                  <a:lnTo>
                    <a:pt x="358" y="734"/>
                  </a:lnTo>
                  <a:lnTo>
                    <a:pt x="357" y="734"/>
                  </a:lnTo>
                  <a:lnTo>
                    <a:pt x="357" y="733"/>
                  </a:lnTo>
                  <a:lnTo>
                    <a:pt x="358" y="731"/>
                  </a:lnTo>
                  <a:lnTo>
                    <a:pt x="359" y="731"/>
                  </a:lnTo>
                  <a:lnTo>
                    <a:pt x="360" y="731"/>
                  </a:lnTo>
                  <a:lnTo>
                    <a:pt x="361" y="731"/>
                  </a:lnTo>
                  <a:lnTo>
                    <a:pt x="362" y="730"/>
                  </a:lnTo>
                  <a:lnTo>
                    <a:pt x="363" y="730"/>
                  </a:lnTo>
                  <a:lnTo>
                    <a:pt x="364" y="730"/>
                  </a:lnTo>
                  <a:lnTo>
                    <a:pt x="365" y="729"/>
                  </a:lnTo>
                  <a:lnTo>
                    <a:pt x="366" y="728"/>
                  </a:lnTo>
                  <a:lnTo>
                    <a:pt x="366" y="727"/>
                  </a:lnTo>
                  <a:lnTo>
                    <a:pt x="367" y="727"/>
                  </a:lnTo>
                  <a:lnTo>
                    <a:pt x="367" y="728"/>
                  </a:lnTo>
                  <a:lnTo>
                    <a:pt x="366" y="728"/>
                  </a:lnTo>
                  <a:lnTo>
                    <a:pt x="364" y="730"/>
                  </a:lnTo>
                  <a:lnTo>
                    <a:pt x="365" y="732"/>
                  </a:lnTo>
                  <a:lnTo>
                    <a:pt x="365" y="730"/>
                  </a:lnTo>
                  <a:lnTo>
                    <a:pt x="366" y="730"/>
                  </a:lnTo>
                  <a:lnTo>
                    <a:pt x="366" y="729"/>
                  </a:lnTo>
                  <a:lnTo>
                    <a:pt x="367" y="728"/>
                  </a:lnTo>
                  <a:lnTo>
                    <a:pt x="367" y="726"/>
                  </a:lnTo>
                  <a:lnTo>
                    <a:pt x="368" y="726"/>
                  </a:lnTo>
                  <a:lnTo>
                    <a:pt x="368" y="728"/>
                  </a:lnTo>
                  <a:lnTo>
                    <a:pt x="368" y="729"/>
                  </a:lnTo>
                  <a:lnTo>
                    <a:pt x="369" y="729"/>
                  </a:lnTo>
                  <a:close/>
                  <a:moveTo>
                    <a:pt x="367" y="716"/>
                  </a:moveTo>
                  <a:lnTo>
                    <a:pt x="367" y="717"/>
                  </a:lnTo>
                  <a:lnTo>
                    <a:pt x="368" y="717"/>
                  </a:lnTo>
                  <a:lnTo>
                    <a:pt x="369" y="718"/>
                  </a:lnTo>
                  <a:lnTo>
                    <a:pt x="371" y="719"/>
                  </a:lnTo>
                  <a:lnTo>
                    <a:pt x="372" y="720"/>
                  </a:lnTo>
                  <a:lnTo>
                    <a:pt x="374" y="720"/>
                  </a:lnTo>
                  <a:lnTo>
                    <a:pt x="375" y="721"/>
                  </a:lnTo>
                  <a:lnTo>
                    <a:pt x="375" y="722"/>
                  </a:lnTo>
                  <a:lnTo>
                    <a:pt x="376" y="722"/>
                  </a:lnTo>
                  <a:lnTo>
                    <a:pt x="379" y="722"/>
                  </a:lnTo>
                  <a:lnTo>
                    <a:pt x="379" y="723"/>
                  </a:lnTo>
                  <a:lnTo>
                    <a:pt x="379" y="724"/>
                  </a:lnTo>
                  <a:lnTo>
                    <a:pt x="380" y="725"/>
                  </a:lnTo>
                  <a:lnTo>
                    <a:pt x="381" y="727"/>
                  </a:lnTo>
                  <a:lnTo>
                    <a:pt x="381" y="728"/>
                  </a:lnTo>
                  <a:lnTo>
                    <a:pt x="382" y="729"/>
                  </a:lnTo>
                  <a:lnTo>
                    <a:pt x="382" y="730"/>
                  </a:lnTo>
                  <a:lnTo>
                    <a:pt x="382" y="731"/>
                  </a:lnTo>
                  <a:lnTo>
                    <a:pt x="381" y="732"/>
                  </a:lnTo>
                  <a:lnTo>
                    <a:pt x="379" y="732"/>
                  </a:lnTo>
                  <a:lnTo>
                    <a:pt x="380" y="730"/>
                  </a:lnTo>
                  <a:lnTo>
                    <a:pt x="380" y="729"/>
                  </a:lnTo>
                  <a:lnTo>
                    <a:pt x="380" y="728"/>
                  </a:lnTo>
                  <a:lnTo>
                    <a:pt x="379" y="728"/>
                  </a:lnTo>
                  <a:lnTo>
                    <a:pt x="379" y="727"/>
                  </a:lnTo>
                  <a:lnTo>
                    <a:pt x="378" y="727"/>
                  </a:lnTo>
                  <a:lnTo>
                    <a:pt x="377" y="728"/>
                  </a:lnTo>
                  <a:lnTo>
                    <a:pt x="376" y="729"/>
                  </a:lnTo>
                  <a:lnTo>
                    <a:pt x="376" y="730"/>
                  </a:lnTo>
                  <a:lnTo>
                    <a:pt x="375" y="730"/>
                  </a:lnTo>
                  <a:lnTo>
                    <a:pt x="374" y="730"/>
                  </a:lnTo>
                  <a:lnTo>
                    <a:pt x="374" y="729"/>
                  </a:lnTo>
                  <a:lnTo>
                    <a:pt x="374" y="728"/>
                  </a:lnTo>
                  <a:lnTo>
                    <a:pt x="373" y="728"/>
                  </a:lnTo>
                  <a:lnTo>
                    <a:pt x="372" y="728"/>
                  </a:lnTo>
                  <a:lnTo>
                    <a:pt x="370" y="729"/>
                  </a:lnTo>
                  <a:lnTo>
                    <a:pt x="369" y="728"/>
                  </a:lnTo>
                  <a:lnTo>
                    <a:pt x="369" y="727"/>
                  </a:lnTo>
                  <a:lnTo>
                    <a:pt x="368" y="727"/>
                  </a:lnTo>
                  <a:lnTo>
                    <a:pt x="368" y="726"/>
                  </a:lnTo>
                  <a:lnTo>
                    <a:pt x="369" y="725"/>
                  </a:lnTo>
                  <a:lnTo>
                    <a:pt x="370" y="725"/>
                  </a:lnTo>
                  <a:lnTo>
                    <a:pt x="369" y="725"/>
                  </a:lnTo>
                  <a:lnTo>
                    <a:pt x="368" y="724"/>
                  </a:lnTo>
                  <a:lnTo>
                    <a:pt x="367" y="724"/>
                  </a:lnTo>
                  <a:lnTo>
                    <a:pt x="367" y="725"/>
                  </a:lnTo>
                  <a:lnTo>
                    <a:pt x="366" y="725"/>
                  </a:lnTo>
                  <a:lnTo>
                    <a:pt x="365" y="723"/>
                  </a:lnTo>
                  <a:lnTo>
                    <a:pt x="364" y="722"/>
                  </a:lnTo>
                  <a:lnTo>
                    <a:pt x="363" y="721"/>
                  </a:lnTo>
                  <a:lnTo>
                    <a:pt x="363" y="719"/>
                  </a:lnTo>
                  <a:lnTo>
                    <a:pt x="363" y="717"/>
                  </a:lnTo>
                  <a:lnTo>
                    <a:pt x="364" y="716"/>
                  </a:lnTo>
                  <a:lnTo>
                    <a:pt x="366" y="716"/>
                  </a:lnTo>
                  <a:lnTo>
                    <a:pt x="367" y="716"/>
                  </a:lnTo>
                  <a:close/>
                  <a:moveTo>
                    <a:pt x="261" y="699"/>
                  </a:moveTo>
                  <a:lnTo>
                    <a:pt x="260" y="699"/>
                  </a:lnTo>
                  <a:lnTo>
                    <a:pt x="260" y="698"/>
                  </a:lnTo>
                  <a:lnTo>
                    <a:pt x="261" y="698"/>
                  </a:lnTo>
                  <a:lnTo>
                    <a:pt x="261" y="699"/>
                  </a:lnTo>
                  <a:close/>
                  <a:moveTo>
                    <a:pt x="264" y="699"/>
                  </a:moveTo>
                  <a:lnTo>
                    <a:pt x="264" y="698"/>
                  </a:lnTo>
                  <a:lnTo>
                    <a:pt x="264" y="699"/>
                  </a:lnTo>
                  <a:close/>
                  <a:moveTo>
                    <a:pt x="263" y="699"/>
                  </a:moveTo>
                  <a:lnTo>
                    <a:pt x="263" y="698"/>
                  </a:lnTo>
                  <a:lnTo>
                    <a:pt x="263" y="697"/>
                  </a:lnTo>
                  <a:lnTo>
                    <a:pt x="264" y="698"/>
                  </a:lnTo>
                  <a:lnTo>
                    <a:pt x="263" y="698"/>
                  </a:lnTo>
                  <a:lnTo>
                    <a:pt x="263" y="699"/>
                  </a:lnTo>
                  <a:close/>
                  <a:moveTo>
                    <a:pt x="266" y="693"/>
                  </a:moveTo>
                  <a:lnTo>
                    <a:pt x="266" y="692"/>
                  </a:lnTo>
                  <a:lnTo>
                    <a:pt x="266" y="691"/>
                  </a:lnTo>
                  <a:lnTo>
                    <a:pt x="266" y="692"/>
                  </a:lnTo>
                  <a:lnTo>
                    <a:pt x="266" y="693"/>
                  </a:lnTo>
                  <a:close/>
                  <a:moveTo>
                    <a:pt x="220" y="640"/>
                  </a:moveTo>
                  <a:lnTo>
                    <a:pt x="219" y="640"/>
                  </a:lnTo>
                  <a:lnTo>
                    <a:pt x="218" y="639"/>
                  </a:lnTo>
                  <a:lnTo>
                    <a:pt x="218" y="638"/>
                  </a:lnTo>
                  <a:lnTo>
                    <a:pt x="220" y="639"/>
                  </a:lnTo>
                  <a:lnTo>
                    <a:pt x="220" y="640"/>
                  </a:lnTo>
                  <a:close/>
                  <a:moveTo>
                    <a:pt x="243" y="632"/>
                  </a:moveTo>
                  <a:lnTo>
                    <a:pt x="242" y="632"/>
                  </a:lnTo>
                  <a:lnTo>
                    <a:pt x="242" y="631"/>
                  </a:lnTo>
                  <a:lnTo>
                    <a:pt x="243" y="631"/>
                  </a:lnTo>
                  <a:lnTo>
                    <a:pt x="243" y="632"/>
                  </a:lnTo>
                  <a:close/>
                  <a:moveTo>
                    <a:pt x="2" y="594"/>
                  </a:moveTo>
                  <a:lnTo>
                    <a:pt x="1" y="595"/>
                  </a:lnTo>
                  <a:lnTo>
                    <a:pt x="0" y="595"/>
                  </a:lnTo>
                  <a:lnTo>
                    <a:pt x="0" y="594"/>
                  </a:lnTo>
                  <a:lnTo>
                    <a:pt x="1" y="593"/>
                  </a:lnTo>
                  <a:lnTo>
                    <a:pt x="2" y="593"/>
                  </a:lnTo>
                  <a:lnTo>
                    <a:pt x="2" y="594"/>
                  </a:lnTo>
                  <a:close/>
                  <a:moveTo>
                    <a:pt x="6" y="591"/>
                  </a:moveTo>
                  <a:lnTo>
                    <a:pt x="5" y="591"/>
                  </a:lnTo>
                  <a:lnTo>
                    <a:pt x="5" y="590"/>
                  </a:lnTo>
                  <a:lnTo>
                    <a:pt x="6" y="590"/>
                  </a:lnTo>
                  <a:lnTo>
                    <a:pt x="6" y="591"/>
                  </a:lnTo>
                  <a:close/>
                  <a:moveTo>
                    <a:pt x="236" y="553"/>
                  </a:moveTo>
                  <a:lnTo>
                    <a:pt x="235" y="553"/>
                  </a:lnTo>
                  <a:lnTo>
                    <a:pt x="235" y="552"/>
                  </a:lnTo>
                  <a:lnTo>
                    <a:pt x="236" y="551"/>
                  </a:lnTo>
                  <a:lnTo>
                    <a:pt x="236" y="550"/>
                  </a:lnTo>
                  <a:lnTo>
                    <a:pt x="236" y="549"/>
                  </a:lnTo>
                  <a:lnTo>
                    <a:pt x="237" y="549"/>
                  </a:lnTo>
                  <a:lnTo>
                    <a:pt x="237" y="550"/>
                  </a:lnTo>
                  <a:lnTo>
                    <a:pt x="237" y="552"/>
                  </a:lnTo>
                  <a:lnTo>
                    <a:pt x="236" y="552"/>
                  </a:lnTo>
                  <a:lnTo>
                    <a:pt x="236" y="553"/>
                  </a:lnTo>
                  <a:close/>
                  <a:moveTo>
                    <a:pt x="140" y="541"/>
                  </a:moveTo>
                  <a:lnTo>
                    <a:pt x="139" y="541"/>
                  </a:lnTo>
                  <a:lnTo>
                    <a:pt x="139" y="540"/>
                  </a:lnTo>
                  <a:lnTo>
                    <a:pt x="140" y="539"/>
                  </a:lnTo>
                  <a:lnTo>
                    <a:pt x="140" y="540"/>
                  </a:lnTo>
                  <a:lnTo>
                    <a:pt x="140" y="541"/>
                  </a:lnTo>
                  <a:close/>
                  <a:moveTo>
                    <a:pt x="121" y="535"/>
                  </a:moveTo>
                  <a:lnTo>
                    <a:pt x="120" y="534"/>
                  </a:lnTo>
                  <a:lnTo>
                    <a:pt x="120" y="533"/>
                  </a:lnTo>
                  <a:lnTo>
                    <a:pt x="121" y="535"/>
                  </a:lnTo>
                  <a:close/>
                  <a:moveTo>
                    <a:pt x="117" y="530"/>
                  </a:moveTo>
                  <a:lnTo>
                    <a:pt x="118" y="530"/>
                  </a:lnTo>
                  <a:lnTo>
                    <a:pt x="120" y="531"/>
                  </a:lnTo>
                  <a:lnTo>
                    <a:pt x="117" y="531"/>
                  </a:lnTo>
                  <a:lnTo>
                    <a:pt x="116" y="531"/>
                  </a:lnTo>
                  <a:lnTo>
                    <a:pt x="116" y="530"/>
                  </a:lnTo>
                  <a:lnTo>
                    <a:pt x="117" y="530"/>
                  </a:lnTo>
                  <a:close/>
                  <a:moveTo>
                    <a:pt x="129" y="530"/>
                  </a:moveTo>
                  <a:lnTo>
                    <a:pt x="128" y="530"/>
                  </a:lnTo>
                  <a:lnTo>
                    <a:pt x="128" y="529"/>
                  </a:lnTo>
                  <a:lnTo>
                    <a:pt x="129" y="529"/>
                  </a:lnTo>
                  <a:lnTo>
                    <a:pt x="129" y="530"/>
                  </a:lnTo>
                  <a:close/>
                  <a:moveTo>
                    <a:pt x="124" y="525"/>
                  </a:moveTo>
                  <a:lnTo>
                    <a:pt x="123" y="525"/>
                  </a:lnTo>
                  <a:lnTo>
                    <a:pt x="123" y="524"/>
                  </a:lnTo>
                  <a:lnTo>
                    <a:pt x="124" y="524"/>
                  </a:lnTo>
                  <a:lnTo>
                    <a:pt x="124" y="525"/>
                  </a:lnTo>
                  <a:close/>
                  <a:moveTo>
                    <a:pt x="123" y="523"/>
                  </a:moveTo>
                  <a:lnTo>
                    <a:pt x="122" y="523"/>
                  </a:lnTo>
                  <a:lnTo>
                    <a:pt x="122" y="522"/>
                  </a:lnTo>
                  <a:lnTo>
                    <a:pt x="123" y="522"/>
                  </a:lnTo>
                  <a:lnTo>
                    <a:pt x="123" y="523"/>
                  </a:lnTo>
                  <a:close/>
                  <a:moveTo>
                    <a:pt x="124" y="522"/>
                  </a:moveTo>
                  <a:lnTo>
                    <a:pt x="123" y="521"/>
                  </a:lnTo>
                  <a:lnTo>
                    <a:pt x="124" y="521"/>
                  </a:lnTo>
                  <a:lnTo>
                    <a:pt x="124" y="522"/>
                  </a:lnTo>
                  <a:close/>
                  <a:moveTo>
                    <a:pt x="152" y="515"/>
                  </a:moveTo>
                  <a:lnTo>
                    <a:pt x="152" y="516"/>
                  </a:lnTo>
                  <a:lnTo>
                    <a:pt x="151" y="516"/>
                  </a:lnTo>
                  <a:lnTo>
                    <a:pt x="151" y="517"/>
                  </a:lnTo>
                  <a:lnTo>
                    <a:pt x="151" y="518"/>
                  </a:lnTo>
                  <a:lnTo>
                    <a:pt x="152" y="518"/>
                  </a:lnTo>
                  <a:lnTo>
                    <a:pt x="152" y="519"/>
                  </a:lnTo>
                  <a:lnTo>
                    <a:pt x="151" y="520"/>
                  </a:lnTo>
                  <a:lnTo>
                    <a:pt x="151" y="521"/>
                  </a:lnTo>
                  <a:lnTo>
                    <a:pt x="150" y="522"/>
                  </a:lnTo>
                  <a:lnTo>
                    <a:pt x="151" y="524"/>
                  </a:lnTo>
                  <a:lnTo>
                    <a:pt x="151" y="525"/>
                  </a:lnTo>
                  <a:lnTo>
                    <a:pt x="151" y="526"/>
                  </a:lnTo>
                  <a:lnTo>
                    <a:pt x="150" y="525"/>
                  </a:lnTo>
                  <a:lnTo>
                    <a:pt x="149" y="524"/>
                  </a:lnTo>
                  <a:lnTo>
                    <a:pt x="149" y="523"/>
                  </a:lnTo>
                  <a:lnTo>
                    <a:pt x="148" y="522"/>
                  </a:lnTo>
                  <a:lnTo>
                    <a:pt x="148" y="521"/>
                  </a:lnTo>
                  <a:lnTo>
                    <a:pt x="148" y="520"/>
                  </a:lnTo>
                  <a:lnTo>
                    <a:pt x="148" y="519"/>
                  </a:lnTo>
                  <a:lnTo>
                    <a:pt x="146" y="518"/>
                  </a:lnTo>
                  <a:lnTo>
                    <a:pt x="145" y="518"/>
                  </a:lnTo>
                  <a:lnTo>
                    <a:pt x="144" y="518"/>
                  </a:lnTo>
                  <a:lnTo>
                    <a:pt x="144" y="517"/>
                  </a:lnTo>
                  <a:lnTo>
                    <a:pt x="144" y="515"/>
                  </a:lnTo>
                  <a:lnTo>
                    <a:pt x="146" y="513"/>
                  </a:lnTo>
                  <a:lnTo>
                    <a:pt x="147" y="512"/>
                  </a:lnTo>
                  <a:lnTo>
                    <a:pt x="148" y="512"/>
                  </a:lnTo>
                  <a:lnTo>
                    <a:pt x="149" y="513"/>
                  </a:lnTo>
                  <a:lnTo>
                    <a:pt x="150" y="514"/>
                  </a:lnTo>
                  <a:lnTo>
                    <a:pt x="151" y="514"/>
                  </a:lnTo>
                  <a:lnTo>
                    <a:pt x="151" y="515"/>
                  </a:lnTo>
                  <a:lnTo>
                    <a:pt x="152" y="515"/>
                  </a:lnTo>
                  <a:close/>
                  <a:moveTo>
                    <a:pt x="146" y="507"/>
                  </a:moveTo>
                  <a:lnTo>
                    <a:pt x="147" y="507"/>
                  </a:lnTo>
                  <a:lnTo>
                    <a:pt x="147" y="508"/>
                  </a:lnTo>
                  <a:lnTo>
                    <a:pt x="147" y="509"/>
                  </a:lnTo>
                  <a:lnTo>
                    <a:pt x="147" y="511"/>
                  </a:lnTo>
                  <a:lnTo>
                    <a:pt x="145" y="513"/>
                  </a:lnTo>
                  <a:lnTo>
                    <a:pt x="144" y="514"/>
                  </a:lnTo>
                  <a:lnTo>
                    <a:pt x="143" y="515"/>
                  </a:lnTo>
                  <a:lnTo>
                    <a:pt x="143" y="516"/>
                  </a:lnTo>
                  <a:lnTo>
                    <a:pt x="143" y="517"/>
                  </a:lnTo>
                  <a:lnTo>
                    <a:pt x="145" y="519"/>
                  </a:lnTo>
                  <a:lnTo>
                    <a:pt x="146" y="519"/>
                  </a:lnTo>
                  <a:lnTo>
                    <a:pt x="147" y="520"/>
                  </a:lnTo>
                  <a:lnTo>
                    <a:pt x="148" y="521"/>
                  </a:lnTo>
                  <a:lnTo>
                    <a:pt x="148" y="522"/>
                  </a:lnTo>
                  <a:lnTo>
                    <a:pt x="147" y="522"/>
                  </a:lnTo>
                  <a:lnTo>
                    <a:pt x="147" y="523"/>
                  </a:lnTo>
                  <a:lnTo>
                    <a:pt x="147" y="524"/>
                  </a:lnTo>
                  <a:lnTo>
                    <a:pt x="148" y="525"/>
                  </a:lnTo>
                  <a:lnTo>
                    <a:pt x="148" y="526"/>
                  </a:lnTo>
                  <a:lnTo>
                    <a:pt x="147" y="526"/>
                  </a:lnTo>
                  <a:lnTo>
                    <a:pt x="147" y="527"/>
                  </a:lnTo>
                  <a:lnTo>
                    <a:pt x="149" y="528"/>
                  </a:lnTo>
                  <a:lnTo>
                    <a:pt x="149" y="529"/>
                  </a:lnTo>
                  <a:lnTo>
                    <a:pt x="148" y="530"/>
                  </a:lnTo>
                  <a:lnTo>
                    <a:pt x="147" y="530"/>
                  </a:lnTo>
                  <a:lnTo>
                    <a:pt x="147" y="531"/>
                  </a:lnTo>
                  <a:lnTo>
                    <a:pt x="147" y="532"/>
                  </a:lnTo>
                  <a:lnTo>
                    <a:pt x="146" y="532"/>
                  </a:lnTo>
                  <a:lnTo>
                    <a:pt x="146" y="533"/>
                  </a:lnTo>
                  <a:lnTo>
                    <a:pt x="147" y="533"/>
                  </a:lnTo>
                  <a:lnTo>
                    <a:pt x="146" y="534"/>
                  </a:lnTo>
                  <a:lnTo>
                    <a:pt x="146" y="535"/>
                  </a:lnTo>
                  <a:lnTo>
                    <a:pt x="147" y="535"/>
                  </a:lnTo>
                  <a:lnTo>
                    <a:pt x="146" y="536"/>
                  </a:lnTo>
                  <a:lnTo>
                    <a:pt x="146" y="537"/>
                  </a:lnTo>
                  <a:lnTo>
                    <a:pt x="145" y="537"/>
                  </a:lnTo>
                  <a:lnTo>
                    <a:pt x="144" y="537"/>
                  </a:lnTo>
                  <a:lnTo>
                    <a:pt x="143" y="538"/>
                  </a:lnTo>
                  <a:lnTo>
                    <a:pt x="142" y="538"/>
                  </a:lnTo>
                  <a:lnTo>
                    <a:pt x="140" y="538"/>
                  </a:lnTo>
                  <a:lnTo>
                    <a:pt x="139" y="538"/>
                  </a:lnTo>
                  <a:lnTo>
                    <a:pt x="138" y="537"/>
                  </a:lnTo>
                  <a:lnTo>
                    <a:pt x="138" y="536"/>
                  </a:lnTo>
                  <a:lnTo>
                    <a:pt x="138" y="535"/>
                  </a:lnTo>
                  <a:lnTo>
                    <a:pt x="138" y="534"/>
                  </a:lnTo>
                  <a:lnTo>
                    <a:pt x="138" y="535"/>
                  </a:lnTo>
                  <a:lnTo>
                    <a:pt x="137" y="535"/>
                  </a:lnTo>
                  <a:lnTo>
                    <a:pt x="137" y="534"/>
                  </a:lnTo>
                  <a:lnTo>
                    <a:pt x="136" y="533"/>
                  </a:lnTo>
                  <a:lnTo>
                    <a:pt x="135" y="533"/>
                  </a:lnTo>
                  <a:lnTo>
                    <a:pt x="135" y="532"/>
                  </a:lnTo>
                  <a:lnTo>
                    <a:pt x="135" y="531"/>
                  </a:lnTo>
                  <a:lnTo>
                    <a:pt x="134" y="530"/>
                  </a:lnTo>
                  <a:lnTo>
                    <a:pt x="134" y="529"/>
                  </a:lnTo>
                  <a:lnTo>
                    <a:pt x="133" y="528"/>
                  </a:lnTo>
                  <a:lnTo>
                    <a:pt x="133" y="527"/>
                  </a:lnTo>
                  <a:lnTo>
                    <a:pt x="133" y="526"/>
                  </a:lnTo>
                  <a:lnTo>
                    <a:pt x="134" y="527"/>
                  </a:lnTo>
                  <a:lnTo>
                    <a:pt x="134" y="526"/>
                  </a:lnTo>
                  <a:lnTo>
                    <a:pt x="133" y="525"/>
                  </a:lnTo>
                  <a:lnTo>
                    <a:pt x="133" y="524"/>
                  </a:lnTo>
                  <a:lnTo>
                    <a:pt x="132" y="524"/>
                  </a:lnTo>
                  <a:lnTo>
                    <a:pt x="132" y="522"/>
                  </a:lnTo>
                  <a:lnTo>
                    <a:pt x="133" y="521"/>
                  </a:lnTo>
                  <a:lnTo>
                    <a:pt x="134" y="521"/>
                  </a:lnTo>
                  <a:lnTo>
                    <a:pt x="134" y="522"/>
                  </a:lnTo>
                  <a:lnTo>
                    <a:pt x="134" y="521"/>
                  </a:lnTo>
                  <a:lnTo>
                    <a:pt x="135" y="520"/>
                  </a:lnTo>
                  <a:lnTo>
                    <a:pt x="139" y="515"/>
                  </a:lnTo>
                  <a:lnTo>
                    <a:pt x="140" y="514"/>
                  </a:lnTo>
                  <a:lnTo>
                    <a:pt x="141" y="513"/>
                  </a:lnTo>
                  <a:lnTo>
                    <a:pt x="141" y="512"/>
                  </a:lnTo>
                  <a:lnTo>
                    <a:pt x="141" y="510"/>
                  </a:lnTo>
                  <a:lnTo>
                    <a:pt x="142" y="510"/>
                  </a:lnTo>
                  <a:lnTo>
                    <a:pt x="142" y="509"/>
                  </a:lnTo>
                  <a:lnTo>
                    <a:pt x="143" y="508"/>
                  </a:lnTo>
                  <a:lnTo>
                    <a:pt x="144" y="507"/>
                  </a:lnTo>
                  <a:lnTo>
                    <a:pt x="145" y="507"/>
                  </a:lnTo>
                  <a:lnTo>
                    <a:pt x="146" y="507"/>
                  </a:lnTo>
                  <a:close/>
                  <a:moveTo>
                    <a:pt x="151" y="500"/>
                  </a:moveTo>
                  <a:lnTo>
                    <a:pt x="152" y="500"/>
                  </a:lnTo>
                  <a:lnTo>
                    <a:pt x="153" y="501"/>
                  </a:lnTo>
                  <a:lnTo>
                    <a:pt x="154" y="502"/>
                  </a:lnTo>
                  <a:lnTo>
                    <a:pt x="155" y="504"/>
                  </a:lnTo>
                  <a:lnTo>
                    <a:pt x="156" y="506"/>
                  </a:lnTo>
                  <a:lnTo>
                    <a:pt x="156" y="507"/>
                  </a:lnTo>
                  <a:lnTo>
                    <a:pt x="157" y="509"/>
                  </a:lnTo>
                  <a:lnTo>
                    <a:pt x="157" y="510"/>
                  </a:lnTo>
                  <a:lnTo>
                    <a:pt x="157" y="511"/>
                  </a:lnTo>
                  <a:lnTo>
                    <a:pt x="157" y="512"/>
                  </a:lnTo>
                  <a:lnTo>
                    <a:pt x="157" y="513"/>
                  </a:lnTo>
                  <a:lnTo>
                    <a:pt x="156" y="513"/>
                  </a:lnTo>
                  <a:lnTo>
                    <a:pt x="155" y="513"/>
                  </a:lnTo>
                  <a:lnTo>
                    <a:pt x="154" y="513"/>
                  </a:lnTo>
                  <a:lnTo>
                    <a:pt x="153" y="513"/>
                  </a:lnTo>
                  <a:lnTo>
                    <a:pt x="152" y="513"/>
                  </a:lnTo>
                  <a:lnTo>
                    <a:pt x="151" y="513"/>
                  </a:lnTo>
                  <a:lnTo>
                    <a:pt x="150" y="512"/>
                  </a:lnTo>
                  <a:lnTo>
                    <a:pt x="149" y="512"/>
                  </a:lnTo>
                  <a:lnTo>
                    <a:pt x="149" y="511"/>
                  </a:lnTo>
                  <a:lnTo>
                    <a:pt x="149" y="510"/>
                  </a:lnTo>
                  <a:lnTo>
                    <a:pt x="149" y="509"/>
                  </a:lnTo>
                  <a:lnTo>
                    <a:pt x="150" y="509"/>
                  </a:lnTo>
                  <a:lnTo>
                    <a:pt x="150" y="508"/>
                  </a:lnTo>
                  <a:lnTo>
                    <a:pt x="150" y="507"/>
                  </a:lnTo>
                  <a:lnTo>
                    <a:pt x="149" y="508"/>
                  </a:lnTo>
                  <a:lnTo>
                    <a:pt x="149" y="507"/>
                  </a:lnTo>
                  <a:lnTo>
                    <a:pt x="148" y="507"/>
                  </a:lnTo>
                  <a:lnTo>
                    <a:pt x="146" y="504"/>
                  </a:lnTo>
                  <a:lnTo>
                    <a:pt x="146" y="503"/>
                  </a:lnTo>
                  <a:lnTo>
                    <a:pt x="147" y="502"/>
                  </a:lnTo>
                  <a:lnTo>
                    <a:pt x="146" y="502"/>
                  </a:lnTo>
                  <a:lnTo>
                    <a:pt x="147" y="501"/>
                  </a:lnTo>
                  <a:lnTo>
                    <a:pt x="148" y="500"/>
                  </a:lnTo>
                  <a:lnTo>
                    <a:pt x="150" y="500"/>
                  </a:lnTo>
                  <a:lnTo>
                    <a:pt x="151" y="500"/>
                  </a:lnTo>
                  <a:close/>
                  <a:moveTo>
                    <a:pt x="172" y="501"/>
                  </a:moveTo>
                  <a:lnTo>
                    <a:pt x="170" y="502"/>
                  </a:lnTo>
                  <a:lnTo>
                    <a:pt x="167" y="502"/>
                  </a:lnTo>
                  <a:lnTo>
                    <a:pt x="168" y="501"/>
                  </a:lnTo>
                  <a:lnTo>
                    <a:pt x="169" y="500"/>
                  </a:lnTo>
                  <a:lnTo>
                    <a:pt x="170" y="500"/>
                  </a:lnTo>
                  <a:lnTo>
                    <a:pt x="172" y="500"/>
                  </a:lnTo>
                  <a:lnTo>
                    <a:pt x="172" y="501"/>
                  </a:lnTo>
                  <a:close/>
                  <a:moveTo>
                    <a:pt x="144" y="499"/>
                  </a:moveTo>
                  <a:lnTo>
                    <a:pt x="144" y="500"/>
                  </a:lnTo>
                  <a:lnTo>
                    <a:pt x="143" y="500"/>
                  </a:lnTo>
                  <a:lnTo>
                    <a:pt x="142" y="499"/>
                  </a:lnTo>
                  <a:lnTo>
                    <a:pt x="141" y="499"/>
                  </a:lnTo>
                  <a:lnTo>
                    <a:pt x="140" y="499"/>
                  </a:lnTo>
                  <a:lnTo>
                    <a:pt x="139" y="497"/>
                  </a:lnTo>
                  <a:lnTo>
                    <a:pt x="140" y="496"/>
                  </a:lnTo>
                  <a:lnTo>
                    <a:pt x="141" y="496"/>
                  </a:lnTo>
                  <a:lnTo>
                    <a:pt x="141" y="495"/>
                  </a:lnTo>
                  <a:lnTo>
                    <a:pt x="142" y="495"/>
                  </a:lnTo>
                  <a:lnTo>
                    <a:pt x="143" y="495"/>
                  </a:lnTo>
                  <a:lnTo>
                    <a:pt x="144" y="496"/>
                  </a:lnTo>
                  <a:lnTo>
                    <a:pt x="144" y="498"/>
                  </a:lnTo>
                  <a:lnTo>
                    <a:pt x="144" y="499"/>
                  </a:lnTo>
                  <a:close/>
                  <a:moveTo>
                    <a:pt x="127" y="490"/>
                  </a:moveTo>
                  <a:lnTo>
                    <a:pt x="128" y="491"/>
                  </a:lnTo>
                  <a:lnTo>
                    <a:pt x="129" y="492"/>
                  </a:lnTo>
                  <a:lnTo>
                    <a:pt x="130" y="492"/>
                  </a:lnTo>
                  <a:lnTo>
                    <a:pt x="133" y="496"/>
                  </a:lnTo>
                  <a:lnTo>
                    <a:pt x="134" y="496"/>
                  </a:lnTo>
                  <a:lnTo>
                    <a:pt x="135" y="497"/>
                  </a:lnTo>
                  <a:lnTo>
                    <a:pt x="136" y="498"/>
                  </a:lnTo>
                  <a:lnTo>
                    <a:pt x="137" y="498"/>
                  </a:lnTo>
                  <a:lnTo>
                    <a:pt x="140" y="501"/>
                  </a:lnTo>
                  <a:lnTo>
                    <a:pt x="142" y="503"/>
                  </a:lnTo>
                  <a:lnTo>
                    <a:pt x="142" y="505"/>
                  </a:lnTo>
                  <a:lnTo>
                    <a:pt x="142" y="506"/>
                  </a:lnTo>
                  <a:lnTo>
                    <a:pt x="142" y="507"/>
                  </a:lnTo>
                  <a:lnTo>
                    <a:pt x="140" y="508"/>
                  </a:lnTo>
                  <a:lnTo>
                    <a:pt x="139" y="510"/>
                  </a:lnTo>
                  <a:lnTo>
                    <a:pt x="138" y="511"/>
                  </a:lnTo>
                  <a:lnTo>
                    <a:pt x="137" y="513"/>
                  </a:lnTo>
                  <a:lnTo>
                    <a:pt x="137" y="514"/>
                  </a:lnTo>
                  <a:lnTo>
                    <a:pt x="135" y="514"/>
                  </a:lnTo>
                  <a:lnTo>
                    <a:pt x="134" y="513"/>
                  </a:lnTo>
                  <a:lnTo>
                    <a:pt x="134" y="514"/>
                  </a:lnTo>
                  <a:lnTo>
                    <a:pt x="135" y="514"/>
                  </a:lnTo>
                  <a:lnTo>
                    <a:pt x="136" y="514"/>
                  </a:lnTo>
                  <a:lnTo>
                    <a:pt x="136" y="515"/>
                  </a:lnTo>
                  <a:lnTo>
                    <a:pt x="135" y="515"/>
                  </a:lnTo>
                  <a:lnTo>
                    <a:pt x="134" y="516"/>
                  </a:lnTo>
                  <a:lnTo>
                    <a:pt x="134" y="517"/>
                  </a:lnTo>
                  <a:lnTo>
                    <a:pt x="133" y="518"/>
                  </a:lnTo>
                  <a:lnTo>
                    <a:pt x="132" y="518"/>
                  </a:lnTo>
                  <a:lnTo>
                    <a:pt x="131" y="520"/>
                  </a:lnTo>
                  <a:lnTo>
                    <a:pt x="131" y="521"/>
                  </a:lnTo>
                  <a:lnTo>
                    <a:pt x="130" y="522"/>
                  </a:lnTo>
                  <a:lnTo>
                    <a:pt x="129" y="523"/>
                  </a:lnTo>
                  <a:lnTo>
                    <a:pt x="128" y="524"/>
                  </a:lnTo>
                  <a:lnTo>
                    <a:pt x="127" y="523"/>
                  </a:lnTo>
                  <a:lnTo>
                    <a:pt x="126" y="523"/>
                  </a:lnTo>
                  <a:lnTo>
                    <a:pt x="125" y="522"/>
                  </a:lnTo>
                  <a:lnTo>
                    <a:pt x="125" y="521"/>
                  </a:lnTo>
                  <a:lnTo>
                    <a:pt x="124" y="521"/>
                  </a:lnTo>
                  <a:lnTo>
                    <a:pt x="124" y="519"/>
                  </a:lnTo>
                  <a:lnTo>
                    <a:pt x="124" y="518"/>
                  </a:lnTo>
                  <a:lnTo>
                    <a:pt x="124" y="517"/>
                  </a:lnTo>
                  <a:lnTo>
                    <a:pt x="122" y="516"/>
                  </a:lnTo>
                  <a:lnTo>
                    <a:pt x="122" y="517"/>
                  </a:lnTo>
                  <a:lnTo>
                    <a:pt x="123" y="518"/>
                  </a:lnTo>
                  <a:lnTo>
                    <a:pt x="123" y="519"/>
                  </a:lnTo>
                  <a:lnTo>
                    <a:pt x="123" y="521"/>
                  </a:lnTo>
                  <a:lnTo>
                    <a:pt x="123" y="522"/>
                  </a:lnTo>
                  <a:lnTo>
                    <a:pt x="121" y="522"/>
                  </a:lnTo>
                  <a:lnTo>
                    <a:pt x="120" y="523"/>
                  </a:lnTo>
                  <a:lnTo>
                    <a:pt x="121" y="523"/>
                  </a:lnTo>
                  <a:lnTo>
                    <a:pt x="122" y="523"/>
                  </a:lnTo>
                  <a:lnTo>
                    <a:pt x="123" y="525"/>
                  </a:lnTo>
                  <a:lnTo>
                    <a:pt x="124" y="526"/>
                  </a:lnTo>
                  <a:lnTo>
                    <a:pt x="125" y="528"/>
                  </a:lnTo>
                  <a:lnTo>
                    <a:pt x="124" y="529"/>
                  </a:lnTo>
                  <a:lnTo>
                    <a:pt x="125" y="529"/>
                  </a:lnTo>
                  <a:lnTo>
                    <a:pt x="125" y="530"/>
                  </a:lnTo>
                  <a:lnTo>
                    <a:pt x="125" y="531"/>
                  </a:lnTo>
                  <a:lnTo>
                    <a:pt x="125" y="532"/>
                  </a:lnTo>
                  <a:lnTo>
                    <a:pt x="124" y="532"/>
                  </a:lnTo>
                  <a:lnTo>
                    <a:pt x="122" y="532"/>
                  </a:lnTo>
                  <a:lnTo>
                    <a:pt x="121" y="531"/>
                  </a:lnTo>
                  <a:lnTo>
                    <a:pt x="118" y="530"/>
                  </a:lnTo>
                  <a:lnTo>
                    <a:pt x="117" y="530"/>
                  </a:lnTo>
                  <a:lnTo>
                    <a:pt x="116" y="530"/>
                  </a:lnTo>
                  <a:lnTo>
                    <a:pt x="115" y="530"/>
                  </a:lnTo>
                  <a:lnTo>
                    <a:pt x="116" y="529"/>
                  </a:lnTo>
                  <a:lnTo>
                    <a:pt x="116" y="528"/>
                  </a:lnTo>
                  <a:lnTo>
                    <a:pt x="115" y="528"/>
                  </a:lnTo>
                  <a:lnTo>
                    <a:pt x="115" y="529"/>
                  </a:lnTo>
                  <a:lnTo>
                    <a:pt x="115" y="530"/>
                  </a:lnTo>
                  <a:lnTo>
                    <a:pt x="114" y="532"/>
                  </a:lnTo>
                  <a:lnTo>
                    <a:pt x="111" y="534"/>
                  </a:lnTo>
                  <a:lnTo>
                    <a:pt x="111" y="535"/>
                  </a:lnTo>
                  <a:lnTo>
                    <a:pt x="112" y="535"/>
                  </a:lnTo>
                  <a:lnTo>
                    <a:pt x="114" y="532"/>
                  </a:lnTo>
                  <a:lnTo>
                    <a:pt x="115" y="531"/>
                  </a:lnTo>
                  <a:lnTo>
                    <a:pt x="116" y="532"/>
                  </a:lnTo>
                  <a:lnTo>
                    <a:pt x="117" y="532"/>
                  </a:lnTo>
                  <a:lnTo>
                    <a:pt x="120" y="535"/>
                  </a:lnTo>
                  <a:lnTo>
                    <a:pt x="122" y="536"/>
                  </a:lnTo>
                  <a:lnTo>
                    <a:pt x="122" y="537"/>
                  </a:lnTo>
                  <a:lnTo>
                    <a:pt x="124" y="537"/>
                  </a:lnTo>
                  <a:lnTo>
                    <a:pt x="126" y="537"/>
                  </a:lnTo>
                  <a:lnTo>
                    <a:pt x="126" y="538"/>
                  </a:lnTo>
                  <a:lnTo>
                    <a:pt x="125" y="539"/>
                  </a:lnTo>
                  <a:lnTo>
                    <a:pt x="126" y="539"/>
                  </a:lnTo>
                  <a:lnTo>
                    <a:pt x="127" y="539"/>
                  </a:lnTo>
                  <a:lnTo>
                    <a:pt x="128" y="539"/>
                  </a:lnTo>
                  <a:lnTo>
                    <a:pt x="129" y="540"/>
                  </a:lnTo>
                  <a:lnTo>
                    <a:pt x="129" y="541"/>
                  </a:lnTo>
                  <a:lnTo>
                    <a:pt x="129" y="540"/>
                  </a:lnTo>
                  <a:lnTo>
                    <a:pt x="129" y="539"/>
                  </a:lnTo>
                  <a:lnTo>
                    <a:pt x="130" y="540"/>
                  </a:lnTo>
                  <a:lnTo>
                    <a:pt x="130" y="541"/>
                  </a:lnTo>
                  <a:lnTo>
                    <a:pt x="132" y="543"/>
                  </a:lnTo>
                  <a:lnTo>
                    <a:pt x="131" y="544"/>
                  </a:lnTo>
                  <a:lnTo>
                    <a:pt x="131" y="545"/>
                  </a:lnTo>
                  <a:lnTo>
                    <a:pt x="130" y="545"/>
                  </a:lnTo>
                  <a:lnTo>
                    <a:pt x="130" y="546"/>
                  </a:lnTo>
                  <a:lnTo>
                    <a:pt x="129" y="546"/>
                  </a:lnTo>
                  <a:lnTo>
                    <a:pt x="129" y="547"/>
                  </a:lnTo>
                  <a:lnTo>
                    <a:pt x="128" y="548"/>
                  </a:lnTo>
                  <a:lnTo>
                    <a:pt x="128" y="547"/>
                  </a:lnTo>
                  <a:lnTo>
                    <a:pt x="128" y="548"/>
                  </a:lnTo>
                  <a:lnTo>
                    <a:pt x="128" y="549"/>
                  </a:lnTo>
                  <a:lnTo>
                    <a:pt x="127" y="549"/>
                  </a:lnTo>
                  <a:lnTo>
                    <a:pt x="126" y="550"/>
                  </a:lnTo>
                  <a:lnTo>
                    <a:pt x="125" y="550"/>
                  </a:lnTo>
                  <a:lnTo>
                    <a:pt x="125" y="549"/>
                  </a:lnTo>
                  <a:lnTo>
                    <a:pt x="124" y="549"/>
                  </a:lnTo>
                  <a:lnTo>
                    <a:pt x="123" y="550"/>
                  </a:lnTo>
                  <a:lnTo>
                    <a:pt x="121" y="550"/>
                  </a:lnTo>
                  <a:lnTo>
                    <a:pt x="120" y="550"/>
                  </a:lnTo>
                  <a:lnTo>
                    <a:pt x="118" y="550"/>
                  </a:lnTo>
                  <a:lnTo>
                    <a:pt x="117" y="550"/>
                  </a:lnTo>
                  <a:lnTo>
                    <a:pt x="115" y="550"/>
                  </a:lnTo>
                  <a:lnTo>
                    <a:pt x="114" y="549"/>
                  </a:lnTo>
                  <a:lnTo>
                    <a:pt x="113" y="549"/>
                  </a:lnTo>
                  <a:lnTo>
                    <a:pt x="112" y="549"/>
                  </a:lnTo>
                  <a:lnTo>
                    <a:pt x="111" y="549"/>
                  </a:lnTo>
                  <a:lnTo>
                    <a:pt x="109" y="549"/>
                  </a:lnTo>
                  <a:lnTo>
                    <a:pt x="109" y="548"/>
                  </a:lnTo>
                  <a:lnTo>
                    <a:pt x="108" y="548"/>
                  </a:lnTo>
                  <a:lnTo>
                    <a:pt x="106" y="547"/>
                  </a:lnTo>
                  <a:lnTo>
                    <a:pt x="105" y="546"/>
                  </a:lnTo>
                  <a:lnTo>
                    <a:pt x="104" y="545"/>
                  </a:lnTo>
                  <a:lnTo>
                    <a:pt x="102" y="542"/>
                  </a:lnTo>
                  <a:lnTo>
                    <a:pt x="101" y="540"/>
                  </a:lnTo>
                  <a:lnTo>
                    <a:pt x="97" y="536"/>
                  </a:lnTo>
                  <a:lnTo>
                    <a:pt x="96" y="533"/>
                  </a:lnTo>
                  <a:lnTo>
                    <a:pt x="95" y="533"/>
                  </a:lnTo>
                  <a:lnTo>
                    <a:pt x="95" y="532"/>
                  </a:lnTo>
                  <a:lnTo>
                    <a:pt x="94" y="531"/>
                  </a:lnTo>
                  <a:lnTo>
                    <a:pt x="94" y="529"/>
                  </a:lnTo>
                  <a:lnTo>
                    <a:pt x="93" y="527"/>
                  </a:lnTo>
                  <a:lnTo>
                    <a:pt x="92" y="525"/>
                  </a:lnTo>
                  <a:lnTo>
                    <a:pt x="92" y="521"/>
                  </a:lnTo>
                  <a:lnTo>
                    <a:pt x="92" y="520"/>
                  </a:lnTo>
                  <a:lnTo>
                    <a:pt x="93" y="519"/>
                  </a:lnTo>
                  <a:lnTo>
                    <a:pt x="93" y="518"/>
                  </a:lnTo>
                  <a:lnTo>
                    <a:pt x="94" y="518"/>
                  </a:lnTo>
                  <a:lnTo>
                    <a:pt x="94" y="515"/>
                  </a:lnTo>
                  <a:lnTo>
                    <a:pt x="94" y="514"/>
                  </a:lnTo>
                  <a:lnTo>
                    <a:pt x="96" y="513"/>
                  </a:lnTo>
                  <a:lnTo>
                    <a:pt x="96" y="512"/>
                  </a:lnTo>
                  <a:lnTo>
                    <a:pt x="97" y="511"/>
                  </a:lnTo>
                  <a:lnTo>
                    <a:pt x="98" y="511"/>
                  </a:lnTo>
                  <a:lnTo>
                    <a:pt x="98" y="510"/>
                  </a:lnTo>
                  <a:lnTo>
                    <a:pt x="99" y="510"/>
                  </a:lnTo>
                  <a:lnTo>
                    <a:pt x="100" y="509"/>
                  </a:lnTo>
                  <a:lnTo>
                    <a:pt x="101" y="509"/>
                  </a:lnTo>
                  <a:lnTo>
                    <a:pt x="103" y="507"/>
                  </a:lnTo>
                  <a:lnTo>
                    <a:pt x="104" y="507"/>
                  </a:lnTo>
                  <a:lnTo>
                    <a:pt x="104" y="506"/>
                  </a:lnTo>
                  <a:lnTo>
                    <a:pt x="105" y="505"/>
                  </a:lnTo>
                  <a:lnTo>
                    <a:pt x="106" y="505"/>
                  </a:lnTo>
                  <a:lnTo>
                    <a:pt x="107" y="505"/>
                  </a:lnTo>
                  <a:lnTo>
                    <a:pt x="109" y="504"/>
                  </a:lnTo>
                  <a:lnTo>
                    <a:pt x="109" y="503"/>
                  </a:lnTo>
                  <a:lnTo>
                    <a:pt x="110" y="502"/>
                  </a:lnTo>
                  <a:lnTo>
                    <a:pt x="110" y="500"/>
                  </a:lnTo>
                  <a:lnTo>
                    <a:pt x="112" y="498"/>
                  </a:lnTo>
                  <a:lnTo>
                    <a:pt x="113" y="497"/>
                  </a:lnTo>
                  <a:lnTo>
                    <a:pt x="114" y="497"/>
                  </a:lnTo>
                  <a:lnTo>
                    <a:pt x="115" y="496"/>
                  </a:lnTo>
                  <a:lnTo>
                    <a:pt x="116" y="496"/>
                  </a:lnTo>
                  <a:lnTo>
                    <a:pt x="117" y="494"/>
                  </a:lnTo>
                  <a:lnTo>
                    <a:pt x="118" y="494"/>
                  </a:lnTo>
                  <a:lnTo>
                    <a:pt x="120" y="494"/>
                  </a:lnTo>
                  <a:lnTo>
                    <a:pt x="121" y="494"/>
                  </a:lnTo>
                  <a:lnTo>
                    <a:pt x="122" y="493"/>
                  </a:lnTo>
                  <a:lnTo>
                    <a:pt x="123" y="493"/>
                  </a:lnTo>
                  <a:lnTo>
                    <a:pt x="124" y="492"/>
                  </a:lnTo>
                  <a:lnTo>
                    <a:pt x="125" y="491"/>
                  </a:lnTo>
                  <a:lnTo>
                    <a:pt x="126" y="491"/>
                  </a:lnTo>
                  <a:lnTo>
                    <a:pt x="126" y="490"/>
                  </a:lnTo>
                  <a:lnTo>
                    <a:pt x="127" y="490"/>
                  </a:lnTo>
                  <a:close/>
                  <a:moveTo>
                    <a:pt x="174" y="487"/>
                  </a:moveTo>
                  <a:lnTo>
                    <a:pt x="173" y="487"/>
                  </a:lnTo>
                  <a:lnTo>
                    <a:pt x="172" y="487"/>
                  </a:lnTo>
                  <a:lnTo>
                    <a:pt x="172" y="486"/>
                  </a:lnTo>
                  <a:lnTo>
                    <a:pt x="171" y="485"/>
                  </a:lnTo>
                  <a:lnTo>
                    <a:pt x="171" y="484"/>
                  </a:lnTo>
                  <a:lnTo>
                    <a:pt x="171" y="483"/>
                  </a:lnTo>
                  <a:lnTo>
                    <a:pt x="171" y="482"/>
                  </a:lnTo>
                  <a:lnTo>
                    <a:pt x="172" y="482"/>
                  </a:lnTo>
                  <a:lnTo>
                    <a:pt x="173" y="481"/>
                  </a:lnTo>
                  <a:lnTo>
                    <a:pt x="175" y="481"/>
                  </a:lnTo>
                  <a:lnTo>
                    <a:pt x="176" y="482"/>
                  </a:lnTo>
                  <a:lnTo>
                    <a:pt x="176" y="484"/>
                  </a:lnTo>
                  <a:lnTo>
                    <a:pt x="176" y="486"/>
                  </a:lnTo>
                  <a:lnTo>
                    <a:pt x="175" y="487"/>
                  </a:lnTo>
                  <a:lnTo>
                    <a:pt x="174" y="487"/>
                  </a:lnTo>
                  <a:close/>
                  <a:moveTo>
                    <a:pt x="197" y="481"/>
                  </a:moveTo>
                  <a:lnTo>
                    <a:pt x="196" y="481"/>
                  </a:lnTo>
                  <a:lnTo>
                    <a:pt x="196" y="480"/>
                  </a:lnTo>
                  <a:lnTo>
                    <a:pt x="196" y="479"/>
                  </a:lnTo>
                  <a:lnTo>
                    <a:pt x="197" y="479"/>
                  </a:lnTo>
                  <a:lnTo>
                    <a:pt x="197" y="481"/>
                  </a:lnTo>
                  <a:close/>
                  <a:moveTo>
                    <a:pt x="200" y="482"/>
                  </a:moveTo>
                  <a:lnTo>
                    <a:pt x="199" y="482"/>
                  </a:lnTo>
                  <a:lnTo>
                    <a:pt x="198" y="482"/>
                  </a:lnTo>
                  <a:lnTo>
                    <a:pt x="198" y="481"/>
                  </a:lnTo>
                  <a:lnTo>
                    <a:pt x="198" y="480"/>
                  </a:lnTo>
                  <a:lnTo>
                    <a:pt x="199" y="479"/>
                  </a:lnTo>
                  <a:lnTo>
                    <a:pt x="200" y="479"/>
                  </a:lnTo>
                  <a:lnTo>
                    <a:pt x="201" y="481"/>
                  </a:lnTo>
                  <a:lnTo>
                    <a:pt x="200" y="482"/>
                  </a:lnTo>
                  <a:close/>
                  <a:moveTo>
                    <a:pt x="190" y="479"/>
                  </a:moveTo>
                  <a:lnTo>
                    <a:pt x="191" y="479"/>
                  </a:lnTo>
                  <a:lnTo>
                    <a:pt x="192" y="479"/>
                  </a:lnTo>
                  <a:lnTo>
                    <a:pt x="194" y="479"/>
                  </a:lnTo>
                  <a:lnTo>
                    <a:pt x="195" y="480"/>
                  </a:lnTo>
                  <a:lnTo>
                    <a:pt x="196" y="481"/>
                  </a:lnTo>
                  <a:lnTo>
                    <a:pt x="196" y="482"/>
                  </a:lnTo>
                  <a:lnTo>
                    <a:pt x="194" y="483"/>
                  </a:lnTo>
                  <a:lnTo>
                    <a:pt x="194" y="484"/>
                  </a:lnTo>
                  <a:lnTo>
                    <a:pt x="193" y="484"/>
                  </a:lnTo>
                  <a:lnTo>
                    <a:pt x="193" y="485"/>
                  </a:lnTo>
                  <a:lnTo>
                    <a:pt x="192" y="486"/>
                  </a:lnTo>
                  <a:lnTo>
                    <a:pt x="190" y="487"/>
                  </a:lnTo>
                  <a:lnTo>
                    <a:pt x="190" y="488"/>
                  </a:lnTo>
                  <a:lnTo>
                    <a:pt x="189" y="489"/>
                  </a:lnTo>
                  <a:lnTo>
                    <a:pt x="188" y="490"/>
                  </a:lnTo>
                  <a:lnTo>
                    <a:pt x="188" y="491"/>
                  </a:lnTo>
                  <a:lnTo>
                    <a:pt x="187" y="492"/>
                  </a:lnTo>
                  <a:lnTo>
                    <a:pt x="186" y="493"/>
                  </a:lnTo>
                  <a:lnTo>
                    <a:pt x="185" y="493"/>
                  </a:lnTo>
                  <a:lnTo>
                    <a:pt x="184" y="492"/>
                  </a:lnTo>
                  <a:lnTo>
                    <a:pt x="183" y="491"/>
                  </a:lnTo>
                  <a:lnTo>
                    <a:pt x="182" y="491"/>
                  </a:lnTo>
                  <a:lnTo>
                    <a:pt x="181" y="491"/>
                  </a:lnTo>
                  <a:lnTo>
                    <a:pt x="179" y="491"/>
                  </a:lnTo>
                  <a:lnTo>
                    <a:pt x="178" y="491"/>
                  </a:lnTo>
                  <a:lnTo>
                    <a:pt x="177" y="491"/>
                  </a:lnTo>
                  <a:lnTo>
                    <a:pt x="176" y="492"/>
                  </a:lnTo>
                  <a:lnTo>
                    <a:pt x="173" y="491"/>
                  </a:lnTo>
                  <a:lnTo>
                    <a:pt x="172" y="490"/>
                  </a:lnTo>
                  <a:lnTo>
                    <a:pt x="172" y="489"/>
                  </a:lnTo>
                  <a:lnTo>
                    <a:pt x="173" y="488"/>
                  </a:lnTo>
                  <a:lnTo>
                    <a:pt x="174" y="487"/>
                  </a:lnTo>
                  <a:lnTo>
                    <a:pt x="176" y="486"/>
                  </a:lnTo>
                  <a:lnTo>
                    <a:pt x="176" y="485"/>
                  </a:lnTo>
                  <a:lnTo>
                    <a:pt x="176" y="484"/>
                  </a:lnTo>
                  <a:lnTo>
                    <a:pt x="176" y="483"/>
                  </a:lnTo>
                  <a:lnTo>
                    <a:pt x="177" y="482"/>
                  </a:lnTo>
                  <a:lnTo>
                    <a:pt x="178" y="482"/>
                  </a:lnTo>
                  <a:lnTo>
                    <a:pt x="179" y="482"/>
                  </a:lnTo>
                  <a:lnTo>
                    <a:pt x="180" y="482"/>
                  </a:lnTo>
                  <a:lnTo>
                    <a:pt x="181" y="482"/>
                  </a:lnTo>
                  <a:lnTo>
                    <a:pt x="181" y="481"/>
                  </a:lnTo>
                  <a:lnTo>
                    <a:pt x="183" y="481"/>
                  </a:lnTo>
                  <a:lnTo>
                    <a:pt x="184" y="481"/>
                  </a:lnTo>
                  <a:lnTo>
                    <a:pt x="185" y="480"/>
                  </a:lnTo>
                  <a:lnTo>
                    <a:pt x="186" y="479"/>
                  </a:lnTo>
                  <a:lnTo>
                    <a:pt x="187" y="478"/>
                  </a:lnTo>
                  <a:lnTo>
                    <a:pt x="189" y="478"/>
                  </a:lnTo>
                  <a:lnTo>
                    <a:pt x="190" y="479"/>
                  </a:lnTo>
                  <a:close/>
                  <a:moveTo>
                    <a:pt x="197" y="478"/>
                  </a:moveTo>
                  <a:lnTo>
                    <a:pt x="197" y="477"/>
                  </a:lnTo>
                  <a:lnTo>
                    <a:pt x="198" y="477"/>
                  </a:lnTo>
                  <a:lnTo>
                    <a:pt x="198" y="478"/>
                  </a:lnTo>
                  <a:lnTo>
                    <a:pt x="197" y="478"/>
                  </a:lnTo>
                  <a:close/>
                  <a:moveTo>
                    <a:pt x="180" y="471"/>
                  </a:moveTo>
                  <a:lnTo>
                    <a:pt x="181" y="471"/>
                  </a:lnTo>
                  <a:lnTo>
                    <a:pt x="182" y="472"/>
                  </a:lnTo>
                  <a:lnTo>
                    <a:pt x="183" y="473"/>
                  </a:lnTo>
                  <a:lnTo>
                    <a:pt x="184" y="474"/>
                  </a:lnTo>
                  <a:lnTo>
                    <a:pt x="184" y="475"/>
                  </a:lnTo>
                  <a:lnTo>
                    <a:pt x="185" y="476"/>
                  </a:lnTo>
                  <a:lnTo>
                    <a:pt x="185" y="477"/>
                  </a:lnTo>
                  <a:lnTo>
                    <a:pt x="184" y="478"/>
                  </a:lnTo>
                  <a:lnTo>
                    <a:pt x="183" y="479"/>
                  </a:lnTo>
                  <a:lnTo>
                    <a:pt x="182" y="480"/>
                  </a:lnTo>
                  <a:lnTo>
                    <a:pt x="181" y="479"/>
                  </a:lnTo>
                  <a:lnTo>
                    <a:pt x="180" y="480"/>
                  </a:lnTo>
                  <a:lnTo>
                    <a:pt x="179" y="481"/>
                  </a:lnTo>
                  <a:lnTo>
                    <a:pt x="178" y="481"/>
                  </a:lnTo>
                  <a:lnTo>
                    <a:pt x="177" y="481"/>
                  </a:lnTo>
                  <a:lnTo>
                    <a:pt x="177" y="480"/>
                  </a:lnTo>
                  <a:lnTo>
                    <a:pt x="178" y="479"/>
                  </a:lnTo>
                  <a:lnTo>
                    <a:pt x="178" y="478"/>
                  </a:lnTo>
                  <a:lnTo>
                    <a:pt x="178" y="476"/>
                  </a:lnTo>
                  <a:lnTo>
                    <a:pt x="178" y="475"/>
                  </a:lnTo>
                  <a:lnTo>
                    <a:pt x="177" y="474"/>
                  </a:lnTo>
                  <a:lnTo>
                    <a:pt x="176" y="475"/>
                  </a:lnTo>
                  <a:lnTo>
                    <a:pt x="177" y="476"/>
                  </a:lnTo>
                  <a:lnTo>
                    <a:pt x="177" y="477"/>
                  </a:lnTo>
                  <a:lnTo>
                    <a:pt x="177" y="478"/>
                  </a:lnTo>
                  <a:lnTo>
                    <a:pt x="176" y="479"/>
                  </a:lnTo>
                  <a:lnTo>
                    <a:pt x="175" y="479"/>
                  </a:lnTo>
                  <a:lnTo>
                    <a:pt x="174" y="479"/>
                  </a:lnTo>
                  <a:lnTo>
                    <a:pt x="173" y="478"/>
                  </a:lnTo>
                  <a:lnTo>
                    <a:pt x="173" y="475"/>
                  </a:lnTo>
                  <a:lnTo>
                    <a:pt x="173" y="474"/>
                  </a:lnTo>
                  <a:lnTo>
                    <a:pt x="175" y="473"/>
                  </a:lnTo>
                  <a:lnTo>
                    <a:pt x="177" y="473"/>
                  </a:lnTo>
                  <a:lnTo>
                    <a:pt x="179" y="471"/>
                  </a:lnTo>
                  <a:lnTo>
                    <a:pt x="180" y="471"/>
                  </a:lnTo>
                  <a:close/>
                  <a:moveTo>
                    <a:pt x="513" y="0"/>
                  </a:moveTo>
                  <a:lnTo>
                    <a:pt x="518" y="0"/>
                  </a:lnTo>
                  <a:lnTo>
                    <a:pt x="523" y="1"/>
                  </a:lnTo>
                  <a:lnTo>
                    <a:pt x="528" y="1"/>
                  </a:lnTo>
                  <a:lnTo>
                    <a:pt x="532" y="1"/>
                  </a:lnTo>
                  <a:lnTo>
                    <a:pt x="533" y="1"/>
                  </a:lnTo>
                  <a:lnTo>
                    <a:pt x="538" y="1"/>
                  </a:lnTo>
                  <a:lnTo>
                    <a:pt x="543" y="1"/>
                  </a:lnTo>
                  <a:lnTo>
                    <a:pt x="547" y="2"/>
                  </a:lnTo>
                  <a:lnTo>
                    <a:pt x="548" y="2"/>
                  </a:lnTo>
                  <a:lnTo>
                    <a:pt x="554" y="2"/>
                  </a:lnTo>
                  <a:lnTo>
                    <a:pt x="559" y="2"/>
                  </a:lnTo>
                  <a:lnTo>
                    <a:pt x="564" y="2"/>
                  </a:lnTo>
                  <a:lnTo>
                    <a:pt x="569" y="3"/>
                  </a:lnTo>
                  <a:lnTo>
                    <a:pt x="574" y="3"/>
                  </a:lnTo>
                  <a:lnTo>
                    <a:pt x="579" y="3"/>
                  </a:lnTo>
                  <a:lnTo>
                    <a:pt x="584" y="3"/>
                  </a:lnTo>
                  <a:lnTo>
                    <a:pt x="589" y="3"/>
                  </a:lnTo>
                  <a:lnTo>
                    <a:pt x="590" y="4"/>
                  </a:lnTo>
                  <a:lnTo>
                    <a:pt x="592" y="6"/>
                  </a:lnTo>
                  <a:lnTo>
                    <a:pt x="593" y="7"/>
                  </a:lnTo>
                  <a:lnTo>
                    <a:pt x="594" y="8"/>
                  </a:lnTo>
                  <a:lnTo>
                    <a:pt x="597" y="9"/>
                  </a:lnTo>
                  <a:lnTo>
                    <a:pt x="598" y="10"/>
                  </a:lnTo>
                  <a:lnTo>
                    <a:pt x="599" y="11"/>
                  </a:lnTo>
                  <a:lnTo>
                    <a:pt x="600" y="10"/>
                  </a:lnTo>
                  <a:lnTo>
                    <a:pt x="602" y="8"/>
                  </a:lnTo>
                  <a:lnTo>
                    <a:pt x="603" y="8"/>
                  </a:lnTo>
                  <a:lnTo>
                    <a:pt x="604" y="8"/>
                  </a:lnTo>
                  <a:lnTo>
                    <a:pt x="605" y="7"/>
                  </a:lnTo>
                  <a:lnTo>
                    <a:pt x="607" y="6"/>
                  </a:lnTo>
                  <a:lnTo>
                    <a:pt x="609" y="7"/>
                  </a:lnTo>
                  <a:lnTo>
                    <a:pt x="610" y="8"/>
                  </a:lnTo>
                  <a:lnTo>
                    <a:pt x="611" y="7"/>
                  </a:lnTo>
                  <a:lnTo>
                    <a:pt x="613" y="7"/>
                  </a:lnTo>
                  <a:lnTo>
                    <a:pt x="614" y="6"/>
                  </a:lnTo>
                  <a:lnTo>
                    <a:pt x="615" y="5"/>
                  </a:lnTo>
                  <a:lnTo>
                    <a:pt x="617" y="5"/>
                  </a:lnTo>
                  <a:lnTo>
                    <a:pt x="618" y="7"/>
                  </a:lnTo>
                  <a:lnTo>
                    <a:pt x="618" y="8"/>
                  </a:lnTo>
                  <a:lnTo>
                    <a:pt x="619" y="9"/>
                  </a:lnTo>
                  <a:lnTo>
                    <a:pt x="621" y="9"/>
                  </a:lnTo>
                  <a:lnTo>
                    <a:pt x="623" y="9"/>
                  </a:lnTo>
                  <a:lnTo>
                    <a:pt x="625" y="10"/>
                  </a:lnTo>
                  <a:lnTo>
                    <a:pt x="626" y="10"/>
                  </a:lnTo>
                  <a:lnTo>
                    <a:pt x="628" y="9"/>
                  </a:lnTo>
                  <a:lnTo>
                    <a:pt x="629" y="8"/>
                  </a:lnTo>
                  <a:lnTo>
                    <a:pt x="630" y="7"/>
                  </a:lnTo>
                  <a:lnTo>
                    <a:pt x="632" y="7"/>
                  </a:lnTo>
                  <a:lnTo>
                    <a:pt x="633" y="8"/>
                  </a:lnTo>
                  <a:lnTo>
                    <a:pt x="634" y="9"/>
                  </a:lnTo>
                  <a:lnTo>
                    <a:pt x="636" y="9"/>
                  </a:lnTo>
                  <a:lnTo>
                    <a:pt x="636" y="11"/>
                  </a:lnTo>
                  <a:lnTo>
                    <a:pt x="637" y="12"/>
                  </a:lnTo>
                  <a:lnTo>
                    <a:pt x="639" y="12"/>
                  </a:lnTo>
                  <a:lnTo>
                    <a:pt x="640" y="12"/>
                  </a:lnTo>
                  <a:lnTo>
                    <a:pt x="641" y="11"/>
                  </a:lnTo>
                  <a:lnTo>
                    <a:pt x="642" y="10"/>
                  </a:lnTo>
                  <a:lnTo>
                    <a:pt x="644" y="10"/>
                  </a:lnTo>
                  <a:lnTo>
                    <a:pt x="645" y="10"/>
                  </a:lnTo>
                  <a:lnTo>
                    <a:pt x="647" y="10"/>
                  </a:lnTo>
                  <a:lnTo>
                    <a:pt x="649" y="10"/>
                  </a:lnTo>
                  <a:lnTo>
                    <a:pt x="650" y="11"/>
                  </a:lnTo>
                  <a:lnTo>
                    <a:pt x="651" y="12"/>
                  </a:lnTo>
                  <a:lnTo>
                    <a:pt x="652" y="11"/>
                  </a:lnTo>
                  <a:lnTo>
                    <a:pt x="653" y="10"/>
                  </a:lnTo>
                  <a:lnTo>
                    <a:pt x="654" y="8"/>
                  </a:lnTo>
                  <a:lnTo>
                    <a:pt x="655" y="10"/>
                  </a:lnTo>
                  <a:lnTo>
                    <a:pt x="656" y="11"/>
                  </a:lnTo>
                  <a:lnTo>
                    <a:pt x="657" y="11"/>
                  </a:lnTo>
                  <a:lnTo>
                    <a:pt x="659" y="11"/>
                  </a:lnTo>
                  <a:lnTo>
                    <a:pt x="661" y="12"/>
                  </a:lnTo>
                  <a:lnTo>
                    <a:pt x="662" y="12"/>
                  </a:lnTo>
                  <a:lnTo>
                    <a:pt x="664" y="12"/>
                  </a:lnTo>
                  <a:lnTo>
                    <a:pt x="665" y="13"/>
                  </a:lnTo>
                  <a:lnTo>
                    <a:pt x="667" y="12"/>
                  </a:lnTo>
                  <a:lnTo>
                    <a:pt x="669" y="12"/>
                  </a:lnTo>
                  <a:lnTo>
                    <a:pt x="671" y="12"/>
                  </a:lnTo>
                  <a:lnTo>
                    <a:pt x="672" y="11"/>
                  </a:lnTo>
                  <a:lnTo>
                    <a:pt x="673" y="11"/>
                  </a:lnTo>
                  <a:lnTo>
                    <a:pt x="674" y="12"/>
                  </a:lnTo>
                  <a:lnTo>
                    <a:pt x="675" y="13"/>
                  </a:lnTo>
                  <a:lnTo>
                    <a:pt x="676" y="14"/>
                  </a:lnTo>
                  <a:lnTo>
                    <a:pt x="677" y="15"/>
                  </a:lnTo>
                  <a:lnTo>
                    <a:pt x="677" y="17"/>
                  </a:lnTo>
                  <a:lnTo>
                    <a:pt x="678" y="19"/>
                  </a:lnTo>
                  <a:lnTo>
                    <a:pt x="678" y="21"/>
                  </a:lnTo>
                  <a:lnTo>
                    <a:pt x="679" y="22"/>
                  </a:lnTo>
                  <a:lnTo>
                    <a:pt x="679" y="23"/>
                  </a:lnTo>
                  <a:lnTo>
                    <a:pt x="679" y="25"/>
                  </a:lnTo>
                  <a:lnTo>
                    <a:pt x="679" y="27"/>
                  </a:lnTo>
                  <a:lnTo>
                    <a:pt x="678" y="28"/>
                  </a:lnTo>
                  <a:lnTo>
                    <a:pt x="678" y="29"/>
                  </a:lnTo>
                  <a:lnTo>
                    <a:pt x="677" y="31"/>
                  </a:lnTo>
                  <a:lnTo>
                    <a:pt x="676" y="32"/>
                  </a:lnTo>
                  <a:lnTo>
                    <a:pt x="676" y="33"/>
                  </a:lnTo>
                  <a:lnTo>
                    <a:pt x="675" y="35"/>
                  </a:lnTo>
                  <a:lnTo>
                    <a:pt x="675" y="37"/>
                  </a:lnTo>
                  <a:lnTo>
                    <a:pt x="674" y="38"/>
                  </a:lnTo>
                  <a:lnTo>
                    <a:pt x="673" y="39"/>
                  </a:lnTo>
                  <a:lnTo>
                    <a:pt x="672" y="40"/>
                  </a:lnTo>
                  <a:lnTo>
                    <a:pt x="672" y="41"/>
                  </a:lnTo>
                  <a:lnTo>
                    <a:pt x="671" y="42"/>
                  </a:lnTo>
                  <a:lnTo>
                    <a:pt x="671" y="43"/>
                  </a:lnTo>
                  <a:lnTo>
                    <a:pt x="671" y="44"/>
                  </a:lnTo>
                  <a:lnTo>
                    <a:pt x="672" y="45"/>
                  </a:lnTo>
                  <a:lnTo>
                    <a:pt x="672" y="47"/>
                  </a:lnTo>
                  <a:lnTo>
                    <a:pt x="672" y="49"/>
                  </a:lnTo>
                  <a:lnTo>
                    <a:pt x="673" y="50"/>
                  </a:lnTo>
                  <a:lnTo>
                    <a:pt x="673" y="51"/>
                  </a:lnTo>
                  <a:lnTo>
                    <a:pt x="673" y="52"/>
                  </a:lnTo>
                  <a:lnTo>
                    <a:pt x="674" y="53"/>
                  </a:lnTo>
                  <a:lnTo>
                    <a:pt x="675" y="54"/>
                  </a:lnTo>
                  <a:lnTo>
                    <a:pt x="676" y="55"/>
                  </a:lnTo>
                  <a:lnTo>
                    <a:pt x="677" y="56"/>
                  </a:lnTo>
                  <a:lnTo>
                    <a:pt x="678" y="57"/>
                  </a:lnTo>
                  <a:lnTo>
                    <a:pt x="679" y="57"/>
                  </a:lnTo>
                  <a:lnTo>
                    <a:pt x="680" y="59"/>
                  </a:lnTo>
                  <a:lnTo>
                    <a:pt x="682" y="59"/>
                  </a:lnTo>
                  <a:lnTo>
                    <a:pt x="684" y="58"/>
                  </a:lnTo>
                  <a:lnTo>
                    <a:pt x="686" y="58"/>
                  </a:lnTo>
                  <a:lnTo>
                    <a:pt x="687" y="58"/>
                  </a:lnTo>
                  <a:lnTo>
                    <a:pt x="689" y="58"/>
                  </a:lnTo>
                  <a:lnTo>
                    <a:pt x="691" y="58"/>
                  </a:lnTo>
                  <a:lnTo>
                    <a:pt x="693" y="58"/>
                  </a:lnTo>
                  <a:lnTo>
                    <a:pt x="694" y="59"/>
                  </a:lnTo>
                  <a:lnTo>
                    <a:pt x="696" y="59"/>
                  </a:lnTo>
                  <a:lnTo>
                    <a:pt x="697" y="60"/>
                  </a:lnTo>
                  <a:lnTo>
                    <a:pt x="698" y="61"/>
                  </a:lnTo>
                  <a:lnTo>
                    <a:pt x="700" y="60"/>
                  </a:lnTo>
                  <a:lnTo>
                    <a:pt x="702" y="59"/>
                  </a:lnTo>
                  <a:lnTo>
                    <a:pt x="704" y="59"/>
                  </a:lnTo>
                  <a:lnTo>
                    <a:pt x="705" y="58"/>
                  </a:lnTo>
                  <a:lnTo>
                    <a:pt x="705" y="56"/>
                  </a:lnTo>
                  <a:lnTo>
                    <a:pt x="706" y="55"/>
                  </a:lnTo>
                  <a:lnTo>
                    <a:pt x="706" y="53"/>
                  </a:lnTo>
                  <a:lnTo>
                    <a:pt x="706" y="51"/>
                  </a:lnTo>
                  <a:lnTo>
                    <a:pt x="706" y="50"/>
                  </a:lnTo>
                  <a:lnTo>
                    <a:pt x="707" y="48"/>
                  </a:lnTo>
                  <a:lnTo>
                    <a:pt x="707" y="46"/>
                  </a:lnTo>
                  <a:lnTo>
                    <a:pt x="707" y="45"/>
                  </a:lnTo>
                  <a:lnTo>
                    <a:pt x="708" y="43"/>
                  </a:lnTo>
                  <a:lnTo>
                    <a:pt x="708" y="42"/>
                  </a:lnTo>
                  <a:lnTo>
                    <a:pt x="709" y="41"/>
                  </a:lnTo>
                  <a:lnTo>
                    <a:pt x="711" y="40"/>
                  </a:lnTo>
                  <a:lnTo>
                    <a:pt x="712" y="39"/>
                  </a:lnTo>
                  <a:lnTo>
                    <a:pt x="713" y="38"/>
                  </a:lnTo>
                  <a:lnTo>
                    <a:pt x="715" y="38"/>
                  </a:lnTo>
                  <a:lnTo>
                    <a:pt x="716" y="38"/>
                  </a:lnTo>
                  <a:lnTo>
                    <a:pt x="718" y="38"/>
                  </a:lnTo>
                  <a:lnTo>
                    <a:pt x="720" y="37"/>
                  </a:lnTo>
                  <a:lnTo>
                    <a:pt x="722" y="38"/>
                  </a:lnTo>
                  <a:lnTo>
                    <a:pt x="723" y="39"/>
                  </a:lnTo>
                  <a:lnTo>
                    <a:pt x="724" y="40"/>
                  </a:lnTo>
                  <a:lnTo>
                    <a:pt x="725" y="41"/>
                  </a:lnTo>
                  <a:lnTo>
                    <a:pt x="726" y="42"/>
                  </a:lnTo>
                  <a:lnTo>
                    <a:pt x="727" y="43"/>
                  </a:lnTo>
                  <a:lnTo>
                    <a:pt x="728" y="44"/>
                  </a:lnTo>
                  <a:lnTo>
                    <a:pt x="729" y="45"/>
                  </a:lnTo>
                  <a:lnTo>
                    <a:pt x="730" y="45"/>
                  </a:lnTo>
                  <a:lnTo>
                    <a:pt x="732" y="46"/>
                  </a:lnTo>
                  <a:lnTo>
                    <a:pt x="733" y="46"/>
                  </a:lnTo>
                  <a:lnTo>
                    <a:pt x="735" y="47"/>
                  </a:lnTo>
                  <a:lnTo>
                    <a:pt x="736" y="47"/>
                  </a:lnTo>
                  <a:lnTo>
                    <a:pt x="738" y="48"/>
                  </a:lnTo>
                  <a:lnTo>
                    <a:pt x="740" y="48"/>
                  </a:lnTo>
                  <a:lnTo>
                    <a:pt x="741" y="49"/>
                  </a:lnTo>
                  <a:lnTo>
                    <a:pt x="741" y="50"/>
                  </a:lnTo>
                  <a:lnTo>
                    <a:pt x="740" y="51"/>
                  </a:lnTo>
                  <a:lnTo>
                    <a:pt x="738" y="52"/>
                  </a:lnTo>
                  <a:lnTo>
                    <a:pt x="737" y="53"/>
                  </a:lnTo>
                  <a:lnTo>
                    <a:pt x="737" y="55"/>
                  </a:lnTo>
                  <a:lnTo>
                    <a:pt x="737" y="56"/>
                  </a:lnTo>
                  <a:lnTo>
                    <a:pt x="738" y="57"/>
                  </a:lnTo>
                  <a:lnTo>
                    <a:pt x="739" y="57"/>
                  </a:lnTo>
                  <a:lnTo>
                    <a:pt x="741" y="57"/>
                  </a:lnTo>
                  <a:lnTo>
                    <a:pt x="742" y="58"/>
                  </a:lnTo>
                  <a:lnTo>
                    <a:pt x="743" y="59"/>
                  </a:lnTo>
                  <a:lnTo>
                    <a:pt x="744" y="60"/>
                  </a:lnTo>
                  <a:lnTo>
                    <a:pt x="746" y="61"/>
                  </a:lnTo>
                  <a:lnTo>
                    <a:pt x="747" y="61"/>
                  </a:lnTo>
                  <a:lnTo>
                    <a:pt x="749" y="61"/>
                  </a:lnTo>
                  <a:lnTo>
                    <a:pt x="751" y="61"/>
                  </a:lnTo>
                  <a:lnTo>
                    <a:pt x="753" y="61"/>
                  </a:lnTo>
                  <a:lnTo>
                    <a:pt x="755" y="61"/>
                  </a:lnTo>
                  <a:lnTo>
                    <a:pt x="757" y="61"/>
                  </a:lnTo>
                  <a:lnTo>
                    <a:pt x="758" y="62"/>
                  </a:lnTo>
                  <a:lnTo>
                    <a:pt x="760" y="62"/>
                  </a:lnTo>
                  <a:lnTo>
                    <a:pt x="760" y="64"/>
                  </a:lnTo>
                  <a:lnTo>
                    <a:pt x="759" y="66"/>
                  </a:lnTo>
                  <a:lnTo>
                    <a:pt x="759" y="67"/>
                  </a:lnTo>
                  <a:lnTo>
                    <a:pt x="759" y="69"/>
                  </a:lnTo>
                  <a:lnTo>
                    <a:pt x="761" y="70"/>
                  </a:lnTo>
                  <a:lnTo>
                    <a:pt x="763" y="70"/>
                  </a:lnTo>
                  <a:lnTo>
                    <a:pt x="764" y="69"/>
                  </a:lnTo>
                  <a:lnTo>
                    <a:pt x="766" y="69"/>
                  </a:lnTo>
                  <a:lnTo>
                    <a:pt x="768" y="69"/>
                  </a:lnTo>
                  <a:lnTo>
                    <a:pt x="770" y="69"/>
                  </a:lnTo>
                  <a:lnTo>
                    <a:pt x="773" y="69"/>
                  </a:lnTo>
                  <a:lnTo>
                    <a:pt x="774" y="69"/>
                  </a:lnTo>
                  <a:lnTo>
                    <a:pt x="776" y="69"/>
                  </a:lnTo>
                  <a:lnTo>
                    <a:pt x="778" y="69"/>
                  </a:lnTo>
                  <a:lnTo>
                    <a:pt x="780" y="69"/>
                  </a:lnTo>
                  <a:lnTo>
                    <a:pt x="782" y="69"/>
                  </a:lnTo>
                  <a:lnTo>
                    <a:pt x="784" y="69"/>
                  </a:lnTo>
                  <a:lnTo>
                    <a:pt x="786" y="69"/>
                  </a:lnTo>
                  <a:lnTo>
                    <a:pt x="788" y="69"/>
                  </a:lnTo>
                  <a:lnTo>
                    <a:pt x="790" y="69"/>
                  </a:lnTo>
                  <a:lnTo>
                    <a:pt x="792" y="69"/>
                  </a:lnTo>
                  <a:lnTo>
                    <a:pt x="794" y="69"/>
                  </a:lnTo>
                  <a:lnTo>
                    <a:pt x="796" y="69"/>
                  </a:lnTo>
                  <a:lnTo>
                    <a:pt x="797" y="69"/>
                  </a:lnTo>
                  <a:lnTo>
                    <a:pt x="798" y="70"/>
                  </a:lnTo>
                  <a:lnTo>
                    <a:pt x="800" y="71"/>
                  </a:lnTo>
                  <a:lnTo>
                    <a:pt x="800" y="72"/>
                  </a:lnTo>
                  <a:lnTo>
                    <a:pt x="801" y="73"/>
                  </a:lnTo>
                  <a:lnTo>
                    <a:pt x="802" y="75"/>
                  </a:lnTo>
                  <a:lnTo>
                    <a:pt x="802" y="76"/>
                  </a:lnTo>
                  <a:lnTo>
                    <a:pt x="803" y="77"/>
                  </a:lnTo>
                  <a:lnTo>
                    <a:pt x="804" y="79"/>
                  </a:lnTo>
                  <a:lnTo>
                    <a:pt x="805" y="80"/>
                  </a:lnTo>
                  <a:lnTo>
                    <a:pt x="806" y="81"/>
                  </a:lnTo>
                  <a:lnTo>
                    <a:pt x="808" y="81"/>
                  </a:lnTo>
                  <a:lnTo>
                    <a:pt x="809" y="81"/>
                  </a:lnTo>
                  <a:lnTo>
                    <a:pt x="810" y="82"/>
                  </a:lnTo>
                  <a:lnTo>
                    <a:pt x="810" y="84"/>
                  </a:lnTo>
                  <a:lnTo>
                    <a:pt x="810" y="85"/>
                  </a:lnTo>
                  <a:lnTo>
                    <a:pt x="809" y="87"/>
                  </a:lnTo>
                  <a:lnTo>
                    <a:pt x="810" y="88"/>
                  </a:lnTo>
                  <a:lnTo>
                    <a:pt x="811" y="89"/>
                  </a:lnTo>
                  <a:lnTo>
                    <a:pt x="812" y="90"/>
                  </a:lnTo>
                  <a:lnTo>
                    <a:pt x="813" y="91"/>
                  </a:lnTo>
                  <a:lnTo>
                    <a:pt x="815" y="91"/>
                  </a:lnTo>
                  <a:lnTo>
                    <a:pt x="808" y="96"/>
                  </a:lnTo>
                  <a:lnTo>
                    <a:pt x="803" y="98"/>
                  </a:lnTo>
                  <a:lnTo>
                    <a:pt x="796" y="103"/>
                  </a:lnTo>
                  <a:lnTo>
                    <a:pt x="790" y="106"/>
                  </a:lnTo>
                  <a:lnTo>
                    <a:pt x="778" y="112"/>
                  </a:lnTo>
                  <a:lnTo>
                    <a:pt x="771" y="116"/>
                  </a:lnTo>
                  <a:lnTo>
                    <a:pt x="762" y="121"/>
                  </a:lnTo>
                  <a:lnTo>
                    <a:pt x="757" y="130"/>
                  </a:lnTo>
                  <a:lnTo>
                    <a:pt x="752" y="137"/>
                  </a:lnTo>
                  <a:lnTo>
                    <a:pt x="747" y="145"/>
                  </a:lnTo>
                  <a:lnTo>
                    <a:pt x="743" y="150"/>
                  </a:lnTo>
                  <a:lnTo>
                    <a:pt x="740" y="153"/>
                  </a:lnTo>
                  <a:lnTo>
                    <a:pt x="743" y="155"/>
                  </a:lnTo>
                  <a:lnTo>
                    <a:pt x="743" y="157"/>
                  </a:lnTo>
                  <a:lnTo>
                    <a:pt x="745" y="157"/>
                  </a:lnTo>
                  <a:lnTo>
                    <a:pt x="743" y="160"/>
                  </a:lnTo>
                  <a:lnTo>
                    <a:pt x="747" y="167"/>
                  </a:lnTo>
                  <a:lnTo>
                    <a:pt x="743" y="173"/>
                  </a:lnTo>
                  <a:lnTo>
                    <a:pt x="743" y="177"/>
                  </a:lnTo>
                  <a:lnTo>
                    <a:pt x="740" y="179"/>
                  </a:lnTo>
                  <a:lnTo>
                    <a:pt x="740" y="187"/>
                  </a:lnTo>
                  <a:lnTo>
                    <a:pt x="742" y="190"/>
                  </a:lnTo>
                  <a:lnTo>
                    <a:pt x="742" y="194"/>
                  </a:lnTo>
                  <a:lnTo>
                    <a:pt x="743" y="196"/>
                  </a:lnTo>
                  <a:lnTo>
                    <a:pt x="748" y="196"/>
                  </a:lnTo>
                  <a:lnTo>
                    <a:pt x="752" y="198"/>
                  </a:lnTo>
                  <a:lnTo>
                    <a:pt x="756" y="201"/>
                  </a:lnTo>
                  <a:lnTo>
                    <a:pt x="750" y="206"/>
                  </a:lnTo>
                  <a:lnTo>
                    <a:pt x="748" y="210"/>
                  </a:lnTo>
                  <a:lnTo>
                    <a:pt x="745" y="213"/>
                  </a:lnTo>
                  <a:lnTo>
                    <a:pt x="757" y="225"/>
                  </a:lnTo>
                  <a:lnTo>
                    <a:pt x="759" y="235"/>
                  </a:lnTo>
                  <a:lnTo>
                    <a:pt x="759" y="237"/>
                  </a:lnTo>
                  <a:lnTo>
                    <a:pt x="757" y="240"/>
                  </a:lnTo>
                  <a:lnTo>
                    <a:pt x="753" y="240"/>
                  </a:lnTo>
                  <a:lnTo>
                    <a:pt x="747" y="244"/>
                  </a:lnTo>
                  <a:lnTo>
                    <a:pt x="748" y="249"/>
                  </a:lnTo>
                  <a:lnTo>
                    <a:pt x="748" y="259"/>
                  </a:lnTo>
                  <a:lnTo>
                    <a:pt x="753" y="265"/>
                  </a:lnTo>
                  <a:lnTo>
                    <a:pt x="752" y="269"/>
                  </a:lnTo>
                  <a:lnTo>
                    <a:pt x="752" y="275"/>
                  </a:lnTo>
                  <a:lnTo>
                    <a:pt x="750" y="276"/>
                  </a:lnTo>
                  <a:lnTo>
                    <a:pt x="743" y="279"/>
                  </a:lnTo>
                  <a:lnTo>
                    <a:pt x="743" y="283"/>
                  </a:lnTo>
                  <a:lnTo>
                    <a:pt x="745" y="284"/>
                  </a:lnTo>
                  <a:lnTo>
                    <a:pt x="748" y="286"/>
                  </a:lnTo>
                  <a:lnTo>
                    <a:pt x="753" y="284"/>
                  </a:lnTo>
                  <a:lnTo>
                    <a:pt x="753" y="290"/>
                  </a:lnTo>
                  <a:lnTo>
                    <a:pt x="757" y="292"/>
                  </a:lnTo>
                  <a:lnTo>
                    <a:pt x="757" y="297"/>
                  </a:lnTo>
                  <a:lnTo>
                    <a:pt x="759" y="298"/>
                  </a:lnTo>
                  <a:lnTo>
                    <a:pt x="762" y="298"/>
                  </a:lnTo>
                  <a:lnTo>
                    <a:pt x="762" y="301"/>
                  </a:lnTo>
                  <a:lnTo>
                    <a:pt x="764" y="301"/>
                  </a:lnTo>
                  <a:lnTo>
                    <a:pt x="766" y="303"/>
                  </a:lnTo>
                  <a:lnTo>
                    <a:pt x="769" y="303"/>
                  </a:lnTo>
                  <a:lnTo>
                    <a:pt x="771" y="307"/>
                  </a:lnTo>
                  <a:lnTo>
                    <a:pt x="775" y="303"/>
                  </a:lnTo>
                  <a:lnTo>
                    <a:pt x="776" y="305"/>
                  </a:lnTo>
                  <a:lnTo>
                    <a:pt x="776" y="309"/>
                  </a:lnTo>
                  <a:lnTo>
                    <a:pt x="775" y="312"/>
                  </a:lnTo>
                  <a:lnTo>
                    <a:pt x="778" y="319"/>
                  </a:lnTo>
                  <a:lnTo>
                    <a:pt x="780" y="320"/>
                  </a:lnTo>
                  <a:lnTo>
                    <a:pt x="778" y="322"/>
                  </a:lnTo>
                  <a:lnTo>
                    <a:pt x="776" y="320"/>
                  </a:lnTo>
                  <a:lnTo>
                    <a:pt x="775" y="322"/>
                  </a:lnTo>
                  <a:lnTo>
                    <a:pt x="769" y="325"/>
                  </a:lnTo>
                  <a:lnTo>
                    <a:pt x="766" y="329"/>
                  </a:lnTo>
                  <a:lnTo>
                    <a:pt x="762" y="330"/>
                  </a:lnTo>
                  <a:lnTo>
                    <a:pt x="761" y="330"/>
                  </a:lnTo>
                  <a:lnTo>
                    <a:pt x="761" y="336"/>
                  </a:lnTo>
                  <a:lnTo>
                    <a:pt x="759" y="341"/>
                  </a:lnTo>
                  <a:lnTo>
                    <a:pt x="754" y="342"/>
                  </a:lnTo>
                  <a:lnTo>
                    <a:pt x="752" y="346"/>
                  </a:lnTo>
                  <a:lnTo>
                    <a:pt x="748" y="347"/>
                  </a:lnTo>
                  <a:lnTo>
                    <a:pt x="739" y="351"/>
                  </a:lnTo>
                  <a:lnTo>
                    <a:pt x="733" y="355"/>
                  </a:lnTo>
                  <a:lnTo>
                    <a:pt x="728" y="356"/>
                  </a:lnTo>
                  <a:lnTo>
                    <a:pt x="723" y="361"/>
                  </a:lnTo>
                  <a:lnTo>
                    <a:pt x="720" y="367"/>
                  </a:lnTo>
                  <a:lnTo>
                    <a:pt x="718" y="367"/>
                  </a:lnTo>
                  <a:lnTo>
                    <a:pt x="720" y="369"/>
                  </a:lnTo>
                  <a:lnTo>
                    <a:pt x="715" y="371"/>
                  </a:lnTo>
                  <a:lnTo>
                    <a:pt x="711" y="373"/>
                  </a:lnTo>
                  <a:lnTo>
                    <a:pt x="706" y="376"/>
                  </a:lnTo>
                  <a:lnTo>
                    <a:pt x="700" y="381"/>
                  </a:lnTo>
                  <a:lnTo>
                    <a:pt x="695" y="388"/>
                  </a:lnTo>
                  <a:lnTo>
                    <a:pt x="698" y="393"/>
                  </a:lnTo>
                  <a:lnTo>
                    <a:pt x="701" y="400"/>
                  </a:lnTo>
                  <a:lnTo>
                    <a:pt x="697" y="403"/>
                  </a:lnTo>
                  <a:lnTo>
                    <a:pt x="693" y="407"/>
                  </a:lnTo>
                  <a:lnTo>
                    <a:pt x="693" y="410"/>
                  </a:lnTo>
                  <a:lnTo>
                    <a:pt x="695" y="413"/>
                  </a:lnTo>
                  <a:lnTo>
                    <a:pt x="697" y="419"/>
                  </a:lnTo>
                  <a:lnTo>
                    <a:pt x="697" y="422"/>
                  </a:lnTo>
                  <a:lnTo>
                    <a:pt x="695" y="425"/>
                  </a:lnTo>
                  <a:lnTo>
                    <a:pt x="692" y="428"/>
                  </a:lnTo>
                  <a:lnTo>
                    <a:pt x="683" y="428"/>
                  </a:lnTo>
                  <a:lnTo>
                    <a:pt x="680" y="430"/>
                  </a:lnTo>
                  <a:lnTo>
                    <a:pt x="672" y="430"/>
                  </a:lnTo>
                  <a:lnTo>
                    <a:pt x="672" y="428"/>
                  </a:lnTo>
                  <a:lnTo>
                    <a:pt x="671" y="428"/>
                  </a:lnTo>
                  <a:lnTo>
                    <a:pt x="669" y="430"/>
                  </a:lnTo>
                  <a:lnTo>
                    <a:pt x="667" y="430"/>
                  </a:lnTo>
                  <a:lnTo>
                    <a:pt x="664" y="432"/>
                  </a:lnTo>
                  <a:lnTo>
                    <a:pt x="662" y="432"/>
                  </a:lnTo>
                  <a:lnTo>
                    <a:pt x="661" y="434"/>
                  </a:lnTo>
                  <a:lnTo>
                    <a:pt x="659" y="432"/>
                  </a:lnTo>
                  <a:lnTo>
                    <a:pt x="654" y="432"/>
                  </a:lnTo>
                  <a:lnTo>
                    <a:pt x="652" y="434"/>
                  </a:lnTo>
                  <a:lnTo>
                    <a:pt x="652" y="436"/>
                  </a:lnTo>
                  <a:lnTo>
                    <a:pt x="650" y="436"/>
                  </a:lnTo>
                  <a:lnTo>
                    <a:pt x="649" y="438"/>
                  </a:lnTo>
                  <a:lnTo>
                    <a:pt x="647" y="438"/>
                  </a:lnTo>
                  <a:lnTo>
                    <a:pt x="644" y="439"/>
                  </a:lnTo>
                  <a:lnTo>
                    <a:pt x="642" y="441"/>
                  </a:lnTo>
                  <a:lnTo>
                    <a:pt x="638" y="441"/>
                  </a:lnTo>
                  <a:lnTo>
                    <a:pt x="635" y="444"/>
                  </a:lnTo>
                  <a:lnTo>
                    <a:pt x="628" y="444"/>
                  </a:lnTo>
                  <a:lnTo>
                    <a:pt x="627" y="446"/>
                  </a:lnTo>
                  <a:lnTo>
                    <a:pt x="628" y="449"/>
                  </a:lnTo>
                  <a:lnTo>
                    <a:pt x="630" y="455"/>
                  </a:lnTo>
                  <a:lnTo>
                    <a:pt x="632" y="458"/>
                  </a:lnTo>
                  <a:lnTo>
                    <a:pt x="632" y="460"/>
                  </a:lnTo>
                  <a:lnTo>
                    <a:pt x="633" y="465"/>
                  </a:lnTo>
                  <a:lnTo>
                    <a:pt x="632" y="465"/>
                  </a:lnTo>
                  <a:lnTo>
                    <a:pt x="630" y="466"/>
                  </a:lnTo>
                  <a:lnTo>
                    <a:pt x="628" y="466"/>
                  </a:lnTo>
                  <a:lnTo>
                    <a:pt x="623" y="455"/>
                  </a:lnTo>
                  <a:lnTo>
                    <a:pt x="623" y="442"/>
                  </a:lnTo>
                  <a:lnTo>
                    <a:pt x="616" y="430"/>
                  </a:lnTo>
                  <a:lnTo>
                    <a:pt x="615" y="417"/>
                  </a:lnTo>
                  <a:lnTo>
                    <a:pt x="611" y="406"/>
                  </a:lnTo>
                  <a:lnTo>
                    <a:pt x="610" y="403"/>
                  </a:lnTo>
                  <a:lnTo>
                    <a:pt x="610" y="400"/>
                  </a:lnTo>
                  <a:lnTo>
                    <a:pt x="613" y="388"/>
                  </a:lnTo>
                  <a:lnTo>
                    <a:pt x="611" y="384"/>
                  </a:lnTo>
                  <a:lnTo>
                    <a:pt x="607" y="383"/>
                  </a:lnTo>
                  <a:lnTo>
                    <a:pt x="604" y="383"/>
                  </a:lnTo>
                  <a:lnTo>
                    <a:pt x="599" y="384"/>
                  </a:lnTo>
                  <a:lnTo>
                    <a:pt x="596" y="386"/>
                  </a:lnTo>
                  <a:lnTo>
                    <a:pt x="590" y="386"/>
                  </a:lnTo>
                  <a:lnTo>
                    <a:pt x="584" y="389"/>
                  </a:lnTo>
                  <a:lnTo>
                    <a:pt x="577" y="393"/>
                  </a:lnTo>
                  <a:lnTo>
                    <a:pt x="570" y="398"/>
                  </a:lnTo>
                  <a:lnTo>
                    <a:pt x="567" y="400"/>
                  </a:lnTo>
                  <a:lnTo>
                    <a:pt x="562" y="400"/>
                  </a:lnTo>
                  <a:lnTo>
                    <a:pt x="560" y="395"/>
                  </a:lnTo>
                  <a:lnTo>
                    <a:pt x="567" y="381"/>
                  </a:lnTo>
                  <a:lnTo>
                    <a:pt x="565" y="376"/>
                  </a:lnTo>
                  <a:lnTo>
                    <a:pt x="563" y="374"/>
                  </a:lnTo>
                  <a:lnTo>
                    <a:pt x="554" y="374"/>
                  </a:lnTo>
                  <a:lnTo>
                    <a:pt x="551" y="376"/>
                  </a:lnTo>
                  <a:lnTo>
                    <a:pt x="544" y="374"/>
                  </a:lnTo>
                  <a:lnTo>
                    <a:pt x="538" y="374"/>
                  </a:lnTo>
                  <a:lnTo>
                    <a:pt x="531" y="373"/>
                  </a:lnTo>
                  <a:lnTo>
                    <a:pt x="526" y="374"/>
                  </a:lnTo>
                  <a:lnTo>
                    <a:pt x="525" y="374"/>
                  </a:lnTo>
                  <a:lnTo>
                    <a:pt x="524" y="374"/>
                  </a:lnTo>
                  <a:lnTo>
                    <a:pt x="519" y="381"/>
                  </a:lnTo>
                  <a:lnTo>
                    <a:pt x="510" y="386"/>
                  </a:lnTo>
                  <a:lnTo>
                    <a:pt x="506" y="388"/>
                  </a:lnTo>
                  <a:lnTo>
                    <a:pt x="492" y="389"/>
                  </a:lnTo>
                  <a:lnTo>
                    <a:pt x="489" y="388"/>
                  </a:lnTo>
                  <a:lnTo>
                    <a:pt x="487" y="386"/>
                  </a:lnTo>
                  <a:lnTo>
                    <a:pt x="478" y="388"/>
                  </a:lnTo>
                  <a:lnTo>
                    <a:pt x="476" y="388"/>
                  </a:lnTo>
                  <a:lnTo>
                    <a:pt x="471" y="389"/>
                  </a:lnTo>
                  <a:lnTo>
                    <a:pt x="463" y="393"/>
                  </a:lnTo>
                  <a:lnTo>
                    <a:pt x="460" y="394"/>
                  </a:lnTo>
                  <a:lnTo>
                    <a:pt x="456" y="398"/>
                  </a:lnTo>
                  <a:lnTo>
                    <a:pt x="453" y="399"/>
                  </a:lnTo>
                  <a:lnTo>
                    <a:pt x="449" y="399"/>
                  </a:lnTo>
                  <a:lnTo>
                    <a:pt x="446" y="398"/>
                  </a:lnTo>
                  <a:lnTo>
                    <a:pt x="446" y="399"/>
                  </a:lnTo>
                  <a:lnTo>
                    <a:pt x="449" y="403"/>
                  </a:lnTo>
                  <a:lnTo>
                    <a:pt x="451" y="405"/>
                  </a:lnTo>
                  <a:lnTo>
                    <a:pt x="456" y="406"/>
                  </a:lnTo>
                  <a:lnTo>
                    <a:pt x="456" y="410"/>
                  </a:lnTo>
                  <a:lnTo>
                    <a:pt x="458" y="411"/>
                  </a:lnTo>
                  <a:lnTo>
                    <a:pt x="461" y="410"/>
                  </a:lnTo>
                  <a:lnTo>
                    <a:pt x="465" y="415"/>
                  </a:lnTo>
                  <a:lnTo>
                    <a:pt x="466" y="417"/>
                  </a:lnTo>
                  <a:lnTo>
                    <a:pt x="466" y="420"/>
                  </a:lnTo>
                  <a:lnTo>
                    <a:pt x="465" y="422"/>
                  </a:lnTo>
                  <a:lnTo>
                    <a:pt x="461" y="427"/>
                  </a:lnTo>
                  <a:lnTo>
                    <a:pt x="465" y="427"/>
                  </a:lnTo>
                  <a:lnTo>
                    <a:pt x="471" y="428"/>
                  </a:lnTo>
                  <a:lnTo>
                    <a:pt x="473" y="432"/>
                  </a:lnTo>
                  <a:lnTo>
                    <a:pt x="477" y="439"/>
                  </a:lnTo>
                  <a:lnTo>
                    <a:pt x="475" y="444"/>
                  </a:lnTo>
                  <a:lnTo>
                    <a:pt x="475" y="449"/>
                  </a:lnTo>
                  <a:lnTo>
                    <a:pt x="470" y="456"/>
                  </a:lnTo>
                  <a:lnTo>
                    <a:pt x="461" y="459"/>
                  </a:lnTo>
                  <a:lnTo>
                    <a:pt x="460" y="459"/>
                  </a:lnTo>
                  <a:lnTo>
                    <a:pt x="458" y="468"/>
                  </a:lnTo>
                  <a:lnTo>
                    <a:pt x="456" y="468"/>
                  </a:lnTo>
                  <a:lnTo>
                    <a:pt x="455" y="469"/>
                  </a:lnTo>
                  <a:lnTo>
                    <a:pt x="453" y="473"/>
                  </a:lnTo>
                  <a:lnTo>
                    <a:pt x="466" y="488"/>
                  </a:lnTo>
                  <a:lnTo>
                    <a:pt x="468" y="490"/>
                  </a:lnTo>
                  <a:lnTo>
                    <a:pt x="467" y="494"/>
                  </a:lnTo>
                  <a:lnTo>
                    <a:pt x="468" y="497"/>
                  </a:lnTo>
                  <a:lnTo>
                    <a:pt x="465" y="501"/>
                  </a:lnTo>
                  <a:lnTo>
                    <a:pt x="455" y="509"/>
                  </a:lnTo>
                  <a:lnTo>
                    <a:pt x="444" y="512"/>
                  </a:lnTo>
                  <a:lnTo>
                    <a:pt x="438" y="518"/>
                  </a:lnTo>
                  <a:lnTo>
                    <a:pt x="424" y="523"/>
                  </a:lnTo>
                  <a:lnTo>
                    <a:pt x="422" y="527"/>
                  </a:lnTo>
                  <a:lnTo>
                    <a:pt x="421" y="533"/>
                  </a:lnTo>
                  <a:lnTo>
                    <a:pt x="417" y="539"/>
                  </a:lnTo>
                  <a:lnTo>
                    <a:pt x="410" y="551"/>
                  </a:lnTo>
                  <a:lnTo>
                    <a:pt x="408" y="558"/>
                  </a:lnTo>
                  <a:lnTo>
                    <a:pt x="407" y="558"/>
                  </a:lnTo>
                  <a:lnTo>
                    <a:pt x="407" y="564"/>
                  </a:lnTo>
                  <a:lnTo>
                    <a:pt x="410" y="564"/>
                  </a:lnTo>
                  <a:lnTo>
                    <a:pt x="413" y="567"/>
                  </a:lnTo>
                  <a:lnTo>
                    <a:pt x="424" y="579"/>
                  </a:lnTo>
                  <a:lnTo>
                    <a:pt x="429" y="581"/>
                  </a:lnTo>
                  <a:lnTo>
                    <a:pt x="430" y="577"/>
                  </a:lnTo>
                  <a:lnTo>
                    <a:pt x="429" y="575"/>
                  </a:lnTo>
                  <a:lnTo>
                    <a:pt x="429" y="573"/>
                  </a:lnTo>
                  <a:lnTo>
                    <a:pt x="430" y="572"/>
                  </a:lnTo>
                  <a:lnTo>
                    <a:pt x="434" y="575"/>
                  </a:lnTo>
                  <a:lnTo>
                    <a:pt x="436" y="573"/>
                  </a:lnTo>
                  <a:lnTo>
                    <a:pt x="436" y="565"/>
                  </a:lnTo>
                  <a:lnTo>
                    <a:pt x="438" y="562"/>
                  </a:lnTo>
                  <a:lnTo>
                    <a:pt x="439" y="558"/>
                  </a:lnTo>
                  <a:lnTo>
                    <a:pt x="441" y="558"/>
                  </a:lnTo>
                  <a:lnTo>
                    <a:pt x="444" y="560"/>
                  </a:lnTo>
                  <a:lnTo>
                    <a:pt x="453" y="560"/>
                  </a:lnTo>
                  <a:lnTo>
                    <a:pt x="455" y="556"/>
                  </a:lnTo>
                  <a:lnTo>
                    <a:pt x="458" y="556"/>
                  </a:lnTo>
                  <a:lnTo>
                    <a:pt x="460" y="553"/>
                  </a:lnTo>
                  <a:lnTo>
                    <a:pt x="465" y="555"/>
                  </a:lnTo>
                  <a:lnTo>
                    <a:pt x="470" y="560"/>
                  </a:lnTo>
                  <a:lnTo>
                    <a:pt x="473" y="562"/>
                  </a:lnTo>
                  <a:lnTo>
                    <a:pt x="475" y="562"/>
                  </a:lnTo>
                  <a:lnTo>
                    <a:pt x="482" y="560"/>
                  </a:lnTo>
                  <a:lnTo>
                    <a:pt x="484" y="562"/>
                  </a:lnTo>
                  <a:lnTo>
                    <a:pt x="485" y="570"/>
                  </a:lnTo>
                  <a:lnTo>
                    <a:pt x="489" y="568"/>
                  </a:lnTo>
                  <a:lnTo>
                    <a:pt x="492" y="570"/>
                  </a:lnTo>
                  <a:lnTo>
                    <a:pt x="492" y="573"/>
                  </a:lnTo>
                  <a:lnTo>
                    <a:pt x="494" y="573"/>
                  </a:lnTo>
                  <a:lnTo>
                    <a:pt x="494" y="578"/>
                  </a:lnTo>
                  <a:lnTo>
                    <a:pt x="495" y="578"/>
                  </a:lnTo>
                  <a:lnTo>
                    <a:pt x="498" y="579"/>
                  </a:lnTo>
                  <a:lnTo>
                    <a:pt x="501" y="579"/>
                  </a:lnTo>
                  <a:lnTo>
                    <a:pt x="517" y="565"/>
                  </a:lnTo>
                  <a:lnTo>
                    <a:pt x="527" y="558"/>
                  </a:lnTo>
                  <a:lnTo>
                    <a:pt x="541" y="543"/>
                  </a:lnTo>
                  <a:lnTo>
                    <a:pt x="548" y="540"/>
                  </a:lnTo>
                  <a:lnTo>
                    <a:pt x="556" y="540"/>
                  </a:lnTo>
                  <a:lnTo>
                    <a:pt x="555" y="541"/>
                  </a:lnTo>
                  <a:lnTo>
                    <a:pt x="556" y="543"/>
                  </a:lnTo>
                  <a:lnTo>
                    <a:pt x="560" y="546"/>
                  </a:lnTo>
                  <a:lnTo>
                    <a:pt x="563" y="548"/>
                  </a:lnTo>
                  <a:lnTo>
                    <a:pt x="563" y="550"/>
                  </a:lnTo>
                  <a:lnTo>
                    <a:pt x="565" y="551"/>
                  </a:lnTo>
                  <a:lnTo>
                    <a:pt x="565" y="558"/>
                  </a:lnTo>
                  <a:lnTo>
                    <a:pt x="562" y="564"/>
                  </a:lnTo>
                  <a:lnTo>
                    <a:pt x="562" y="573"/>
                  </a:lnTo>
                  <a:lnTo>
                    <a:pt x="567" y="573"/>
                  </a:lnTo>
                  <a:lnTo>
                    <a:pt x="568" y="572"/>
                  </a:lnTo>
                  <a:lnTo>
                    <a:pt x="572" y="572"/>
                  </a:lnTo>
                  <a:lnTo>
                    <a:pt x="573" y="570"/>
                  </a:lnTo>
                  <a:lnTo>
                    <a:pt x="577" y="570"/>
                  </a:lnTo>
                  <a:lnTo>
                    <a:pt x="579" y="572"/>
                  </a:lnTo>
                  <a:lnTo>
                    <a:pt x="581" y="573"/>
                  </a:lnTo>
                  <a:lnTo>
                    <a:pt x="584" y="573"/>
                  </a:lnTo>
                  <a:lnTo>
                    <a:pt x="589" y="581"/>
                  </a:lnTo>
                  <a:lnTo>
                    <a:pt x="587" y="586"/>
                  </a:lnTo>
                  <a:lnTo>
                    <a:pt x="582" y="590"/>
                  </a:lnTo>
                  <a:lnTo>
                    <a:pt x="582" y="594"/>
                  </a:lnTo>
                  <a:lnTo>
                    <a:pt x="579" y="596"/>
                  </a:lnTo>
                  <a:lnTo>
                    <a:pt x="575" y="599"/>
                  </a:lnTo>
                  <a:lnTo>
                    <a:pt x="575" y="601"/>
                  </a:lnTo>
                  <a:lnTo>
                    <a:pt x="573" y="604"/>
                  </a:lnTo>
                  <a:lnTo>
                    <a:pt x="575" y="605"/>
                  </a:lnTo>
                  <a:lnTo>
                    <a:pt x="579" y="611"/>
                  </a:lnTo>
                  <a:lnTo>
                    <a:pt x="579" y="616"/>
                  </a:lnTo>
                  <a:lnTo>
                    <a:pt x="575" y="623"/>
                  </a:lnTo>
                  <a:lnTo>
                    <a:pt x="575" y="626"/>
                  </a:lnTo>
                  <a:lnTo>
                    <a:pt x="572" y="629"/>
                  </a:lnTo>
                  <a:lnTo>
                    <a:pt x="570" y="629"/>
                  </a:lnTo>
                  <a:lnTo>
                    <a:pt x="570" y="631"/>
                  </a:lnTo>
                  <a:lnTo>
                    <a:pt x="565" y="629"/>
                  </a:lnTo>
                  <a:lnTo>
                    <a:pt x="562" y="629"/>
                  </a:lnTo>
                  <a:lnTo>
                    <a:pt x="560" y="631"/>
                  </a:lnTo>
                  <a:lnTo>
                    <a:pt x="558" y="634"/>
                  </a:lnTo>
                  <a:lnTo>
                    <a:pt x="553" y="634"/>
                  </a:lnTo>
                  <a:lnTo>
                    <a:pt x="551" y="633"/>
                  </a:lnTo>
                  <a:lnTo>
                    <a:pt x="546" y="638"/>
                  </a:lnTo>
                  <a:lnTo>
                    <a:pt x="546" y="641"/>
                  </a:lnTo>
                  <a:lnTo>
                    <a:pt x="544" y="641"/>
                  </a:lnTo>
                  <a:lnTo>
                    <a:pt x="541" y="648"/>
                  </a:lnTo>
                  <a:lnTo>
                    <a:pt x="544" y="653"/>
                  </a:lnTo>
                  <a:lnTo>
                    <a:pt x="546" y="655"/>
                  </a:lnTo>
                  <a:lnTo>
                    <a:pt x="546" y="659"/>
                  </a:lnTo>
                  <a:lnTo>
                    <a:pt x="544" y="659"/>
                  </a:lnTo>
                  <a:lnTo>
                    <a:pt x="544" y="662"/>
                  </a:lnTo>
                  <a:lnTo>
                    <a:pt x="540" y="668"/>
                  </a:lnTo>
                  <a:lnTo>
                    <a:pt x="538" y="670"/>
                  </a:lnTo>
                  <a:lnTo>
                    <a:pt x="535" y="672"/>
                  </a:lnTo>
                  <a:lnTo>
                    <a:pt x="531" y="674"/>
                  </a:lnTo>
                  <a:lnTo>
                    <a:pt x="531" y="677"/>
                  </a:lnTo>
                  <a:lnTo>
                    <a:pt x="529" y="682"/>
                  </a:lnTo>
                  <a:lnTo>
                    <a:pt x="527" y="686"/>
                  </a:lnTo>
                  <a:lnTo>
                    <a:pt x="522" y="698"/>
                  </a:lnTo>
                  <a:lnTo>
                    <a:pt x="519" y="699"/>
                  </a:lnTo>
                  <a:lnTo>
                    <a:pt x="510" y="699"/>
                  </a:lnTo>
                  <a:lnTo>
                    <a:pt x="504" y="696"/>
                  </a:lnTo>
                  <a:lnTo>
                    <a:pt x="501" y="693"/>
                  </a:lnTo>
                  <a:lnTo>
                    <a:pt x="498" y="691"/>
                  </a:lnTo>
                  <a:lnTo>
                    <a:pt x="495" y="689"/>
                  </a:lnTo>
                  <a:lnTo>
                    <a:pt x="489" y="692"/>
                  </a:lnTo>
                  <a:lnTo>
                    <a:pt x="482" y="694"/>
                  </a:lnTo>
                  <a:lnTo>
                    <a:pt x="479" y="692"/>
                  </a:lnTo>
                  <a:lnTo>
                    <a:pt x="475" y="691"/>
                  </a:lnTo>
                  <a:lnTo>
                    <a:pt x="468" y="691"/>
                  </a:lnTo>
                  <a:lnTo>
                    <a:pt x="467" y="696"/>
                  </a:lnTo>
                  <a:lnTo>
                    <a:pt x="458" y="706"/>
                  </a:lnTo>
                  <a:lnTo>
                    <a:pt x="457" y="708"/>
                  </a:lnTo>
                  <a:lnTo>
                    <a:pt x="455" y="714"/>
                  </a:lnTo>
                  <a:lnTo>
                    <a:pt x="450" y="723"/>
                  </a:lnTo>
                  <a:lnTo>
                    <a:pt x="441" y="728"/>
                  </a:lnTo>
                  <a:lnTo>
                    <a:pt x="439" y="728"/>
                  </a:lnTo>
                  <a:lnTo>
                    <a:pt x="429" y="733"/>
                  </a:lnTo>
                  <a:lnTo>
                    <a:pt x="429" y="741"/>
                  </a:lnTo>
                  <a:lnTo>
                    <a:pt x="429" y="742"/>
                  </a:lnTo>
                  <a:lnTo>
                    <a:pt x="435" y="747"/>
                  </a:lnTo>
                  <a:lnTo>
                    <a:pt x="439" y="752"/>
                  </a:lnTo>
                  <a:lnTo>
                    <a:pt x="441" y="756"/>
                  </a:lnTo>
                  <a:lnTo>
                    <a:pt x="446" y="762"/>
                  </a:lnTo>
                  <a:lnTo>
                    <a:pt x="455" y="767"/>
                  </a:lnTo>
                  <a:lnTo>
                    <a:pt x="458" y="769"/>
                  </a:lnTo>
                  <a:lnTo>
                    <a:pt x="474" y="778"/>
                  </a:lnTo>
                  <a:lnTo>
                    <a:pt x="475" y="779"/>
                  </a:lnTo>
                  <a:lnTo>
                    <a:pt x="482" y="779"/>
                  </a:lnTo>
                  <a:lnTo>
                    <a:pt x="487" y="781"/>
                  </a:lnTo>
                  <a:lnTo>
                    <a:pt x="491" y="786"/>
                  </a:lnTo>
                  <a:lnTo>
                    <a:pt x="492" y="788"/>
                  </a:lnTo>
                  <a:lnTo>
                    <a:pt x="492" y="789"/>
                  </a:lnTo>
                  <a:lnTo>
                    <a:pt x="491" y="790"/>
                  </a:lnTo>
                  <a:lnTo>
                    <a:pt x="490" y="792"/>
                  </a:lnTo>
                  <a:lnTo>
                    <a:pt x="490" y="793"/>
                  </a:lnTo>
                  <a:lnTo>
                    <a:pt x="489" y="793"/>
                  </a:lnTo>
                  <a:lnTo>
                    <a:pt x="489" y="797"/>
                  </a:lnTo>
                  <a:lnTo>
                    <a:pt x="489" y="798"/>
                  </a:lnTo>
                  <a:lnTo>
                    <a:pt x="488" y="799"/>
                  </a:lnTo>
                  <a:lnTo>
                    <a:pt x="488" y="800"/>
                  </a:lnTo>
                  <a:lnTo>
                    <a:pt x="487" y="800"/>
                  </a:lnTo>
                  <a:lnTo>
                    <a:pt x="487" y="801"/>
                  </a:lnTo>
                  <a:lnTo>
                    <a:pt x="486" y="801"/>
                  </a:lnTo>
                  <a:lnTo>
                    <a:pt x="486" y="803"/>
                  </a:lnTo>
                  <a:lnTo>
                    <a:pt x="486" y="804"/>
                  </a:lnTo>
                  <a:lnTo>
                    <a:pt x="486" y="805"/>
                  </a:lnTo>
                  <a:lnTo>
                    <a:pt x="485" y="805"/>
                  </a:lnTo>
                  <a:lnTo>
                    <a:pt x="484" y="806"/>
                  </a:lnTo>
                  <a:lnTo>
                    <a:pt x="484" y="807"/>
                  </a:lnTo>
                  <a:lnTo>
                    <a:pt x="482" y="809"/>
                  </a:lnTo>
                  <a:lnTo>
                    <a:pt x="481" y="809"/>
                  </a:lnTo>
                  <a:lnTo>
                    <a:pt x="481" y="810"/>
                  </a:lnTo>
                  <a:lnTo>
                    <a:pt x="480" y="810"/>
                  </a:lnTo>
                  <a:lnTo>
                    <a:pt x="479" y="811"/>
                  </a:lnTo>
                  <a:lnTo>
                    <a:pt x="478" y="811"/>
                  </a:lnTo>
                  <a:lnTo>
                    <a:pt x="477" y="811"/>
                  </a:lnTo>
                  <a:lnTo>
                    <a:pt x="477" y="812"/>
                  </a:lnTo>
                  <a:lnTo>
                    <a:pt x="476" y="812"/>
                  </a:lnTo>
                  <a:lnTo>
                    <a:pt x="475" y="812"/>
                  </a:lnTo>
                  <a:lnTo>
                    <a:pt x="473" y="815"/>
                  </a:lnTo>
                  <a:lnTo>
                    <a:pt x="471" y="815"/>
                  </a:lnTo>
                  <a:lnTo>
                    <a:pt x="467" y="815"/>
                  </a:lnTo>
                  <a:lnTo>
                    <a:pt x="466" y="815"/>
                  </a:lnTo>
                  <a:lnTo>
                    <a:pt x="464" y="816"/>
                  </a:lnTo>
                  <a:lnTo>
                    <a:pt x="463" y="816"/>
                  </a:lnTo>
                  <a:lnTo>
                    <a:pt x="463" y="817"/>
                  </a:lnTo>
                  <a:lnTo>
                    <a:pt x="462" y="818"/>
                  </a:lnTo>
                  <a:lnTo>
                    <a:pt x="461" y="820"/>
                  </a:lnTo>
                  <a:lnTo>
                    <a:pt x="460" y="820"/>
                  </a:lnTo>
                  <a:lnTo>
                    <a:pt x="458" y="819"/>
                  </a:lnTo>
                  <a:lnTo>
                    <a:pt x="457" y="818"/>
                  </a:lnTo>
                  <a:lnTo>
                    <a:pt x="456" y="818"/>
                  </a:lnTo>
                  <a:lnTo>
                    <a:pt x="455" y="817"/>
                  </a:lnTo>
                  <a:lnTo>
                    <a:pt x="455" y="816"/>
                  </a:lnTo>
                  <a:lnTo>
                    <a:pt x="454" y="816"/>
                  </a:lnTo>
                  <a:lnTo>
                    <a:pt x="453" y="816"/>
                  </a:lnTo>
                  <a:lnTo>
                    <a:pt x="451" y="814"/>
                  </a:lnTo>
                  <a:lnTo>
                    <a:pt x="450" y="814"/>
                  </a:lnTo>
                  <a:lnTo>
                    <a:pt x="449" y="812"/>
                  </a:lnTo>
                  <a:lnTo>
                    <a:pt x="449" y="811"/>
                  </a:lnTo>
                  <a:lnTo>
                    <a:pt x="447" y="809"/>
                  </a:lnTo>
                  <a:lnTo>
                    <a:pt x="447" y="808"/>
                  </a:lnTo>
                  <a:lnTo>
                    <a:pt x="445" y="806"/>
                  </a:lnTo>
                  <a:lnTo>
                    <a:pt x="445" y="805"/>
                  </a:lnTo>
                  <a:lnTo>
                    <a:pt x="444" y="804"/>
                  </a:lnTo>
                  <a:lnTo>
                    <a:pt x="436" y="796"/>
                  </a:lnTo>
                  <a:lnTo>
                    <a:pt x="435" y="795"/>
                  </a:lnTo>
                  <a:lnTo>
                    <a:pt x="433" y="794"/>
                  </a:lnTo>
                  <a:lnTo>
                    <a:pt x="433" y="793"/>
                  </a:lnTo>
                  <a:lnTo>
                    <a:pt x="431" y="793"/>
                  </a:lnTo>
                  <a:lnTo>
                    <a:pt x="430" y="792"/>
                  </a:lnTo>
                  <a:lnTo>
                    <a:pt x="429" y="792"/>
                  </a:lnTo>
                  <a:lnTo>
                    <a:pt x="428" y="791"/>
                  </a:lnTo>
                  <a:lnTo>
                    <a:pt x="427" y="790"/>
                  </a:lnTo>
                  <a:lnTo>
                    <a:pt x="426" y="789"/>
                  </a:lnTo>
                  <a:lnTo>
                    <a:pt x="424" y="788"/>
                  </a:lnTo>
                  <a:lnTo>
                    <a:pt x="423" y="787"/>
                  </a:lnTo>
                  <a:lnTo>
                    <a:pt x="422" y="787"/>
                  </a:lnTo>
                  <a:lnTo>
                    <a:pt x="419" y="785"/>
                  </a:lnTo>
                  <a:lnTo>
                    <a:pt x="418" y="785"/>
                  </a:lnTo>
                  <a:lnTo>
                    <a:pt x="417" y="785"/>
                  </a:lnTo>
                  <a:lnTo>
                    <a:pt x="416" y="784"/>
                  </a:lnTo>
                  <a:lnTo>
                    <a:pt x="416" y="783"/>
                  </a:lnTo>
                  <a:lnTo>
                    <a:pt x="416" y="782"/>
                  </a:lnTo>
                  <a:lnTo>
                    <a:pt x="417" y="782"/>
                  </a:lnTo>
                  <a:lnTo>
                    <a:pt x="417" y="781"/>
                  </a:lnTo>
                  <a:lnTo>
                    <a:pt x="418" y="781"/>
                  </a:lnTo>
                  <a:lnTo>
                    <a:pt x="419" y="781"/>
                  </a:lnTo>
                  <a:lnTo>
                    <a:pt x="419" y="780"/>
                  </a:lnTo>
                  <a:lnTo>
                    <a:pt x="420" y="780"/>
                  </a:lnTo>
                  <a:lnTo>
                    <a:pt x="421" y="779"/>
                  </a:lnTo>
                  <a:lnTo>
                    <a:pt x="421" y="778"/>
                  </a:lnTo>
                  <a:lnTo>
                    <a:pt x="420" y="777"/>
                  </a:lnTo>
                  <a:lnTo>
                    <a:pt x="420" y="776"/>
                  </a:lnTo>
                  <a:lnTo>
                    <a:pt x="420" y="775"/>
                  </a:lnTo>
                  <a:lnTo>
                    <a:pt x="420" y="774"/>
                  </a:lnTo>
                  <a:lnTo>
                    <a:pt x="420" y="773"/>
                  </a:lnTo>
                  <a:lnTo>
                    <a:pt x="419" y="774"/>
                  </a:lnTo>
                  <a:lnTo>
                    <a:pt x="419" y="775"/>
                  </a:lnTo>
                  <a:lnTo>
                    <a:pt x="419" y="776"/>
                  </a:lnTo>
                  <a:lnTo>
                    <a:pt x="420" y="777"/>
                  </a:lnTo>
                  <a:lnTo>
                    <a:pt x="420" y="779"/>
                  </a:lnTo>
                  <a:lnTo>
                    <a:pt x="419" y="779"/>
                  </a:lnTo>
                  <a:lnTo>
                    <a:pt x="415" y="779"/>
                  </a:lnTo>
                  <a:lnTo>
                    <a:pt x="415" y="780"/>
                  </a:lnTo>
                  <a:lnTo>
                    <a:pt x="415" y="779"/>
                  </a:lnTo>
                  <a:lnTo>
                    <a:pt x="413" y="779"/>
                  </a:lnTo>
                  <a:lnTo>
                    <a:pt x="412" y="779"/>
                  </a:lnTo>
                  <a:lnTo>
                    <a:pt x="411" y="779"/>
                  </a:lnTo>
                  <a:lnTo>
                    <a:pt x="410" y="779"/>
                  </a:lnTo>
                  <a:lnTo>
                    <a:pt x="410" y="780"/>
                  </a:lnTo>
                  <a:lnTo>
                    <a:pt x="409" y="780"/>
                  </a:lnTo>
                  <a:lnTo>
                    <a:pt x="408" y="779"/>
                  </a:lnTo>
                  <a:lnTo>
                    <a:pt x="407" y="779"/>
                  </a:lnTo>
                  <a:lnTo>
                    <a:pt x="406" y="778"/>
                  </a:lnTo>
                  <a:lnTo>
                    <a:pt x="403" y="776"/>
                  </a:lnTo>
                  <a:lnTo>
                    <a:pt x="400" y="775"/>
                  </a:lnTo>
                  <a:lnTo>
                    <a:pt x="399" y="774"/>
                  </a:lnTo>
                  <a:lnTo>
                    <a:pt x="398" y="774"/>
                  </a:lnTo>
                  <a:lnTo>
                    <a:pt x="399" y="773"/>
                  </a:lnTo>
                  <a:lnTo>
                    <a:pt x="398" y="772"/>
                  </a:lnTo>
                  <a:lnTo>
                    <a:pt x="398" y="771"/>
                  </a:lnTo>
                  <a:lnTo>
                    <a:pt x="399" y="770"/>
                  </a:lnTo>
                  <a:lnTo>
                    <a:pt x="399" y="769"/>
                  </a:lnTo>
                  <a:lnTo>
                    <a:pt x="399" y="767"/>
                  </a:lnTo>
                  <a:lnTo>
                    <a:pt x="399" y="766"/>
                  </a:lnTo>
                  <a:lnTo>
                    <a:pt x="397" y="764"/>
                  </a:lnTo>
                  <a:lnTo>
                    <a:pt x="398" y="766"/>
                  </a:lnTo>
                  <a:lnTo>
                    <a:pt x="398" y="767"/>
                  </a:lnTo>
                  <a:lnTo>
                    <a:pt x="398" y="768"/>
                  </a:lnTo>
                  <a:lnTo>
                    <a:pt x="397" y="768"/>
                  </a:lnTo>
                  <a:lnTo>
                    <a:pt x="396" y="769"/>
                  </a:lnTo>
                  <a:lnTo>
                    <a:pt x="395" y="770"/>
                  </a:lnTo>
                  <a:lnTo>
                    <a:pt x="395" y="771"/>
                  </a:lnTo>
                  <a:lnTo>
                    <a:pt x="395" y="772"/>
                  </a:lnTo>
                  <a:lnTo>
                    <a:pt x="394" y="772"/>
                  </a:lnTo>
                  <a:lnTo>
                    <a:pt x="394" y="771"/>
                  </a:lnTo>
                  <a:lnTo>
                    <a:pt x="393" y="771"/>
                  </a:lnTo>
                  <a:lnTo>
                    <a:pt x="390" y="768"/>
                  </a:lnTo>
                  <a:lnTo>
                    <a:pt x="388" y="767"/>
                  </a:lnTo>
                  <a:lnTo>
                    <a:pt x="387" y="766"/>
                  </a:lnTo>
                  <a:lnTo>
                    <a:pt x="383" y="762"/>
                  </a:lnTo>
                  <a:lnTo>
                    <a:pt x="383" y="761"/>
                  </a:lnTo>
                  <a:lnTo>
                    <a:pt x="383" y="760"/>
                  </a:lnTo>
                  <a:lnTo>
                    <a:pt x="384" y="759"/>
                  </a:lnTo>
                  <a:lnTo>
                    <a:pt x="384" y="758"/>
                  </a:lnTo>
                  <a:lnTo>
                    <a:pt x="385" y="757"/>
                  </a:lnTo>
                  <a:lnTo>
                    <a:pt x="384" y="758"/>
                  </a:lnTo>
                  <a:lnTo>
                    <a:pt x="384" y="759"/>
                  </a:lnTo>
                  <a:lnTo>
                    <a:pt x="385" y="760"/>
                  </a:lnTo>
                  <a:lnTo>
                    <a:pt x="386" y="760"/>
                  </a:lnTo>
                  <a:lnTo>
                    <a:pt x="385" y="758"/>
                  </a:lnTo>
                  <a:lnTo>
                    <a:pt x="385" y="757"/>
                  </a:lnTo>
                  <a:lnTo>
                    <a:pt x="386" y="755"/>
                  </a:lnTo>
                  <a:lnTo>
                    <a:pt x="387" y="754"/>
                  </a:lnTo>
                  <a:lnTo>
                    <a:pt x="388" y="754"/>
                  </a:lnTo>
                  <a:lnTo>
                    <a:pt x="389" y="755"/>
                  </a:lnTo>
                  <a:lnTo>
                    <a:pt x="391" y="754"/>
                  </a:lnTo>
                  <a:lnTo>
                    <a:pt x="392" y="753"/>
                  </a:lnTo>
                  <a:lnTo>
                    <a:pt x="393" y="754"/>
                  </a:lnTo>
                  <a:lnTo>
                    <a:pt x="394" y="755"/>
                  </a:lnTo>
                  <a:lnTo>
                    <a:pt x="395" y="755"/>
                  </a:lnTo>
                  <a:lnTo>
                    <a:pt x="393" y="753"/>
                  </a:lnTo>
                  <a:lnTo>
                    <a:pt x="392" y="753"/>
                  </a:lnTo>
                  <a:lnTo>
                    <a:pt x="390" y="754"/>
                  </a:lnTo>
                  <a:lnTo>
                    <a:pt x="389" y="754"/>
                  </a:lnTo>
                  <a:lnTo>
                    <a:pt x="389" y="753"/>
                  </a:lnTo>
                  <a:lnTo>
                    <a:pt x="388" y="753"/>
                  </a:lnTo>
                  <a:lnTo>
                    <a:pt x="388" y="752"/>
                  </a:lnTo>
                  <a:lnTo>
                    <a:pt x="389" y="752"/>
                  </a:lnTo>
                  <a:lnTo>
                    <a:pt x="389" y="751"/>
                  </a:lnTo>
                  <a:lnTo>
                    <a:pt x="390" y="750"/>
                  </a:lnTo>
                  <a:lnTo>
                    <a:pt x="390" y="749"/>
                  </a:lnTo>
                  <a:lnTo>
                    <a:pt x="391" y="748"/>
                  </a:lnTo>
                  <a:lnTo>
                    <a:pt x="391" y="747"/>
                  </a:lnTo>
                  <a:lnTo>
                    <a:pt x="392" y="746"/>
                  </a:lnTo>
                  <a:lnTo>
                    <a:pt x="392" y="745"/>
                  </a:lnTo>
                  <a:lnTo>
                    <a:pt x="392" y="744"/>
                  </a:lnTo>
                  <a:lnTo>
                    <a:pt x="393" y="742"/>
                  </a:lnTo>
                  <a:lnTo>
                    <a:pt x="394" y="741"/>
                  </a:lnTo>
                  <a:lnTo>
                    <a:pt x="396" y="742"/>
                  </a:lnTo>
                  <a:lnTo>
                    <a:pt x="398" y="743"/>
                  </a:lnTo>
                  <a:lnTo>
                    <a:pt x="399" y="744"/>
                  </a:lnTo>
                  <a:lnTo>
                    <a:pt x="401" y="744"/>
                  </a:lnTo>
                  <a:lnTo>
                    <a:pt x="401" y="743"/>
                  </a:lnTo>
                  <a:lnTo>
                    <a:pt x="401" y="742"/>
                  </a:lnTo>
                  <a:lnTo>
                    <a:pt x="399" y="742"/>
                  </a:lnTo>
                  <a:lnTo>
                    <a:pt x="399" y="741"/>
                  </a:lnTo>
                  <a:lnTo>
                    <a:pt x="398" y="741"/>
                  </a:lnTo>
                  <a:lnTo>
                    <a:pt x="396" y="740"/>
                  </a:lnTo>
                  <a:lnTo>
                    <a:pt x="395" y="740"/>
                  </a:lnTo>
                  <a:lnTo>
                    <a:pt x="395" y="739"/>
                  </a:lnTo>
                  <a:lnTo>
                    <a:pt x="394" y="739"/>
                  </a:lnTo>
                  <a:lnTo>
                    <a:pt x="392" y="738"/>
                  </a:lnTo>
                  <a:lnTo>
                    <a:pt x="391" y="737"/>
                  </a:lnTo>
                  <a:lnTo>
                    <a:pt x="389" y="737"/>
                  </a:lnTo>
                  <a:lnTo>
                    <a:pt x="389" y="736"/>
                  </a:lnTo>
                  <a:lnTo>
                    <a:pt x="389" y="735"/>
                  </a:lnTo>
                  <a:lnTo>
                    <a:pt x="389" y="734"/>
                  </a:lnTo>
                  <a:lnTo>
                    <a:pt x="390" y="733"/>
                  </a:lnTo>
                  <a:lnTo>
                    <a:pt x="391" y="733"/>
                  </a:lnTo>
                  <a:lnTo>
                    <a:pt x="391" y="732"/>
                  </a:lnTo>
                  <a:lnTo>
                    <a:pt x="392" y="731"/>
                  </a:lnTo>
                  <a:lnTo>
                    <a:pt x="392" y="730"/>
                  </a:lnTo>
                  <a:lnTo>
                    <a:pt x="394" y="728"/>
                  </a:lnTo>
                  <a:lnTo>
                    <a:pt x="394" y="727"/>
                  </a:lnTo>
                  <a:lnTo>
                    <a:pt x="395" y="726"/>
                  </a:lnTo>
                  <a:lnTo>
                    <a:pt x="394" y="726"/>
                  </a:lnTo>
                  <a:lnTo>
                    <a:pt x="395" y="725"/>
                  </a:lnTo>
                  <a:lnTo>
                    <a:pt x="395" y="724"/>
                  </a:lnTo>
                  <a:lnTo>
                    <a:pt x="394" y="723"/>
                  </a:lnTo>
                  <a:lnTo>
                    <a:pt x="393" y="723"/>
                  </a:lnTo>
                  <a:lnTo>
                    <a:pt x="392" y="724"/>
                  </a:lnTo>
                  <a:lnTo>
                    <a:pt x="391" y="726"/>
                  </a:lnTo>
                  <a:lnTo>
                    <a:pt x="389" y="728"/>
                  </a:lnTo>
                  <a:lnTo>
                    <a:pt x="387" y="729"/>
                  </a:lnTo>
                  <a:lnTo>
                    <a:pt x="386" y="730"/>
                  </a:lnTo>
                  <a:lnTo>
                    <a:pt x="383" y="730"/>
                  </a:lnTo>
                  <a:lnTo>
                    <a:pt x="382" y="729"/>
                  </a:lnTo>
                  <a:lnTo>
                    <a:pt x="382" y="727"/>
                  </a:lnTo>
                  <a:lnTo>
                    <a:pt x="381" y="727"/>
                  </a:lnTo>
                  <a:lnTo>
                    <a:pt x="381" y="726"/>
                  </a:lnTo>
                  <a:lnTo>
                    <a:pt x="381" y="725"/>
                  </a:lnTo>
                  <a:lnTo>
                    <a:pt x="380" y="724"/>
                  </a:lnTo>
                  <a:lnTo>
                    <a:pt x="380" y="722"/>
                  </a:lnTo>
                  <a:lnTo>
                    <a:pt x="376" y="722"/>
                  </a:lnTo>
                  <a:lnTo>
                    <a:pt x="376" y="721"/>
                  </a:lnTo>
                  <a:lnTo>
                    <a:pt x="375" y="720"/>
                  </a:lnTo>
                  <a:lnTo>
                    <a:pt x="374" y="719"/>
                  </a:lnTo>
                  <a:lnTo>
                    <a:pt x="372" y="719"/>
                  </a:lnTo>
                  <a:lnTo>
                    <a:pt x="371" y="719"/>
                  </a:lnTo>
                  <a:lnTo>
                    <a:pt x="371" y="718"/>
                  </a:lnTo>
                  <a:lnTo>
                    <a:pt x="370" y="718"/>
                  </a:lnTo>
                  <a:lnTo>
                    <a:pt x="370" y="717"/>
                  </a:lnTo>
                  <a:lnTo>
                    <a:pt x="369" y="717"/>
                  </a:lnTo>
                  <a:lnTo>
                    <a:pt x="368" y="716"/>
                  </a:lnTo>
                  <a:lnTo>
                    <a:pt x="366" y="715"/>
                  </a:lnTo>
                  <a:lnTo>
                    <a:pt x="365" y="715"/>
                  </a:lnTo>
                  <a:lnTo>
                    <a:pt x="364" y="715"/>
                  </a:lnTo>
                  <a:lnTo>
                    <a:pt x="364" y="716"/>
                  </a:lnTo>
                  <a:lnTo>
                    <a:pt x="363" y="716"/>
                  </a:lnTo>
                  <a:lnTo>
                    <a:pt x="362" y="717"/>
                  </a:lnTo>
                  <a:lnTo>
                    <a:pt x="361" y="717"/>
                  </a:lnTo>
                  <a:lnTo>
                    <a:pt x="362" y="717"/>
                  </a:lnTo>
                  <a:lnTo>
                    <a:pt x="362" y="718"/>
                  </a:lnTo>
                  <a:lnTo>
                    <a:pt x="362" y="719"/>
                  </a:lnTo>
                  <a:lnTo>
                    <a:pt x="362" y="721"/>
                  </a:lnTo>
                  <a:lnTo>
                    <a:pt x="363" y="722"/>
                  </a:lnTo>
                  <a:lnTo>
                    <a:pt x="364" y="724"/>
                  </a:lnTo>
                  <a:lnTo>
                    <a:pt x="364" y="725"/>
                  </a:lnTo>
                  <a:lnTo>
                    <a:pt x="365" y="725"/>
                  </a:lnTo>
                  <a:lnTo>
                    <a:pt x="365" y="727"/>
                  </a:lnTo>
                  <a:lnTo>
                    <a:pt x="364" y="727"/>
                  </a:lnTo>
                  <a:lnTo>
                    <a:pt x="363" y="727"/>
                  </a:lnTo>
                  <a:lnTo>
                    <a:pt x="362" y="727"/>
                  </a:lnTo>
                  <a:lnTo>
                    <a:pt x="361" y="727"/>
                  </a:lnTo>
                  <a:lnTo>
                    <a:pt x="360" y="727"/>
                  </a:lnTo>
                  <a:lnTo>
                    <a:pt x="358" y="726"/>
                  </a:lnTo>
                  <a:lnTo>
                    <a:pt x="359" y="725"/>
                  </a:lnTo>
                  <a:lnTo>
                    <a:pt x="360" y="725"/>
                  </a:lnTo>
                  <a:lnTo>
                    <a:pt x="361" y="724"/>
                  </a:lnTo>
                  <a:lnTo>
                    <a:pt x="360" y="724"/>
                  </a:lnTo>
                  <a:lnTo>
                    <a:pt x="359" y="724"/>
                  </a:lnTo>
                  <a:lnTo>
                    <a:pt x="358" y="725"/>
                  </a:lnTo>
                  <a:lnTo>
                    <a:pt x="358" y="726"/>
                  </a:lnTo>
                  <a:lnTo>
                    <a:pt x="359" y="727"/>
                  </a:lnTo>
                  <a:lnTo>
                    <a:pt x="359" y="728"/>
                  </a:lnTo>
                  <a:lnTo>
                    <a:pt x="358" y="728"/>
                  </a:lnTo>
                  <a:lnTo>
                    <a:pt x="357" y="728"/>
                  </a:lnTo>
                  <a:lnTo>
                    <a:pt x="356" y="728"/>
                  </a:lnTo>
                  <a:lnTo>
                    <a:pt x="355" y="730"/>
                  </a:lnTo>
                  <a:lnTo>
                    <a:pt x="354" y="730"/>
                  </a:lnTo>
                  <a:lnTo>
                    <a:pt x="354" y="729"/>
                  </a:lnTo>
                  <a:lnTo>
                    <a:pt x="353" y="729"/>
                  </a:lnTo>
                  <a:lnTo>
                    <a:pt x="351" y="730"/>
                  </a:lnTo>
                  <a:lnTo>
                    <a:pt x="350" y="730"/>
                  </a:lnTo>
                  <a:lnTo>
                    <a:pt x="349" y="730"/>
                  </a:lnTo>
                  <a:lnTo>
                    <a:pt x="350" y="731"/>
                  </a:lnTo>
                  <a:lnTo>
                    <a:pt x="351" y="731"/>
                  </a:lnTo>
                  <a:lnTo>
                    <a:pt x="352" y="730"/>
                  </a:lnTo>
                  <a:lnTo>
                    <a:pt x="354" y="730"/>
                  </a:lnTo>
                  <a:lnTo>
                    <a:pt x="354" y="731"/>
                  </a:lnTo>
                  <a:lnTo>
                    <a:pt x="353" y="732"/>
                  </a:lnTo>
                  <a:lnTo>
                    <a:pt x="352" y="733"/>
                  </a:lnTo>
                  <a:lnTo>
                    <a:pt x="351" y="733"/>
                  </a:lnTo>
                  <a:lnTo>
                    <a:pt x="350" y="735"/>
                  </a:lnTo>
                  <a:lnTo>
                    <a:pt x="349" y="736"/>
                  </a:lnTo>
                  <a:lnTo>
                    <a:pt x="348" y="737"/>
                  </a:lnTo>
                  <a:lnTo>
                    <a:pt x="348" y="738"/>
                  </a:lnTo>
                  <a:lnTo>
                    <a:pt x="347" y="739"/>
                  </a:lnTo>
                  <a:lnTo>
                    <a:pt x="347" y="740"/>
                  </a:lnTo>
                  <a:lnTo>
                    <a:pt x="346" y="741"/>
                  </a:lnTo>
                  <a:lnTo>
                    <a:pt x="346" y="742"/>
                  </a:lnTo>
                  <a:lnTo>
                    <a:pt x="345" y="742"/>
                  </a:lnTo>
                  <a:lnTo>
                    <a:pt x="344" y="742"/>
                  </a:lnTo>
                  <a:lnTo>
                    <a:pt x="342" y="741"/>
                  </a:lnTo>
                  <a:lnTo>
                    <a:pt x="340" y="741"/>
                  </a:lnTo>
                  <a:lnTo>
                    <a:pt x="338" y="741"/>
                  </a:lnTo>
                  <a:lnTo>
                    <a:pt x="337" y="740"/>
                  </a:lnTo>
                  <a:lnTo>
                    <a:pt x="336" y="739"/>
                  </a:lnTo>
                  <a:lnTo>
                    <a:pt x="335" y="738"/>
                  </a:lnTo>
                  <a:lnTo>
                    <a:pt x="334" y="737"/>
                  </a:lnTo>
                  <a:lnTo>
                    <a:pt x="333" y="736"/>
                  </a:lnTo>
                  <a:lnTo>
                    <a:pt x="330" y="733"/>
                  </a:lnTo>
                  <a:lnTo>
                    <a:pt x="330" y="731"/>
                  </a:lnTo>
                  <a:lnTo>
                    <a:pt x="331" y="730"/>
                  </a:lnTo>
                  <a:lnTo>
                    <a:pt x="332" y="729"/>
                  </a:lnTo>
                  <a:lnTo>
                    <a:pt x="332" y="728"/>
                  </a:lnTo>
                  <a:lnTo>
                    <a:pt x="333" y="727"/>
                  </a:lnTo>
                  <a:lnTo>
                    <a:pt x="334" y="728"/>
                  </a:lnTo>
                  <a:lnTo>
                    <a:pt x="334" y="729"/>
                  </a:lnTo>
                  <a:lnTo>
                    <a:pt x="334" y="728"/>
                  </a:lnTo>
                  <a:lnTo>
                    <a:pt x="333" y="727"/>
                  </a:lnTo>
                  <a:lnTo>
                    <a:pt x="333" y="725"/>
                  </a:lnTo>
                  <a:lnTo>
                    <a:pt x="334" y="725"/>
                  </a:lnTo>
                  <a:lnTo>
                    <a:pt x="334" y="723"/>
                  </a:lnTo>
                  <a:lnTo>
                    <a:pt x="335" y="721"/>
                  </a:lnTo>
                  <a:lnTo>
                    <a:pt x="336" y="720"/>
                  </a:lnTo>
                  <a:lnTo>
                    <a:pt x="337" y="720"/>
                  </a:lnTo>
                  <a:lnTo>
                    <a:pt x="338" y="720"/>
                  </a:lnTo>
                  <a:lnTo>
                    <a:pt x="339" y="720"/>
                  </a:lnTo>
                  <a:lnTo>
                    <a:pt x="340" y="721"/>
                  </a:lnTo>
                  <a:lnTo>
                    <a:pt x="342" y="721"/>
                  </a:lnTo>
                  <a:lnTo>
                    <a:pt x="342" y="722"/>
                  </a:lnTo>
                  <a:lnTo>
                    <a:pt x="347" y="722"/>
                  </a:lnTo>
                  <a:lnTo>
                    <a:pt x="348" y="721"/>
                  </a:lnTo>
                  <a:lnTo>
                    <a:pt x="348" y="720"/>
                  </a:lnTo>
                  <a:lnTo>
                    <a:pt x="348" y="718"/>
                  </a:lnTo>
                  <a:lnTo>
                    <a:pt x="348" y="717"/>
                  </a:lnTo>
                  <a:lnTo>
                    <a:pt x="347" y="717"/>
                  </a:lnTo>
                  <a:lnTo>
                    <a:pt x="347" y="716"/>
                  </a:lnTo>
                  <a:lnTo>
                    <a:pt x="347" y="715"/>
                  </a:lnTo>
                  <a:lnTo>
                    <a:pt x="346" y="715"/>
                  </a:lnTo>
                  <a:lnTo>
                    <a:pt x="345" y="714"/>
                  </a:lnTo>
                  <a:lnTo>
                    <a:pt x="345" y="713"/>
                  </a:lnTo>
                  <a:lnTo>
                    <a:pt x="344" y="713"/>
                  </a:lnTo>
                  <a:lnTo>
                    <a:pt x="344" y="714"/>
                  </a:lnTo>
                  <a:lnTo>
                    <a:pt x="345" y="715"/>
                  </a:lnTo>
                  <a:lnTo>
                    <a:pt x="346" y="717"/>
                  </a:lnTo>
                  <a:lnTo>
                    <a:pt x="347" y="718"/>
                  </a:lnTo>
                  <a:lnTo>
                    <a:pt x="347" y="719"/>
                  </a:lnTo>
                  <a:lnTo>
                    <a:pt x="347" y="720"/>
                  </a:lnTo>
                  <a:lnTo>
                    <a:pt x="347" y="721"/>
                  </a:lnTo>
                  <a:lnTo>
                    <a:pt x="346" y="721"/>
                  </a:lnTo>
                  <a:lnTo>
                    <a:pt x="343" y="721"/>
                  </a:lnTo>
                  <a:lnTo>
                    <a:pt x="342" y="720"/>
                  </a:lnTo>
                  <a:lnTo>
                    <a:pt x="340" y="719"/>
                  </a:lnTo>
                  <a:lnTo>
                    <a:pt x="339" y="719"/>
                  </a:lnTo>
                  <a:lnTo>
                    <a:pt x="339" y="718"/>
                  </a:lnTo>
                  <a:lnTo>
                    <a:pt x="338" y="717"/>
                  </a:lnTo>
                  <a:lnTo>
                    <a:pt x="339" y="717"/>
                  </a:lnTo>
                  <a:lnTo>
                    <a:pt x="339" y="716"/>
                  </a:lnTo>
                  <a:lnTo>
                    <a:pt x="338" y="716"/>
                  </a:lnTo>
                  <a:lnTo>
                    <a:pt x="337" y="716"/>
                  </a:lnTo>
                  <a:lnTo>
                    <a:pt x="336" y="716"/>
                  </a:lnTo>
                  <a:lnTo>
                    <a:pt x="335" y="716"/>
                  </a:lnTo>
                  <a:lnTo>
                    <a:pt x="337" y="717"/>
                  </a:lnTo>
                  <a:lnTo>
                    <a:pt x="337" y="718"/>
                  </a:lnTo>
                  <a:lnTo>
                    <a:pt x="336" y="718"/>
                  </a:lnTo>
                  <a:lnTo>
                    <a:pt x="334" y="719"/>
                  </a:lnTo>
                  <a:lnTo>
                    <a:pt x="333" y="720"/>
                  </a:lnTo>
                  <a:lnTo>
                    <a:pt x="332" y="719"/>
                  </a:lnTo>
                  <a:lnTo>
                    <a:pt x="332" y="720"/>
                  </a:lnTo>
                  <a:lnTo>
                    <a:pt x="332" y="721"/>
                  </a:lnTo>
                  <a:lnTo>
                    <a:pt x="331" y="722"/>
                  </a:lnTo>
                  <a:lnTo>
                    <a:pt x="331" y="723"/>
                  </a:lnTo>
                  <a:lnTo>
                    <a:pt x="331" y="724"/>
                  </a:lnTo>
                  <a:lnTo>
                    <a:pt x="330" y="725"/>
                  </a:lnTo>
                  <a:lnTo>
                    <a:pt x="330" y="726"/>
                  </a:lnTo>
                  <a:lnTo>
                    <a:pt x="329" y="727"/>
                  </a:lnTo>
                  <a:lnTo>
                    <a:pt x="328" y="728"/>
                  </a:lnTo>
                  <a:lnTo>
                    <a:pt x="327" y="728"/>
                  </a:lnTo>
                  <a:lnTo>
                    <a:pt x="325" y="727"/>
                  </a:lnTo>
                  <a:lnTo>
                    <a:pt x="324" y="727"/>
                  </a:lnTo>
                  <a:lnTo>
                    <a:pt x="323" y="726"/>
                  </a:lnTo>
                  <a:lnTo>
                    <a:pt x="322" y="725"/>
                  </a:lnTo>
                  <a:lnTo>
                    <a:pt x="321" y="725"/>
                  </a:lnTo>
                  <a:lnTo>
                    <a:pt x="320" y="724"/>
                  </a:lnTo>
                  <a:lnTo>
                    <a:pt x="319" y="723"/>
                  </a:lnTo>
                  <a:lnTo>
                    <a:pt x="318" y="722"/>
                  </a:lnTo>
                  <a:lnTo>
                    <a:pt x="318" y="721"/>
                  </a:lnTo>
                  <a:lnTo>
                    <a:pt x="316" y="718"/>
                  </a:lnTo>
                  <a:lnTo>
                    <a:pt x="313" y="716"/>
                  </a:lnTo>
                  <a:lnTo>
                    <a:pt x="313" y="715"/>
                  </a:lnTo>
                  <a:lnTo>
                    <a:pt x="315" y="713"/>
                  </a:lnTo>
                  <a:lnTo>
                    <a:pt x="315" y="712"/>
                  </a:lnTo>
                  <a:lnTo>
                    <a:pt x="313" y="710"/>
                  </a:lnTo>
                  <a:lnTo>
                    <a:pt x="313" y="708"/>
                  </a:lnTo>
                  <a:lnTo>
                    <a:pt x="312" y="708"/>
                  </a:lnTo>
                  <a:lnTo>
                    <a:pt x="312" y="709"/>
                  </a:lnTo>
                  <a:lnTo>
                    <a:pt x="312" y="710"/>
                  </a:lnTo>
                  <a:lnTo>
                    <a:pt x="313" y="710"/>
                  </a:lnTo>
                  <a:lnTo>
                    <a:pt x="313" y="712"/>
                  </a:lnTo>
                  <a:lnTo>
                    <a:pt x="313" y="714"/>
                  </a:lnTo>
                  <a:lnTo>
                    <a:pt x="311" y="714"/>
                  </a:lnTo>
                  <a:lnTo>
                    <a:pt x="310" y="715"/>
                  </a:lnTo>
                  <a:lnTo>
                    <a:pt x="310" y="714"/>
                  </a:lnTo>
                  <a:lnTo>
                    <a:pt x="308" y="712"/>
                  </a:lnTo>
                  <a:lnTo>
                    <a:pt x="307" y="712"/>
                  </a:lnTo>
                  <a:lnTo>
                    <a:pt x="306" y="712"/>
                  </a:lnTo>
                  <a:lnTo>
                    <a:pt x="305" y="711"/>
                  </a:lnTo>
                  <a:lnTo>
                    <a:pt x="304" y="710"/>
                  </a:lnTo>
                  <a:lnTo>
                    <a:pt x="303" y="710"/>
                  </a:lnTo>
                  <a:lnTo>
                    <a:pt x="302" y="709"/>
                  </a:lnTo>
                  <a:lnTo>
                    <a:pt x="301" y="708"/>
                  </a:lnTo>
                  <a:lnTo>
                    <a:pt x="300" y="708"/>
                  </a:lnTo>
                  <a:lnTo>
                    <a:pt x="298" y="707"/>
                  </a:lnTo>
                  <a:lnTo>
                    <a:pt x="296" y="706"/>
                  </a:lnTo>
                  <a:lnTo>
                    <a:pt x="295" y="705"/>
                  </a:lnTo>
                  <a:lnTo>
                    <a:pt x="294" y="705"/>
                  </a:lnTo>
                  <a:lnTo>
                    <a:pt x="293" y="705"/>
                  </a:lnTo>
                  <a:lnTo>
                    <a:pt x="292" y="704"/>
                  </a:lnTo>
                  <a:lnTo>
                    <a:pt x="291" y="704"/>
                  </a:lnTo>
                  <a:lnTo>
                    <a:pt x="290" y="704"/>
                  </a:lnTo>
                  <a:lnTo>
                    <a:pt x="287" y="704"/>
                  </a:lnTo>
                  <a:lnTo>
                    <a:pt x="286" y="705"/>
                  </a:lnTo>
                  <a:lnTo>
                    <a:pt x="286" y="706"/>
                  </a:lnTo>
                  <a:lnTo>
                    <a:pt x="284" y="707"/>
                  </a:lnTo>
                  <a:lnTo>
                    <a:pt x="283" y="707"/>
                  </a:lnTo>
                  <a:lnTo>
                    <a:pt x="281" y="707"/>
                  </a:lnTo>
                  <a:lnTo>
                    <a:pt x="280" y="707"/>
                  </a:lnTo>
                  <a:lnTo>
                    <a:pt x="279" y="707"/>
                  </a:lnTo>
                  <a:lnTo>
                    <a:pt x="278" y="707"/>
                  </a:lnTo>
                  <a:lnTo>
                    <a:pt x="277" y="708"/>
                  </a:lnTo>
                  <a:lnTo>
                    <a:pt x="277" y="709"/>
                  </a:lnTo>
                  <a:lnTo>
                    <a:pt x="276" y="709"/>
                  </a:lnTo>
                  <a:lnTo>
                    <a:pt x="276" y="710"/>
                  </a:lnTo>
                  <a:lnTo>
                    <a:pt x="275" y="710"/>
                  </a:lnTo>
                  <a:lnTo>
                    <a:pt x="274" y="711"/>
                  </a:lnTo>
                  <a:lnTo>
                    <a:pt x="273" y="712"/>
                  </a:lnTo>
                  <a:lnTo>
                    <a:pt x="272" y="712"/>
                  </a:lnTo>
                  <a:lnTo>
                    <a:pt x="271" y="712"/>
                  </a:lnTo>
                  <a:lnTo>
                    <a:pt x="271" y="711"/>
                  </a:lnTo>
                  <a:lnTo>
                    <a:pt x="270" y="710"/>
                  </a:lnTo>
                  <a:lnTo>
                    <a:pt x="271" y="710"/>
                  </a:lnTo>
                  <a:lnTo>
                    <a:pt x="271" y="709"/>
                  </a:lnTo>
                  <a:lnTo>
                    <a:pt x="270" y="708"/>
                  </a:lnTo>
                  <a:lnTo>
                    <a:pt x="269" y="707"/>
                  </a:lnTo>
                  <a:lnTo>
                    <a:pt x="269" y="706"/>
                  </a:lnTo>
                  <a:lnTo>
                    <a:pt x="269" y="705"/>
                  </a:lnTo>
                  <a:lnTo>
                    <a:pt x="270" y="705"/>
                  </a:lnTo>
                  <a:lnTo>
                    <a:pt x="270" y="706"/>
                  </a:lnTo>
                  <a:lnTo>
                    <a:pt x="270" y="705"/>
                  </a:lnTo>
                  <a:lnTo>
                    <a:pt x="269" y="704"/>
                  </a:lnTo>
                  <a:lnTo>
                    <a:pt x="269" y="703"/>
                  </a:lnTo>
                  <a:lnTo>
                    <a:pt x="269" y="702"/>
                  </a:lnTo>
                  <a:lnTo>
                    <a:pt x="269" y="701"/>
                  </a:lnTo>
                  <a:lnTo>
                    <a:pt x="268" y="700"/>
                  </a:lnTo>
                  <a:lnTo>
                    <a:pt x="267" y="699"/>
                  </a:lnTo>
                  <a:lnTo>
                    <a:pt x="267" y="698"/>
                  </a:lnTo>
                  <a:lnTo>
                    <a:pt x="268" y="697"/>
                  </a:lnTo>
                  <a:lnTo>
                    <a:pt x="268" y="696"/>
                  </a:lnTo>
                  <a:lnTo>
                    <a:pt x="268" y="695"/>
                  </a:lnTo>
                  <a:lnTo>
                    <a:pt x="269" y="693"/>
                  </a:lnTo>
                  <a:lnTo>
                    <a:pt x="269" y="692"/>
                  </a:lnTo>
                  <a:lnTo>
                    <a:pt x="270" y="692"/>
                  </a:lnTo>
                  <a:lnTo>
                    <a:pt x="270" y="690"/>
                  </a:lnTo>
                  <a:lnTo>
                    <a:pt x="270" y="689"/>
                  </a:lnTo>
                  <a:lnTo>
                    <a:pt x="270" y="688"/>
                  </a:lnTo>
                  <a:lnTo>
                    <a:pt x="271" y="687"/>
                  </a:lnTo>
                  <a:lnTo>
                    <a:pt x="271" y="684"/>
                  </a:lnTo>
                  <a:lnTo>
                    <a:pt x="271" y="683"/>
                  </a:lnTo>
                  <a:lnTo>
                    <a:pt x="270" y="681"/>
                  </a:lnTo>
                  <a:lnTo>
                    <a:pt x="270" y="680"/>
                  </a:lnTo>
                  <a:lnTo>
                    <a:pt x="269" y="680"/>
                  </a:lnTo>
                  <a:lnTo>
                    <a:pt x="269" y="679"/>
                  </a:lnTo>
                  <a:lnTo>
                    <a:pt x="269" y="675"/>
                  </a:lnTo>
                  <a:lnTo>
                    <a:pt x="270" y="674"/>
                  </a:lnTo>
                  <a:lnTo>
                    <a:pt x="270" y="673"/>
                  </a:lnTo>
                  <a:lnTo>
                    <a:pt x="269" y="674"/>
                  </a:lnTo>
                  <a:lnTo>
                    <a:pt x="268" y="674"/>
                  </a:lnTo>
                  <a:lnTo>
                    <a:pt x="266" y="674"/>
                  </a:lnTo>
                  <a:lnTo>
                    <a:pt x="265" y="673"/>
                  </a:lnTo>
                  <a:lnTo>
                    <a:pt x="264" y="673"/>
                  </a:lnTo>
                  <a:lnTo>
                    <a:pt x="261" y="670"/>
                  </a:lnTo>
                  <a:lnTo>
                    <a:pt x="261" y="669"/>
                  </a:lnTo>
                  <a:lnTo>
                    <a:pt x="258" y="667"/>
                  </a:lnTo>
                  <a:lnTo>
                    <a:pt x="256" y="665"/>
                  </a:lnTo>
                  <a:lnTo>
                    <a:pt x="255" y="664"/>
                  </a:lnTo>
                  <a:lnTo>
                    <a:pt x="254" y="664"/>
                  </a:lnTo>
                  <a:lnTo>
                    <a:pt x="253" y="663"/>
                  </a:lnTo>
                  <a:lnTo>
                    <a:pt x="253" y="662"/>
                  </a:lnTo>
                  <a:lnTo>
                    <a:pt x="252" y="662"/>
                  </a:lnTo>
                  <a:lnTo>
                    <a:pt x="251" y="661"/>
                  </a:lnTo>
                  <a:lnTo>
                    <a:pt x="248" y="660"/>
                  </a:lnTo>
                  <a:lnTo>
                    <a:pt x="248" y="659"/>
                  </a:lnTo>
                  <a:lnTo>
                    <a:pt x="247" y="657"/>
                  </a:lnTo>
                  <a:lnTo>
                    <a:pt x="247" y="656"/>
                  </a:lnTo>
                  <a:lnTo>
                    <a:pt x="246" y="655"/>
                  </a:lnTo>
                  <a:lnTo>
                    <a:pt x="245" y="654"/>
                  </a:lnTo>
                  <a:lnTo>
                    <a:pt x="245" y="653"/>
                  </a:lnTo>
                  <a:lnTo>
                    <a:pt x="244" y="653"/>
                  </a:lnTo>
                  <a:lnTo>
                    <a:pt x="244" y="652"/>
                  </a:lnTo>
                  <a:lnTo>
                    <a:pt x="243" y="650"/>
                  </a:lnTo>
                  <a:lnTo>
                    <a:pt x="243" y="648"/>
                  </a:lnTo>
                  <a:lnTo>
                    <a:pt x="242" y="648"/>
                  </a:lnTo>
                  <a:lnTo>
                    <a:pt x="243" y="646"/>
                  </a:lnTo>
                  <a:lnTo>
                    <a:pt x="243" y="645"/>
                  </a:lnTo>
                  <a:lnTo>
                    <a:pt x="244" y="644"/>
                  </a:lnTo>
                  <a:lnTo>
                    <a:pt x="244" y="643"/>
                  </a:lnTo>
                  <a:lnTo>
                    <a:pt x="244" y="642"/>
                  </a:lnTo>
                  <a:lnTo>
                    <a:pt x="243" y="641"/>
                  </a:lnTo>
                  <a:lnTo>
                    <a:pt x="244" y="640"/>
                  </a:lnTo>
                  <a:lnTo>
                    <a:pt x="243" y="639"/>
                  </a:lnTo>
                  <a:lnTo>
                    <a:pt x="243" y="638"/>
                  </a:lnTo>
                  <a:lnTo>
                    <a:pt x="243" y="637"/>
                  </a:lnTo>
                  <a:lnTo>
                    <a:pt x="243" y="635"/>
                  </a:lnTo>
                  <a:lnTo>
                    <a:pt x="243" y="634"/>
                  </a:lnTo>
                  <a:lnTo>
                    <a:pt x="243" y="633"/>
                  </a:lnTo>
                  <a:lnTo>
                    <a:pt x="243" y="632"/>
                  </a:lnTo>
                  <a:lnTo>
                    <a:pt x="244" y="631"/>
                  </a:lnTo>
                  <a:lnTo>
                    <a:pt x="245" y="630"/>
                  </a:lnTo>
                  <a:lnTo>
                    <a:pt x="246" y="630"/>
                  </a:lnTo>
                  <a:lnTo>
                    <a:pt x="247" y="630"/>
                  </a:lnTo>
                  <a:lnTo>
                    <a:pt x="248" y="631"/>
                  </a:lnTo>
                  <a:lnTo>
                    <a:pt x="249" y="632"/>
                  </a:lnTo>
                  <a:lnTo>
                    <a:pt x="249" y="631"/>
                  </a:lnTo>
                  <a:lnTo>
                    <a:pt x="248" y="631"/>
                  </a:lnTo>
                  <a:lnTo>
                    <a:pt x="247" y="630"/>
                  </a:lnTo>
                  <a:lnTo>
                    <a:pt x="247" y="629"/>
                  </a:lnTo>
                  <a:lnTo>
                    <a:pt x="249" y="628"/>
                  </a:lnTo>
                  <a:lnTo>
                    <a:pt x="249" y="627"/>
                  </a:lnTo>
                  <a:lnTo>
                    <a:pt x="250" y="626"/>
                  </a:lnTo>
                  <a:lnTo>
                    <a:pt x="250" y="625"/>
                  </a:lnTo>
                  <a:lnTo>
                    <a:pt x="250" y="624"/>
                  </a:lnTo>
                  <a:lnTo>
                    <a:pt x="250" y="622"/>
                  </a:lnTo>
                  <a:lnTo>
                    <a:pt x="250" y="623"/>
                  </a:lnTo>
                  <a:lnTo>
                    <a:pt x="249" y="623"/>
                  </a:lnTo>
                  <a:lnTo>
                    <a:pt x="249" y="625"/>
                  </a:lnTo>
                  <a:lnTo>
                    <a:pt x="249" y="626"/>
                  </a:lnTo>
                  <a:lnTo>
                    <a:pt x="248" y="627"/>
                  </a:lnTo>
                  <a:lnTo>
                    <a:pt x="247" y="627"/>
                  </a:lnTo>
                  <a:lnTo>
                    <a:pt x="246" y="627"/>
                  </a:lnTo>
                  <a:lnTo>
                    <a:pt x="245" y="627"/>
                  </a:lnTo>
                  <a:lnTo>
                    <a:pt x="243" y="628"/>
                  </a:lnTo>
                  <a:lnTo>
                    <a:pt x="242" y="628"/>
                  </a:lnTo>
                  <a:lnTo>
                    <a:pt x="239" y="631"/>
                  </a:lnTo>
                  <a:lnTo>
                    <a:pt x="239" y="632"/>
                  </a:lnTo>
                  <a:lnTo>
                    <a:pt x="238" y="633"/>
                  </a:lnTo>
                  <a:lnTo>
                    <a:pt x="238" y="634"/>
                  </a:lnTo>
                  <a:lnTo>
                    <a:pt x="238" y="636"/>
                  </a:lnTo>
                  <a:lnTo>
                    <a:pt x="236" y="637"/>
                  </a:lnTo>
                  <a:lnTo>
                    <a:pt x="235" y="637"/>
                  </a:lnTo>
                  <a:lnTo>
                    <a:pt x="232" y="637"/>
                  </a:lnTo>
                  <a:lnTo>
                    <a:pt x="230" y="637"/>
                  </a:lnTo>
                  <a:lnTo>
                    <a:pt x="230" y="638"/>
                  </a:lnTo>
                  <a:lnTo>
                    <a:pt x="224" y="638"/>
                  </a:lnTo>
                  <a:lnTo>
                    <a:pt x="224" y="637"/>
                  </a:lnTo>
                  <a:lnTo>
                    <a:pt x="223" y="637"/>
                  </a:lnTo>
                  <a:lnTo>
                    <a:pt x="222" y="638"/>
                  </a:lnTo>
                  <a:lnTo>
                    <a:pt x="221" y="638"/>
                  </a:lnTo>
                  <a:lnTo>
                    <a:pt x="221" y="637"/>
                  </a:lnTo>
                  <a:lnTo>
                    <a:pt x="220" y="638"/>
                  </a:lnTo>
                  <a:lnTo>
                    <a:pt x="220" y="637"/>
                  </a:lnTo>
                  <a:lnTo>
                    <a:pt x="219" y="638"/>
                  </a:lnTo>
                  <a:lnTo>
                    <a:pt x="219" y="637"/>
                  </a:lnTo>
                  <a:lnTo>
                    <a:pt x="218" y="637"/>
                  </a:lnTo>
                  <a:lnTo>
                    <a:pt x="218" y="636"/>
                  </a:lnTo>
                  <a:lnTo>
                    <a:pt x="219" y="636"/>
                  </a:lnTo>
                  <a:lnTo>
                    <a:pt x="221" y="637"/>
                  </a:lnTo>
                  <a:lnTo>
                    <a:pt x="222" y="637"/>
                  </a:lnTo>
                  <a:lnTo>
                    <a:pt x="224" y="634"/>
                  </a:lnTo>
                  <a:lnTo>
                    <a:pt x="225" y="634"/>
                  </a:lnTo>
                  <a:lnTo>
                    <a:pt x="226" y="633"/>
                  </a:lnTo>
                  <a:lnTo>
                    <a:pt x="226" y="632"/>
                  </a:lnTo>
                  <a:lnTo>
                    <a:pt x="226" y="631"/>
                  </a:lnTo>
                  <a:lnTo>
                    <a:pt x="226" y="630"/>
                  </a:lnTo>
                  <a:lnTo>
                    <a:pt x="227" y="629"/>
                  </a:lnTo>
                  <a:lnTo>
                    <a:pt x="227" y="628"/>
                  </a:lnTo>
                  <a:lnTo>
                    <a:pt x="227" y="627"/>
                  </a:lnTo>
                  <a:lnTo>
                    <a:pt x="227" y="628"/>
                  </a:lnTo>
                  <a:lnTo>
                    <a:pt x="226" y="629"/>
                  </a:lnTo>
                  <a:lnTo>
                    <a:pt x="224" y="630"/>
                  </a:lnTo>
                  <a:lnTo>
                    <a:pt x="224" y="631"/>
                  </a:lnTo>
                  <a:lnTo>
                    <a:pt x="224" y="632"/>
                  </a:lnTo>
                  <a:lnTo>
                    <a:pt x="223" y="634"/>
                  </a:lnTo>
                  <a:lnTo>
                    <a:pt x="222" y="635"/>
                  </a:lnTo>
                  <a:lnTo>
                    <a:pt x="220" y="635"/>
                  </a:lnTo>
                  <a:lnTo>
                    <a:pt x="219" y="635"/>
                  </a:lnTo>
                  <a:lnTo>
                    <a:pt x="218" y="634"/>
                  </a:lnTo>
                  <a:lnTo>
                    <a:pt x="217" y="634"/>
                  </a:lnTo>
                  <a:lnTo>
                    <a:pt x="217" y="635"/>
                  </a:lnTo>
                  <a:lnTo>
                    <a:pt x="216" y="635"/>
                  </a:lnTo>
                  <a:lnTo>
                    <a:pt x="216" y="634"/>
                  </a:lnTo>
                  <a:lnTo>
                    <a:pt x="215" y="635"/>
                  </a:lnTo>
                  <a:lnTo>
                    <a:pt x="215" y="636"/>
                  </a:lnTo>
                  <a:lnTo>
                    <a:pt x="215" y="637"/>
                  </a:lnTo>
                  <a:lnTo>
                    <a:pt x="215" y="638"/>
                  </a:lnTo>
                  <a:lnTo>
                    <a:pt x="214" y="638"/>
                  </a:lnTo>
                  <a:lnTo>
                    <a:pt x="213" y="639"/>
                  </a:lnTo>
                  <a:lnTo>
                    <a:pt x="212" y="638"/>
                  </a:lnTo>
                  <a:lnTo>
                    <a:pt x="211" y="638"/>
                  </a:lnTo>
                  <a:lnTo>
                    <a:pt x="211" y="636"/>
                  </a:lnTo>
                  <a:lnTo>
                    <a:pt x="212" y="635"/>
                  </a:lnTo>
                  <a:lnTo>
                    <a:pt x="212" y="631"/>
                  </a:lnTo>
                  <a:lnTo>
                    <a:pt x="211" y="630"/>
                  </a:lnTo>
                  <a:lnTo>
                    <a:pt x="211" y="628"/>
                  </a:lnTo>
                  <a:lnTo>
                    <a:pt x="210" y="627"/>
                  </a:lnTo>
                  <a:lnTo>
                    <a:pt x="210" y="626"/>
                  </a:lnTo>
                  <a:lnTo>
                    <a:pt x="210" y="625"/>
                  </a:lnTo>
                  <a:lnTo>
                    <a:pt x="210" y="624"/>
                  </a:lnTo>
                  <a:lnTo>
                    <a:pt x="211" y="623"/>
                  </a:lnTo>
                  <a:lnTo>
                    <a:pt x="211" y="621"/>
                  </a:lnTo>
                  <a:lnTo>
                    <a:pt x="212" y="621"/>
                  </a:lnTo>
                  <a:lnTo>
                    <a:pt x="213" y="620"/>
                  </a:lnTo>
                  <a:lnTo>
                    <a:pt x="214" y="620"/>
                  </a:lnTo>
                  <a:lnTo>
                    <a:pt x="214" y="619"/>
                  </a:lnTo>
                  <a:lnTo>
                    <a:pt x="215" y="619"/>
                  </a:lnTo>
                  <a:lnTo>
                    <a:pt x="215" y="620"/>
                  </a:lnTo>
                  <a:lnTo>
                    <a:pt x="215" y="619"/>
                  </a:lnTo>
                  <a:lnTo>
                    <a:pt x="215" y="617"/>
                  </a:lnTo>
                  <a:lnTo>
                    <a:pt x="214" y="616"/>
                  </a:lnTo>
                  <a:lnTo>
                    <a:pt x="215" y="615"/>
                  </a:lnTo>
                  <a:lnTo>
                    <a:pt x="214" y="615"/>
                  </a:lnTo>
                  <a:lnTo>
                    <a:pt x="214" y="616"/>
                  </a:lnTo>
                  <a:lnTo>
                    <a:pt x="214" y="617"/>
                  </a:lnTo>
                  <a:lnTo>
                    <a:pt x="213" y="617"/>
                  </a:lnTo>
                  <a:lnTo>
                    <a:pt x="213" y="616"/>
                  </a:lnTo>
                  <a:lnTo>
                    <a:pt x="213" y="615"/>
                  </a:lnTo>
                  <a:lnTo>
                    <a:pt x="212" y="613"/>
                  </a:lnTo>
                  <a:lnTo>
                    <a:pt x="212" y="612"/>
                  </a:lnTo>
                  <a:lnTo>
                    <a:pt x="213" y="611"/>
                  </a:lnTo>
                  <a:lnTo>
                    <a:pt x="214" y="609"/>
                  </a:lnTo>
                  <a:lnTo>
                    <a:pt x="215" y="610"/>
                  </a:lnTo>
                  <a:lnTo>
                    <a:pt x="215" y="611"/>
                  </a:lnTo>
                  <a:lnTo>
                    <a:pt x="216" y="612"/>
                  </a:lnTo>
                  <a:lnTo>
                    <a:pt x="217" y="612"/>
                  </a:lnTo>
                  <a:lnTo>
                    <a:pt x="217" y="613"/>
                  </a:lnTo>
                  <a:lnTo>
                    <a:pt x="218" y="613"/>
                  </a:lnTo>
                  <a:lnTo>
                    <a:pt x="217" y="612"/>
                  </a:lnTo>
                  <a:lnTo>
                    <a:pt x="217" y="611"/>
                  </a:lnTo>
                  <a:lnTo>
                    <a:pt x="218" y="611"/>
                  </a:lnTo>
                  <a:lnTo>
                    <a:pt x="219" y="611"/>
                  </a:lnTo>
                  <a:lnTo>
                    <a:pt x="219" y="610"/>
                  </a:lnTo>
                  <a:lnTo>
                    <a:pt x="221" y="610"/>
                  </a:lnTo>
                  <a:lnTo>
                    <a:pt x="222" y="610"/>
                  </a:lnTo>
                  <a:lnTo>
                    <a:pt x="223" y="611"/>
                  </a:lnTo>
                  <a:lnTo>
                    <a:pt x="223" y="610"/>
                  </a:lnTo>
                  <a:lnTo>
                    <a:pt x="222" y="609"/>
                  </a:lnTo>
                  <a:lnTo>
                    <a:pt x="222" y="608"/>
                  </a:lnTo>
                  <a:lnTo>
                    <a:pt x="222" y="607"/>
                  </a:lnTo>
                  <a:lnTo>
                    <a:pt x="223" y="607"/>
                  </a:lnTo>
                  <a:lnTo>
                    <a:pt x="224" y="607"/>
                  </a:lnTo>
                  <a:lnTo>
                    <a:pt x="224" y="608"/>
                  </a:lnTo>
                  <a:lnTo>
                    <a:pt x="225" y="606"/>
                  </a:lnTo>
                  <a:lnTo>
                    <a:pt x="225" y="605"/>
                  </a:lnTo>
                  <a:lnTo>
                    <a:pt x="226" y="605"/>
                  </a:lnTo>
                  <a:lnTo>
                    <a:pt x="227" y="605"/>
                  </a:lnTo>
                  <a:lnTo>
                    <a:pt x="227" y="604"/>
                  </a:lnTo>
                  <a:lnTo>
                    <a:pt x="228" y="603"/>
                  </a:lnTo>
                  <a:lnTo>
                    <a:pt x="229" y="603"/>
                  </a:lnTo>
                  <a:lnTo>
                    <a:pt x="230" y="602"/>
                  </a:lnTo>
                  <a:lnTo>
                    <a:pt x="231" y="602"/>
                  </a:lnTo>
                  <a:lnTo>
                    <a:pt x="232" y="602"/>
                  </a:lnTo>
                  <a:lnTo>
                    <a:pt x="232" y="603"/>
                  </a:lnTo>
                  <a:lnTo>
                    <a:pt x="231" y="603"/>
                  </a:lnTo>
                  <a:lnTo>
                    <a:pt x="231" y="604"/>
                  </a:lnTo>
                  <a:lnTo>
                    <a:pt x="232" y="603"/>
                  </a:lnTo>
                  <a:lnTo>
                    <a:pt x="232" y="602"/>
                  </a:lnTo>
                  <a:lnTo>
                    <a:pt x="232" y="601"/>
                  </a:lnTo>
                  <a:lnTo>
                    <a:pt x="234" y="601"/>
                  </a:lnTo>
                  <a:lnTo>
                    <a:pt x="236" y="599"/>
                  </a:lnTo>
                  <a:lnTo>
                    <a:pt x="235" y="599"/>
                  </a:lnTo>
                  <a:lnTo>
                    <a:pt x="235" y="600"/>
                  </a:lnTo>
                  <a:lnTo>
                    <a:pt x="234" y="600"/>
                  </a:lnTo>
                  <a:lnTo>
                    <a:pt x="233" y="600"/>
                  </a:lnTo>
                  <a:lnTo>
                    <a:pt x="232" y="600"/>
                  </a:lnTo>
                  <a:lnTo>
                    <a:pt x="232" y="599"/>
                  </a:lnTo>
                  <a:lnTo>
                    <a:pt x="232" y="598"/>
                  </a:lnTo>
                  <a:lnTo>
                    <a:pt x="231" y="598"/>
                  </a:lnTo>
                  <a:lnTo>
                    <a:pt x="231" y="596"/>
                  </a:lnTo>
                  <a:lnTo>
                    <a:pt x="232" y="596"/>
                  </a:lnTo>
                  <a:lnTo>
                    <a:pt x="232" y="595"/>
                  </a:lnTo>
                  <a:lnTo>
                    <a:pt x="231" y="595"/>
                  </a:lnTo>
                  <a:lnTo>
                    <a:pt x="231" y="596"/>
                  </a:lnTo>
                  <a:lnTo>
                    <a:pt x="230" y="597"/>
                  </a:lnTo>
                  <a:lnTo>
                    <a:pt x="230" y="598"/>
                  </a:lnTo>
                  <a:lnTo>
                    <a:pt x="231" y="598"/>
                  </a:lnTo>
                  <a:lnTo>
                    <a:pt x="231" y="599"/>
                  </a:lnTo>
                  <a:lnTo>
                    <a:pt x="231" y="600"/>
                  </a:lnTo>
                  <a:lnTo>
                    <a:pt x="232" y="600"/>
                  </a:lnTo>
                  <a:lnTo>
                    <a:pt x="231" y="601"/>
                  </a:lnTo>
                  <a:lnTo>
                    <a:pt x="230" y="601"/>
                  </a:lnTo>
                  <a:lnTo>
                    <a:pt x="225" y="601"/>
                  </a:lnTo>
                  <a:lnTo>
                    <a:pt x="224" y="600"/>
                  </a:lnTo>
                  <a:lnTo>
                    <a:pt x="223" y="599"/>
                  </a:lnTo>
                  <a:lnTo>
                    <a:pt x="223" y="598"/>
                  </a:lnTo>
                  <a:lnTo>
                    <a:pt x="223" y="597"/>
                  </a:lnTo>
                  <a:lnTo>
                    <a:pt x="222" y="597"/>
                  </a:lnTo>
                  <a:lnTo>
                    <a:pt x="222" y="596"/>
                  </a:lnTo>
                  <a:lnTo>
                    <a:pt x="222" y="595"/>
                  </a:lnTo>
                  <a:lnTo>
                    <a:pt x="222" y="594"/>
                  </a:lnTo>
                  <a:lnTo>
                    <a:pt x="221" y="593"/>
                  </a:lnTo>
                  <a:lnTo>
                    <a:pt x="222" y="592"/>
                  </a:lnTo>
                  <a:lnTo>
                    <a:pt x="222" y="591"/>
                  </a:lnTo>
                  <a:lnTo>
                    <a:pt x="222" y="590"/>
                  </a:lnTo>
                  <a:lnTo>
                    <a:pt x="223" y="590"/>
                  </a:lnTo>
                  <a:lnTo>
                    <a:pt x="223" y="588"/>
                  </a:lnTo>
                  <a:lnTo>
                    <a:pt x="223" y="587"/>
                  </a:lnTo>
                  <a:lnTo>
                    <a:pt x="223" y="586"/>
                  </a:lnTo>
                  <a:lnTo>
                    <a:pt x="223" y="585"/>
                  </a:lnTo>
                  <a:lnTo>
                    <a:pt x="224" y="585"/>
                  </a:lnTo>
                  <a:lnTo>
                    <a:pt x="224" y="586"/>
                  </a:lnTo>
                  <a:lnTo>
                    <a:pt x="225" y="586"/>
                  </a:lnTo>
                  <a:lnTo>
                    <a:pt x="225" y="585"/>
                  </a:lnTo>
                  <a:lnTo>
                    <a:pt x="224" y="584"/>
                  </a:lnTo>
                  <a:lnTo>
                    <a:pt x="224" y="583"/>
                  </a:lnTo>
                  <a:lnTo>
                    <a:pt x="225" y="581"/>
                  </a:lnTo>
                  <a:lnTo>
                    <a:pt x="226" y="578"/>
                  </a:lnTo>
                  <a:lnTo>
                    <a:pt x="225" y="577"/>
                  </a:lnTo>
                  <a:lnTo>
                    <a:pt x="226" y="576"/>
                  </a:lnTo>
                  <a:lnTo>
                    <a:pt x="226" y="574"/>
                  </a:lnTo>
                  <a:lnTo>
                    <a:pt x="226" y="573"/>
                  </a:lnTo>
                  <a:lnTo>
                    <a:pt x="227" y="572"/>
                  </a:lnTo>
                  <a:lnTo>
                    <a:pt x="227" y="571"/>
                  </a:lnTo>
                  <a:lnTo>
                    <a:pt x="227" y="570"/>
                  </a:lnTo>
                  <a:lnTo>
                    <a:pt x="227" y="569"/>
                  </a:lnTo>
                  <a:lnTo>
                    <a:pt x="227" y="568"/>
                  </a:lnTo>
                  <a:lnTo>
                    <a:pt x="228" y="568"/>
                  </a:lnTo>
                  <a:lnTo>
                    <a:pt x="229" y="567"/>
                  </a:lnTo>
                  <a:lnTo>
                    <a:pt x="230" y="567"/>
                  </a:lnTo>
                  <a:lnTo>
                    <a:pt x="232" y="569"/>
                  </a:lnTo>
                  <a:lnTo>
                    <a:pt x="231" y="569"/>
                  </a:lnTo>
                  <a:lnTo>
                    <a:pt x="231" y="570"/>
                  </a:lnTo>
                  <a:lnTo>
                    <a:pt x="231" y="571"/>
                  </a:lnTo>
                  <a:lnTo>
                    <a:pt x="231" y="572"/>
                  </a:lnTo>
                  <a:lnTo>
                    <a:pt x="232" y="573"/>
                  </a:lnTo>
                  <a:lnTo>
                    <a:pt x="233" y="573"/>
                  </a:lnTo>
                  <a:lnTo>
                    <a:pt x="235" y="573"/>
                  </a:lnTo>
                  <a:lnTo>
                    <a:pt x="236" y="573"/>
                  </a:lnTo>
                  <a:lnTo>
                    <a:pt x="235" y="573"/>
                  </a:lnTo>
                  <a:lnTo>
                    <a:pt x="234" y="572"/>
                  </a:lnTo>
                  <a:lnTo>
                    <a:pt x="234" y="573"/>
                  </a:lnTo>
                  <a:lnTo>
                    <a:pt x="233" y="573"/>
                  </a:lnTo>
                  <a:lnTo>
                    <a:pt x="232" y="572"/>
                  </a:lnTo>
                  <a:lnTo>
                    <a:pt x="232" y="571"/>
                  </a:lnTo>
                  <a:lnTo>
                    <a:pt x="232" y="570"/>
                  </a:lnTo>
                  <a:lnTo>
                    <a:pt x="232" y="569"/>
                  </a:lnTo>
                  <a:lnTo>
                    <a:pt x="232" y="568"/>
                  </a:lnTo>
                  <a:lnTo>
                    <a:pt x="232" y="567"/>
                  </a:lnTo>
                  <a:lnTo>
                    <a:pt x="231" y="566"/>
                  </a:lnTo>
                  <a:lnTo>
                    <a:pt x="231" y="565"/>
                  </a:lnTo>
                  <a:lnTo>
                    <a:pt x="232" y="565"/>
                  </a:lnTo>
                  <a:lnTo>
                    <a:pt x="233" y="565"/>
                  </a:lnTo>
                  <a:lnTo>
                    <a:pt x="233" y="564"/>
                  </a:lnTo>
                  <a:lnTo>
                    <a:pt x="234" y="564"/>
                  </a:lnTo>
                  <a:lnTo>
                    <a:pt x="234" y="563"/>
                  </a:lnTo>
                  <a:lnTo>
                    <a:pt x="236" y="561"/>
                  </a:lnTo>
                  <a:lnTo>
                    <a:pt x="236" y="560"/>
                  </a:lnTo>
                  <a:lnTo>
                    <a:pt x="237" y="558"/>
                  </a:lnTo>
                  <a:lnTo>
                    <a:pt x="238" y="557"/>
                  </a:lnTo>
                  <a:lnTo>
                    <a:pt x="239" y="556"/>
                  </a:lnTo>
                  <a:lnTo>
                    <a:pt x="239" y="555"/>
                  </a:lnTo>
                  <a:lnTo>
                    <a:pt x="240" y="554"/>
                  </a:lnTo>
                  <a:lnTo>
                    <a:pt x="241" y="552"/>
                  </a:lnTo>
                  <a:lnTo>
                    <a:pt x="241" y="551"/>
                  </a:lnTo>
                  <a:lnTo>
                    <a:pt x="242" y="551"/>
                  </a:lnTo>
                  <a:lnTo>
                    <a:pt x="242" y="550"/>
                  </a:lnTo>
                  <a:lnTo>
                    <a:pt x="242" y="547"/>
                  </a:lnTo>
                  <a:lnTo>
                    <a:pt x="243" y="547"/>
                  </a:lnTo>
                  <a:lnTo>
                    <a:pt x="244" y="548"/>
                  </a:lnTo>
                  <a:lnTo>
                    <a:pt x="244" y="547"/>
                  </a:lnTo>
                  <a:lnTo>
                    <a:pt x="244" y="546"/>
                  </a:lnTo>
                  <a:lnTo>
                    <a:pt x="243" y="546"/>
                  </a:lnTo>
                  <a:lnTo>
                    <a:pt x="244" y="544"/>
                  </a:lnTo>
                  <a:lnTo>
                    <a:pt x="243" y="543"/>
                  </a:lnTo>
                  <a:lnTo>
                    <a:pt x="244" y="543"/>
                  </a:lnTo>
                  <a:lnTo>
                    <a:pt x="244" y="542"/>
                  </a:lnTo>
                  <a:lnTo>
                    <a:pt x="244" y="541"/>
                  </a:lnTo>
                  <a:lnTo>
                    <a:pt x="244" y="540"/>
                  </a:lnTo>
                  <a:lnTo>
                    <a:pt x="245" y="539"/>
                  </a:lnTo>
                  <a:lnTo>
                    <a:pt x="245" y="538"/>
                  </a:lnTo>
                  <a:lnTo>
                    <a:pt x="245" y="537"/>
                  </a:lnTo>
                  <a:lnTo>
                    <a:pt x="246" y="536"/>
                  </a:lnTo>
                  <a:lnTo>
                    <a:pt x="247" y="536"/>
                  </a:lnTo>
                  <a:lnTo>
                    <a:pt x="247" y="535"/>
                  </a:lnTo>
                  <a:lnTo>
                    <a:pt x="247" y="533"/>
                  </a:lnTo>
                  <a:lnTo>
                    <a:pt x="245" y="532"/>
                  </a:lnTo>
                  <a:lnTo>
                    <a:pt x="243" y="531"/>
                  </a:lnTo>
                  <a:lnTo>
                    <a:pt x="242" y="530"/>
                  </a:lnTo>
                  <a:lnTo>
                    <a:pt x="241" y="530"/>
                  </a:lnTo>
                  <a:lnTo>
                    <a:pt x="240" y="530"/>
                  </a:lnTo>
                  <a:lnTo>
                    <a:pt x="239" y="529"/>
                  </a:lnTo>
                  <a:lnTo>
                    <a:pt x="238" y="529"/>
                  </a:lnTo>
                  <a:lnTo>
                    <a:pt x="240" y="530"/>
                  </a:lnTo>
                  <a:lnTo>
                    <a:pt x="241" y="531"/>
                  </a:lnTo>
                  <a:lnTo>
                    <a:pt x="243" y="532"/>
                  </a:lnTo>
                  <a:lnTo>
                    <a:pt x="243" y="533"/>
                  </a:lnTo>
                  <a:lnTo>
                    <a:pt x="244" y="534"/>
                  </a:lnTo>
                  <a:lnTo>
                    <a:pt x="243" y="535"/>
                  </a:lnTo>
                  <a:lnTo>
                    <a:pt x="243" y="536"/>
                  </a:lnTo>
                  <a:lnTo>
                    <a:pt x="242" y="536"/>
                  </a:lnTo>
                  <a:lnTo>
                    <a:pt x="242" y="537"/>
                  </a:lnTo>
                  <a:lnTo>
                    <a:pt x="241" y="537"/>
                  </a:lnTo>
                  <a:lnTo>
                    <a:pt x="241" y="538"/>
                  </a:lnTo>
                  <a:lnTo>
                    <a:pt x="239" y="539"/>
                  </a:lnTo>
                  <a:lnTo>
                    <a:pt x="238" y="539"/>
                  </a:lnTo>
                  <a:lnTo>
                    <a:pt x="238" y="540"/>
                  </a:lnTo>
                  <a:lnTo>
                    <a:pt x="238" y="541"/>
                  </a:lnTo>
                  <a:lnTo>
                    <a:pt x="237" y="542"/>
                  </a:lnTo>
                  <a:lnTo>
                    <a:pt x="236" y="542"/>
                  </a:lnTo>
                  <a:lnTo>
                    <a:pt x="235" y="544"/>
                  </a:lnTo>
                  <a:lnTo>
                    <a:pt x="234" y="545"/>
                  </a:lnTo>
                  <a:lnTo>
                    <a:pt x="234" y="546"/>
                  </a:lnTo>
                  <a:lnTo>
                    <a:pt x="233" y="547"/>
                  </a:lnTo>
                  <a:lnTo>
                    <a:pt x="232" y="548"/>
                  </a:lnTo>
                  <a:lnTo>
                    <a:pt x="232" y="549"/>
                  </a:lnTo>
                  <a:lnTo>
                    <a:pt x="232" y="550"/>
                  </a:lnTo>
                  <a:lnTo>
                    <a:pt x="232" y="551"/>
                  </a:lnTo>
                  <a:lnTo>
                    <a:pt x="232" y="552"/>
                  </a:lnTo>
                  <a:lnTo>
                    <a:pt x="230" y="554"/>
                  </a:lnTo>
                  <a:lnTo>
                    <a:pt x="230" y="555"/>
                  </a:lnTo>
                  <a:lnTo>
                    <a:pt x="229" y="556"/>
                  </a:lnTo>
                  <a:lnTo>
                    <a:pt x="229" y="557"/>
                  </a:lnTo>
                  <a:lnTo>
                    <a:pt x="228" y="558"/>
                  </a:lnTo>
                  <a:lnTo>
                    <a:pt x="228" y="559"/>
                  </a:lnTo>
                  <a:lnTo>
                    <a:pt x="227" y="559"/>
                  </a:lnTo>
                  <a:lnTo>
                    <a:pt x="226" y="559"/>
                  </a:lnTo>
                  <a:lnTo>
                    <a:pt x="225" y="559"/>
                  </a:lnTo>
                  <a:lnTo>
                    <a:pt x="223" y="558"/>
                  </a:lnTo>
                  <a:lnTo>
                    <a:pt x="222" y="557"/>
                  </a:lnTo>
                  <a:lnTo>
                    <a:pt x="223" y="556"/>
                  </a:lnTo>
                  <a:lnTo>
                    <a:pt x="224" y="556"/>
                  </a:lnTo>
                  <a:lnTo>
                    <a:pt x="225" y="555"/>
                  </a:lnTo>
                  <a:lnTo>
                    <a:pt x="225" y="554"/>
                  </a:lnTo>
                  <a:lnTo>
                    <a:pt x="225" y="553"/>
                  </a:lnTo>
                  <a:lnTo>
                    <a:pt x="224" y="553"/>
                  </a:lnTo>
                  <a:lnTo>
                    <a:pt x="224" y="554"/>
                  </a:lnTo>
                  <a:lnTo>
                    <a:pt x="224" y="555"/>
                  </a:lnTo>
                  <a:lnTo>
                    <a:pt x="223" y="556"/>
                  </a:lnTo>
                  <a:lnTo>
                    <a:pt x="222" y="557"/>
                  </a:lnTo>
                  <a:lnTo>
                    <a:pt x="223" y="558"/>
                  </a:lnTo>
                  <a:lnTo>
                    <a:pt x="224" y="558"/>
                  </a:lnTo>
                  <a:lnTo>
                    <a:pt x="224" y="559"/>
                  </a:lnTo>
                  <a:lnTo>
                    <a:pt x="225" y="560"/>
                  </a:lnTo>
                  <a:lnTo>
                    <a:pt x="227" y="560"/>
                  </a:lnTo>
                  <a:lnTo>
                    <a:pt x="227" y="561"/>
                  </a:lnTo>
                  <a:lnTo>
                    <a:pt x="226" y="562"/>
                  </a:lnTo>
                  <a:lnTo>
                    <a:pt x="225" y="563"/>
                  </a:lnTo>
                  <a:lnTo>
                    <a:pt x="222" y="567"/>
                  </a:lnTo>
                  <a:lnTo>
                    <a:pt x="221" y="569"/>
                  </a:lnTo>
                  <a:lnTo>
                    <a:pt x="220" y="570"/>
                  </a:lnTo>
                  <a:lnTo>
                    <a:pt x="220" y="571"/>
                  </a:lnTo>
                  <a:lnTo>
                    <a:pt x="220" y="573"/>
                  </a:lnTo>
                  <a:lnTo>
                    <a:pt x="220" y="574"/>
                  </a:lnTo>
                  <a:lnTo>
                    <a:pt x="221" y="574"/>
                  </a:lnTo>
                  <a:lnTo>
                    <a:pt x="221" y="575"/>
                  </a:lnTo>
                  <a:lnTo>
                    <a:pt x="220" y="575"/>
                  </a:lnTo>
                  <a:lnTo>
                    <a:pt x="220" y="576"/>
                  </a:lnTo>
                  <a:lnTo>
                    <a:pt x="219" y="575"/>
                  </a:lnTo>
                  <a:lnTo>
                    <a:pt x="218" y="576"/>
                  </a:lnTo>
                  <a:lnTo>
                    <a:pt x="217" y="576"/>
                  </a:lnTo>
                  <a:lnTo>
                    <a:pt x="217" y="577"/>
                  </a:lnTo>
                  <a:lnTo>
                    <a:pt x="216" y="577"/>
                  </a:lnTo>
                  <a:lnTo>
                    <a:pt x="216" y="576"/>
                  </a:lnTo>
                  <a:lnTo>
                    <a:pt x="215" y="577"/>
                  </a:lnTo>
                  <a:lnTo>
                    <a:pt x="214" y="578"/>
                  </a:lnTo>
                  <a:lnTo>
                    <a:pt x="214" y="577"/>
                  </a:lnTo>
                  <a:lnTo>
                    <a:pt x="213" y="578"/>
                  </a:lnTo>
                  <a:lnTo>
                    <a:pt x="213" y="579"/>
                  </a:lnTo>
                  <a:lnTo>
                    <a:pt x="212" y="579"/>
                  </a:lnTo>
                  <a:lnTo>
                    <a:pt x="212" y="580"/>
                  </a:lnTo>
                  <a:lnTo>
                    <a:pt x="211" y="580"/>
                  </a:lnTo>
                  <a:lnTo>
                    <a:pt x="210" y="581"/>
                  </a:lnTo>
                  <a:lnTo>
                    <a:pt x="210" y="582"/>
                  </a:lnTo>
                  <a:lnTo>
                    <a:pt x="209" y="582"/>
                  </a:lnTo>
                  <a:lnTo>
                    <a:pt x="209" y="583"/>
                  </a:lnTo>
                  <a:lnTo>
                    <a:pt x="209" y="584"/>
                  </a:lnTo>
                  <a:lnTo>
                    <a:pt x="208" y="584"/>
                  </a:lnTo>
                  <a:lnTo>
                    <a:pt x="207" y="585"/>
                  </a:lnTo>
                  <a:lnTo>
                    <a:pt x="206" y="586"/>
                  </a:lnTo>
                  <a:lnTo>
                    <a:pt x="205" y="587"/>
                  </a:lnTo>
                  <a:lnTo>
                    <a:pt x="204" y="587"/>
                  </a:lnTo>
                  <a:lnTo>
                    <a:pt x="203" y="588"/>
                  </a:lnTo>
                  <a:lnTo>
                    <a:pt x="201" y="590"/>
                  </a:lnTo>
                  <a:lnTo>
                    <a:pt x="201" y="591"/>
                  </a:lnTo>
                  <a:lnTo>
                    <a:pt x="200" y="591"/>
                  </a:lnTo>
                  <a:lnTo>
                    <a:pt x="199" y="590"/>
                  </a:lnTo>
                  <a:lnTo>
                    <a:pt x="199" y="588"/>
                  </a:lnTo>
                  <a:lnTo>
                    <a:pt x="199" y="587"/>
                  </a:lnTo>
                  <a:lnTo>
                    <a:pt x="199" y="586"/>
                  </a:lnTo>
                  <a:lnTo>
                    <a:pt x="199" y="585"/>
                  </a:lnTo>
                  <a:lnTo>
                    <a:pt x="198" y="584"/>
                  </a:lnTo>
                  <a:lnTo>
                    <a:pt x="198" y="583"/>
                  </a:lnTo>
                  <a:lnTo>
                    <a:pt x="198" y="581"/>
                  </a:lnTo>
                  <a:lnTo>
                    <a:pt x="198" y="580"/>
                  </a:lnTo>
                  <a:lnTo>
                    <a:pt x="198" y="579"/>
                  </a:lnTo>
                  <a:lnTo>
                    <a:pt x="197" y="579"/>
                  </a:lnTo>
                  <a:lnTo>
                    <a:pt x="197" y="578"/>
                  </a:lnTo>
                  <a:lnTo>
                    <a:pt x="198" y="576"/>
                  </a:lnTo>
                  <a:lnTo>
                    <a:pt x="199" y="576"/>
                  </a:lnTo>
                  <a:lnTo>
                    <a:pt x="201" y="576"/>
                  </a:lnTo>
                  <a:lnTo>
                    <a:pt x="202" y="577"/>
                  </a:lnTo>
                  <a:lnTo>
                    <a:pt x="202" y="578"/>
                  </a:lnTo>
                  <a:lnTo>
                    <a:pt x="203" y="576"/>
                  </a:lnTo>
                  <a:lnTo>
                    <a:pt x="204" y="577"/>
                  </a:lnTo>
                  <a:lnTo>
                    <a:pt x="204" y="576"/>
                  </a:lnTo>
                  <a:lnTo>
                    <a:pt x="203" y="575"/>
                  </a:lnTo>
                  <a:lnTo>
                    <a:pt x="204" y="575"/>
                  </a:lnTo>
                  <a:lnTo>
                    <a:pt x="204" y="574"/>
                  </a:lnTo>
                  <a:lnTo>
                    <a:pt x="205" y="574"/>
                  </a:lnTo>
                  <a:lnTo>
                    <a:pt x="205" y="573"/>
                  </a:lnTo>
                  <a:lnTo>
                    <a:pt x="206" y="572"/>
                  </a:lnTo>
                  <a:lnTo>
                    <a:pt x="207" y="572"/>
                  </a:lnTo>
                  <a:lnTo>
                    <a:pt x="208" y="572"/>
                  </a:lnTo>
                  <a:lnTo>
                    <a:pt x="209" y="574"/>
                  </a:lnTo>
                  <a:lnTo>
                    <a:pt x="210" y="574"/>
                  </a:lnTo>
                  <a:lnTo>
                    <a:pt x="211" y="573"/>
                  </a:lnTo>
                  <a:lnTo>
                    <a:pt x="211" y="572"/>
                  </a:lnTo>
                  <a:lnTo>
                    <a:pt x="210" y="571"/>
                  </a:lnTo>
                  <a:lnTo>
                    <a:pt x="209" y="571"/>
                  </a:lnTo>
                  <a:lnTo>
                    <a:pt x="208" y="571"/>
                  </a:lnTo>
                  <a:lnTo>
                    <a:pt x="205" y="571"/>
                  </a:lnTo>
                  <a:lnTo>
                    <a:pt x="204" y="571"/>
                  </a:lnTo>
                  <a:lnTo>
                    <a:pt x="203" y="572"/>
                  </a:lnTo>
                  <a:lnTo>
                    <a:pt x="202" y="572"/>
                  </a:lnTo>
                  <a:lnTo>
                    <a:pt x="201" y="573"/>
                  </a:lnTo>
                  <a:lnTo>
                    <a:pt x="201" y="574"/>
                  </a:lnTo>
                  <a:lnTo>
                    <a:pt x="200" y="574"/>
                  </a:lnTo>
                  <a:lnTo>
                    <a:pt x="197" y="572"/>
                  </a:lnTo>
                  <a:lnTo>
                    <a:pt x="196" y="571"/>
                  </a:lnTo>
                  <a:lnTo>
                    <a:pt x="195" y="571"/>
                  </a:lnTo>
                  <a:lnTo>
                    <a:pt x="194" y="570"/>
                  </a:lnTo>
                  <a:lnTo>
                    <a:pt x="195" y="569"/>
                  </a:lnTo>
                  <a:lnTo>
                    <a:pt x="195" y="568"/>
                  </a:lnTo>
                  <a:lnTo>
                    <a:pt x="196" y="568"/>
                  </a:lnTo>
                  <a:lnTo>
                    <a:pt x="197" y="568"/>
                  </a:lnTo>
                  <a:lnTo>
                    <a:pt x="196" y="567"/>
                  </a:lnTo>
                  <a:lnTo>
                    <a:pt x="197" y="566"/>
                  </a:lnTo>
                  <a:lnTo>
                    <a:pt x="197" y="565"/>
                  </a:lnTo>
                  <a:lnTo>
                    <a:pt x="197" y="564"/>
                  </a:lnTo>
                  <a:lnTo>
                    <a:pt x="197" y="563"/>
                  </a:lnTo>
                  <a:lnTo>
                    <a:pt x="197" y="562"/>
                  </a:lnTo>
                  <a:lnTo>
                    <a:pt x="198" y="562"/>
                  </a:lnTo>
                  <a:lnTo>
                    <a:pt x="199" y="563"/>
                  </a:lnTo>
                  <a:lnTo>
                    <a:pt x="199" y="562"/>
                  </a:lnTo>
                  <a:lnTo>
                    <a:pt x="198" y="561"/>
                  </a:lnTo>
                  <a:lnTo>
                    <a:pt x="198" y="560"/>
                  </a:lnTo>
                  <a:lnTo>
                    <a:pt x="199" y="560"/>
                  </a:lnTo>
                  <a:lnTo>
                    <a:pt x="200" y="560"/>
                  </a:lnTo>
                  <a:lnTo>
                    <a:pt x="199" y="560"/>
                  </a:lnTo>
                  <a:lnTo>
                    <a:pt x="199" y="559"/>
                  </a:lnTo>
                  <a:lnTo>
                    <a:pt x="200" y="558"/>
                  </a:lnTo>
                  <a:lnTo>
                    <a:pt x="199" y="558"/>
                  </a:lnTo>
                  <a:lnTo>
                    <a:pt x="199" y="557"/>
                  </a:lnTo>
                  <a:lnTo>
                    <a:pt x="200" y="556"/>
                  </a:lnTo>
                  <a:lnTo>
                    <a:pt x="199" y="553"/>
                  </a:lnTo>
                  <a:lnTo>
                    <a:pt x="200" y="553"/>
                  </a:lnTo>
                  <a:lnTo>
                    <a:pt x="201" y="552"/>
                  </a:lnTo>
                  <a:lnTo>
                    <a:pt x="203" y="552"/>
                  </a:lnTo>
                  <a:lnTo>
                    <a:pt x="204" y="551"/>
                  </a:lnTo>
                  <a:lnTo>
                    <a:pt x="206" y="551"/>
                  </a:lnTo>
                  <a:lnTo>
                    <a:pt x="207" y="550"/>
                  </a:lnTo>
                  <a:lnTo>
                    <a:pt x="208" y="550"/>
                  </a:lnTo>
                  <a:lnTo>
                    <a:pt x="210" y="548"/>
                  </a:lnTo>
                  <a:lnTo>
                    <a:pt x="211" y="547"/>
                  </a:lnTo>
                  <a:lnTo>
                    <a:pt x="211" y="546"/>
                  </a:lnTo>
                  <a:lnTo>
                    <a:pt x="212" y="544"/>
                  </a:lnTo>
                  <a:lnTo>
                    <a:pt x="212" y="543"/>
                  </a:lnTo>
                  <a:lnTo>
                    <a:pt x="213" y="543"/>
                  </a:lnTo>
                  <a:lnTo>
                    <a:pt x="213" y="542"/>
                  </a:lnTo>
                  <a:lnTo>
                    <a:pt x="213" y="541"/>
                  </a:lnTo>
                  <a:lnTo>
                    <a:pt x="214" y="541"/>
                  </a:lnTo>
                  <a:lnTo>
                    <a:pt x="214" y="540"/>
                  </a:lnTo>
                  <a:lnTo>
                    <a:pt x="214" y="539"/>
                  </a:lnTo>
                  <a:lnTo>
                    <a:pt x="216" y="539"/>
                  </a:lnTo>
                  <a:lnTo>
                    <a:pt x="217" y="539"/>
                  </a:lnTo>
                  <a:lnTo>
                    <a:pt x="219" y="540"/>
                  </a:lnTo>
                  <a:lnTo>
                    <a:pt x="223" y="540"/>
                  </a:lnTo>
                  <a:lnTo>
                    <a:pt x="224" y="539"/>
                  </a:lnTo>
                  <a:lnTo>
                    <a:pt x="224" y="538"/>
                  </a:lnTo>
                  <a:lnTo>
                    <a:pt x="222" y="539"/>
                  </a:lnTo>
                  <a:lnTo>
                    <a:pt x="221" y="539"/>
                  </a:lnTo>
                  <a:lnTo>
                    <a:pt x="220" y="539"/>
                  </a:lnTo>
                  <a:lnTo>
                    <a:pt x="219" y="539"/>
                  </a:lnTo>
                  <a:lnTo>
                    <a:pt x="218" y="538"/>
                  </a:lnTo>
                  <a:lnTo>
                    <a:pt x="216" y="537"/>
                  </a:lnTo>
                  <a:lnTo>
                    <a:pt x="215" y="537"/>
                  </a:lnTo>
                  <a:lnTo>
                    <a:pt x="215" y="536"/>
                  </a:lnTo>
                  <a:lnTo>
                    <a:pt x="215" y="537"/>
                  </a:lnTo>
                  <a:lnTo>
                    <a:pt x="214" y="537"/>
                  </a:lnTo>
                  <a:lnTo>
                    <a:pt x="213" y="537"/>
                  </a:lnTo>
                  <a:lnTo>
                    <a:pt x="213" y="538"/>
                  </a:lnTo>
                  <a:lnTo>
                    <a:pt x="212" y="538"/>
                  </a:lnTo>
                  <a:lnTo>
                    <a:pt x="212" y="537"/>
                  </a:lnTo>
                  <a:lnTo>
                    <a:pt x="212" y="538"/>
                  </a:lnTo>
                  <a:lnTo>
                    <a:pt x="211" y="539"/>
                  </a:lnTo>
                  <a:lnTo>
                    <a:pt x="210" y="540"/>
                  </a:lnTo>
                  <a:lnTo>
                    <a:pt x="210" y="542"/>
                  </a:lnTo>
                  <a:lnTo>
                    <a:pt x="210" y="543"/>
                  </a:lnTo>
                  <a:lnTo>
                    <a:pt x="209" y="544"/>
                  </a:lnTo>
                  <a:lnTo>
                    <a:pt x="209" y="545"/>
                  </a:lnTo>
                  <a:lnTo>
                    <a:pt x="208" y="546"/>
                  </a:lnTo>
                  <a:lnTo>
                    <a:pt x="207" y="546"/>
                  </a:lnTo>
                  <a:lnTo>
                    <a:pt x="206" y="547"/>
                  </a:lnTo>
                  <a:lnTo>
                    <a:pt x="205" y="547"/>
                  </a:lnTo>
                  <a:lnTo>
                    <a:pt x="204" y="546"/>
                  </a:lnTo>
                  <a:lnTo>
                    <a:pt x="204" y="547"/>
                  </a:lnTo>
                  <a:lnTo>
                    <a:pt x="203" y="548"/>
                  </a:lnTo>
                  <a:lnTo>
                    <a:pt x="202" y="549"/>
                  </a:lnTo>
                  <a:lnTo>
                    <a:pt x="201" y="549"/>
                  </a:lnTo>
                  <a:lnTo>
                    <a:pt x="200" y="549"/>
                  </a:lnTo>
                  <a:lnTo>
                    <a:pt x="198" y="550"/>
                  </a:lnTo>
                  <a:lnTo>
                    <a:pt x="197" y="551"/>
                  </a:lnTo>
                  <a:lnTo>
                    <a:pt x="196" y="552"/>
                  </a:lnTo>
                  <a:lnTo>
                    <a:pt x="195" y="553"/>
                  </a:lnTo>
                  <a:lnTo>
                    <a:pt x="193" y="555"/>
                  </a:lnTo>
                  <a:lnTo>
                    <a:pt x="193" y="556"/>
                  </a:lnTo>
                  <a:lnTo>
                    <a:pt x="191" y="557"/>
                  </a:lnTo>
                  <a:lnTo>
                    <a:pt x="190" y="558"/>
                  </a:lnTo>
                  <a:lnTo>
                    <a:pt x="190" y="560"/>
                  </a:lnTo>
                  <a:lnTo>
                    <a:pt x="189" y="560"/>
                  </a:lnTo>
                  <a:lnTo>
                    <a:pt x="189" y="561"/>
                  </a:lnTo>
                  <a:lnTo>
                    <a:pt x="188" y="561"/>
                  </a:lnTo>
                  <a:lnTo>
                    <a:pt x="188" y="560"/>
                  </a:lnTo>
                  <a:lnTo>
                    <a:pt x="187" y="561"/>
                  </a:lnTo>
                  <a:lnTo>
                    <a:pt x="188" y="561"/>
                  </a:lnTo>
                  <a:lnTo>
                    <a:pt x="189" y="561"/>
                  </a:lnTo>
                  <a:lnTo>
                    <a:pt x="190" y="561"/>
                  </a:lnTo>
                  <a:lnTo>
                    <a:pt x="190" y="562"/>
                  </a:lnTo>
                  <a:lnTo>
                    <a:pt x="189" y="563"/>
                  </a:lnTo>
                  <a:lnTo>
                    <a:pt x="188" y="563"/>
                  </a:lnTo>
                  <a:lnTo>
                    <a:pt x="188" y="564"/>
                  </a:lnTo>
                  <a:lnTo>
                    <a:pt x="188" y="565"/>
                  </a:lnTo>
                  <a:lnTo>
                    <a:pt x="189" y="566"/>
                  </a:lnTo>
                  <a:lnTo>
                    <a:pt x="188" y="566"/>
                  </a:lnTo>
                  <a:lnTo>
                    <a:pt x="189" y="567"/>
                  </a:lnTo>
                  <a:lnTo>
                    <a:pt x="188" y="568"/>
                  </a:lnTo>
                  <a:lnTo>
                    <a:pt x="189" y="569"/>
                  </a:lnTo>
                  <a:lnTo>
                    <a:pt x="189" y="570"/>
                  </a:lnTo>
                  <a:lnTo>
                    <a:pt x="190" y="570"/>
                  </a:lnTo>
                  <a:lnTo>
                    <a:pt x="189" y="571"/>
                  </a:lnTo>
                  <a:lnTo>
                    <a:pt x="188" y="572"/>
                  </a:lnTo>
                  <a:lnTo>
                    <a:pt x="188" y="573"/>
                  </a:lnTo>
                  <a:lnTo>
                    <a:pt x="187" y="573"/>
                  </a:lnTo>
                  <a:lnTo>
                    <a:pt x="184" y="569"/>
                  </a:lnTo>
                  <a:lnTo>
                    <a:pt x="183" y="569"/>
                  </a:lnTo>
                  <a:lnTo>
                    <a:pt x="183" y="568"/>
                  </a:lnTo>
                  <a:lnTo>
                    <a:pt x="183" y="567"/>
                  </a:lnTo>
                  <a:lnTo>
                    <a:pt x="182" y="567"/>
                  </a:lnTo>
                  <a:lnTo>
                    <a:pt x="181" y="565"/>
                  </a:lnTo>
                  <a:lnTo>
                    <a:pt x="180" y="564"/>
                  </a:lnTo>
                  <a:lnTo>
                    <a:pt x="179" y="563"/>
                  </a:lnTo>
                  <a:lnTo>
                    <a:pt x="178" y="562"/>
                  </a:lnTo>
                  <a:lnTo>
                    <a:pt x="178" y="560"/>
                  </a:lnTo>
                  <a:lnTo>
                    <a:pt x="177" y="559"/>
                  </a:lnTo>
                  <a:lnTo>
                    <a:pt x="176" y="559"/>
                  </a:lnTo>
                  <a:lnTo>
                    <a:pt x="176" y="558"/>
                  </a:lnTo>
                  <a:lnTo>
                    <a:pt x="175" y="557"/>
                  </a:lnTo>
                  <a:lnTo>
                    <a:pt x="175" y="556"/>
                  </a:lnTo>
                  <a:lnTo>
                    <a:pt x="175" y="555"/>
                  </a:lnTo>
                  <a:lnTo>
                    <a:pt x="174" y="554"/>
                  </a:lnTo>
                  <a:lnTo>
                    <a:pt x="174" y="553"/>
                  </a:lnTo>
                  <a:lnTo>
                    <a:pt x="175" y="552"/>
                  </a:lnTo>
                  <a:lnTo>
                    <a:pt x="175" y="551"/>
                  </a:lnTo>
                  <a:lnTo>
                    <a:pt x="176" y="552"/>
                  </a:lnTo>
                  <a:lnTo>
                    <a:pt x="177" y="553"/>
                  </a:lnTo>
                  <a:lnTo>
                    <a:pt x="178" y="553"/>
                  </a:lnTo>
                  <a:lnTo>
                    <a:pt x="177" y="552"/>
                  </a:lnTo>
                  <a:lnTo>
                    <a:pt x="178" y="552"/>
                  </a:lnTo>
                  <a:lnTo>
                    <a:pt x="179" y="552"/>
                  </a:lnTo>
                  <a:lnTo>
                    <a:pt x="179" y="551"/>
                  </a:lnTo>
                  <a:lnTo>
                    <a:pt x="179" y="550"/>
                  </a:lnTo>
                  <a:lnTo>
                    <a:pt x="180" y="550"/>
                  </a:lnTo>
                  <a:lnTo>
                    <a:pt x="181" y="549"/>
                  </a:lnTo>
                  <a:lnTo>
                    <a:pt x="181" y="548"/>
                  </a:lnTo>
                  <a:lnTo>
                    <a:pt x="182" y="547"/>
                  </a:lnTo>
                  <a:lnTo>
                    <a:pt x="182" y="546"/>
                  </a:lnTo>
                  <a:lnTo>
                    <a:pt x="182" y="544"/>
                  </a:lnTo>
                  <a:lnTo>
                    <a:pt x="183" y="543"/>
                  </a:lnTo>
                  <a:lnTo>
                    <a:pt x="183" y="542"/>
                  </a:lnTo>
                  <a:lnTo>
                    <a:pt x="183" y="541"/>
                  </a:lnTo>
                  <a:lnTo>
                    <a:pt x="184" y="541"/>
                  </a:lnTo>
                  <a:lnTo>
                    <a:pt x="184" y="540"/>
                  </a:lnTo>
                  <a:lnTo>
                    <a:pt x="184" y="539"/>
                  </a:lnTo>
                  <a:lnTo>
                    <a:pt x="184" y="537"/>
                  </a:lnTo>
                  <a:lnTo>
                    <a:pt x="184" y="536"/>
                  </a:lnTo>
                  <a:lnTo>
                    <a:pt x="184" y="535"/>
                  </a:lnTo>
                  <a:lnTo>
                    <a:pt x="185" y="535"/>
                  </a:lnTo>
                  <a:lnTo>
                    <a:pt x="185" y="532"/>
                  </a:lnTo>
                  <a:lnTo>
                    <a:pt x="185" y="531"/>
                  </a:lnTo>
                  <a:lnTo>
                    <a:pt x="186" y="531"/>
                  </a:lnTo>
                  <a:lnTo>
                    <a:pt x="187" y="531"/>
                  </a:lnTo>
                  <a:lnTo>
                    <a:pt x="188" y="534"/>
                  </a:lnTo>
                  <a:lnTo>
                    <a:pt x="190" y="535"/>
                  </a:lnTo>
                  <a:lnTo>
                    <a:pt x="189" y="534"/>
                  </a:lnTo>
                  <a:lnTo>
                    <a:pt x="189" y="533"/>
                  </a:lnTo>
                  <a:lnTo>
                    <a:pt x="189" y="532"/>
                  </a:lnTo>
                  <a:lnTo>
                    <a:pt x="189" y="531"/>
                  </a:lnTo>
                  <a:lnTo>
                    <a:pt x="189" y="530"/>
                  </a:lnTo>
                  <a:lnTo>
                    <a:pt x="187" y="529"/>
                  </a:lnTo>
                  <a:lnTo>
                    <a:pt x="187" y="526"/>
                  </a:lnTo>
                  <a:lnTo>
                    <a:pt x="188" y="526"/>
                  </a:lnTo>
                  <a:lnTo>
                    <a:pt x="189" y="526"/>
                  </a:lnTo>
                  <a:lnTo>
                    <a:pt x="190" y="526"/>
                  </a:lnTo>
                  <a:lnTo>
                    <a:pt x="191" y="526"/>
                  </a:lnTo>
                  <a:lnTo>
                    <a:pt x="192" y="526"/>
                  </a:lnTo>
                  <a:lnTo>
                    <a:pt x="195" y="526"/>
                  </a:lnTo>
                  <a:lnTo>
                    <a:pt x="196" y="526"/>
                  </a:lnTo>
                  <a:lnTo>
                    <a:pt x="197" y="527"/>
                  </a:lnTo>
                  <a:lnTo>
                    <a:pt x="198" y="528"/>
                  </a:lnTo>
                  <a:lnTo>
                    <a:pt x="198" y="527"/>
                  </a:lnTo>
                  <a:lnTo>
                    <a:pt x="197" y="526"/>
                  </a:lnTo>
                  <a:lnTo>
                    <a:pt x="196" y="526"/>
                  </a:lnTo>
                  <a:lnTo>
                    <a:pt x="196" y="525"/>
                  </a:lnTo>
                  <a:lnTo>
                    <a:pt x="193" y="525"/>
                  </a:lnTo>
                  <a:lnTo>
                    <a:pt x="192" y="524"/>
                  </a:lnTo>
                  <a:lnTo>
                    <a:pt x="190" y="524"/>
                  </a:lnTo>
                  <a:lnTo>
                    <a:pt x="189" y="524"/>
                  </a:lnTo>
                  <a:lnTo>
                    <a:pt x="188" y="524"/>
                  </a:lnTo>
                  <a:lnTo>
                    <a:pt x="187" y="524"/>
                  </a:lnTo>
                  <a:lnTo>
                    <a:pt x="187" y="523"/>
                  </a:lnTo>
                  <a:lnTo>
                    <a:pt x="188" y="521"/>
                  </a:lnTo>
                  <a:lnTo>
                    <a:pt x="189" y="520"/>
                  </a:lnTo>
                  <a:lnTo>
                    <a:pt x="189" y="519"/>
                  </a:lnTo>
                  <a:lnTo>
                    <a:pt x="190" y="519"/>
                  </a:lnTo>
                  <a:lnTo>
                    <a:pt x="190" y="518"/>
                  </a:lnTo>
                  <a:lnTo>
                    <a:pt x="190" y="517"/>
                  </a:lnTo>
                  <a:lnTo>
                    <a:pt x="191" y="515"/>
                  </a:lnTo>
                  <a:lnTo>
                    <a:pt x="191" y="514"/>
                  </a:lnTo>
                  <a:lnTo>
                    <a:pt x="192" y="513"/>
                  </a:lnTo>
                  <a:lnTo>
                    <a:pt x="192" y="510"/>
                  </a:lnTo>
                  <a:lnTo>
                    <a:pt x="192" y="509"/>
                  </a:lnTo>
                  <a:lnTo>
                    <a:pt x="191" y="509"/>
                  </a:lnTo>
                  <a:lnTo>
                    <a:pt x="191" y="510"/>
                  </a:lnTo>
                  <a:lnTo>
                    <a:pt x="191" y="511"/>
                  </a:lnTo>
                  <a:lnTo>
                    <a:pt x="190" y="511"/>
                  </a:lnTo>
                  <a:lnTo>
                    <a:pt x="190" y="512"/>
                  </a:lnTo>
                  <a:lnTo>
                    <a:pt x="191" y="512"/>
                  </a:lnTo>
                  <a:lnTo>
                    <a:pt x="191" y="513"/>
                  </a:lnTo>
                  <a:lnTo>
                    <a:pt x="190" y="515"/>
                  </a:lnTo>
                  <a:lnTo>
                    <a:pt x="190" y="516"/>
                  </a:lnTo>
                  <a:lnTo>
                    <a:pt x="189" y="516"/>
                  </a:lnTo>
                  <a:lnTo>
                    <a:pt x="189" y="517"/>
                  </a:lnTo>
                  <a:lnTo>
                    <a:pt x="189" y="518"/>
                  </a:lnTo>
                  <a:lnTo>
                    <a:pt x="189" y="519"/>
                  </a:lnTo>
                  <a:lnTo>
                    <a:pt x="188" y="520"/>
                  </a:lnTo>
                  <a:lnTo>
                    <a:pt x="187" y="521"/>
                  </a:lnTo>
                  <a:lnTo>
                    <a:pt x="186" y="521"/>
                  </a:lnTo>
                  <a:lnTo>
                    <a:pt x="186" y="522"/>
                  </a:lnTo>
                  <a:lnTo>
                    <a:pt x="185" y="522"/>
                  </a:lnTo>
                  <a:lnTo>
                    <a:pt x="185" y="523"/>
                  </a:lnTo>
                  <a:lnTo>
                    <a:pt x="185" y="524"/>
                  </a:lnTo>
                  <a:lnTo>
                    <a:pt x="184" y="524"/>
                  </a:lnTo>
                  <a:lnTo>
                    <a:pt x="184" y="525"/>
                  </a:lnTo>
                  <a:lnTo>
                    <a:pt x="184" y="526"/>
                  </a:lnTo>
                  <a:lnTo>
                    <a:pt x="183" y="527"/>
                  </a:lnTo>
                  <a:lnTo>
                    <a:pt x="183" y="528"/>
                  </a:lnTo>
                  <a:lnTo>
                    <a:pt x="182" y="529"/>
                  </a:lnTo>
                  <a:lnTo>
                    <a:pt x="182" y="530"/>
                  </a:lnTo>
                  <a:lnTo>
                    <a:pt x="182" y="531"/>
                  </a:lnTo>
                  <a:lnTo>
                    <a:pt x="181" y="532"/>
                  </a:lnTo>
                  <a:lnTo>
                    <a:pt x="181" y="533"/>
                  </a:lnTo>
                  <a:lnTo>
                    <a:pt x="179" y="534"/>
                  </a:lnTo>
                  <a:lnTo>
                    <a:pt x="179" y="535"/>
                  </a:lnTo>
                  <a:lnTo>
                    <a:pt x="178" y="535"/>
                  </a:lnTo>
                  <a:lnTo>
                    <a:pt x="177" y="535"/>
                  </a:lnTo>
                  <a:lnTo>
                    <a:pt x="176" y="534"/>
                  </a:lnTo>
                  <a:lnTo>
                    <a:pt x="177" y="534"/>
                  </a:lnTo>
                  <a:lnTo>
                    <a:pt x="177" y="533"/>
                  </a:lnTo>
                  <a:lnTo>
                    <a:pt x="176" y="534"/>
                  </a:lnTo>
                  <a:lnTo>
                    <a:pt x="175" y="534"/>
                  </a:lnTo>
                  <a:lnTo>
                    <a:pt x="174" y="534"/>
                  </a:lnTo>
                  <a:lnTo>
                    <a:pt x="174" y="533"/>
                  </a:lnTo>
                  <a:lnTo>
                    <a:pt x="174" y="534"/>
                  </a:lnTo>
                  <a:lnTo>
                    <a:pt x="173" y="534"/>
                  </a:lnTo>
                  <a:lnTo>
                    <a:pt x="173" y="535"/>
                  </a:lnTo>
                  <a:lnTo>
                    <a:pt x="172" y="535"/>
                  </a:lnTo>
                  <a:lnTo>
                    <a:pt x="171" y="535"/>
                  </a:lnTo>
                  <a:lnTo>
                    <a:pt x="170" y="536"/>
                  </a:lnTo>
                  <a:lnTo>
                    <a:pt x="170" y="535"/>
                  </a:lnTo>
                  <a:lnTo>
                    <a:pt x="170" y="534"/>
                  </a:lnTo>
                  <a:lnTo>
                    <a:pt x="170" y="533"/>
                  </a:lnTo>
                  <a:lnTo>
                    <a:pt x="169" y="533"/>
                  </a:lnTo>
                  <a:lnTo>
                    <a:pt x="169" y="532"/>
                  </a:lnTo>
                  <a:lnTo>
                    <a:pt x="170" y="530"/>
                  </a:lnTo>
                  <a:lnTo>
                    <a:pt x="170" y="529"/>
                  </a:lnTo>
                  <a:lnTo>
                    <a:pt x="170" y="527"/>
                  </a:lnTo>
                  <a:lnTo>
                    <a:pt x="171" y="526"/>
                  </a:lnTo>
                  <a:lnTo>
                    <a:pt x="170" y="525"/>
                  </a:lnTo>
                  <a:lnTo>
                    <a:pt x="170" y="524"/>
                  </a:lnTo>
                  <a:lnTo>
                    <a:pt x="170" y="523"/>
                  </a:lnTo>
                  <a:lnTo>
                    <a:pt x="170" y="522"/>
                  </a:lnTo>
                  <a:lnTo>
                    <a:pt x="170" y="521"/>
                  </a:lnTo>
                  <a:lnTo>
                    <a:pt x="170" y="519"/>
                  </a:lnTo>
                  <a:lnTo>
                    <a:pt x="170" y="518"/>
                  </a:lnTo>
                  <a:lnTo>
                    <a:pt x="172" y="517"/>
                  </a:lnTo>
                  <a:lnTo>
                    <a:pt x="173" y="516"/>
                  </a:lnTo>
                  <a:lnTo>
                    <a:pt x="173" y="517"/>
                  </a:lnTo>
                  <a:lnTo>
                    <a:pt x="173" y="516"/>
                  </a:lnTo>
                  <a:lnTo>
                    <a:pt x="174" y="516"/>
                  </a:lnTo>
                  <a:lnTo>
                    <a:pt x="174" y="515"/>
                  </a:lnTo>
                  <a:lnTo>
                    <a:pt x="175" y="514"/>
                  </a:lnTo>
                  <a:lnTo>
                    <a:pt x="176" y="513"/>
                  </a:lnTo>
                  <a:lnTo>
                    <a:pt x="175" y="513"/>
                  </a:lnTo>
                  <a:lnTo>
                    <a:pt x="175" y="512"/>
                  </a:lnTo>
                  <a:lnTo>
                    <a:pt x="175" y="511"/>
                  </a:lnTo>
                  <a:lnTo>
                    <a:pt x="174" y="511"/>
                  </a:lnTo>
                  <a:lnTo>
                    <a:pt x="174" y="513"/>
                  </a:lnTo>
                  <a:lnTo>
                    <a:pt x="174" y="514"/>
                  </a:lnTo>
                  <a:lnTo>
                    <a:pt x="173" y="515"/>
                  </a:lnTo>
                  <a:lnTo>
                    <a:pt x="171" y="516"/>
                  </a:lnTo>
                  <a:lnTo>
                    <a:pt x="170" y="516"/>
                  </a:lnTo>
                  <a:lnTo>
                    <a:pt x="169" y="516"/>
                  </a:lnTo>
                  <a:lnTo>
                    <a:pt x="168" y="517"/>
                  </a:lnTo>
                  <a:lnTo>
                    <a:pt x="168" y="516"/>
                  </a:lnTo>
                  <a:lnTo>
                    <a:pt x="167" y="516"/>
                  </a:lnTo>
                  <a:lnTo>
                    <a:pt x="167" y="515"/>
                  </a:lnTo>
                  <a:lnTo>
                    <a:pt x="168" y="514"/>
                  </a:lnTo>
                  <a:lnTo>
                    <a:pt x="167" y="513"/>
                  </a:lnTo>
                  <a:lnTo>
                    <a:pt x="167" y="511"/>
                  </a:lnTo>
                  <a:lnTo>
                    <a:pt x="168" y="510"/>
                  </a:lnTo>
                  <a:lnTo>
                    <a:pt x="168" y="509"/>
                  </a:lnTo>
                  <a:lnTo>
                    <a:pt x="168" y="508"/>
                  </a:lnTo>
                  <a:lnTo>
                    <a:pt x="167" y="507"/>
                  </a:lnTo>
                  <a:lnTo>
                    <a:pt x="167" y="506"/>
                  </a:lnTo>
                  <a:lnTo>
                    <a:pt x="167" y="504"/>
                  </a:lnTo>
                  <a:lnTo>
                    <a:pt x="168" y="504"/>
                  </a:lnTo>
                  <a:lnTo>
                    <a:pt x="168" y="503"/>
                  </a:lnTo>
                  <a:lnTo>
                    <a:pt x="171" y="503"/>
                  </a:lnTo>
                  <a:lnTo>
                    <a:pt x="171" y="502"/>
                  </a:lnTo>
                  <a:lnTo>
                    <a:pt x="172" y="501"/>
                  </a:lnTo>
                  <a:lnTo>
                    <a:pt x="173" y="501"/>
                  </a:lnTo>
                  <a:lnTo>
                    <a:pt x="174" y="501"/>
                  </a:lnTo>
                  <a:lnTo>
                    <a:pt x="173" y="500"/>
                  </a:lnTo>
                  <a:lnTo>
                    <a:pt x="174" y="499"/>
                  </a:lnTo>
                  <a:lnTo>
                    <a:pt x="175" y="499"/>
                  </a:lnTo>
                  <a:lnTo>
                    <a:pt x="177" y="498"/>
                  </a:lnTo>
                  <a:lnTo>
                    <a:pt x="178" y="497"/>
                  </a:lnTo>
                  <a:lnTo>
                    <a:pt x="179" y="496"/>
                  </a:lnTo>
                  <a:lnTo>
                    <a:pt x="181" y="494"/>
                  </a:lnTo>
                  <a:lnTo>
                    <a:pt x="183" y="494"/>
                  </a:lnTo>
                  <a:lnTo>
                    <a:pt x="184" y="495"/>
                  </a:lnTo>
                  <a:lnTo>
                    <a:pt x="186" y="495"/>
                  </a:lnTo>
                  <a:lnTo>
                    <a:pt x="188" y="495"/>
                  </a:lnTo>
                  <a:lnTo>
                    <a:pt x="189" y="494"/>
                  </a:lnTo>
                  <a:lnTo>
                    <a:pt x="191" y="492"/>
                  </a:lnTo>
                  <a:lnTo>
                    <a:pt x="192" y="492"/>
                  </a:lnTo>
                  <a:lnTo>
                    <a:pt x="193" y="491"/>
                  </a:lnTo>
                  <a:lnTo>
                    <a:pt x="193" y="490"/>
                  </a:lnTo>
                  <a:lnTo>
                    <a:pt x="193" y="489"/>
                  </a:lnTo>
                  <a:lnTo>
                    <a:pt x="194" y="488"/>
                  </a:lnTo>
                  <a:lnTo>
                    <a:pt x="194" y="487"/>
                  </a:lnTo>
                  <a:lnTo>
                    <a:pt x="196" y="486"/>
                  </a:lnTo>
                  <a:lnTo>
                    <a:pt x="197" y="485"/>
                  </a:lnTo>
                  <a:lnTo>
                    <a:pt x="199" y="485"/>
                  </a:lnTo>
                  <a:lnTo>
                    <a:pt x="199" y="486"/>
                  </a:lnTo>
                  <a:lnTo>
                    <a:pt x="200" y="486"/>
                  </a:lnTo>
                  <a:lnTo>
                    <a:pt x="203" y="484"/>
                  </a:lnTo>
                  <a:lnTo>
                    <a:pt x="204" y="482"/>
                  </a:lnTo>
                  <a:lnTo>
                    <a:pt x="205" y="481"/>
                  </a:lnTo>
                  <a:lnTo>
                    <a:pt x="204" y="480"/>
                  </a:lnTo>
                  <a:lnTo>
                    <a:pt x="204" y="478"/>
                  </a:lnTo>
                  <a:lnTo>
                    <a:pt x="204" y="477"/>
                  </a:lnTo>
                  <a:lnTo>
                    <a:pt x="205" y="476"/>
                  </a:lnTo>
                  <a:lnTo>
                    <a:pt x="206" y="476"/>
                  </a:lnTo>
                  <a:lnTo>
                    <a:pt x="207" y="477"/>
                  </a:lnTo>
                  <a:lnTo>
                    <a:pt x="208" y="478"/>
                  </a:lnTo>
                  <a:lnTo>
                    <a:pt x="209" y="477"/>
                  </a:lnTo>
                  <a:lnTo>
                    <a:pt x="210" y="478"/>
                  </a:lnTo>
                  <a:lnTo>
                    <a:pt x="210" y="479"/>
                  </a:lnTo>
                  <a:lnTo>
                    <a:pt x="211" y="479"/>
                  </a:lnTo>
                  <a:lnTo>
                    <a:pt x="212" y="477"/>
                  </a:lnTo>
                  <a:lnTo>
                    <a:pt x="212" y="476"/>
                  </a:lnTo>
                  <a:lnTo>
                    <a:pt x="212" y="475"/>
                  </a:lnTo>
                  <a:lnTo>
                    <a:pt x="213" y="475"/>
                  </a:lnTo>
                  <a:lnTo>
                    <a:pt x="213" y="476"/>
                  </a:lnTo>
                  <a:lnTo>
                    <a:pt x="213" y="475"/>
                  </a:lnTo>
                  <a:lnTo>
                    <a:pt x="214" y="476"/>
                  </a:lnTo>
                  <a:lnTo>
                    <a:pt x="215" y="478"/>
                  </a:lnTo>
                  <a:lnTo>
                    <a:pt x="216" y="479"/>
                  </a:lnTo>
                  <a:lnTo>
                    <a:pt x="217" y="479"/>
                  </a:lnTo>
                  <a:lnTo>
                    <a:pt x="218" y="479"/>
                  </a:lnTo>
                  <a:lnTo>
                    <a:pt x="220" y="479"/>
                  </a:lnTo>
                  <a:lnTo>
                    <a:pt x="221" y="480"/>
                  </a:lnTo>
                  <a:lnTo>
                    <a:pt x="222" y="481"/>
                  </a:lnTo>
                  <a:lnTo>
                    <a:pt x="222" y="479"/>
                  </a:lnTo>
                  <a:lnTo>
                    <a:pt x="221" y="479"/>
                  </a:lnTo>
                  <a:lnTo>
                    <a:pt x="220" y="478"/>
                  </a:lnTo>
                  <a:lnTo>
                    <a:pt x="219" y="478"/>
                  </a:lnTo>
                  <a:lnTo>
                    <a:pt x="218" y="478"/>
                  </a:lnTo>
                  <a:lnTo>
                    <a:pt x="217" y="478"/>
                  </a:lnTo>
                  <a:lnTo>
                    <a:pt x="216" y="478"/>
                  </a:lnTo>
                  <a:lnTo>
                    <a:pt x="215" y="477"/>
                  </a:lnTo>
                  <a:lnTo>
                    <a:pt x="214" y="475"/>
                  </a:lnTo>
                  <a:lnTo>
                    <a:pt x="213" y="475"/>
                  </a:lnTo>
                  <a:lnTo>
                    <a:pt x="212" y="474"/>
                  </a:lnTo>
                  <a:lnTo>
                    <a:pt x="211" y="473"/>
                  </a:lnTo>
                  <a:lnTo>
                    <a:pt x="211" y="472"/>
                  </a:lnTo>
                  <a:lnTo>
                    <a:pt x="211" y="469"/>
                  </a:lnTo>
                  <a:lnTo>
                    <a:pt x="209" y="468"/>
                  </a:lnTo>
                  <a:lnTo>
                    <a:pt x="208" y="467"/>
                  </a:lnTo>
                  <a:lnTo>
                    <a:pt x="207" y="466"/>
                  </a:lnTo>
                  <a:lnTo>
                    <a:pt x="206" y="466"/>
                  </a:lnTo>
                  <a:lnTo>
                    <a:pt x="204" y="465"/>
                  </a:lnTo>
                  <a:lnTo>
                    <a:pt x="203" y="465"/>
                  </a:lnTo>
                  <a:lnTo>
                    <a:pt x="203" y="464"/>
                  </a:lnTo>
                  <a:lnTo>
                    <a:pt x="202" y="463"/>
                  </a:lnTo>
                  <a:lnTo>
                    <a:pt x="202" y="462"/>
                  </a:lnTo>
                  <a:lnTo>
                    <a:pt x="200" y="462"/>
                  </a:lnTo>
                  <a:lnTo>
                    <a:pt x="201" y="462"/>
                  </a:lnTo>
                  <a:lnTo>
                    <a:pt x="201" y="463"/>
                  </a:lnTo>
                  <a:lnTo>
                    <a:pt x="201" y="464"/>
                  </a:lnTo>
                  <a:lnTo>
                    <a:pt x="202" y="465"/>
                  </a:lnTo>
                  <a:lnTo>
                    <a:pt x="202" y="466"/>
                  </a:lnTo>
                  <a:lnTo>
                    <a:pt x="204" y="468"/>
                  </a:lnTo>
                  <a:lnTo>
                    <a:pt x="205" y="468"/>
                  </a:lnTo>
                  <a:lnTo>
                    <a:pt x="206" y="469"/>
                  </a:lnTo>
                  <a:lnTo>
                    <a:pt x="207" y="470"/>
                  </a:lnTo>
                  <a:lnTo>
                    <a:pt x="207" y="471"/>
                  </a:lnTo>
                  <a:lnTo>
                    <a:pt x="207" y="472"/>
                  </a:lnTo>
                  <a:lnTo>
                    <a:pt x="205" y="472"/>
                  </a:lnTo>
                  <a:lnTo>
                    <a:pt x="204" y="473"/>
                  </a:lnTo>
                  <a:lnTo>
                    <a:pt x="202" y="473"/>
                  </a:lnTo>
                  <a:lnTo>
                    <a:pt x="201" y="473"/>
                  </a:lnTo>
                  <a:lnTo>
                    <a:pt x="200" y="473"/>
                  </a:lnTo>
                  <a:lnTo>
                    <a:pt x="199" y="474"/>
                  </a:lnTo>
                  <a:lnTo>
                    <a:pt x="198" y="475"/>
                  </a:lnTo>
                  <a:lnTo>
                    <a:pt x="197" y="476"/>
                  </a:lnTo>
                  <a:lnTo>
                    <a:pt x="195" y="477"/>
                  </a:lnTo>
                  <a:lnTo>
                    <a:pt x="194" y="477"/>
                  </a:lnTo>
                  <a:lnTo>
                    <a:pt x="193" y="477"/>
                  </a:lnTo>
                  <a:lnTo>
                    <a:pt x="192" y="477"/>
                  </a:lnTo>
                  <a:lnTo>
                    <a:pt x="191" y="477"/>
                  </a:lnTo>
                  <a:lnTo>
                    <a:pt x="190" y="476"/>
                  </a:lnTo>
                  <a:lnTo>
                    <a:pt x="188" y="476"/>
                  </a:lnTo>
                  <a:lnTo>
                    <a:pt x="187" y="476"/>
                  </a:lnTo>
                  <a:lnTo>
                    <a:pt x="187" y="475"/>
                  </a:lnTo>
                  <a:lnTo>
                    <a:pt x="187" y="474"/>
                  </a:lnTo>
                  <a:lnTo>
                    <a:pt x="187" y="473"/>
                  </a:lnTo>
                  <a:lnTo>
                    <a:pt x="188" y="473"/>
                  </a:lnTo>
                  <a:lnTo>
                    <a:pt x="188" y="472"/>
                  </a:lnTo>
                  <a:lnTo>
                    <a:pt x="187" y="473"/>
                  </a:lnTo>
                  <a:lnTo>
                    <a:pt x="186" y="473"/>
                  </a:lnTo>
                  <a:lnTo>
                    <a:pt x="185" y="472"/>
                  </a:lnTo>
                  <a:lnTo>
                    <a:pt x="183" y="472"/>
                  </a:lnTo>
                  <a:lnTo>
                    <a:pt x="182" y="471"/>
                  </a:lnTo>
                  <a:lnTo>
                    <a:pt x="181" y="470"/>
                  </a:lnTo>
                  <a:lnTo>
                    <a:pt x="179" y="470"/>
                  </a:lnTo>
                  <a:lnTo>
                    <a:pt x="179" y="471"/>
                  </a:lnTo>
                  <a:lnTo>
                    <a:pt x="178" y="470"/>
                  </a:lnTo>
                  <a:lnTo>
                    <a:pt x="178" y="471"/>
                  </a:lnTo>
                  <a:lnTo>
                    <a:pt x="176" y="472"/>
                  </a:lnTo>
                  <a:lnTo>
                    <a:pt x="173" y="472"/>
                  </a:lnTo>
                  <a:lnTo>
                    <a:pt x="171" y="473"/>
                  </a:lnTo>
                  <a:lnTo>
                    <a:pt x="170" y="474"/>
                  </a:lnTo>
                  <a:lnTo>
                    <a:pt x="171" y="476"/>
                  </a:lnTo>
                  <a:lnTo>
                    <a:pt x="171" y="477"/>
                  </a:lnTo>
                  <a:lnTo>
                    <a:pt x="171" y="478"/>
                  </a:lnTo>
                  <a:lnTo>
                    <a:pt x="172" y="478"/>
                  </a:lnTo>
                  <a:lnTo>
                    <a:pt x="172" y="480"/>
                  </a:lnTo>
                  <a:lnTo>
                    <a:pt x="170" y="482"/>
                  </a:lnTo>
                  <a:lnTo>
                    <a:pt x="169" y="482"/>
                  </a:lnTo>
                  <a:lnTo>
                    <a:pt x="168" y="481"/>
                  </a:lnTo>
                  <a:lnTo>
                    <a:pt x="168" y="480"/>
                  </a:lnTo>
                  <a:lnTo>
                    <a:pt x="167" y="479"/>
                  </a:lnTo>
                  <a:lnTo>
                    <a:pt x="166" y="478"/>
                  </a:lnTo>
                  <a:lnTo>
                    <a:pt x="167" y="480"/>
                  </a:lnTo>
                  <a:lnTo>
                    <a:pt x="168" y="481"/>
                  </a:lnTo>
                  <a:lnTo>
                    <a:pt x="169" y="482"/>
                  </a:lnTo>
                  <a:lnTo>
                    <a:pt x="169" y="483"/>
                  </a:lnTo>
                  <a:lnTo>
                    <a:pt x="169" y="484"/>
                  </a:lnTo>
                  <a:lnTo>
                    <a:pt x="169" y="485"/>
                  </a:lnTo>
                  <a:lnTo>
                    <a:pt x="169" y="486"/>
                  </a:lnTo>
                  <a:lnTo>
                    <a:pt x="168" y="487"/>
                  </a:lnTo>
                  <a:lnTo>
                    <a:pt x="167" y="487"/>
                  </a:lnTo>
                  <a:lnTo>
                    <a:pt x="166" y="487"/>
                  </a:lnTo>
                  <a:lnTo>
                    <a:pt x="165" y="487"/>
                  </a:lnTo>
                  <a:lnTo>
                    <a:pt x="164" y="489"/>
                  </a:lnTo>
                  <a:lnTo>
                    <a:pt x="163" y="489"/>
                  </a:lnTo>
                  <a:lnTo>
                    <a:pt x="162" y="490"/>
                  </a:lnTo>
                  <a:lnTo>
                    <a:pt x="161" y="490"/>
                  </a:lnTo>
                  <a:lnTo>
                    <a:pt x="158" y="492"/>
                  </a:lnTo>
                  <a:lnTo>
                    <a:pt x="157" y="493"/>
                  </a:lnTo>
                  <a:lnTo>
                    <a:pt x="156" y="494"/>
                  </a:lnTo>
                  <a:lnTo>
                    <a:pt x="155" y="494"/>
                  </a:lnTo>
                  <a:lnTo>
                    <a:pt x="154" y="494"/>
                  </a:lnTo>
                  <a:lnTo>
                    <a:pt x="151" y="495"/>
                  </a:lnTo>
                  <a:lnTo>
                    <a:pt x="150" y="494"/>
                  </a:lnTo>
                  <a:lnTo>
                    <a:pt x="150" y="493"/>
                  </a:lnTo>
                  <a:lnTo>
                    <a:pt x="149" y="492"/>
                  </a:lnTo>
                  <a:lnTo>
                    <a:pt x="148" y="491"/>
                  </a:lnTo>
                  <a:lnTo>
                    <a:pt x="148" y="490"/>
                  </a:lnTo>
                  <a:lnTo>
                    <a:pt x="147" y="489"/>
                  </a:lnTo>
                  <a:lnTo>
                    <a:pt x="147" y="487"/>
                  </a:lnTo>
                  <a:lnTo>
                    <a:pt x="147" y="485"/>
                  </a:lnTo>
                  <a:lnTo>
                    <a:pt x="148" y="484"/>
                  </a:lnTo>
                  <a:lnTo>
                    <a:pt x="148" y="482"/>
                  </a:lnTo>
                  <a:lnTo>
                    <a:pt x="148" y="481"/>
                  </a:lnTo>
                  <a:lnTo>
                    <a:pt x="147" y="481"/>
                  </a:lnTo>
                  <a:lnTo>
                    <a:pt x="147" y="480"/>
                  </a:lnTo>
                  <a:lnTo>
                    <a:pt x="147" y="479"/>
                  </a:lnTo>
                  <a:lnTo>
                    <a:pt x="147" y="478"/>
                  </a:lnTo>
                  <a:lnTo>
                    <a:pt x="146" y="476"/>
                  </a:lnTo>
                  <a:lnTo>
                    <a:pt x="146" y="474"/>
                  </a:lnTo>
                  <a:lnTo>
                    <a:pt x="146" y="473"/>
                  </a:lnTo>
                  <a:lnTo>
                    <a:pt x="147" y="473"/>
                  </a:lnTo>
                  <a:lnTo>
                    <a:pt x="148" y="473"/>
                  </a:lnTo>
                  <a:lnTo>
                    <a:pt x="149" y="473"/>
                  </a:lnTo>
                  <a:lnTo>
                    <a:pt x="149" y="471"/>
                  </a:lnTo>
                  <a:lnTo>
                    <a:pt x="147" y="472"/>
                  </a:lnTo>
                  <a:lnTo>
                    <a:pt x="146" y="472"/>
                  </a:lnTo>
                  <a:lnTo>
                    <a:pt x="145" y="472"/>
                  </a:lnTo>
                  <a:lnTo>
                    <a:pt x="145" y="473"/>
                  </a:lnTo>
                  <a:lnTo>
                    <a:pt x="144" y="474"/>
                  </a:lnTo>
                  <a:lnTo>
                    <a:pt x="144" y="475"/>
                  </a:lnTo>
                  <a:lnTo>
                    <a:pt x="143" y="475"/>
                  </a:lnTo>
                  <a:lnTo>
                    <a:pt x="142" y="474"/>
                  </a:lnTo>
                  <a:lnTo>
                    <a:pt x="142" y="473"/>
                  </a:lnTo>
                  <a:lnTo>
                    <a:pt x="140" y="472"/>
                  </a:lnTo>
                  <a:lnTo>
                    <a:pt x="140" y="471"/>
                  </a:lnTo>
                  <a:lnTo>
                    <a:pt x="138" y="471"/>
                  </a:lnTo>
                  <a:lnTo>
                    <a:pt x="139" y="473"/>
                  </a:lnTo>
                  <a:lnTo>
                    <a:pt x="141" y="476"/>
                  </a:lnTo>
                  <a:lnTo>
                    <a:pt x="142" y="477"/>
                  </a:lnTo>
                  <a:lnTo>
                    <a:pt x="142" y="478"/>
                  </a:lnTo>
                  <a:lnTo>
                    <a:pt x="143" y="480"/>
                  </a:lnTo>
                  <a:lnTo>
                    <a:pt x="144" y="481"/>
                  </a:lnTo>
                  <a:lnTo>
                    <a:pt x="144" y="482"/>
                  </a:lnTo>
                  <a:lnTo>
                    <a:pt x="144" y="484"/>
                  </a:lnTo>
                  <a:lnTo>
                    <a:pt x="144" y="485"/>
                  </a:lnTo>
                  <a:lnTo>
                    <a:pt x="143" y="485"/>
                  </a:lnTo>
                  <a:lnTo>
                    <a:pt x="143" y="486"/>
                  </a:lnTo>
                  <a:lnTo>
                    <a:pt x="143" y="487"/>
                  </a:lnTo>
                  <a:lnTo>
                    <a:pt x="143" y="489"/>
                  </a:lnTo>
                  <a:lnTo>
                    <a:pt x="143" y="490"/>
                  </a:lnTo>
                  <a:lnTo>
                    <a:pt x="143" y="492"/>
                  </a:lnTo>
                  <a:lnTo>
                    <a:pt x="143" y="493"/>
                  </a:lnTo>
                  <a:lnTo>
                    <a:pt x="144" y="493"/>
                  </a:lnTo>
                  <a:lnTo>
                    <a:pt x="144" y="494"/>
                  </a:lnTo>
                  <a:lnTo>
                    <a:pt x="143" y="494"/>
                  </a:lnTo>
                  <a:lnTo>
                    <a:pt x="142" y="494"/>
                  </a:lnTo>
                  <a:lnTo>
                    <a:pt x="140" y="496"/>
                  </a:lnTo>
                  <a:lnTo>
                    <a:pt x="140" y="495"/>
                  </a:lnTo>
                  <a:lnTo>
                    <a:pt x="140" y="496"/>
                  </a:lnTo>
                  <a:lnTo>
                    <a:pt x="138" y="497"/>
                  </a:lnTo>
                  <a:lnTo>
                    <a:pt x="137" y="496"/>
                  </a:lnTo>
                  <a:lnTo>
                    <a:pt x="134" y="495"/>
                  </a:lnTo>
                  <a:lnTo>
                    <a:pt x="133" y="494"/>
                  </a:lnTo>
                  <a:lnTo>
                    <a:pt x="132" y="493"/>
                  </a:lnTo>
                  <a:lnTo>
                    <a:pt x="131" y="492"/>
                  </a:lnTo>
                  <a:lnTo>
                    <a:pt x="130" y="491"/>
                  </a:lnTo>
                  <a:lnTo>
                    <a:pt x="129" y="490"/>
                  </a:lnTo>
                  <a:lnTo>
                    <a:pt x="127" y="490"/>
                  </a:lnTo>
                  <a:lnTo>
                    <a:pt x="126" y="489"/>
                  </a:lnTo>
                  <a:lnTo>
                    <a:pt x="126" y="490"/>
                  </a:lnTo>
                  <a:lnTo>
                    <a:pt x="125" y="490"/>
                  </a:lnTo>
                  <a:lnTo>
                    <a:pt x="123" y="491"/>
                  </a:lnTo>
                  <a:lnTo>
                    <a:pt x="123" y="492"/>
                  </a:lnTo>
                  <a:lnTo>
                    <a:pt x="122" y="492"/>
                  </a:lnTo>
                  <a:lnTo>
                    <a:pt x="121" y="492"/>
                  </a:lnTo>
                  <a:lnTo>
                    <a:pt x="131" y="483"/>
                  </a:lnTo>
                  <a:lnTo>
                    <a:pt x="138" y="469"/>
                  </a:lnTo>
                  <a:lnTo>
                    <a:pt x="146" y="453"/>
                  </a:lnTo>
                  <a:lnTo>
                    <a:pt x="154" y="435"/>
                  </a:lnTo>
                  <a:lnTo>
                    <a:pt x="156" y="427"/>
                  </a:lnTo>
                  <a:lnTo>
                    <a:pt x="157" y="425"/>
                  </a:lnTo>
                  <a:lnTo>
                    <a:pt x="157" y="424"/>
                  </a:lnTo>
                  <a:lnTo>
                    <a:pt x="157" y="422"/>
                  </a:lnTo>
                  <a:lnTo>
                    <a:pt x="158" y="421"/>
                  </a:lnTo>
                  <a:lnTo>
                    <a:pt x="158" y="419"/>
                  </a:lnTo>
                  <a:lnTo>
                    <a:pt x="158" y="417"/>
                  </a:lnTo>
                  <a:lnTo>
                    <a:pt x="159" y="416"/>
                  </a:lnTo>
                  <a:lnTo>
                    <a:pt x="159" y="414"/>
                  </a:lnTo>
                  <a:lnTo>
                    <a:pt x="160" y="413"/>
                  </a:lnTo>
                  <a:lnTo>
                    <a:pt x="160" y="411"/>
                  </a:lnTo>
                  <a:lnTo>
                    <a:pt x="160" y="410"/>
                  </a:lnTo>
                  <a:lnTo>
                    <a:pt x="161" y="408"/>
                  </a:lnTo>
                  <a:lnTo>
                    <a:pt x="161" y="407"/>
                  </a:lnTo>
                  <a:lnTo>
                    <a:pt x="162" y="405"/>
                  </a:lnTo>
                  <a:lnTo>
                    <a:pt x="162" y="404"/>
                  </a:lnTo>
                  <a:lnTo>
                    <a:pt x="162" y="402"/>
                  </a:lnTo>
                  <a:lnTo>
                    <a:pt x="163" y="401"/>
                  </a:lnTo>
                  <a:lnTo>
                    <a:pt x="163" y="399"/>
                  </a:lnTo>
                  <a:lnTo>
                    <a:pt x="164" y="398"/>
                  </a:lnTo>
                  <a:lnTo>
                    <a:pt x="164" y="396"/>
                  </a:lnTo>
                  <a:lnTo>
                    <a:pt x="165" y="395"/>
                  </a:lnTo>
                  <a:lnTo>
                    <a:pt x="165" y="393"/>
                  </a:lnTo>
                  <a:lnTo>
                    <a:pt x="166" y="392"/>
                  </a:lnTo>
                  <a:lnTo>
                    <a:pt x="166" y="391"/>
                  </a:lnTo>
                  <a:lnTo>
                    <a:pt x="167" y="389"/>
                  </a:lnTo>
                  <a:lnTo>
                    <a:pt x="168" y="388"/>
                  </a:lnTo>
                  <a:lnTo>
                    <a:pt x="168" y="387"/>
                  </a:lnTo>
                  <a:lnTo>
                    <a:pt x="169" y="385"/>
                  </a:lnTo>
                  <a:lnTo>
                    <a:pt x="170" y="384"/>
                  </a:lnTo>
                  <a:lnTo>
                    <a:pt x="170" y="383"/>
                  </a:lnTo>
                  <a:lnTo>
                    <a:pt x="171" y="381"/>
                  </a:lnTo>
                  <a:lnTo>
                    <a:pt x="172" y="380"/>
                  </a:lnTo>
                  <a:lnTo>
                    <a:pt x="173" y="379"/>
                  </a:lnTo>
                  <a:lnTo>
                    <a:pt x="174" y="378"/>
                  </a:lnTo>
                  <a:lnTo>
                    <a:pt x="175" y="377"/>
                  </a:lnTo>
                  <a:lnTo>
                    <a:pt x="175" y="376"/>
                  </a:lnTo>
                  <a:lnTo>
                    <a:pt x="176" y="374"/>
                  </a:lnTo>
                  <a:lnTo>
                    <a:pt x="177" y="373"/>
                  </a:lnTo>
                  <a:lnTo>
                    <a:pt x="177" y="372"/>
                  </a:lnTo>
                  <a:lnTo>
                    <a:pt x="178" y="371"/>
                  </a:lnTo>
                  <a:lnTo>
                    <a:pt x="179" y="370"/>
                  </a:lnTo>
                  <a:lnTo>
                    <a:pt x="180" y="369"/>
                  </a:lnTo>
                  <a:lnTo>
                    <a:pt x="181" y="368"/>
                  </a:lnTo>
                  <a:lnTo>
                    <a:pt x="182" y="366"/>
                  </a:lnTo>
                  <a:lnTo>
                    <a:pt x="183" y="364"/>
                  </a:lnTo>
                  <a:lnTo>
                    <a:pt x="184" y="363"/>
                  </a:lnTo>
                  <a:lnTo>
                    <a:pt x="184" y="362"/>
                  </a:lnTo>
                  <a:lnTo>
                    <a:pt x="186" y="361"/>
                  </a:lnTo>
                  <a:lnTo>
                    <a:pt x="186" y="360"/>
                  </a:lnTo>
                  <a:lnTo>
                    <a:pt x="187" y="359"/>
                  </a:lnTo>
                  <a:lnTo>
                    <a:pt x="188" y="358"/>
                  </a:lnTo>
                  <a:lnTo>
                    <a:pt x="189" y="357"/>
                  </a:lnTo>
                  <a:lnTo>
                    <a:pt x="190" y="355"/>
                  </a:lnTo>
                  <a:lnTo>
                    <a:pt x="190" y="354"/>
                  </a:lnTo>
                  <a:lnTo>
                    <a:pt x="191" y="353"/>
                  </a:lnTo>
                  <a:lnTo>
                    <a:pt x="192" y="352"/>
                  </a:lnTo>
                  <a:lnTo>
                    <a:pt x="193" y="350"/>
                  </a:lnTo>
                  <a:lnTo>
                    <a:pt x="194" y="349"/>
                  </a:lnTo>
                  <a:lnTo>
                    <a:pt x="194" y="348"/>
                  </a:lnTo>
                  <a:lnTo>
                    <a:pt x="195" y="347"/>
                  </a:lnTo>
                  <a:lnTo>
                    <a:pt x="196" y="346"/>
                  </a:lnTo>
                  <a:lnTo>
                    <a:pt x="197" y="344"/>
                  </a:lnTo>
                  <a:lnTo>
                    <a:pt x="197" y="343"/>
                  </a:lnTo>
                  <a:lnTo>
                    <a:pt x="198" y="342"/>
                  </a:lnTo>
                  <a:lnTo>
                    <a:pt x="199" y="341"/>
                  </a:lnTo>
                  <a:lnTo>
                    <a:pt x="200" y="340"/>
                  </a:lnTo>
                  <a:lnTo>
                    <a:pt x="201" y="339"/>
                  </a:lnTo>
                  <a:lnTo>
                    <a:pt x="202" y="338"/>
                  </a:lnTo>
                  <a:lnTo>
                    <a:pt x="203" y="337"/>
                  </a:lnTo>
                  <a:lnTo>
                    <a:pt x="205" y="336"/>
                  </a:lnTo>
                  <a:lnTo>
                    <a:pt x="206" y="336"/>
                  </a:lnTo>
                  <a:lnTo>
                    <a:pt x="207" y="335"/>
                  </a:lnTo>
                  <a:lnTo>
                    <a:pt x="209" y="335"/>
                  </a:lnTo>
                  <a:lnTo>
                    <a:pt x="211" y="335"/>
                  </a:lnTo>
                  <a:lnTo>
                    <a:pt x="213" y="335"/>
                  </a:lnTo>
                  <a:lnTo>
                    <a:pt x="215" y="335"/>
                  </a:lnTo>
                  <a:lnTo>
                    <a:pt x="217" y="335"/>
                  </a:lnTo>
                  <a:lnTo>
                    <a:pt x="219" y="334"/>
                  </a:lnTo>
                  <a:lnTo>
                    <a:pt x="221" y="335"/>
                  </a:lnTo>
                  <a:lnTo>
                    <a:pt x="223" y="334"/>
                  </a:lnTo>
                  <a:lnTo>
                    <a:pt x="225" y="334"/>
                  </a:lnTo>
                  <a:lnTo>
                    <a:pt x="226" y="335"/>
                  </a:lnTo>
                  <a:lnTo>
                    <a:pt x="228" y="334"/>
                  </a:lnTo>
                  <a:lnTo>
                    <a:pt x="230" y="335"/>
                  </a:lnTo>
                  <a:lnTo>
                    <a:pt x="232" y="335"/>
                  </a:lnTo>
                  <a:lnTo>
                    <a:pt x="233" y="336"/>
                  </a:lnTo>
                  <a:lnTo>
                    <a:pt x="234" y="336"/>
                  </a:lnTo>
                  <a:lnTo>
                    <a:pt x="236" y="337"/>
                  </a:lnTo>
                  <a:lnTo>
                    <a:pt x="238" y="336"/>
                  </a:lnTo>
                  <a:lnTo>
                    <a:pt x="240" y="337"/>
                  </a:lnTo>
                  <a:lnTo>
                    <a:pt x="242" y="337"/>
                  </a:lnTo>
                  <a:lnTo>
                    <a:pt x="244" y="336"/>
                  </a:lnTo>
                  <a:lnTo>
                    <a:pt x="246" y="336"/>
                  </a:lnTo>
                  <a:lnTo>
                    <a:pt x="248" y="336"/>
                  </a:lnTo>
                  <a:lnTo>
                    <a:pt x="250" y="336"/>
                  </a:lnTo>
                  <a:lnTo>
                    <a:pt x="252" y="336"/>
                  </a:lnTo>
                  <a:lnTo>
                    <a:pt x="254" y="336"/>
                  </a:lnTo>
                  <a:lnTo>
                    <a:pt x="255" y="335"/>
                  </a:lnTo>
                  <a:lnTo>
                    <a:pt x="257" y="334"/>
                  </a:lnTo>
                  <a:lnTo>
                    <a:pt x="258" y="334"/>
                  </a:lnTo>
                  <a:lnTo>
                    <a:pt x="258" y="333"/>
                  </a:lnTo>
                  <a:lnTo>
                    <a:pt x="259" y="333"/>
                  </a:lnTo>
                  <a:lnTo>
                    <a:pt x="260" y="332"/>
                  </a:lnTo>
                  <a:lnTo>
                    <a:pt x="261" y="331"/>
                  </a:lnTo>
                  <a:lnTo>
                    <a:pt x="262" y="330"/>
                  </a:lnTo>
                  <a:lnTo>
                    <a:pt x="264" y="330"/>
                  </a:lnTo>
                  <a:lnTo>
                    <a:pt x="265" y="329"/>
                  </a:lnTo>
                  <a:lnTo>
                    <a:pt x="266" y="328"/>
                  </a:lnTo>
                  <a:lnTo>
                    <a:pt x="268" y="327"/>
                  </a:lnTo>
                  <a:lnTo>
                    <a:pt x="269" y="327"/>
                  </a:lnTo>
                  <a:lnTo>
                    <a:pt x="271" y="326"/>
                  </a:lnTo>
                  <a:lnTo>
                    <a:pt x="272" y="326"/>
                  </a:lnTo>
                  <a:lnTo>
                    <a:pt x="273" y="325"/>
                  </a:lnTo>
                  <a:lnTo>
                    <a:pt x="275" y="324"/>
                  </a:lnTo>
                  <a:lnTo>
                    <a:pt x="276" y="323"/>
                  </a:lnTo>
                  <a:lnTo>
                    <a:pt x="277" y="323"/>
                  </a:lnTo>
                  <a:lnTo>
                    <a:pt x="278" y="322"/>
                  </a:lnTo>
                  <a:lnTo>
                    <a:pt x="280" y="321"/>
                  </a:lnTo>
                  <a:lnTo>
                    <a:pt x="281" y="321"/>
                  </a:lnTo>
                  <a:lnTo>
                    <a:pt x="282" y="320"/>
                  </a:lnTo>
                  <a:lnTo>
                    <a:pt x="284" y="319"/>
                  </a:lnTo>
                  <a:lnTo>
                    <a:pt x="285" y="318"/>
                  </a:lnTo>
                  <a:lnTo>
                    <a:pt x="286" y="318"/>
                  </a:lnTo>
                  <a:lnTo>
                    <a:pt x="288" y="317"/>
                  </a:lnTo>
                  <a:lnTo>
                    <a:pt x="289" y="316"/>
                  </a:lnTo>
                  <a:lnTo>
                    <a:pt x="290" y="315"/>
                  </a:lnTo>
                  <a:lnTo>
                    <a:pt x="291" y="315"/>
                  </a:lnTo>
                  <a:lnTo>
                    <a:pt x="293" y="314"/>
                  </a:lnTo>
                  <a:lnTo>
                    <a:pt x="294" y="313"/>
                  </a:lnTo>
                  <a:lnTo>
                    <a:pt x="296" y="313"/>
                  </a:lnTo>
                  <a:lnTo>
                    <a:pt x="297" y="312"/>
                  </a:lnTo>
                  <a:lnTo>
                    <a:pt x="298" y="311"/>
                  </a:lnTo>
                  <a:lnTo>
                    <a:pt x="300" y="311"/>
                  </a:lnTo>
                  <a:lnTo>
                    <a:pt x="301" y="310"/>
                  </a:lnTo>
                  <a:lnTo>
                    <a:pt x="302" y="309"/>
                  </a:lnTo>
                  <a:lnTo>
                    <a:pt x="304" y="309"/>
                  </a:lnTo>
                  <a:lnTo>
                    <a:pt x="305" y="308"/>
                  </a:lnTo>
                  <a:lnTo>
                    <a:pt x="307" y="308"/>
                  </a:lnTo>
                  <a:lnTo>
                    <a:pt x="308" y="307"/>
                  </a:lnTo>
                  <a:lnTo>
                    <a:pt x="310" y="306"/>
                  </a:lnTo>
                  <a:lnTo>
                    <a:pt x="311" y="306"/>
                  </a:lnTo>
                  <a:lnTo>
                    <a:pt x="312" y="305"/>
                  </a:lnTo>
                  <a:lnTo>
                    <a:pt x="312" y="303"/>
                  </a:lnTo>
                  <a:lnTo>
                    <a:pt x="313" y="302"/>
                  </a:lnTo>
                  <a:lnTo>
                    <a:pt x="315" y="301"/>
                  </a:lnTo>
                  <a:lnTo>
                    <a:pt x="316" y="300"/>
                  </a:lnTo>
                  <a:lnTo>
                    <a:pt x="316" y="299"/>
                  </a:lnTo>
                  <a:lnTo>
                    <a:pt x="317" y="297"/>
                  </a:lnTo>
                  <a:lnTo>
                    <a:pt x="318" y="296"/>
                  </a:lnTo>
                  <a:lnTo>
                    <a:pt x="319" y="295"/>
                  </a:lnTo>
                  <a:lnTo>
                    <a:pt x="319" y="294"/>
                  </a:lnTo>
                  <a:lnTo>
                    <a:pt x="320" y="292"/>
                  </a:lnTo>
                  <a:lnTo>
                    <a:pt x="321" y="291"/>
                  </a:lnTo>
                  <a:lnTo>
                    <a:pt x="322" y="290"/>
                  </a:lnTo>
                  <a:lnTo>
                    <a:pt x="322" y="289"/>
                  </a:lnTo>
                  <a:lnTo>
                    <a:pt x="323" y="288"/>
                  </a:lnTo>
                  <a:lnTo>
                    <a:pt x="325" y="288"/>
                  </a:lnTo>
                  <a:lnTo>
                    <a:pt x="326" y="289"/>
                  </a:lnTo>
                  <a:lnTo>
                    <a:pt x="327" y="290"/>
                  </a:lnTo>
                  <a:lnTo>
                    <a:pt x="328" y="291"/>
                  </a:lnTo>
                  <a:lnTo>
                    <a:pt x="330" y="291"/>
                  </a:lnTo>
                  <a:lnTo>
                    <a:pt x="332" y="291"/>
                  </a:lnTo>
                  <a:lnTo>
                    <a:pt x="333" y="291"/>
                  </a:lnTo>
                  <a:lnTo>
                    <a:pt x="335" y="290"/>
                  </a:lnTo>
                  <a:lnTo>
                    <a:pt x="337" y="290"/>
                  </a:lnTo>
                  <a:lnTo>
                    <a:pt x="338" y="290"/>
                  </a:lnTo>
                  <a:lnTo>
                    <a:pt x="339" y="290"/>
                  </a:lnTo>
                  <a:lnTo>
                    <a:pt x="341" y="290"/>
                  </a:lnTo>
                  <a:lnTo>
                    <a:pt x="343" y="290"/>
                  </a:lnTo>
                  <a:lnTo>
                    <a:pt x="345" y="290"/>
                  </a:lnTo>
                  <a:lnTo>
                    <a:pt x="347" y="290"/>
                  </a:lnTo>
                  <a:lnTo>
                    <a:pt x="348" y="291"/>
                  </a:lnTo>
                  <a:lnTo>
                    <a:pt x="349" y="292"/>
                  </a:lnTo>
                  <a:lnTo>
                    <a:pt x="350" y="293"/>
                  </a:lnTo>
                  <a:lnTo>
                    <a:pt x="352" y="293"/>
                  </a:lnTo>
                  <a:lnTo>
                    <a:pt x="354" y="292"/>
                  </a:lnTo>
                  <a:lnTo>
                    <a:pt x="355" y="292"/>
                  </a:lnTo>
                  <a:lnTo>
                    <a:pt x="357" y="291"/>
                  </a:lnTo>
                  <a:lnTo>
                    <a:pt x="359" y="291"/>
                  </a:lnTo>
                  <a:lnTo>
                    <a:pt x="361" y="291"/>
                  </a:lnTo>
                  <a:lnTo>
                    <a:pt x="362" y="292"/>
                  </a:lnTo>
                  <a:lnTo>
                    <a:pt x="362" y="293"/>
                  </a:lnTo>
                  <a:lnTo>
                    <a:pt x="363" y="294"/>
                  </a:lnTo>
                  <a:lnTo>
                    <a:pt x="365" y="295"/>
                  </a:lnTo>
                  <a:lnTo>
                    <a:pt x="366" y="296"/>
                  </a:lnTo>
                  <a:lnTo>
                    <a:pt x="367" y="297"/>
                  </a:lnTo>
                  <a:lnTo>
                    <a:pt x="368" y="297"/>
                  </a:lnTo>
                  <a:lnTo>
                    <a:pt x="370" y="298"/>
                  </a:lnTo>
                  <a:lnTo>
                    <a:pt x="371" y="299"/>
                  </a:lnTo>
                  <a:lnTo>
                    <a:pt x="373" y="299"/>
                  </a:lnTo>
                  <a:lnTo>
                    <a:pt x="375" y="299"/>
                  </a:lnTo>
                  <a:lnTo>
                    <a:pt x="377" y="299"/>
                  </a:lnTo>
                  <a:lnTo>
                    <a:pt x="378" y="299"/>
                  </a:lnTo>
                  <a:lnTo>
                    <a:pt x="380" y="299"/>
                  </a:lnTo>
                  <a:lnTo>
                    <a:pt x="381" y="298"/>
                  </a:lnTo>
                  <a:lnTo>
                    <a:pt x="383" y="298"/>
                  </a:lnTo>
                  <a:lnTo>
                    <a:pt x="384" y="297"/>
                  </a:lnTo>
                  <a:lnTo>
                    <a:pt x="386" y="297"/>
                  </a:lnTo>
                  <a:lnTo>
                    <a:pt x="387" y="296"/>
                  </a:lnTo>
                  <a:lnTo>
                    <a:pt x="389" y="295"/>
                  </a:lnTo>
                  <a:lnTo>
                    <a:pt x="390" y="295"/>
                  </a:lnTo>
                  <a:lnTo>
                    <a:pt x="392" y="295"/>
                  </a:lnTo>
                  <a:lnTo>
                    <a:pt x="394" y="296"/>
                  </a:lnTo>
                  <a:lnTo>
                    <a:pt x="395" y="296"/>
                  </a:lnTo>
                  <a:lnTo>
                    <a:pt x="396" y="297"/>
                  </a:lnTo>
                  <a:lnTo>
                    <a:pt x="398" y="298"/>
                  </a:lnTo>
                  <a:lnTo>
                    <a:pt x="399" y="298"/>
                  </a:lnTo>
                  <a:lnTo>
                    <a:pt x="400" y="299"/>
                  </a:lnTo>
                  <a:lnTo>
                    <a:pt x="402" y="299"/>
                  </a:lnTo>
                  <a:lnTo>
                    <a:pt x="403" y="299"/>
                  </a:lnTo>
                  <a:lnTo>
                    <a:pt x="404" y="299"/>
                  </a:lnTo>
                  <a:lnTo>
                    <a:pt x="406" y="298"/>
                  </a:lnTo>
                  <a:lnTo>
                    <a:pt x="408" y="298"/>
                  </a:lnTo>
                  <a:lnTo>
                    <a:pt x="409" y="297"/>
                  </a:lnTo>
                  <a:lnTo>
                    <a:pt x="410" y="297"/>
                  </a:lnTo>
                  <a:lnTo>
                    <a:pt x="412" y="296"/>
                  </a:lnTo>
                  <a:lnTo>
                    <a:pt x="414" y="296"/>
                  </a:lnTo>
                  <a:lnTo>
                    <a:pt x="415" y="295"/>
                  </a:lnTo>
                  <a:lnTo>
                    <a:pt x="416" y="294"/>
                  </a:lnTo>
                  <a:lnTo>
                    <a:pt x="417" y="293"/>
                  </a:lnTo>
                  <a:lnTo>
                    <a:pt x="418" y="292"/>
                  </a:lnTo>
                  <a:lnTo>
                    <a:pt x="419" y="291"/>
                  </a:lnTo>
                  <a:lnTo>
                    <a:pt x="419" y="289"/>
                  </a:lnTo>
                  <a:lnTo>
                    <a:pt x="420" y="288"/>
                  </a:lnTo>
                  <a:lnTo>
                    <a:pt x="421" y="287"/>
                  </a:lnTo>
                  <a:lnTo>
                    <a:pt x="422" y="287"/>
                  </a:lnTo>
                  <a:lnTo>
                    <a:pt x="423" y="288"/>
                  </a:lnTo>
                  <a:lnTo>
                    <a:pt x="425" y="289"/>
                  </a:lnTo>
                  <a:lnTo>
                    <a:pt x="426" y="289"/>
                  </a:lnTo>
                  <a:lnTo>
                    <a:pt x="428" y="290"/>
                  </a:lnTo>
                  <a:lnTo>
                    <a:pt x="429" y="290"/>
                  </a:lnTo>
                  <a:lnTo>
                    <a:pt x="431" y="290"/>
                  </a:lnTo>
                  <a:lnTo>
                    <a:pt x="433" y="291"/>
                  </a:lnTo>
                  <a:lnTo>
                    <a:pt x="434" y="291"/>
                  </a:lnTo>
                  <a:lnTo>
                    <a:pt x="436" y="291"/>
                  </a:lnTo>
                  <a:lnTo>
                    <a:pt x="438" y="291"/>
                  </a:lnTo>
                  <a:lnTo>
                    <a:pt x="439" y="290"/>
                  </a:lnTo>
                  <a:lnTo>
                    <a:pt x="440" y="289"/>
                  </a:lnTo>
                  <a:lnTo>
                    <a:pt x="441" y="287"/>
                  </a:lnTo>
                  <a:lnTo>
                    <a:pt x="442" y="286"/>
                  </a:lnTo>
                  <a:lnTo>
                    <a:pt x="442" y="285"/>
                  </a:lnTo>
                  <a:lnTo>
                    <a:pt x="443" y="284"/>
                  </a:lnTo>
                  <a:lnTo>
                    <a:pt x="444" y="282"/>
                  </a:lnTo>
                  <a:lnTo>
                    <a:pt x="444" y="281"/>
                  </a:lnTo>
                  <a:lnTo>
                    <a:pt x="444" y="279"/>
                  </a:lnTo>
                  <a:lnTo>
                    <a:pt x="445" y="278"/>
                  </a:lnTo>
                  <a:lnTo>
                    <a:pt x="446" y="277"/>
                  </a:lnTo>
                  <a:lnTo>
                    <a:pt x="446" y="275"/>
                  </a:lnTo>
                  <a:lnTo>
                    <a:pt x="447" y="274"/>
                  </a:lnTo>
                  <a:lnTo>
                    <a:pt x="447" y="273"/>
                  </a:lnTo>
                  <a:lnTo>
                    <a:pt x="445" y="273"/>
                  </a:lnTo>
                  <a:lnTo>
                    <a:pt x="444" y="272"/>
                  </a:lnTo>
                  <a:lnTo>
                    <a:pt x="442" y="272"/>
                  </a:lnTo>
                  <a:lnTo>
                    <a:pt x="442" y="270"/>
                  </a:lnTo>
                  <a:lnTo>
                    <a:pt x="443" y="269"/>
                  </a:lnTo>
                  <a:lnTo>
                    <a:pt x="444" y="268"/>
                  </a:lnTo>
                  <a:lnTo>
                    <a:pt x="446" y="268"/>
                  </a:lnTo>
                  <a:lnTo>
                    <a:pt x="448" y="268"/>
                  </a:lnTo>
                  <a:lnTo>
                    <a:pt x="450" y="268"/>
                  </a:lnTo>
                  <a:lnTo>
                    <a:pt x="451" y="270"/>
                  </a:lnTo>
                  <a:lnTo>
                    <a:pt x="452" y="270"/>
                  </a:lnTo>
                  <a:lnTo>
                    <a:pt x="452" y="272"/>
                  </a:lnTo>
                  <a:lnTo>
                    <a:pt x="452" y="273"/>
                  </a:lnTo>
                  <a:lnTo>
                    <a:pt x="452" y="275"/>
                  </a:lnTo>
                  <a:lnTo>
                    <a:pt x="453" y="276"/>
                  </a:lnTo>
                  <a:lnTo>
                    <a:pt x="454" y="277"/>
                  </a:lnTo>
                  <a:lnTo>
                    <a:pt x="456" y="277"/>
                  </a:lnTo>
                  <a:lnTo>
                    <a:pt x="457" y="277"/>
                  </a:lnTo>
                  <a:lnTo>
                    <a:pt x="459" y="277"/>
                  </a:lnTo>
                  <a:lnTo>
                    <a:pt x="460" y="277"/>
                  </a:lnTo>
                  <a:lnTo>
                    <a:pt x="460" y="279"/>
                  </a:lnTo>
                  <a:lnTo>
                    <a:pt x="460" y="280"/>
                  </a:lnTo>
                  <a:lnTo>
                    <a:pt x="459" y="281"/>
                  </a:lnTo>
                  <a:lnTo>
                    <a:pt x="459" y="283"/>
                  </a:lnTo>
                  <a:lnTo>
                    <a:pt x="460" y="284"/>
                  </a:lnTo>
                  <a:lnTo>
                    <a:pt x="461" y="285"/>
                  </a:lnTo>
                  <a:lnTo>
                    <a:pt x="463" y="286"/>
                  </a:lnTo>
                  <a:lnTo>
                    <a:pt x="465" y="286"/>
                  </a:lnTo>
                  <a:lnTo>
                    <a:pt x="466" y="286"/>
                  </a:lnTo>
                  <a:lnTo>
                    <a:pt x="468" y="286"/>
                  </a:lnTo>
                  <a:lnTo>
                    <a:pt x="470" y="285"/>
                  </a:lnTo>
                  <a:lnTo>
                    <a:pt x="471" y="284"/>
                  </a:lnTo>
                  <a:lnTo>
                    <a:pt x="472" y="284"/>
                  </a:lnTo>
                  <a:lnTo>
                    <a:pt x="474" y="283"/>
                  </a:lnTo>
                  <a:lnTo>
                    <a:pt x="475" y="282"/>
                  </a:lnTo>
                  <a:lnTo>
                    <a:pt x="476" y="281"/>
                  </a:lnTo>
                  <a:lnTo>
                    <a:pt x="477" y="280"/>
                  </a:lnTo>
                  <a:lnTo>
                    <a:pt x="478" y="280"/>
                  </a:lnTo>
                  <a:lnTo>
                    <a:pt x="480" y="279"/>
                  </a:lnTo>
                  <a:lnTo>
                    <a:pt x="481" y="278"/>
                  </a:lnTo>
                  <a:lnTo>
                    <a:pt x="483" y="278"/>
                  </a:lnTo>
                  <a:lnTo>
                    <a:pt x="485" y="278"/>
                  </a:lnTo>
                  <a:lnTo>
                    <a:pt x="486" y="277"/>
                  </a:lnTo>
                  <a:lnTo>
                    <a:pt x="487" y="276"/>
                  </a:lnTo>
                  <a:lnTo>
                    <a:pt x="487" y="274"/>
                  </a:lnTo>
                  <a:lnTo>
                    <a:pt x="487" y="272"/>
                  </a:lnTo>
                  <a:lnTo>
                    <a:pt x="487" y="271"/>
                  </a:lnTo>
                  <a:lnTo>
                    <a:pt x="486" y="269"/>
                  </a:lnTo>
                  <a:lnTo>
                    <a:pt x="486" y="268"/>
                  </a:lnTo>
                  <a:lnTo>
                    <a:pt x="485" y="266"/>
                  </a:lnTo>
                  <a:lnTo>
                    <a:pt x="486" y="264"/>
                  </a:lnTo>
                  <a:lnTo>
                    <a:pt x="487" y="263"/>
                  </a:lnTo>
                  <a:lnTo>
                    <a:pt x="487" y="262"/>
                  </a:lnTo>
                  <a:lnTo>
                    <a:pt x="488" y="260"/>
                  </a:lnTo>
                  <a:lnTo>
                    <a:pt x="488" y="258"/>
                  </a:lnTo>
                  <a:lnTo>
                    <a:pt x="488" y="257"/>
                  </a:lnTo>
                  <a:lnTo>
                    <a:pt x="488" y="255"/>
                  </a:lnTo>
                  <a:lnTo>
                    <a:pt x="487" y="253"/>
                  </a:lnTo>
                  <a:lnTo>
                    <a:pt x="486" y="252"/>
                  </a:lnTo>
                  <a:lnTo>
                    <a:pt x="486" y="250"/>
                  </a:lnTo>
                  <a:lnTo>
                    <a:pt x="485" y="249"/>
                  </a:lnTo>
                  <a:lnTo>
                    <a:pt x="485" y="247"/>
                  </a:lnTo>
                  <a:lnTo>
                    <a:pt x="485" y="246"/>
                  </a:lnTo>
                  <a:lnTo>
                    <a:pt x="485" y="244"/>
                  </a:lnTo>
                  <a:lnTo>
                    <a:pt x="485" y="243"/>
                  </a:lnTo>
                  <a:lnTo>
                    <a:pt x="486" y="241"/>
                  </a:lnTo>
                  <a:lnTo>
                    <a:pt x="486" y="240"/>
                  </a:lnTo>
                  <a:lnTo>
                    <a:pt x="485" y="238"/>
                  </a:lnTo>
                  <a:lnTo>
                    <a:pt x="485" y="236"/>
                  </a:lnTo>
                  <a:lnTo>
                    <a:pt x="484" y="235"/>
                  </a:lnTo>
                  <a:lnTo>
                    <a:pt x="484" y="233"/>
                  </a:lnTo>
                  <a:lnTo>
                    <a:pt x="483" y="232"/>
                  </a:lnTo>
                  <a:lnTo>
                    <a:pt x="483" y="230"/>
                  </a:lnTo>
                  <a:lnTo>
                    <a:pt x="483" y="228"/>
                  </a:lnTo>
                  <a:lnTo>
                    <a:pt x="482" y="226"/>
                  </a:lnTo>
                  <a:lnTo>
                    <a:pt x="482" y="224"/>
                  </a:lnTo>
                  <a:lnTo>
                    <a:pt x="482" y="223"/>
                  </a:lnTo>
                  <a:lnTo>
                    <a:pt x="482" y="221"/>
                  </a:lnTo>
                  <a:lnTo>
                    <a:pt x="482" y="219"/>
                  </a:lnTo>
                  <a:lnTo>
                    <a:pt x="483" y="217"/>
                  </a:lnTo>
                  <a:lnTo>
                    <a:pt x="483" y="216"/>
                  </a:lnTo>
                  <a:lnTo>
                    <a:pt x="484" y="215"/>
                  </a:lnTo>
                  <a:lnTo>
                    <a:pt x="484" y="213"/>
                  </a:lnTo>
                  <a:lnTo>
                    <a:pt x="484" y="212"/>
                  </a:lnTo>
                  <a:lnTo>
                    <a:pt x="485" y="210"/>
                  </a:lnTo>
                  <a:lnTo>
                    <a:pt x="485" y="208"/>
                  </a:lnTo>
                  <a:lnTo>
                    <a:pt x="485" y="207"/>
                  </a:lnTo>
                  <a:lnTo>
                    <a:pt x="486" y="205"/>
                  </a:lnTo>
                  <a:lnTo>
                    <a:pt x="486" y="204"/>
                  </a:lnTo>
                  <a:lnTo>
                    <a:pt x="486" y="202"/>
                  </a:lnTo>
                  <a:lnTo>
                    <a:pt x="486" y="200"/>
                  </a:lnTo>
                  <a:lnTo>
                    <a:pt x="487" y="199"/>
                  </a:lnTo>
                  <a:lnTo>
                    <a:pt x="487" y="197"/>
                  </a:lnTo>
                  <a:lnTo>
                    <a:pt x="487" y="196"/>
                  </a:lnTo>
                  <a:lnTo>
                    <a:pt x="487" y="195"/>
                  </a:lnTo>
                  <a:lnTo>
                    <a:pt x="487" y="193"/>
                  </a:lnTo>
                  <a:lnTo>
                    <a:pt x="487" y="192"/>
                  </a:lnTo>
                  <a:lnTo>
                    <a:pt x="486" y="191"/>
                  </a:lnTo>
                  <a:lnTo>
                    <a:pt x="485" y="190"/>
                  </a:lnTo>
                  <a:lnTo>
                    <a:pt x="483" y="189"/>
                  </a:lnTo>
                  <a:lnTo>
                    <a:pt x="482" y="188"/>
                  </a:lnTo>
                  <a:lnTo>
                    <a:pt x="480" y="188"/>
                  </a:lnTo>
                  <a:lnTo>
                    <a:pt x="479" y="188"/>
                  </a:lnTo>
                  <a:lnTo>
                    <a:pt x="477" y="187"/>
                  </a:lnTo>
                  <a:lnTo>
                    <a:pt x="475" y="187"/>
                  </a:lnTo>
                  <a:lnTo>
                    <a:pt x="474" y="187"/>
                  </a:lnTo>
                  <a:lnTo>
                    <a:pt x="472" y="186"/>
                  </a:lnTo>
                  <a:lnTo>
                    <a:pt x="470" y="186"/>
                  </a:lnTo>
                  <a:lnTo>
                    <a:pt x="469" y="186"/>
                  </a:lnTo>
                  <a:lnTo>
                    <a:pt x="467" y="186"/>
                  </a:lnTo>
                  <a:lnTo>
                    <a:pt x="466" y="185"/>
                  </a:lnTo>
                  <a:lnTo>
                    <a:pt x="465" y="184"/>
                  </a:lnTo>
                  <a:lnTo>
                    <a:pt x="463" y="183"/>
                  </a:lnTo>
                  <a:lnTo>
                    <a:pt x="462" y="183"/>
                  </a:lnTo>
                  <a:lnTo>
                    <a:pt x="461" y="182"/>
                  </a:lnTo>
                  <a:lnTo>
                    <a:pt x="460" y="181"/>
                  </a:lnTo>
                  <a:lnTo>
                    <a:pt x="459" y="180"/>
                  </a:lnTo>
                  <a:lnTo>
                    <a:pt x="459" y="179"/>
                  </a:lnTo>
                  <a:lnTo>
                    <a:pt x="458" y="177"/>
                  </a:lnTo>
                  <a:lnTo>
                    <a:pt x="457" y="176"/>
                  </a:lnTo>
                  <a:lnTo>
                    <a:pt x="456" y="175"/>
                  </a:lnTo>
                  <a:lnTo>
                    <a:pt x="456" y="173"/>
                  </a:lnTo>
                  <a:lnTo>
                    <a:pt x="455" y="172"/>
                  </a:lnTo>
                  <a:lnTo>
                    <a:pt x="455" y="170"/>
                  </a:lnTo>
                  <a:lnTo>
                    <a:pt x="454" y="169"/>
                  </a:lnTo>
                  <a:lnTo>
                    <a:pt x="453" y="168"/>
                  </a:lnTo>
                  <a:lnTo>
                    <a:pt x="451" y="168"/>
                  </a:lnTo>
                  <a:lnTo>
                    <a:pt x="450" y="167"/>
                  </a:lnTo>
                  <a:lnTo>
                    <a:pt x="448" y="167"/>
                  </a:lnTo>
                  <a:lnTo>
                    <a:pt x="447" y="167"/>
                  </a:lnTo>
                  <a:lnTo>
                    <a:pt x="445" y="166"/>
                  </a:lnTo>
                  <a:lnTo>
                    <a:pt x="443" y="166"/>
                  </a:lnTo>
                  <a:lnTo>
                    <a:pt x="442" y="165"/>
                  </a:lnTo>
                  <a:lnTo>
                    <a:pt x="441" y="164"/>
                  </a:lnTo>
                  <a:lnTo>
                    <a:pt x="440" y="164"/>
                  </a:lnTo>
                  <a:lnTo>
                    <a:pt x="439" y="162"/>
                  </a:lnTo>
                  <a:lnTo>
                    <a:pt x="438" y="161"/>
                  </a:lnTo>
                  <a:lnTo>
                    <a:pt x="437" y="160"/>
                  </a:lnTo>
                  <a:lnTo>
                    <a:pt x="436" y="159"/>
                  </a:lnTo>
                  <a:lnTo>
                    <a:pt x="436" y="158"/>
                  </a:lnTo>
                  <a:lnTo>
                    <a:pt x="436" y="157"/>
                  </a:lnTo>
                  <a:lnTo>
                    <a:pt x="435" y="156"/>
                  </a:lnTo>
                  <a:lnTo>
                    <a:pt x="434" y="154"/>
                  </a:lnTo>
                  <a:lnTo>
                    <a:pt x="433" y="154"/>
                  </a:lnTo>
                  <a:lnTo>
                    <a:pt x="431" y="153"/>
                  </a:lnTo>
                  <a:lnTo>
                    <a:pt x="429" y="153"/>
                  </a:lnTo>
                  <a:lnTo>
                    <a:pt x="428" y="153"/>
                  </a:lnTo>
                  <a:lnTo>
                    <a:pt x="426" y="153"/>
                  </a:lnTo>
                  <a:lnTo>
                    <a:pt x="424" y="153"/>
                  </a:lnTo>
                  <a:lnTo>
                    <a:pt x="422" y="153"/>
                  </a:lnTo>
                  <a:lnTo>
                    <a:pt x="421" y="152"/>
                  </a:lnTo>
                  <a:lnTo>
                    <a:pt x="419" y="152"/>
                  </a:lnTo>
                  <a:lnTo>
                    <a:pt x="417" y="152"/>
                  </a:lnTo>
                  <a:lnTo>
                    <a:pt x="415" y="152"/>
                  </a:lnTo>
                  <a:lnTo>
                    <a:pt x="414" y="151"/>
                  </a:lnTo>
                  <a:lnTo>
                    <a:pt x="411" y="151"/>
                  </a:lnTo>
                  <a:lnTo>
                    <a:pt x="412" y="150"/>
                  </a:lnTo>
                  <a:lnTo>
                    <a:pt x="412" y="149"/>
                  </a:lnTo>
                  <a:lnTo>
                    <a:pt x="413" y="147"/>
                  </a:lnTo>
                  <a:lnTo>
                    <a:pt x="413" y="145"/>
                  </a:lnTo>
                  <a:lnTo>
                    <a:pt x="412" y="144"/>
                  </a:lnTo>
                  <a:lnTo>
                    <a:pt x="412" y="142"/>
                  </a:lnTo>
                  <a:lnTo>
                    <a:pt x="413" y="138"/>
                  </a:lnTo>
                  <a:lnTo>
                    <a:pt x="413" y="136"/>
                  </a:lnTo>
                  <a:lnTo>
                    <a:pt x="415" y="134"/>
                  </a:lnTo>
                  <a:lnTo>
                    <a:pt x="417" y="134"/>
                  </a:lnTo>
                  <a:lnTo>
                    <a:pt x="418" y="133"/>
                  </a:lnTo>
                  <a:lnTo>
                    <a:pt x="419" y="132"/>
                  </a:lnTo>
                  <a:lnTo>
                    <a:pt x="420" y="131"/>
                  </a:lnTo>
                  <a:lnTo>
                    <a:pt x="421" y="130"/>
                  </a:lnTo>
                  <a:lnTo>
                    <a:pt x="422" y="129"/>
                  </a:lnTo>
                  <a:lnTo>
                    <a:pt x="423" y="128"/>
                  </a:lnTo>
                  <a:lnTo>
                    <a:pt x="424" y="127"/>
                  </a:lnTo>
                  <a:lnTo>
                    <a:pt x="426" y="126"/>
                  </a:lnTo>
                  <a:lnTo>
                    <a:pt x="427" y="126"/>
                  </a:lnTo>
                  <a:lnTo>
                    <a:pt x="429" y="126"/>
                  </a:lnTo>
                  <a:lnTo>
                    <a:pt x="431" y="125"/>
                  </a:lnTo>
                  <a:lnTo>
                    <a:pt x="432" y="125"/>
                  </a:lnTo>
                  <a:lnTo>
                    <a:pt x="434" y="125"/>
                  </a:lnTo>
                  <a:lnTo>
                    <a:pt x="436" y="124"/>
                  </a:lnTo>
                  <a:lnTo>
                    <a:pt x="438" y="124"/>
                  </a:lnTo>
                  <a:lnTo>
                    <a:pt x="440" y="124"/>
                  </a:lnTo>
                  <a:lnTo>
                    <a:pt x="442" y="124"/>
                  </a:lnTo>
                  <a:lnTo>
                    <a:pt x="444" y="124"/>
                  </a:lnTo>
                  <a:lnTo>
                    <a:pt x="445" y="123"/>
                  </a:lnTo>
                  <a:lnTo>
                    <a:pt x="445" y="122"/>
                  </a:lnTo>
                  <a:lnTo>
                    <a:pt x="445" y="120"/>
                  </a:lnTo>
                  <a:lnTo>
                    <a:pt x="445" y="118"/>
                  </a:lnTo>
                  <a:lnTo>
                    <a:pt x="444" y="117"/>
                  </a:lnTo>
                  <a:lnTo>
                    <a:pt x="443" y="116"/>
                  </a:lnTo>
                  <a:lnTo>
                    <a:pt x="443" y="115"/>
                  </a:lnTo>
                  <a:lnTo>
                    <a:pt x="445" y="114"/>
                  </a:lnTo>
                  <a:lnTo>
                    <a:pt x="446" y="114"/>
                  </a:lnTo>
                  <a:lnTo>
                    <a:pt x="448" y="113"/>
                  </a:lnTo>
                  <a:lnTo>
                    <a:pt x="450" y="114"/>
                  </a:lnTo>
                  <a:lnTo>
                    <a:pt x="451" y="115"/>
                  </a:lnTo>
                  <a:lnTo>
                    <a:pt x="451" y="117"/>
                  </a:lnTo>
                  <a:lnTo>
                    <a:pt x="452" y="117"/>
                  </a:lnTo>
                  <a:lnTo>
                    <a:pt x="453" y="117"/>
                  </a:lnTo>
                  <a:lnTo>
                    <a:pt x="455" y="116"/>
                  </a:lnTo>
                  <a:lnTo>
                    <a:pt x="456" y="115"/>
                  </a:lnTo>
                  <a:lnTo>
                    <a:pt x="456" y="113"/>
                  </a:lnTo>
                  <a:lnTo>
                    <a:pt x="456" y="111"/>
                  </a:lnTo>
                  <a:lnTo>
                    <a:pt x="457" y="110"/>
                  </a:lnTo>
                  <a:lnTo>
                    <a:pt x="459" y="111"/>
                  </a:lnTo>
                  <a:lnTo>
                    <a:pt x="460" y="111"/>
                  </a:lnTo>
                  <a:lnTo>
                    <a:pt x="462" y="112"/>
                  </a:lnTo>
                  <a:lnTo>
                    <a:pt x="462" y="113"/>
                  </a:lnTo>
                  <a:lnTo>
                    <a:pt x="462" y="115"/>
                  </a:lnTo>
                  <a:lnTo>
                    <a:pt x="461" y="116"/>
                  </a:lnTo>
                  <a:lnTo>
                    <a:pt x="460" y="117"/>
                  </a:lnTo>
                  <a:lnTo>
                    <a:pt x="459" y="118"/>
                  </a:lnTo>
                  <a:lnTo>
                    <a:pt x="458" y="119"/>
                  </a:lnTo>
                  <a:lnTo>
                    <a:pt x="457" y="120"/>
                  </a:lnTo>
                  <a:lnTo>
                    <a:pt x="457" y="121"/>
                  </a:lnTo>
                  <a:lnTo>
                    <a:pt x="459" y="122"/>
                  </a:lnTo>
                  <a:lnTo>
                    <a:pt x="460" y="122"/>
                  </a:lnTo>
                  <a:lnTo>
                    <a:pt x="462" y="121"/>
                  </a:lnTo>
                  <a:lnTo>
                    <a:pt x="464" y="121"/>
                  </a:lnTo>
                  <a:lnTo>
                    <a:pt x="466" y="121"/>
                  </a:lnTo>
                  <a:lnTo>
                    <a:pt x="467" y="120"/>
                  </a:lnTo>
                  <a:lnTo>
                    <a:pt x="468" y="119"/>
                  </a:lnTo>
                  <a:lnTo>
                    <a:pt x="469" y="119"/>
                  </a:lnTo>
                  <a:lnTo>
                    <a:pt x="470" y="118"/>
                  </a:lnTo>
                  <a:lnTo>
                    <a:pt x="471" y="117"/>
                  </a:lnTo>
                  <a:lnTo>
                    <a:pt x="473" y="116"/>
                  </a:lnTo>
                  <a:lnTo>
                    <a:pt x="475" y="116"/>
                  </a:lnTo>
                  <a:lnTo>
                    <a:pt x="476" y="116"/>
                  </a:lnTo>
                  <a:lnTo>
                    <a:pt x="477" y="117"/>
                  </a:lnTo>
                  <a:lnTo>
                    <a:pt x="478" y="118"/>
                  </a:lnTo>
                  <a:lnTo>
                    <a:pt x="479" y="119"/>
                  </a:lnTo>
                  <a:lnTo>
                    <a:pt x="480" y="120"/>
                  </a:lnTo>
                  <a:lnTo>
                    <a:pt x="481" y="121"/>
                  </a:lnTo>
                  <a:lnTo>
                    <a:pt x="483" y="121"/>
                  </a:lnTo>
                  <a:lnTo>
                    <a:pt x="485" y="121"/>
                  </a:lnTo>
                  <a:lnTo>
                    <a:pt x="486" y="120"/>
                  </a:lnTo>
                  <a:lnTo>
                    <a:pt x="487" y="119"/>
                  </a:lnTo>
                  <a:lnTo>
                    <a:pt x="487" y="117"/>
                  </a:lnTo>
                  <a:lnTo>
                    <a:pt x="487" y="115"/>
                  </a:lnTo>
                  <a:lnTo>
                    <a:pt x="488" y="114"/>
                  </a:lnTo>
                  <a:lnTo>
                    <a:pt x="489" y="113"/>
                  </a:lnTo>
                  <a:lnTo>
                    <a:pt x="489" y="112"/>
                  </a:lnTo>
                  <a:lnTo>
                    <a:pt x="490" y="111"/>
                  </a:lnTo>
                  <a:lnTo>
                    <a:pt x="490" y="110"/>
                  </a:lnTo>
                  <a:lnTo>
                    <a:pt x="491" y="108"/>
                  </a:lnTo>
                  <a:lnTo>
                    <a:pt x="491" y="107"/>
                  </a:lnTo>
                  <a:lnTo>
                    <a:pt x="493" y="106"/>
                  </a:lnTo>
                  <a:lnTo>
                    <a:pt x="494" y="105"/>
                  </a:lnTo>
                  <a:lnTo>
                    <a:pt x="496" y="105"/>
                  </a:lnTo>
                  <a:lnTo>
                    <a:pt x="497" y="104"/>
                  </a:lnTo>
                  <a:lnTo>
                    <a:pt x="498" y="103"/>
                  </a:lnTo>
                  <a:lnTo>
                    <a:pt x="498" y="102"/>
                  </a:lnTo>
                  <a:lnTo>
                    <a:pt x="498" y="100"/>
                  </a:lnTo>
                  <a:lnTo>
                    <a:pt x="498" y="98"/>
                  </a:lnTo>
                  <a:lnTo>
                    <a:pt x="498" y="96"/>
                  </a:lnTo>
                  <a:lnTo>
                    <a:pt x="499" y="95"/>
                  </a:lnTo>
                  <a:lnTo>
                    <a:pt x="500" y="94"/>
                  </a:lnTo>
                  <a:lnTo>
                    <a:pt x="500" y="92"/>
                  </a:lnTo>
                  <a:lnTo>
                    <a:pt x="500" y="90"/>
                  </a:lnTo>
                  <a:lnTo>
                    <a:pt x="500" y="89"/>
                  </a:lnTo>
                  <a:lnTo>
                    <a:pt x="499" y="87"/>
                  </a:lnTo>
                  <a:lnTo>
                    <a:pt x="498" y="86"/>
                  </a:lnTo>
                  <a:lnTo>
                    <a:pt x="498" y="85"/>
                  </a:lnTo>
                  <a:lnTo>
                    <a:pt x="497" y="83"/>
                  </a:lnTo>
                  <a:lnTo>
                    <a:pt x="496" y="82"/>
                  </a:lnTo>
                  <a:lnTo>
                    <a:pt x="496" y="80"/>
                  </a:lnTo>
                  <a:lnTo>
                    <a:pt x="497" y="78"/>
                  </a:lnTo>
                  <a:lnTo>
                    <a:pt x="498" y="77"/>
                  </a:lnTo>
                  <a:lnTo>
                    <a:pt x="498" y="76"/>
                  </a:lnTo>
                  <a:lnTo>
                    <a:pt x="500" y="75"/>
                  </a:lnTo>
                  <a:lnTo>
                    <a:pt x="500" y="74"/>
                  </a:lnTo>
                  <a:lnTo>
                    <a:pt x="501" y="73"/>
                  </a:lnTo>
                  <a:lnTo>
                    <a:pt x="502" y="72"/>
                  </a:lnTo>
                  <a:lnTo>
                    <a:pt x="503" y="70"/>
                  </a:lnTo>
                  <a:lnTo>
                    <a:pt x="504" y="69"/>
                  </a:lnTo>
                  <a:lnTo>
                    <a:pt x="504" y="68"/>
                  </a:lnTo>
                  <a:lnTo>
                    <a:pt x="505" y="66"/>
                  </a:lnTo>
                  <a:lnTo>
                    <a:pt x="505" y="65"/>
                  </a:lnTo>
                  <a:lnTo>
                    <a:pt x="505" y="63"/>
                  </a:lnTo>
                  <a:lnTo>
                    <a:pt x="505" y="61"/>
                  </a:lnTo>
                  <a:lnTo>
                    <a:pt x="505" y="59"/>
                  </a:lnTo>
                  <a:lnTo>
                    <a:pt x="505" y="58"/>
                  </a:lnTo>
                  <a:lnTo>
                    <a:pt x="504" y="56"/>
                  </a:lnTo>
                  <a:lnTo>
                    <a:pt x="503" y="55"/>
                  </a:lnTo>
                  <a:lnTo>
                    <a:pt x="503" y="53"/>
                  </a:lnTo>
                  <a:lnTo>
                    <a:pt x="502" y="52"/>
                  </a:lnTo>
                  <a:lnTo>
                    <a:pt x="501" y="51"/>
                  </a:lnTo>
                  <a:lnTo>
                    <a:pt x="500" y="50"/>
                  </a:lnTo>
                  <a:lnTo>
                    <a:pt x="499" y="49"/>
                  </a:lnTo>
                  <a:lnTo>
                    <a:pt x="498" y="48"/>
                  </a:lnTo>
                  <a:lnTo>
                    <a:pt x="497" y="47"/>
                  </a:lnTo>
                  <a:lnTo>
                    <a:pt x="496" y="46"/>
                  </a:lnTo>
                  <a:lnTo>
                    <a:pt x="495" y="45"/>
                  </a:lnTo>
                  <a:lnTo>
                    <a:pt x="494" y="44"/>
                  </a:lnTo>
                  <a:lnTo>
                    <a:pt x="493" y="43"/>
                  </a:lnTo>
                  <a:lnTo>
                    <a:pt x="492" y="42"/>
                  </a:lnTo>
                  <a:lnTo>
                    <a:pt x="491" y="41"/>
                  </a:lnTo>
                  <a:lnTo>
                    <a:pt x="490" y="40"/>
                  </a:lnTo>
                  <a:lnTo>
                    <a:pt x="489" y="39"/>
                  </a:lnTo>
                  <a:lnTo>
                    <a:pt x="488" y="38"/>
                  </a:lnTo>
                  <a:lnTo>
                    <a:pt x="487" y="37"/>
                  </a:lnTo>
                  <a:lnTo>
                    <a:pt x="487" y="35"/>
                  </a:lnTo>
                  <a:lnTo>
                    <a:pt x="486" y="34"/>
                  </a:lnTo>
                  <a:lnTo>
                    <a:pt x="485" y="33"/>
                  </a:lnTo>
                  <a:lnTo>
                    <a:pt x="485" y="31"/>
                  </a:lnTo>
                  <a:lnTo>
                    <a:pt x="484" y="30"/>
                  </a:lnTo>
                  <a:lnTo>
                    <a:pt x="484" y="28"/>
                  </a:lnTo>
                  <a:lnTo>
                    <a:pt x="484" y="26"/>
                  </a:lnTo>
                  <a:lnTo>
                    <a:pt x="483" y="24"/>
                  </a:lnTo>
                  <a:lnTo>
                    <a:pt x="483" y="23"/>
                  </a:lnTo>
                  <a:lnTo>
                    <a:pt x="483" y="21"/>
                  </a:lnTo>
                  <a:lnTo>
                    <a:pt x="483" y="19"/>
                  </a:lnTo>
                  <a:lnTo>
                    <a:pt x="483" y="17"/>
                  </a:lnTo>
                  <a:lnTo>
                    <a:pt x="483" y="15"/>
                  </a:lnTo>
                  <a:lnTo>
                    <a:pt x="483" y="13"/>
                  </a:lnTo>
                  <a:lnTo>
                    <a:pt x="484" y="12"/>
                  </a:lnTo>
                  <a:lnTo>
                    <a:pt x="484" y="10"/>
                  </a:lnTo>
                  <a:lnTo>
                    <a:pt x="484" y="9"/>
                  </a:lnTo>
                  <a:lnTo>
                    <a:pt x="484" y="7"/>
                  </a:lnTo>
                  <a:lnTo>
                    <a:pt x="485" y="5"/>
                  </a:lnTo>
                  <a:lnTo>
                    <a:pt x="485" y="3"/>
                  </a:lnTo>
                  <a:lnTo>
                    <a:pt x="485" y="2"/>
                  </a:lnTo>
                  <a:lnTo>
                    <a:pt x="485" y="0"/>
                  </a:lnTo>
                  <a:lnTo>
                    <a:pt x="489" y="0"/>
                  </a:lnTo>
                  <a:lnTo>
                    <a:pt x="495" y="0"/>
                  </a:lnTo>
                  <a:lnTo>
                    <a:pt x="500" y="0"/>
                  </a:lnTo>
                  <a:lnTo>
                    <a:pt x="505" y="0"/>
                  </a:lnTo>
                  <a:lnTo>
                    <a:pt x="511" y="0"/>
                  </a:lnTo>
                  <a:lnTo>
                    <a:pt x="513" y="0"/>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BC3D43C4-B887-4580-B2D0-CADAD6BFF6A8}"/>
                </a:ext>
              </a:extLst>
            </p:cNvPr>
            <p:cNvSpPr>
              <a:spLocks noEditPoints="1"/>
            </p:cNvSpPr>
            <p:nvPr/>
          </p:nvSpPr>
          <p:spPr bwMode="auto">
            <a:xfrm>
              <a:off x="2219" y="2705"/>
              <a:ext cx="111" cy="95"/>
            </a:xfrm>
            <a:custGeom>
              <a:avLst/>
              <a:gdLst>
                <a:gd name="T0" fmla="*/ 22 w 111"/>
                <a:gd name="T1" fmla="*/ 94 h 95"/>
                <a:gd name="T2" fmla="*/ 22 w 111"/>
                <a:gd name="T3" fmla="*/ 93 h 95"/>
                <a:gd name="T4" fmla="*/ 14 w 111"/>
                <a:gd name="T5" fmla="*/ 87 h 95"/>
                <a:gd name="T6" fmla="*/ 15 w 111"/>
                <a:gd name="T7" fmla="*/ 84 h 95"/>
                <a:gd name="T8" fmla="*/ 21 w 111"/>
                <a:gd name="T9" fmla="*/ 73 h 95"/>
                <a:gd name="T10" fmla="*/ 24 w 111"/>
                <a:gd name="T11" fmla="*/ 77 h 95"/>
                <a:gd name="T12" fmla="*/ 27 w 111"/>
                <a:gd name="T13" fmla="*/ 83 h 95"/>
                <a:gd name="T14" fmla="*/ 27 w 111"/>
                <a:gd name="T15" fmla="*/ 90 h 95"/>
                <a:gd name="T16" fmla="*/ 25 w 111"/>
                <a:gd name="T17" fmla="*/ 88 h 95"/>
                <a:gd name="T18" fmla="*/ 24 w 111"/>
                <a:gd name="T19" fmla="*/ 81 h 95"/>
                <a:gd name="T20" fmla="*/ 23 w 111"/>
                <a:gd name="T21" fmla="*/ 77 h 95"/>
                <a:gd name="T22" fmla="*/ 21 w 111"/>
                <a:gd name="T23" fmla="*/ 73 h 95"/>
                <a:gd name="T24" fmla="*/ 2 w 111"/>
                <a:gd name="T25" fmla="*/ 84 h 95"/>
                <a:gd name="T26" fmla="*/ 3 w 111"/>
                <a:gd name="T27" fmla="*/ 89 h 95"/>
                <a:gd name="T28" fmla="*/ 1 w 111"/>
                <a:gd name="T29" fmla="*/ 83 h 95"/>
                <a:gd name="T30" fmla="*/ 6 w 111"/>
                <a:gd name="T31" fmla="*/ 77 h 95"/>
                <a:gd name="T32" fmla="*/ 10 w 111"/>
                <a:gd name="T33" fmla="*/ 71 h 95"/>
                <a:gd name="T34" fmla="*/ 11 w 111"/>
                <a:gd name="T35" fmla="*/ 75 h 95"/>
                <a:gd name="T36" fmla="*/ 79 w 111"/>
                <a:gd name="T37" fmla="*/ 2 h 95"/>
                <a:gd name="T38" fmla="*/ 90 w 111"/>
                <a:gd name="T39" fmla="*/ 7 h 95"/>
                <a:gd name="T40" fmla="*/ 100 w 111"/>
                <a:gd name="T41" fmla="*/ 22 h 95"/>
                <a:gd name="T42" fmla="*/ 109 w 111"/>
                <a:gd name="T43" fmla="*/ 38 h 95"/>
                <a:gd name="T44" fmla="*/ 98 w 111"/>
                <a:gd name="T45" fmla="*/ 69 h 95"/>
                <a:gd name="T46" fmla="*/ 91 w 111"/>
                <a:gd name="T47" fmla="*/ 75 h 95"/>
                <a:gd name="T48" fmla="*/ 77 w 111"/>
                <a:gd name="T49" fmla="*/ 65 h 95"/>
                <a:gd name="T50" fmla="*/ 74 w 111"/>
                <a:gd name="T51" fmla="*/ 56 h 95"/>
                <a:gd name="T52" fmla="*/ 79 w 111"/>
                <a:gd name="T53" fmla="*/ 56 h 95"/>
                <a:gd name="T54" fmla="*/ 81 w 111"/>
                <a:gd name="T55" fmla="*/ 55 h 95"/>
                <a:gd name="T56" fmla="*/ 79 w 111"/>
                <a:gd name="T57" fmla="*/ 52 h 95"/>
                <a:gd name="T58" fmla="*/ 84 w 111"/>
                <a:gd name="T59" fmla="*/ 50 h 95"/>
                <a:gd name="T60" fmla="*/ 78 w 111"/>
                <a:gd name="T61" fmla="*/ 50 h 95"/>
                <a:gd name="T62" fmla="*/ 72 w 111"/>
                <a:gd name="T63" fmla="*/ 53 h 95"/>
                <a:gd name="T64" fmla="*/ 68 w 111"/>
                <a:gd name="T65" fmla="*/ 56 h 95"/>
                <a:gd name="T66" fmla="*/ 64 w 111"/>
                <a:gd name="T67" fmla="*/ 58 h 95"/>
                <a:gd name="T68" fmla="*/ 59 w 111"/>
                <a:gd name="T69" fmla="*/ 59 h 95"/>
                <a:gd name="T70" fmla="*/ 55 w 111"/>
                <a:gd name="T71" fmla="*/ 63 h 95"/>
                <a:gd name="T72" fmla="*/ 49 w 111"/>
                <a:gd name="T73" fmla="*/ 66 h 95"/>
                <a:gd name="T74" fmla="*/ 42 w 111"/>
                <a:gd name="T75" fmla="*/ 71 h 95"/>
                <a:gd name="T76" fmla="*/ 40 w 111"/>
                <a:gd name="T77" fmla="*/ 74 h 95"/>
                <a:gd name="T78" fmla="*/ 36 w 111"/>
                <a:gd name="T79" fmla="*/ 74 h 95"/>
                <a:gd name="T80" fmla="*/ 35 w 111"/>
                <a:gd name="T81" fmla="*/ 71 h 95"/>
                <a:gd name="T82" fmla="*/ 41 w 111"/>
                <a:gd name="T83" fmla="*/ 69 h 95"/>
                <a:gd name="T84" fmla="*/ 43 w 111"/>
                <a:gd name="T85" fmla="*/ 67 h 95"/>
                <a:gd name="T86" fmla="*/ 45 w 111"/>
                <a:gd name="T87" fmla="*/ 64 h 95"/>
                <a:gd name="T88" fmla="*/ 48 w 111"/>
                <a:gd name="T89" fmla="*/ 60 h 95"/>
                <a:gd name="T90" fmla="*/ 50 w 111"/>
                <a:gd name="T91" fmla="*/ 52 h 95"/>
                <a:gd name="T92" fmla="*/ 53 w 111"/>
                <a:gd name="T93" fmla="*/ 48 h 95"/>
                <a:gd name="T94" fmla="*/ 57 w 111"/>
                <a:gd name="T95" fmla="*/ 43 h 95"/>
                <a:gd name="T96" fmla="*/ 62 w 111"/>
                <a:gd name="T97" fmla="*/ 38 h 95"/>
                <a:gd name="T98" fmla="*/ 63 w 111"/>
                <a:gd name="T99" fmla="*/ 34 h 95"/>
                <a:gd name="T100" fmla="*/ 65 w 111"/>
                <a:gd name="T101" fmla="*/ 27 h 95"/>
                <a:gd name="T102" fmla="*/ 63 w 111"/>
                <a:gd name="T103" fmla="*/ 25 h 95"/>
                <a:gd name="T104" fmla="*/ 62 w 111"/>
                <a:gd name="T105" fmla="*/ 19 h 95"/>
                <a:gd name="T106" fmla="*/ 64 w 111"/>
                <a:gd name="T107" fmla="*/ 13 h 95"/>
                <a:gd name="T108" fmla="*/ 69 w 111"/>
                <a:gd name="T109" fmla="*/ 9 h 95"/>
                <a:gd name="T110" fmla="*/ 73 w 111"/>
                <a:gd name="T111" fmla="*/ 14 h 95"/>
                <a:gd name="T112" fmla="*/ 73 w 111"/>
                <a:gd name="T113" fmla="*/ 7 h 95"/>
                <a:gd name="T114" fmla="*/ 71 w 111"/>
                <a:gd name="T115" fmla="*/ 4 h 95"/>
                <a:gd name="T116" fmla="*/ 77 w 111"/>
                <a:gd name="T117"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 h="95">
                  <a:moveTo>
                    <a:pt x="21" y="94"/>
                  </a:moveTo>
                  <a:lnTo>
                    <a:pt x="21" y="95"/>
                  </a:lnTo>
                  <a:lnTo>
                    <a:pt x="20" y="95"/>
                  </a:lnTo>
                  <a:lnTo>
                    <a:pt x="20" y="94"/>
                  </a:lnTo>
                  <a:lnTo>
                    <a:pt x="21" y="94"/>
                  </a:lnTo>
                  <a:lnTo>
                    <a:pt x="22" y="93"/>
                  </a:lnTo>
                  <a:lnTo>
                    <a:pt x="22" y="94"/>
                  </a:lnTo>
                  <a:lnTo>
                    <a:pt x="21" y="94"/>
                  </a:lnTo>
                  <a:close/>
                  <a:moveTo>
                    <a:pt x="7" y="94"/>
                  </a:moveTo>
                  <a:lnTo>
                    <a:pt x="6" y="93"/>
                  </a:lnTo>
                  <a:lnTo>
                    <a:pt x="7" y="93"/>
                  </a:lnTo>
                  <a:lnTo>
                    <a:pt x="7" y="94"/>
                  </a:lnTo>
                  <a:close/>
                  <a:moveTo>
                    <a:pt x="23" y="93"/>
                  </a:moveTo>
                  <a:lnTo>
                    <a:pt x="22" y="93"/>
                  </a:lnTo>
                  <a:lnTo>
                    <a:pt x="23" y="92"/>
                  </a:lnTo>
                  <a:lnTo>
                    <a:pt x="23" y="93"/>
                  </a:lnTo>
                  <a:close/>
                  <a:moveTo>
                    <a:pt x="16" y="85"/>
                  </a:moveTo>
                  <a:lnTo>
                    <a:pt x="16" y="86"/>
                  </a:lnTo>
                  <a:lnTo>
                    <a:pt x="15" y="86"/>
                  </a:lnTo>
                  <a:lnTo>
                    <a:pt x="14" y="86"/>
                  </a:lnTo>
                  <a:lnTo>
                    <a:pt x="14" y="87"/>
                  </a:lnTo>
                  <a:lnTo>
                    <a:pt x="13" y="87"/>
                  </a:lnTo>
                  <a:lnTo>
                    <a:pt x="11" y="86"/>
                  </a:lnTo>
                  <a:lnTo>
                    <a:pt x="12" y="85"/>
                  </a:lnTo>
                  <a:lnTo>
                    <a:pt x="13" y="85"/>
                  </a:lnTo>
                  <a:lnTo>
                    <a:pt x="14" y="85"/>
                  </a:lnTo>
                  <a:lnTo>
                    <a:pt x="15" y="85"/>
                  </a:lnTo>
                  <a:lnTo>
                    <a:pt x="15" y="84"/>
                  </a:lnTo>
                  <a:lnTo>
                    <a:pt x="16" y="84"/>
                  </a:lnTo>
                  <a:lnTo>
                    <a:pt x="16" y="85"/>
                  </a:lnTo>
                  <a:close/>
                  <a:moveTo>
                    <a:pt x="35" y="75"/>
                  </a:moveTo>
                  <a:lnTo>
                    <a:pt x="34" y="75"/>
                  </a:lnTo>
                  <a:lnTo>
                    <a:pt x="34" y="74"/>
                  </a:lnTo>
                  <a:lnTo>
                    <a:pt x="35" y="75"/>
                  </a:lnTo>
                  <a:close/>
                  <a:moveTo>
                    <a:pt x="21" y="73"/>
                  </a:moveTo>
                  <a:lnTo>
                    <a:pt x="21" y="74"/>
                  </a:lnTo>
                  <a:lnTo>
                    <a:pt x="23" y="73"/>
                  </a:lnTo>
                  <a:lnTo>
                    <a:pt x="23" y="74"/>
                  </a:lnTo>
                  <a:lnTo>
                    <a:pt x="24" y="74"/>
                  </a:lnTo>
                  <a:lnTo>
                    <a:pt x="24" y="75"/>
                  </a:lnTo>
                  <a:lnTo>
                    <a:pt x="24" y="76"/>
                  </a:lnTo>
                  <a:lnTo>
                    <a:pt x="24" y="77"/>
                  </a:lnTo>
                  <a:lnTo>
                    <a:pt x="25" y="77"/>
                  </a:lnTo>
                  <a:lnTo>
                    <a:pt x="25" y="78"/>
                  </a:lnTo>
                  <a:lnTo>
                    <a:pt x="25" y="79"/>
                  </a:lnTo>
                  <a:lnTo>
                    <a:pt x="26" y="80"/>
                  </a:lnTo>
                  <a:lnTo>
                    <a:pt x="27" y="81"/>
                  </a:lnTo>
                  <a:lnTo>
                    <a:pt x="27" y="82"/>
                  </a:lnTo>
                  <a:lnTo>
                    <a:pt x="27" y="83"/>
                  </a:lnTo>
                  <a:lnTo>
                    <a:pt x="27" y="85"/>
                  </a:lnTo>
                  <a:lnTo>
                    <a:pt x="28" y="85"/>
                  </a:lnTo>
                  <a:lnTo>
                    <a:pt x="28" y="86"/>
                  </a:lnTo>
                  <a:lnTo>
                    <a:pt x="28" y="87"/>
                  </a:lnTo>
                  <a:lnTo>
                    <a:pt x="27" y="88"/>
                  </a:lnTo>
                  <a:lnTo>
                    <a:pt x="27" y="89"/>
                  </a:lnTo>
                  <a:lnTo>
                    <a:pt x="27" y="90"/>
                  </a:lnTo>
                  <a:lnTo>
                    <a:pt x="26" y="91"/>
                  </a:lnTo>
                  <a:lnTo>
                    <a:pt x="26" y="92"/>
                  </a:lnTo>
                  <a:lnTo>
                    <a:pt x="25" y="92"/>
                  </a:lnTo>
                  <a:lnTo>
                    <a:pt x="24" y="91"/>
                  </a:lnTo>
                  <a:lnTo>
                    <a:pt x="24" y="90"/>
                  </a:lnTo>
                  <a:lnTo>
                    <a:pt x="26" y="89"/>
                  </a:lnTo>
                  <a:lnTo>
                    <a:pt x="25" y="88"/>
                  </a:lnTo>
                  <a:lnTo>
                    <a:pt x="25" y="85"/>
                  </a:lnTo>
                  <a:lnTo>
                    <a:pt x="26" y="85"/>
                  </a:lnTo>
                  <a:lnTo>
                    <a:pt x="26" y="84"/>
                  </a:lnTo>
                  <a:lnTo>
                    <a:pt x="26" y="83"/>
                  </a:lnTo>
                  <a:lnTo>
                    <a:pt x="25" y="82"/>
                  </a:lnTo>
                  <a:lnTo>
                    <a:pt x="25" y="81"/>
                  </a:lnTo>
                  <a:lnTo>
                    <a:pt x="24" y="81"/>
                  </a:lnTo>
                  <a:lnTo>
                    <a:pt x="24" y="80"/>
                  </a:lnTo>
                  <a:lnTo>
                    <a:pt x="24" y="79"/>
                  </a:lnTo>
                  <a:lnTo>
                    <a:pt x="23" y="79"/>
                  </a:lnTo>
                  <a:lnTo>
                    <a:pt x="23" y="78"/>
                  </a:lnTo>
                  <a:lnTo>
                    <a:pt x="24" y="78"/>
                  </a:lnTo>
                  <a:lnTo>
                    <a:pt x="23" y="78"/>
                  </a:lnTo>
                  <a:lnTo>
                    <a:pt x="23" y="77"/>
                  </a:lnTo>
                  <a:lnTo>
                    <a:pt x="22" y="77"/>
                  </a:lnTo>
                  <a:lnTo>
                    <a:pt x="21" y="76"/>
                  </a:lnTo>
                  <a:lnTo>
                    <a:pt x="20" y="76"/>
                  </a:lnTo>
                  <a:lnTo>
                    <a:pt x="20" y="75"/>
                  </a:lnTo>
                  <a:lnTo>
                    <a:pt x="21" y="74"/>
                  </a:lnTo>
                  <a:lnTo>
                    <a:pt x="20" y="73"/>
                  </a:lnTo>
                  <a:lnTo>
                    <a:pt x="21" y="73"/>
                  </a:lnTo>
                  <a:close/>
                  <a:moveTo>
                    <a:pt x="7" y="80"/>
                  </a:moveTo>
                  <a:lnTo>
                    <a:pt x="5" y="80"/>
                  </a:lnTo>
                  <a:lnTo>
                    <a:pt x="5" y="81"/>
                  </a:lnTo>
                  <a:lnTo>
                    <a:pt x="4" y="82"/>
                  </a:lnTo>
                  <a:lnTo>
                    <a:pt x="3" y="83"/>
                  </a:lnTo>
                  <a:lnTo>
                    <a:pt x="3" y="84"/>
                  </a:lnTo>
                  <a:lnTo>
                    <a:pt x="2" y="84"/>
                  </a:lnTo>
                  <a:lnTo>
                    <a:pt x="3" y="85"/>
                  </a:lnTo>
                  <a:lnTo>
                    <a:pt x="2" y="86"/>
                  </a:lnTo>
                  <a:lnTo>
                    <a:pt x="3" y="86"/>
                  </a:lnTo>
                  <a:lnTo>
                    <a:pt x="3" y="87"/>
                  </a:lnTo>
                  <a:lnTo>
                    <a:pt x="4" y="89"/>
                  </a:lnTo>
                  <a:lnTo>
                    <a:pt x="3" y="90"/>
                  </a:lnTo>
                  <a:lnTo>
                    <a:pt x="3" y="89"/>
                  </a:lnTo>
                  <a:lnTo>
                    <a:pt x="2" y="88"/>
                  </a:lnTo>
                  <a:lnTo>
                    <a:pt x="1" y="88"/>
                  </a:lnTo>
                  <a:lnTo>
                    <a:pt x="1" y="87"/>
                  </a:lnTo>
                  <a:lnTo>
                    <a:pt x="1" y="86"/>
                  </a:lnTo>
                  <a:lnTo>
                    <a:pt x="0" y="85"/>
                  </a:lnTo>
                  <a:lnTo>
                    <a:pt x="0" y="84"/>
                  </a:lnTo>
                  <a:lnTo>
                    <a:pt x="1" y="83"/>
                  </a:lnTo>
                  <a:lnTo>
                    <a:pt x="1" y="81"/>
                  </a:lnTo>
                  <a:lnTo>
                    <a:pt x="1" y="80"/>
                  </a:lnTo>
                  <a:lnTo>
                    <a:pt x="2" y="80"/>
                  </a:lnTo>
                  <a:lnTo>
                    <a:pt x="3" y="79"/>
                  </a:lnTo>
                  <a:lnTo>
                    <a:pt x="4" y="78"/>
                  </a:lnTo>
                  <a:lnTo>
                    <a:pt x="5" y="78"/>
                  </a:lnTo>
                  <a:lnTo>
                    <a:pt x="6" y="77"/>
                  </a:lnTo>
                  <a:lnTo>
                    <a:pt x="6" y="76"/>
                  </a:lnTo>
                  <a:lnTo>
                    <a:pt x="6" y="74"/>
                  </a:lnTo>
                  <a:lnTo>
                    <a:pt x="7" y="74"/>
                  </a:lnTo>
                  <a:lnTo>
                    <a:pt x="7" y="73"/>
                  </a:lnTo>
                  <a:lnTo>
                    <a:pt x="8" y="72"/>
                  </a:lnTo>
                  <a:lnTo>
                    <a:pt x="9" y="72"/>
                  </a:lnTo>
                  <a:lnTo>
                    <a:pt x="10" y="71"/>
                  </a:lnTo>
                  <a:lnTo>
                    <a:pt x="12" y="72"/>
                  </a:lnTo>
                  <a:lnTo>
                    <a:pt x="14" y="72"/>
                  </a:lnTo>
                  <a:lnTo>
                    <a:pt x="14" y="73"/>
                  </a:lnTo>
                  <a:lnTo>
                    <a:pt x="13" y="73"/>
                  </a:lnTo>
                  <a:lnTo>
                    <a:pt x="12" y="74"/>
                  </a:lnTo>
                  <a:lnTo>
                    <a:pt x="11" y="74"/>
                  </a:lnTo>
                  <a:lnTo>
                    <a:pt x="11" y="75"/>
                  </a:lnTo>
                  <a:lnTo>
                    <a:pt x="10" y="76"/>
                  </a:lnTo>
                  <a:lnTo>
                    <a:pt x="10" y="77"/>
                  </a:lnTo>
                  <a:lnTo>
                    <a:pt x="8" y="78"/>
                  </a:lnTo>
                  <a:lnTo>
                    <a:pt x="8" y="79"/>
                  </a:lnTo>
                  <a:lnTo>
                    <a:pt x="7" y="80"/>
                  </a:lnTo>
                  <a:close/>
                  <a:moveTo>
                    <a:pt x="79" y="0"/>
                  </a:moveTo>
                  <a:lnTo>
                    <a:pt x="79" y="2"/>
                  </a:lnTo>
                  <a:lnTo>
                    <a:pt x="80" y="2"/>
                  </a:lnTo>
                  <a:lnTo>
                    <a:pt x="80" y="3"/>
                  </a:lnTo>
                  <a:lnTo>
                    <a:pt x="80" y="4"/>
                  </a:lnTo>
                  <a:lnTo>
                    <a:pt x="82" y="6"/>
                  </a:lnTo>
                  <a:lnTo>
                    <a:pt x="83" y="6"/>
                  </a:lnTo>
                  <a:lnTo>
                    <a:pt x="83" y="5"/>
                  </a:lnTo>
                  <a:lnTo>
                    <a:pt x="90" y="7"/>
                  </a:lnTo>
                  <a:lnTo>
                    <a:pt x="96" y="5"/>
                  </a:lnTo>
                  <a:lnTo>
                    <a:pt x="104" y="5"/>
                  </a:lnTo>
                  <a:lnTo>
                    <a:pt x="111" y="8"/>
                  </a:lnTo>
                  <a:lnTo>
                    <a:pt x="109" y="10"/>
                  </a:lnTo>
                  <a:lnTo>
                    <a:pt x="105" y="14"/>
                  </a:lnTo>
                  <a:lnTo>
                    <a:pt x="100" y="19"/>
                  </a:lnTo>
                  <a:lnTo>
                    <a:pt x="100" y="22"/>
                  </a:lnTo>
                  <a:lnTo>
                    <a:pt x="99" y="23"/>
                  </a:lnTo>
                  <a:lnTo>
                    <a:pt x="103" y="24"/>
                  </a:lnTo>
                  <a:lnTo>
                    <a:pt x="102" y="25"/>
                  </a:lnTo>
                  <a:lnTo>
                    <a:pt x="109" y="32"/>
                  </a:lnTo>
                  <a:lnTo>
                    <a:pt x="110" y="33"/>
                  </a:lnTo>
                  <a:lnTo>
                    <a:pt x="110" y="35"/>
                  </a:lnTo>
                  <a:lnTo>
                    <a:pt x="109" y="38"/>
                  </a:lnTo>
                  <a:lnTo>
                    <a:pt x="105" y="40"/>
                  </a:lnTo>
                  <a:lnTo>
                    <a:pt x="102" y="47"/>
                  </a:lnTo>
                  <a:lnTo>
                    <a:pt x="96" y="53"/>
                  </a:lnTo>
                  <a:lnTo>
                    <a:pt x="101" y="66"/>
                  </a:lnTo>
                  <a:lnTo>
                    <a:pt x="100" y="67"/>
                  </a:lnTo>
                  <a:lnTo>
                    <a:pt x="99" y="68"/>
                  </a:lnTo>
                  <a:lnTo>
                    <a:pt x="98" y="69"/>
                  </a:lnTo>
                  <a:lnTo>
                    <a:pt x="95" y="72"/>
                  </a:lnTo>
                  <a:lnTo>
                    <a:pt x="95" y="73"/>
                  </a:lnTo>
                  <a:lnTo>
                    <a:pt x="94" y="74"/>
                  </a:lnTo>
                  <a:lnTo>
                    <a:pt x="94" y="75"/>
                  </a:lnTo>
                  <a:lnTo>
                    <a:pt x="93" y="75"/>
                  </a:lnTo>
                  <a:lnTo>
                    <a:pt x="92" y="75"/>
                  </a:lnTo>
                  <a:lnTo>
                    <a:pt x="91" y="75"/>
                  </a:lnTo>
                  <a:lnTo>
                    <a:pt x="89" y="75"/>
                  </a:lnTo>
                  <a:lnTo>
                    <a:pt x="87" y="75"/>
                  </a:lnTo>
                  <a:lnTo>
                    <a:pt x="86" y="75"/>
                  </a:lnTo>
                  <a:lnTo>
                    <a:pt x="82" y="71"/>
                  </a:lnTo>
                  <a:lnTo>
                    <a:pt x="80" y="69"/>
                  </a:lnTo>
                  <a:lnTo>
                    <a:pt x="79" y="68"/>
                  </a:lnTo>
                  <a:lnTo>
                    <a:pt x="77" y="65"/>
                  </a:lnTo>
                  <a:lnTo>
                    <a:pt x="76" y="64"/>
                  </a:lnTo>
                  <a:lnTo>
                    <a:pt x="73" y="62"/>
                  </a:lnTo>
                  <a:lnTo>
                    <a:pt x="73" y="61"/>
                  </a:lnTo>
                  <a:lnTo>
                    <a:pt x="73" y="60"/>
                  </a:lnTo>
                  <a:lnTo>
                    <a:pt x="74" y="58"/>
                  </a:lnTo>
                  <a:lnTo>
                    <a:pt x="74" y="57"/>
                  </a:lnTo>
                  <a:lnTo>
                    <a:pt x="74" y="56"/>
                  </a:lnTo>
                  <a:lnTo>
                    <a:pt x="74" y="55"/>
                  </a:lnTo>
                  <a:lnTo>
                    <a:pt x="75" y="55"/>
                  </a:lnTo>
                  <a:lnTo>
                    <a:pt x="76" y="55"/>
                  </a:lnTo>
                  <a:lnTo>
                    <a:pt x="76" y="54"/>
                  </a:lnTo>
                  <a:lnTo>
                    <a:pt x="77" y="55"/>
                  </a:lnTo>
                  <a:lnTo>
                    <a:pt x="78" y="56"/>
                  </a:lnTo>
                  <a:lnTo>
                    <a:pt x="79" y="56"/>
                  </a:lnTo>
                  <a:lnTo>
                    <a:pt x="80" y="56"/>
                  </a:lnTo>
                  <a:lnTo>
                    <a:pt x="81" y="57"/>
                  </a:lnTo>
                  <a:lnTo>
                    <a:pt x="82" y="57"/>
                  </a:lnTo>
                  <a:lnTo>
                    <a:pt x="82" y="58"/>
                  </a:lnTo>
                  <a:lnTo>
                    <a:pt x="82" y="57"/>
                  </a:lnTo>
                  <a:lnTo>
                    <a:pt x="82" y="56"/>
                  </a:lnTo>
                  <a:lnTo>
                    <a:pt x="81" y="55"/>
                  </a:lnTo>
                  <a:lnTo>
                    <a:pt x="79" y="55"/>
                  </a:lnTo>
                  <a:lnTo>
                    <a:pt x="78" y="55"/>
                  </a:lnTo>
                  <a:lnTo>
                    <a:pt x="77" y="55"/>
                  </a:lnTo>
                  <a:lnTo>
                    <a:pt x="77" y="54"/>
                  </a:lnTo>
                  <a:lnTo>
                    <a:pt x="77" y="53"/>
                  </a:lnTo>
                  <a:lnTo>
                    <a:pt x="77" y="52"/>
                  </a:lnTo>
                  <a:lnTo>
                    <a:pt x="79" y="52"/>
                  </a:lnTo>
                  <a:lnTo>
                    <a:pt x="80" y="52"/>
                  </a:lnTo>
                  <a:lnTo>
                    <a:pt x="81" y="53"/>
                  </a:lnTo>
                  <a:lnTo>
                    <a:pt x="82" y="53"/>
                  </a:lnTo>
                  <a:lnTo>
                    <a:pt x="82" y="52"/>
                  </a:lnTo>
                  <a:lnTo>
                    <a:pt x="83" y="52"/>
                  </a:lnTo>
                  <a:lnTo>
                    <a:pt x="84" y="51"/>
                  </a:lnTo>
                  <a:lnTo>
                    <a:pt x="84" y="50"/>
                  </a:lnTo>
                  <a:lnTo>
                    <a:pt x="82" y="52"/>
                  </a:lnTo>
                  <a:lnTo>
                    <a:pt x="81" y="52"/>
                  </a:lnTo>
                  <a:lnTo>
                    <a:pt x="80" y="51"/>
                  </a:lnTo>
                  <a:lnTo>
                    <a:pt x="79" y="52"/>
                  </a:lnTo>
                  <a:lnTo>
                    <a:pt x="78" y="52"/>
                  </a:lnTo>
                  <a:lnTo>
                    <a:pt x="78" y="51"/>
                  </a:lnTo>
                  <a:lnTo>
                    <a:pt x="78" y="50"/>
                  </a:lnTo>
                  <a:lnTo>
                    <a:pt x="78" y="51"/>
                  </a:lnTo>
                  <a:lnTo>
                    <a:pt x="77" y="52"/>
                  </a:lnTo>
                  <a:lnTo>
                    <a:pt x="76" y="52"/>
                  </a:lnTo>
                  <a:lnTo>
                    <a:pt x="75" y="53"/>
                  </a:lnTo>
                  <a:lnTo>
                    <a:pt x="74" y="53"/>
                  </a:lnTo>
                  <a:lnTo>
                    <a:pt x="73" y="54"/>
                  </a:lnTo>
                  <a:lnTo>
                    <a:pt x="72" y="53"/>
                  </a:lnTo>
                  <a:lnTo>
                    <a:pt x="72" y="54"/>
                  </a:lnTo>
                  <a:lnTo>
                    <a:pt x="73" y="55"/>
                  </a:lnTo>
                  <a:lnTo>
                    <a:pt x="73" y="57"/>
                  </a:lnTo>
                  <a:lnTo>
                    <a:pt x="72" y="57"/>
                  </a:lnTo>
                  <a:lnTo>
                    <a:pt x="71" y="57"/>
                  </a:lnTo>
                  <a:lnTo>
                    <a:pt x="70" y="57"/>
                  </a:lnTo>
                  <a:lnTo>
                    <a:pt x="68" y="56"/>
                  </a:lnTo>
                  <a:lnTo>
                    <a:pt x="67" y="56"/>
                  </a:lnTo>
                  <a:lnTo>
                    <a:pt x="67" y="57"/>
                  </a:lnTo>
                  <a:lnTo>
                    <a:pt x="66" y="57"/>
                  </a:lnTo>
                  <a:lnTo>
                    <a:pt x="66" y="58"/>
                  </a:lnTo>
                  <a:lnTo>
                    <a:pt x="65" y="58"/>
                  </a:lnTo>
                  <a:lnTo>
                    <a:pt x="64" y="57"/>
                  </a:lnTo>
                  <a:lnTo>
                    <a:pt x="64" y="58"/>
                  </a:lnTo>
                  <a:lnTo>
                    <a:pt x="64" y="59"/>
                  </a:lnTo>
                  <a:lnTo>
                    <a:pt x="63" y="59"/>
                  </a:lnTo>
                  <a:lnTo>
                    <a:pt x="62" y="59"/>
                  </a:lnTo>
                  <a:lnTo>
                    <a:pt x="60" y="59"/>
                  </a:lnTo>
                  <a:lnTo>
                    <a:pt x="60" y="58"/>
                  </a:lnTo>
                  <a:lnTo>
                    <a:pt x="60" y="59"/>
                  </a:lnTo>
                  <a:lnTo>
                    <a:pt x="59" y="59"/>
                  </a:lnTo>
                  <a:lnTo>
                    <a:pt x="60" y="60"/>
                  </a:lnTo>
                  <a:lnTo>
                    <a:pt x="59" y="60"/>
                  </a:lnTo>
                  <a:lnTo>
                    <a:pt x="58" y="61"/>
                  </a:lnTo>
                  <a:lnTo>
                    <a:pt x="57" y="62"/>
                  </a:lnTo>
                  <a:lnTo>
                    <a:pt x="56" y="62"/>
                  </a:lnTo>
                  <a:lnTo>
                    <a:pt x="56" y="63"/>
                  </a:lnTo>
                  <a:lnTo>
                    <a:pt x="55" y="63"/>
                  </a:lnTo>
                  <a:lnTo>
                    <a:pt x="54" y="63"/>
                  </a:lnTo>
                  <a:lnTo>
                    <a:pt x="53" y="64"/>
                  </a:lnTo>
                  <a:lnTo>
                    <a:pt x="52" y="64"/>
                  </a:lnTo>
                  <a:lnTo>
                    <a:pt x="52" y="65"/>
                  </a:lnTo>
                  <a:lnTo>
                    <a:pt x="51" y="64"/>
                  </a:lnTo>
                  <a:lnTo>
                    <a:pt x="50" y="66"/>
                  </a:lnTo>
                  <a:lnTo>
                    <a:pt x="49" y="66"/>
                  </a:lnTo>
                  <a:lnTo>
                    <a:pt x="48" y="67"/>
                  </a:lnTo>
                  <a:lnTo>
                    <a:pt x="47" y="67"/>
                  </a:lnTo>
                  <a:lnTo>
                    <a:pt x="46" y="69"/>
                  </a:lnTo>
                  <a:lnTo>
                    <a:pt x="45" y="69"/>
                  </a:lnTo>
                  <a:lnTo>
                    <a:pt x="44" y="70"/>
                  </a:lnTo>
                  <a:lnTo>
                    <a:pt x="42" y="70"/>
                  </a:lnTo>
                  <a:lnTo>
                    <a:pt x="42" y="71"/>
                  </a:lnTo>
                  <a:lnTo>
                    <a:pt x="41" y="71"/>
                  </a:lnTo>
                  <a:lnTo>
                    <a:pt x="42" y="72"/>
                  </a:lnTo>
                  <a:lnTo>
                    <a:pt x="42" y="73"/>
                  </a:lnTo>
                  <a:lnTo>
                    <a:pt x="41" y="73"/>
                  </a:lnTo>
                  <a:lnTo>
                    <a:pt x="40" y="73"/>
                  </a:lnTo>
                  <a:lnTo>
                    <a:pt x="39" y="73"/>
                  </a:lnTo>
                  <a:lnTo>
                    <a:pt x="40" y="74"/>
                  </a:lnTo>
                  <a:lnTo>
                    <a:pt x="39" y="75"/>
                  </a:lnTo>
                  <a:lnTo>
                    <a:pt x="37" y="75"/>
                  </a:lnTo>
                  <a:lnTo>
                    <a:pt x="36" y="76"/>
                  </a:lnTo>
                  <a:lnTo>
                    <a:pt x="35" y="76"/>
                  </a:lnTo>
                  <a:lnTo>
                    <a:pt x="35" y="75"/>
                  </a:lnTo>
                  <a:lnTo>
                    <a:pt x="36" y="75"/>
                  </a:lnTo>
                  <a:lnTo>
                    <a:pt x="36" y="74"/>
                  </a:lnTo>
                  <a:lnTo>
                    <a:pt x="35" y="74"/>
                  </a:lnTo>
                  <a:lnTo>
                    <a:pt x="34" y="74"/>
                  </a:lnTo>
                  <a:lnTo>
                    <a:pt x="34" y="73"/>
                  </a:lnTo>
                  <a:lnTo>
                    <a:pt x="35" y="72"/>
                  </a:lnTo>
                  <a:lnTo>
                    <a:pt x="34" y="72"/>
                  </a:lnTo>
                  <a:lnTo>
                    <a:pt x="34" y="71"/>
                  </a:lnTo>
                  <a:lnTo>
                    <a:pt x="35" y="71"/>
                  </a:lnTo>
                  <a:lnTo>
                    <a:pt x="35" y="70"/>
                  </a:lnTo>
                  <a:lnTo>
                    <a:pt x="36" y="70"/>
                  </a:lnTo>
                  <a:lnTo>
                    <a:pt x="37" y="70"/>
                  </a:lnTo>
                  <a:lnTo>
                    <a:pt x="38" y="70"/>
                  </a:lnTo>
                  <a:lnTo>
                    <a:pt x="39" y="70"/>
                  </a:lnTo>
                  <a:lnTo>
                    <a:pt x="40" y="70"/>
                  </a:lnTo>
                  <a:lnTo>
                    <a:pt x="41" y="69"/>
                  </a:lnTo>
                  <a:lnTo>
                    <a:pt x="41" y="70"/>
                  </a:lnTo>
                  <a:lnTo>
                    <a:pt x="41" y="69"/>
                  </a:lnTo>
                  <a:lnTo>
                    <a:pt x="42" y="69"/>
                  </a:lnTo>
                  <a:lnTo>
                    <a:pt x="43" y="68"/>
                  </a:lnTo>
                  <a:lnTo>
                    <a:pt x="42" y="68"/>
                  </a:lnTo>
                  <a:lnTo>
                    <a:pt x="43" y="68"/>
                  </a:lnTo>
                  <a:lnTo>
                    <a:pt x="43" y="67"/>
                  </a:lnTo>
                  <a:lnTo>
                    <a:pt x="42" y="67"/>
                  </a:lnTo>
                  <a:lnTo>
                    <a:pt x="43" y="66"/>
                  </a:lnTo>
                  <a:lnTo>
                    <a:pt x="42" y="66"/>
                  </a:lnTo>
                  <a:lnTo>
                    <a:pt x="43" y="65"/>
                  </a:lnTo>
                  <a:lnTo>
                    <a:pt x="44" y="65"/>
                  </a:lnTo>
                  <a:lnTo>
                    <a:pt x="44" y="64"/>
                  </a:lnTo>
                  <a:lnTo>
                    <a:pt x="45" y="64"/>
                  </a:lnTo>
                  <a:lnTo>
                    <a:pt x="45" y="63"/>
                  </a:lnTo>
                  <a:lnTo>
                    <a:pt x="46" y="63"/>
                  </a:lnTo>
                  <a:lnTo>
                    <a:pt x="46" y="62"/>
                  </a:lnTo>
                  <a:lnTo>
                    <a:pt x="47" y="62"/>
                  </a:lnTo>
                  <a:lnTo>
                    <a:pt x="47" y="61"/>
                  </a:lnTo>
                  <a:lnTo>
                    <a:pt x="48" y="61"/>
                  </a:lnTo>
                  <a:lnTo>
                    <a:pt x="48" y="60"/>
                  </a:lnTo>
                  <a:lnTo>
                    <a:pt x="49" y="60"/>
                  </a:lnTo>
                  <a:lnTo>
                    <a:pt x="49" y="59"/>
                  </a:lnTo>
                  <a:lnTo>
                    <a:pt x="50" y="58"/>
                  </a:lnTo>
                  <a:lnTo>
                    <a:pt x="50" y="56"/>
                  </a:lnTo>
                  <a:lnTo>
                    <a:pt x="51" y="55"/>
                  </a:lnTo>
                  <a:lnTo>
                    <a:pt x="50" y="54"/>
                  </a:lnTo>
                  <a:lnTo>
                    <a:pt x="50" y="52"/>
                  </a:lnTo>
                  <a:lnTo>
                    <a:pt x="52" y="51"/>
                  </a:lnTo>
                  <a:lnTo>
                    <a:pt x="52" y="50"/>
                  </a:lnTo>
                  <a:lnTo>
                    <a:pt x="53" y="50"/>
                  </a:lnTo>
                  <a:lnTo>
                    <a:pt x="54" y="50"/>
                  </a:lnTo>
                  <a:lnTo>
                    <a:pt x="54" y="48"/>
                  </a:lnTo>
                  <a:lnTo>
                    <a:pt x="54" y="47"/>
                  </a:lnTo>
                  <a:lnTo>
                    <a:pt x="53" y="48"/>
                  </a:lnTo>
                  <a:lnTo>
                    <a:pt x="53" y="47"/>
                  </a:lnTo>
                  <a:lnTo>
                    <a:pt x="54" y="46"/>
                  </a:lnTo>
                  <a:lnTo>
                    <a:pt x="54" y="45"/>
                  </a:lnTo>
                  <a:lnTo>
                    <a:pt x="55" y="45"/>
                  </a:lnTo>
                  <a:lnTo>
                    <a:pt x="55" y="44"/>
                  </a:lnTo>
                  <a:lnTo>
                    <a:pt x="56" y="43"/>
                  </a:lnTo>
                  <a:lnTo>
                    <a:pt x="57" y="43"/>
                  </a:lnTo>
                  <a:lnTo>
                    <a:pt x="58" y="42"/>
                  </a:lnTo>
                  <a:lnTo>
                    <a:pt x="57" y="42"/>
                  </a:lnTo>
                  <a:lnTo>
                    <a:pt x="58" y="42"/>
                  </a:lnTo>
                  <a:lnTo>
                    <a:pt x="58" y="41"/>
                  </a:lnTo>
                  <a:lnTo>
                    <a:pt x="59" y="40"/>
                  </a:lnTo>
                  <a:lnTo>
                    <a:pt x="60" y="39"/>
                  </a:lnTo>
                  <a:lnTo>
                    <a:pt x="62" y="38"/>
                  </a:lnTo>
                  <a:lnTo>
                    <a:pt x="62" y="37"/>
                  </a:lnTo>
                  <a:lnTo>
                    <a:pt x="63" y="37"/>
                  </a:lnTo>
                  <a:lnTo>
                    <a:pt x="63" y="36"/>
                  </a:lnTo>
                  <a:lnTo>
                    <a:pt x="62" y="36"/>
                  </a:lnTo>
                  <a:lnTo>
                    <a:pt x="62" y="35"/>
                  </a:lnTo>
                  <a:lnTo>
                    <a:pt x="63" y="35"/>
                  </a:lnTo>
                  <a:lnTo>
                    <a:pt x="63" y="34"/>
                  </a:lnTo>
                  <a:lnTo>
                    <a:pt x="62" y="34"/>
                  </a:lnTo>
                  <a:lnTo>
                    <a:pt x="62" y="32"/>
                  </a:lnTo>
                  <a:lnTo>
                    <a:pt x="62" y="31"/>
                  </a:lnTo>
                  <a:lnTo>
                    <a:pt x="62" y="29"/>
                  </a:lnTo>
                  <a:lnTo>
                    <a:pt x="63" y="28"/>
                  </a:lnTo>
                  <a:lnTo>
                    <a:pt x="64" y="28"/>
                  </a:lnTo>
                  <a:lnTo>
                    <a:pt x="65" y="27"/>
                  </a:lnTo>
                  <a:lnTo>
                    <a:pt x="64" y="27"/>
                  </a:lnTo>
                  <a:lnTo>
                    <a:pt x="64" y="26"/>
                  </a:lnTo>
                  <a:lnTo>
                    <a:pt x="65" y="26"/>
                  </a:lnTo>
                  <a:lnTo>
                    <a:pt x="65" y="25"/>
                  </a:lnTo>
                  <a:lnTo>
                    <a:pt x="64" y="26"/>
                  </a:lnTo>
                  <a:lnTo>
                    <a:pt x="64" y="25"/>
                  </a:lnTo>
                  <a:lnTo>
                    <a:pt x="63" y="25"/>
                  </a:lnTo>
                  <a:lnTo>
                    <a:pt x="63" y="24"/>
                  </a:lnTo>
                  <a:lnTo>
                    <a:pt x="64" y="23"/>
                  </a:lnTo>
                  <a:lnTo>
                    <a:pt x="63" y="23"/>
                  </a:lnTo>
                  <a:lnTo>
                    <a:pt x="62" y="22"/>
                  </a:lnTo>
                  <a:lnTo>
                    <a:pt x="62" y="21"/>
                  </a:lnTo>
                  <a:lnTo>
                    <a:pt x="62" y="20"/>
                  </a:lnTo>
                  <a:lnTo>
                    <a:pt x="62" y="19"/>
                  </a:lnTo>
                  <a:lnTo>
                    <a:pt x="63" y="19"/>
                  </a:lnTo>
                  <a:lnTo>
                    <a:pt x="63" y="18"/>
                  </a:lnTo>
                  <a:lnTo>
                    <a:pt x="63" y="17"/>
                  </a:lnTo>
                  <a:lnTo>
                    <a:pt x="64" y="16"/>
                  </a:lnTo>
                  <a:lnTo>
                    <a:pt x="64" y="15"/>
                  </a:lnTo>
                  <a:lnTo>
                    <a:pt x="64" y="14"/>
                  </a:lnTo>
                  <a:lnTo>
                    <a:pt x="64" y="13"/>
                  </a:lnTo>
                  <a:lnTo>
                    <a:pt x="64" y="11"/>
                  </a:lnTo>
                  <a:lnTo>
                    <a:pt x="64" y="10"/>
                  </a:lnTo>
                  <a:lnTo>
                    <a:pt x="65" y="9"/>
                  </a:lnTo>
                  <a:lnTo>
                    <a:pt x="66" y="9"/>
                  </a:lnTo>
                  <a:lnTo>
                    <a:pt x="67" y="10"/>
                  </a:lnTo>
                  <a:lnTo>
                    <a:pt x="68" y="10"/>
                  </a:lnTo>
                  <a:lnTo>
                    <a:pt x="69" y="9"/>
                  </a:lnTo>
                  <a:lnTo>
                    <a:pt x="70" y="10"/>
                  </a:lnTo>
                  <a:lnTo>
                    <a:pt x="70" y="9"/>
                  </a:lnTo>
                  <a:lnTo>
                    <a:pt x="71" y="9"/>
                  </a:lnTo>
                  <a:lnTo>
                    <a:pt x="72" y="10"/>
                  </a:lnTo>
                  <a:lnTo>
                    <a:pt x="73" y="11"/>
                  </a:lnTo>
                  <a:lnTo>
                    <a:pt x="73" y="12"/>
                  </a:lnTo>
                  <a:lnTo>
                    <a:pt x="73" y="14"/>
                  </a:lnTo>
                  <a:lnTo>
                    <a:pt x="74" y="15"/>
                  </a:lnTo>
                  <a:lnTo>
                    <a:pt x="74" y="14"/>
                  </a:lnTo>
                  <a:lnTo>
                    <a:pt x="73" y="13"/>
                  </a:lnTo>
                  <a:lnTo>
                    <a:pt x="73" y="10"/>
                  </a:lnTo>
                  <a:lnTo>
                    <a:pt x="72" y="9"/>
                  </a:lnTo>
                  <a:lnTo>
                    <a:pt x="73" y="8"/>
                  </a:lnTo>
                  <a:lnTo>
                    <a:pt x="73" y="7"/>
                  </a:lnTo>
                  <a:lnTo>
                    <a:pt x="71" y="8"/>
                  </a:lnTo>
                  <a:lnTo>
                    <a:pt x="70" y="8"/>
                  </a:lnTo>
                  <a:lnTo>
                    <a:pt x="69" y="7"/>
                  </a:lnTo>
                  <a:lnTo>
                    <a:pt x="69" y="6"/>
                  </a:lnTo>
                  <a:lnTo>
                    <a:pt x="70" y="6"/>
                  </a:lnTo>
                  <a:lnTo>
                    <a:pt x="71" y="5"/>
                  </a:lnTo>
                  <a:lnTo>
                    <a:pt x="71" y="4"/>
                  </a:lnTo>
                  <a:lnTo>
                    <a:pt x="71" y="3"/>
                  </a:lnTo>
                  <a:lnTo>
                    <a:pt x="72" y="3"/>
                  </a:lnTo>
                  <a:lnTo>
                    <a:pt x="73" y="3"/>
                  </a:lnTo>
                  <a:lnTo>
                    <a:pt x="74" y="2"/>
                  </a:lnTo>
                  <a:lnTo>
                    <a:pt x="75" y="2"/>
                  </a:lnTo>
                  <a:lnTo>
                    <a:pt x="76" y="1"/>
                  </a:lnTo>
                  <a:lnTo>
                    <a:pt x="77" y="1"/>
                  </a:lnTo>
                  <a:lnTo>
                    <a:pt x="78" y="1"/>
                  </a:lnTo>
                  <a:lnTo>
                    <a:pt x="79" y="0"/>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65BEB014-F4D5-4A51-8932-BD41C7753DE8}"/>
                </a:ext>
              </a:extLst>
            </p:cNvPr>
            <p:cNvSpPr>
              <a:spLocks/>
            </p:cNvSpPr>
            <p:nvPr/>
          </p:nvSpPr>
          <p:spPr bwMode="auto">
            <a:xfrm>
              <a:off x="2887" y="1993"/>
              <a:ext cx="558" cy="988"/>
            </a:xfrm>
            <a:custGeom>
              <a:avLst/>
              <a:gdLst>
                <a:gd name="T0" fmla="*/ 382 w 558"/>
                <a:gd name="T1" fmla="*/ 119 h 988"/>
                <a:gd name="T2" fmla="*/ 373 w 558"/>
                <a:gd name="T3" fmla="*/ 190 h 988"/>
                <a:gd name="T4" fmla="*/ 438 w 558"/>
                <a:gd name="T5" fmla="*/ 228 h 988"/>
                <a:gd name="T6" fmla="*/ 404 w 558"/>
                <a:gd name="T7" fmla="*/ 246 h 988"/>
                <a:gd name="T8" fmla="*/ 372 w 558"/>
                <a:gd name="T9" fmla="*/ 237 h 988"/>
                <a:gd name="T10" fmla="*/ 340 w 558"/>
                <a:gd name="T11" fmla="*/ 242 h 988"/>
                <a:gd name="T12" fmla="*/ 258 w 558"/>
                <a:gd name="T13" fmla="*/ 299 h 988"/>
                <a:gd name="T14" fmla="*/ 234 w 558"/>
                <a:gd name="T15" fmla="*/ 338 h 988"/>
                <a:gd name="T16" fmla="*/ 190 w 558"/>
                <a:gd name="T17" fmla="*/ 382 h 988"/>
                <a:gd name="T18" fmla="*/ 200 w 558"/>
                <a:gd name="T19" fmla="*/ 403 h 988"/>
                <a:gd name="T20" fmla="*/ 244 w 558"/>
                <a:gd name="T21" fmla="*/ 426 h 988"/>
                <a:gd name="T22" fmla="*/ 306 w 558"/>
                <a:gd name="T23" fmla="*/ 489 h 988"/>
                <a:gd name="T24" fmla="*/ 352 w 558"/>
                <a:gd name="T25" fmla="*/ 489 h 988"/>
                <a:gd name="T26" fmla="*/ 392 w 558"/>
                <a:gd name="T27" fmla="*/ 503 h 988"/>
                <a:gd name="T28" fmla="*/ 400 w 558"/>
                <a:gd name="T29" fmla="*/ 518 h 988"/>
                <a:gd name="T30" fmla="*/ 373 w 558"/>
                <a:gd name="T31" fmla="*/ 561 h 988"/>
                <a:gd name="T32" fmla="*/ 349 w 558"/>
                <a:gd name="T33" fmla="*/ 626 h 988"/>
                <a:gd name="T34" fmla="*/ 330 w 558"/>
                <a:gd name="T35" fmla="*/ 708 h 988"/>
                <a:gd name="T36" fmla="*/ 352 w 558"/>
                <a:gd name="T37" fmla="*/ 775 h 988"/>
                <a:gd name="T38" fmla="*/ 414 w 558"/>
                <a:gd name="T39" fmla="*/ 749 h 988"/>
                <a:gd name="T40" fmla="*/ 497 w 558"/>
                <a:gd name="T41" fmla="*/ 782 h 988"/>
                <a:gd name="T42" fmla="*/ 540 w 558"/>
                <a:gd name="T43" fmla="*/ 862 h 988"/>
                <a:gd name="T44" fmla="*/ 523 w 558"/>
                <a:gd name="T45" fmla="*/ 914 h 988"/>
                <a:gd name="T46" fmla="*/ 499 w 558"/>
                <a:gd name="T47" fmla="*/ 976 h 988"/>
                <a:gd name="T48" fmla="*/ 444 w 558"/>
                <a:gd name="T49" fmla="*/ 967 h 988"/>
                <a:gd name="T50" fmla="*/ 406 w 558"/>
                <a:gd name="T51" fmla="*/ 953 h 988"/>
                <a:gd name="T52" fmla="*/ 359 w 558"/>
                <a:gd name="T53" fmla="*/ 921 h 988"/>
                <a:gd name="T54" fmla="*/ 309 w 558"/>
                <a:gd name="T55" fmla="*/ 925 h 988"/>
                <a:gd name="T56" fmla="*/ 245 w 558"/>
                <a:gd name="T57" fmla="*/ 909 h 988"/>
                <a:gd name="T58" fmla="*/ 236 w 558"/>
                <a:gd name="T59" fmla="*/ 887 h 988"/>
                <a:gd name="T60" fmla="*/ 243 w 558"/>
                <a:gd name="T61" fmla="*/ 876 h 988"/>
                <a:gd name="T62" fmla="*/ 248 w 558"/>
                <a:gd name="T63" fmla="*/ 859 h 988"/>
                <a:gd name="T64" fmla="*/ 245 w 558"/>
                <a:gd name="T65" fmla="*/ 839 h 988"/>
                <a:gd name="T66" fmla="*/ 223 w 558"/>
                <a:gd name="T67" fmla="*/ 820 h 988"/>
                <a:gd name="T68" fmla="*/ 210 w 558"/>
                <a:gd name="T69" fmla="*/ 813 h 988"/>
                <a:gd name="T70" fmla="*/ 197 w 558"/>
                <a:gd name="T71" fmla="*/ 790 h 988"/>
                <a:gd name="T72" fmla="*/ 191 w 558"/>
                <a:gd name="T73" fmla="*/ 769 h 988"/>
                <a:gd name="T74" fmla="*/ 176 w 558"/>
                <a:gd name="T75" fmla="*/ 746 h 988"/>
                <a:gd name="T76" fmla="*/ 155 w 558"/>
                <a:gd name="T77" fmla="*/ 720 h 988"/>
                <a:gd name="T78" fmla="*/ 140 w 558"/>
                <a:gd name="T79" fmla="*/ 697 h 988"/>
                <a:gd name="T80" fmla="*/ 116 w 558"/>
                <a:gd name="T81" fmla="*/ 685 h 988"/>
                <a:gd name="T82" fmla="*/ 103 w 558"/>
                <a:gd name="T83" fmla="*/ 655 h 988"/>
                <a:gd name="T84" fmla="*/ 28 w 558"/>
                <a:gd name="T85" fmla="*/ 610 h 988"/>
                <a:gd name="T86" fmla="*/ 2 w 558"/>
                <a:gd name="T87" fmla="*/ 478 h 988"/>
                <a:gd name="T88" fmla="*/ 52 w 558"/>
                <a:gd name="T89" fmla="*/ 363 h 988"/>
                <a:gd name="T90" fmla="*/ 82 w 558"/>
                <a:gd name="T91" fmla="*/ 237 h 988"/>
                <a:gd name="T92" fmla="*/ 96 w 558"/>
                <a:gd name="T93" fmla="*/ 185 h 988"/>
                <a:gd name="T94" fmla="*/ 136 w 558"/>
                <a:gd name="T95" fmla="*/ 101 h 988"/>
                <a:gd name="T96" fmla="*/ 110 w 558"/>
                <a:gd name="T97" fmla="*/ 46 h 988"/>
                <a:gd name="T98" fmla="*/ 135 w 558"/>
                <a:gd name="T99" fmla="*/ 26 h 988"/>
                <a:gd name="T100" fmla="*/ 155 w 558"/>
                <a:gd name="T101" fmla="*/ 5 h 988"/>
                <a:gd name="T102" fmla="*/ 185 w 558"/>
                <a:gd name="T103" fmla="*/ 9 h 988"/>
                <a:gd name="T104" fmla="*/ 215 w 558"/>
                <a:gd name="T105" fmla="*/ 41 h 988"/>
                <a:gd name="T106" fmla="*/ 222 w 558"/>
                <a:gd name="T107" fmla="*/ 68 h 988"/>
                <a:gd name="T108" fmla="*/ 240 w 558"/>
                <a:gd name="T109" fmla="*/ 94 h 988"/>
                <a:gd name="T110" fmla="*/ 260 w 558"/>
                <a:gd name="T111" fmla="*/ 83 h 988"/>
                <a:gd name="T112" fmla="*/ 278 w 558"/>
                <a:gd name="T113" fmla="*/ 62 h 988"/>
                <a:gd name="T114" fmla="*/ 296 w 558"/>
                <a:gd name="T115" fmla="*/ 40 h 988"/>
                <a:gd name="T116" fmla="*/ 318 w 558"/>
                <a:gd name="T117" fmla="*/ 27 h 988"/>
                <a:gd name="T118" fmla="*/ 343 w 558"/>
                <a:gd name="T119" fmla="*/ 13 h 988"/>
                <a:gd name="T120" fmla="*/ 358 w 558"/>
                <a:gd name="T121" fmla="*/ 5 h 988"/>
                <a:gd name="T122" fmla="*/ 388 w 558"/>
                <a:gd name="T123" fmla="*/ 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8" h="988">
                  <a:moveTo>
                    <a:pt x="415" y="16"/>
                  </a:moveTo>
                  <a:lnTo>
                    <a:pt x="409" y="23"/>
                  </a:lnTo>
                  <a:lnTo>
                    <a:pt x="401" y="26"/>
                  </a:lnTo>
                  <a:lnTo>
                    <a:pt x="394" y="30"/>
                  </a:lnTo>
                  <a:lnTo>
                    <a:pt x="387" y="34"/>
                  </a:lnTo>
                  <a:lnTo>
                    <a:pt x="382" y="38"/>
                  </a:lnTo>
                  <a:lnTo>
                    <a:pt x="379" y="45"/>
                  </a:lnTo>
                  <a:lnTo>
                    <a:pt x="387" y="59"/>
                  </a:lnTo>
                  <a:lnTo>
                    <a:pt x="387" y="62"/>
                  </a:lnTo>
                  <a:lnTo>
                    <a:pt x="389" y="69"/>
                  </a:lnTo>
                  <a:lnTo>
                    <a:pt x="390" y="76"/>
                  </a:lnTo>
                  <a:lnTo>
                    <a:pt x="392" y="79"/>
                  </a:lnTo>
                  <a:lnTo>
                    <a:pt x="394" y="83"/>
                  </a:lnTo>
                  <a:lnTo>
                    <a:pt x="396" y="86"/>
                  </a:lnTo>
                  <a:lnTo>
                    <a:pt x="394" y="89"/>
                  </a:lnTo>
                  <a:lnTo>
                    <a:pt x="387" y="93"/>
                  </a:lnTo>
                  <a:lnTo>
                    <a:pt x="389" y="100"/>
                  </a:lnTo>
                  <a:lnTo>
                    <a:pt x="389" y="105"/>
                  </a:lnTo>
                  <a:lnTo>
                    <a:pt x="386" y="110"/>
                  </a:lnTo>
                  <a:lnTo>
                    <a:pt x="381" y="112"/>
                  </a:lnTo>
                  <a:lnTo>
                    <a:pt x="382" y="115"/>
                  </a:lnTo>
                  <a:lnTo>
                    <a:pt x="382" y="119"/>
                  </a:lnTo>
                  <a:lnTo>
                    <a:pt x="379" y="123"/>
                  </a:lnTo>
                  <a:lnTo>
                    <a:pt x="373" y="127"/>
                  </a:lnTo>
                  <a:lnTo>
                    <a:pt x="372" y="131"/>
                  </a:lnTo>
                  <a:lnTo>
                    <a:pt x="372" y="136"/>
                  </a:lnTo>
                  <a:lnTo>
                    <a:pt x="376" y="136"/>
                  </a:lnTo>
                  <a:lnTo>
                    <a:pt x="379" y="137"/>
                  </a:lnTo>
                  <a:lnTo>
                    <a:pt x="379" y="141"/>
                  </a:lnTo>
                  <a:lnTo>
                    <a:pt x="375" y="144"/>
                  </a:lnTo>
                  <a:lnTo>
                    <a:pt x="376" y="148"/>
                  </a:lnTo>
                  <a:lnTo>
                    <a:pt x="376" y="151"/>
                  </a:lnTo>
                  <a:lnTo>
                    <a:pt x="373" y="154"/>
                  </a:lnTo>
                  <a:lnTo>
                    <a:pt x="372" y="154"/>
                  </a:lnTo>
                  <a:lnTo>
                    <a:pt x="368" y="156"/>
                  </a:lnTo>
                  <a:lnTo>
                    <a:pt x="368" y="165"/>
                  </a:lnTo>
                  <a:lnTo>
                    <a:pt x="367" y="166"/>
                  </a:lnTo>
                  <a:lnTo>
                    <a:pt x="368" y="170"/>
                  </a:lnTo>
                  <a:lnTo>
                    <a:pt x="367" y="177"/>
                  </a:lnTo>
                  <a:lnTo>
                    <a:pt x="364" y="180"/>
                  </a:lnTo>
                  <a:lnTo>
                    <a:pt x="364" y="185"/>
                  </a:lnTo>
                  <a:lnTo>
                    <a:pt x="367" y="185"/>
                  </a:lnTo>
                  <a:lnTo>
                    <a:pt x="372" y="188"/>
                  </a:lnTo>
                  <a:lnTo>
                    <a:pt x="373" y="190"/>
                  </a:lnTo>
                  <a:lnTo>
                    <a:pt x="375" y="192"/>
                  </a:lnTo>
                  <a:lnTo>
                    <a:pt x="376" y="197"/>
                  </a:lnTo>
                  <a:lnTo>
                    <a:pt x="379" y="199"/>
                  </a:lnTo>
                  <a:lnTo>
                    <a:pt x="381" y="199"/>
                  </a:lnTo>
                  <a:lnTo>
                    <a:pt x="387" y="200"/>
                  </a:lnTo>
                  <a:lnTo>
                    <a:pt x="392" y="200"/>
                  </a:lnTo>
                  <a:lnTo>
                    <a:pt x="399" y="204"/>
                  </a:lnTo>
                  <a:lnTo>
                    <a:pt x="403" y="208"/>
                  </a:lnTo>
                  <a:lnTo>
                    <a:pt x="404" y="211"/>
                  </a:lnTo>
                  <a:lnTo>
                    <a:pt x="408" y="211"/>
                  </a:lnTo>
                  <a:lnTo>
                    <a:pt x="411" y="209"/>
                  </a:lnTo>
                  <a:lnTo>
                    <a:pt x="413" y="211"/>
                  </a:lnTo>
                  <a:lnTo>
                    <a:pt x="418" y="213"/>
                  </a:lnTo>
                  <a:lnTo>
                    <a:pt x="427" y="213"/>
                  </a:lnTo>
                  <a:lnTo>
                    <a:pt x="427" y="214"/>
                  </a:lnTo>
                  <a:lnTo>
                    <a:pt x="428" y="216"/>
                  </a:lnTo>
                  <a:lnTo>
                    <a:pt x="433" y="216"/>
                  </a:lnTo>
                  <a:lnTo>
                    <a:pt x="433" y="218"/>
                  </a:lnTo>
                  <a:lnTo>
                    <a:pt x="437" y="219"/>
                  </a:lnTo>
                  <a:lnTo>
                    <a:pt x="438" y="221"/>
                  </a:lnTo>
                  <a:lnTo>
                    <a:pt x="438" y="226"/>
                  </a:lnTo>
                  <a:lnTo>
                    <a:pt x="438" y="228"/>
                  </a:lnTo>
                  <a:lnTo>
                    <a:pt x="440" y="233"/>
                  </a:lnTo>
                  <a:lnTo>
                    <a:pt x="440" y="235"/>
                  </a:lnTo>
                  <a:lnTo>
                    <a:pt x="440" y="237"/>
                  </a:lnTo>
                  <a:lnTo>
                    <a:pt x="438" y="237"/>
                  </a:lnTo>
                  <a:lnTo>
                    <a:pt x="435" y="233"/>
                  </a:lnTo>
                  <a:lnTo>
                    <a:pt x="433" y="235"/>
                  </a:lnTo>
                  <a:lnTo>
                    <a:pt x="433" y="237"/>
                  </a:lnTo>
                  <a:lnTo>
                    <a:pt x="430" y="239"/>
                  </a:lnTo>
                  <a:lnTo>
                    <a:pt x="428" y="241"/>
                  </a:lnTo>
                  <a:lnTo>
                    <a:pt x="428" y="247"/>
                  </a:lnTo>
                  <a:lnTo>
                    <a:pt x="425" y="251"/>
                  </a:lnTo>
                  <a:lnTo>
                    <a:pt x="421" y="253"/>
                  </a:lnTo>
                  <a:lnTo>
                    <a:pt x="418" y="253"/>
                  </a:lnTo>
                  <a:lnTo>
                    <a:pt x="420" y="249"/>
                  </a:lnTo>
                  <a:lnTo>
                    <a:pt x="423" y="247"/>
                  </a:lnTo>
                  <a:lnTo>
                    <a:pt x="423" y="241"/>
                  </a:lnTo>
                  <a:lnTo>
                    <a:pt x="421" y="244"/>
                  </a:lnTo>
                  <a:lnTo>
                    <a:pt x="418" y="246"/>
                  </a:lnTo>
                  <a:lnTo>
                    <a:pt x="413" y="246"/>
                  </a:lnTo>
                  <a:lnTo>
                    <a:pt x="409" y="244"/>
                  </a:lnTo>
                  <a:lnTo>
                    <a:pt x="408" y="242"/>
                  </a:lnTo>
                  <a:lnTo>
                    <a:pt x="404" y="246"/>
                  </a:lnTo>
                  <a:lnTo>
                    <a:pt x="403" y="249"/>
                  </a:lnTo>
                  <a:lnTo>
                    <a:pt x="406" y="253"/>
                  </a:lnTo>
                  <a:lnTo>
                    <a:pt x="406" y="254"/>
                  </a:lnTo>
                  <a:lnTo>
                    <a:pt x="398" y="254"/>
                  </a:lnTo>
                  <a:lnTo>
                    <a:pt x="394" y="252"/>
                  </a:lnTo>
                  <a:lnTo>
                    <a:pt x="394" y="251"/>
                  </a:lnTo>
                  <a:lnTo>
                    <a:pt x="398" y="244"/>
                  </a:lnTo>
                  <a:lnTo>
                    <a:pt x="398" y="242"/>
                  </a:lnTo>
                  <a:lnTo>
                    <a:pt x="392" y="244"/>
                  </a:lnTo>
                  <a:lnTo>
                    <a:pt x="389" y="246"/>
                  </a:lnTo>
                  <a:lnTo>
                    <a:pt x="387" y="244"/>
                  </a:lnTo>
                  <a:lnTo>
                    <a:pt x="387" y="241"/>
                  </a:lnTo>
                  <a:lnTo>
                    <a:pt x="386" y="235"/>
                  </a:lnTo>
                  <a:lnTo>
                    <a:pt x="384" y="239"/>
                  </a:lnTo>
                  <a:lnTo>
                    <a:pt x="379" y="239"/>
                  </a:lnTo>
                  <a:lnTo>
                    <a:pt x="379" y="235"/>
                  </a:lnTo>
                  <a:lnTo>
                    <a:pt x="375" y="233"/>
                  </a:lnTo>
                  <a:lnTo>
                    <a:pt x="373" y="233"/>
                  </a:lnTo>
                  <a:lnTo>
                    <a:pt x="372" y="231"/>
                  </a:lnTo>
                  <a:lnTo>
                    <a:pt x="370" y="231"/>
                  </a:lnTo>
                  <a:lnTo>
                    <a:pt x="368" y="233"/>
                  </a:lnTo>
                  <a:lnTo>
                    <a:pt x="372" y="237"/>
                  </a:lnTo>
                  <a:lnTo>
                    <a:pt x="372" y="239"/>
                  </a:lnTo>
                  <a:lnTo>
                    <a:pt x="368" y="239"/>
                  </a:lnTo>
                  <a:lnTo>
                    <a:pt x="364" y="241"/>
                  </a:lnTo>
                  <a:lnTo>
                    <a:pt x="363" y="241"/>
                  </a:lnTo>
                  <a:lnTo>
                    <a:pt x="357" y="235"/>
                  </a:lnTo>
                  <a:lnTo>
                    <a:pt x="357" y="237"/>
                  </a:lnTo>
                  <a:lnTo>
                    <a:pt x="355" y="239"/>
                  </a:lnTo>
                  <a:lnTo>
                    <a:pt x="353" y="244"/>
                  </a:lnTo>
                  <a:lnTo>
                    <a:pt x="355" y="246"/>
                  </a:lnTo>
                  <a:lnTo>
                    <a:pt x="349" y="249"/>
                  </a:lnTo>
                  <a:lnTo>
                    <a:pt x="345" y="247"/>
                  </a:lnTo>
                  <a:lnTo>
                    <a:pt x="345" y="246"/>
                  </a:lnTo>
                  <a:lnTo>
                    <a:pt x="349" y="242"/>
                  </a:lnTo>
                  <a:lnTo>
                    <a:pt x="350" y="239"/>
                  </a:lnTo>
                  <a:lnTo>
                    <a:pt x="349" y="233"/>
                  </a:lnTo>
                  <a:lnTo>
                    <a:pt x="349" y="229"/>
                  </a:lnTo>
                  <a:lnTo>
                    <a:pt x="347" y="233"/>
                  </a:lnTo>
                  <a:lnTo>
                    <a:pt x="347" y="239"/>
                  </a:lnTo>
                  <a:lnTo>
                    <a:pt x="345" y="241"/>
                  </a:lnTo>
                  <a:lnTo>
                    <a:pt x="342" y="237"/>
                  </a:lnTo>
                  <a:lnTo>
                    <a:pt x="340" y="239"/>
                  </a:lnTo>
                  <a:lnTo>
                    <a:pt x="340" y="242"/>
                  </a:lnTo>
                  <a:lnTo>
                    <a:pt x="338" y="246"/>
                  </a:lnTo>
                  <a:lnTo>
                    <a:pt x="342" y="249"/>
                  </a:lnTo>
                  <a:lnTo>
                    <a:pt x="340" y="252"/>
                  </a:lnTo>
                  <a:lnTo>
                    <a:pt x="337" y="254"/>
                  </a:lnTo>
                  <a:lnTo>
                    <a:pt x="337" y="258"/>
                  </a:lnTo>
                  <a:lnTo>
                    <a:pt x="331" y="263"/>
                  </a:lnTo>
                  <a:lnTo>
                    <a:pt x="328" y="263"/>
                  </a:lnTo>
                  <a:lnTo>
                    <a:pt x="323" y="264"/>
                  </a:lnTo>
                  <a:lnTo>
                    <a:pt x="313" y="266"/>
                  </a:lnTo>
                  <a:lnTo>
                    <a:pt x="306" y="268"/>
                  </a:lnTo>
                  <a:lnTo>
                    <a:pt x="304" y="269"/>
                  </a:lnTo>
                  <a:lnTo>
                    <a:pt x="304" y="273"/>
                  </a:lnTo>
                  <a:lnTo>
                    <a:pt x="306" y="275"/>
                  </a:lnTo>
                  <a:lnTo>
                    <a:pt x="306" y="277"/>
                  </a:lnTo>
                  <a:lnTo>
                    <a:pt x="308" y="277"/>
                  </a:lnTo>
                  <a:lnTo>
                    <a:pt x="315" y="282"/>
                  </a:lnTo>
                  <a:lnTo>
                    <a:pt x="294" y="299"/>
                  </a:lnTo>
                  <a:lnTo>
                    <a:pt x="287" y="302"/>
                  </a:lnTo>
                  <a:lnTo>
                    <a:pt x="272" y="302"/>
                  </a:lnTo>
                  <a:lnTo>
                    <a:pt x="265" y="300"/>
                  </a:lnTo>
                  <a:lnTo>
                    <a:pt x="261" y="300"/>
                  </a:lnTo>
                  <a:lnTo>
                    <a:pt x="258" y="299"/>
                  </a:lnTo>
                  <a:lnTo>
                    <a:pt x="256" y="297"/>
                  </a:lnTo>
                  <a:lnTo>
                    <a:pt x="256" y="300"/>
                  </a:lnTo>
                  <a:lnTo>
                    <a:pt x="258" y="304"/>
                  </a:lnTo>
                  <a:lnTo>
                    <a:pt x="256" y="302"/>
                  </a:lnTo>
                  <a:lnTo>
                    <a:pt x="250" y="302"/>
                  </a:lnTo>
                  <a:lnTo>
                    <a:pt x="251" y="304"/>
                  </a:lnTo>
                  <a:lnTo>
                    <a:pt x="250" y="305"/>
                  </a:lnTo>
                  <a:lnTo>
                    <a:pt x="250" y="311"/>
                  </a:lnTo>
                  <a:lnTo>
                    <a:pt x="246" y="309"/>
                  </a:lnTo>
                  <a:lnTo>
                    <a:pt x="244" y="309"/>
                  </a:lnTo>
                  <a:lnTo>
                    <a:pt x="243" y="309"/>
                  </a:lnTo>
                  <a:lnTo>
                    <a:pt x="239" y="309"/>
                  </a:lnTo>
                  <a:lnTo>
                    <a:pt x="239" y="311"/>
                  </a:lnTo>
                  <a:lnTo>
                    <a:pt x="236" y="314"/>
                  </a:lnTo>
                  <a:lnTo>
                    <a:pt x="234" y="314"/>
                  </a:lnTo>
                  <a:lnTo>
                    <a:pt x="234" y="316"/>
                  </a:lnTo>
                  <a:lnTo>
                    <a:pt x="232" y="317"/>
                  </a:lnTo>
                  <a:lnTo>
                    <a:pt x="234" y="321"/>
                  </a:lnTo>
                  <a:lnTo>
                    <a:pt x="234" y="326"/>
                  </a:lnTo>
                  <a:lnTo>
                    <a:pt x="236" y="327"/>
                  </a:lnTo>
                  <a:lnTo>
                    <a:pt x="236" y="332"/>
                  </a:lnTo>
                  <a:lnTo>
                    <a:pt x="234" y="338"/>
                  </a:lnTo>
                  <a:lnTo>
                    <a:pt x="232" y="340"/>
                  </a:lnTo>
                  <a:lnTo>
                    <a:pt x="229" y="340"/>
                  </a:lnTo>
                  <a:lnTo>
                    <a:pt x="226" y="346"/>
                  </a:lnTo>
                  <a:lnTo>
                    <a:pt x="224" y="348"/>
                  </a:lnTo>
                  <a:lnTo>
                    <a:pt x="219" y="349"/>
                  </a:lnTo>
                  <a:lnTo>
                    <a:pt x="213" y="355"/>
                  </a:lnTo>
                  <a:lnTo>
                    <a:pt x="213" y="357"/>
                  </a:lnTo>
                  <a:lnTo>
                    <a:pt x="212" y="357"/>
                  </a:lnTo>
                  <a:lnTo>
                    <a:pt x="212" y="367"/>
                  </a:lnTo>
                  <a:lnTo>
                    <a:pt x="210" y="369"/>
                  </a:lnTo>
                  <a:lnTo>
                    <a:pt x="205" y="374"/>
                  </a:lnTo>
                  <a:lnTo>
                    <a:pt x="207" y="374"/>
                  </a:lnTo>
                  <a:lnTo>
                    <a:pt x="207" y="375"/>
                  </a:lnTo>
                  <a:lnTo>
                    <a:pt x="204" y="375"/>
                  </a:lnTo>
                  <a:lnTo>
                    <a:pt x="202" y="377"/>
                  </a:lnTo>
                  <a:lnTo>
                    <a:pt x="200" y="377"/>
                  </a:lnTo>
                  <a:lnTo>
                    <a:pt x="198" y="379"/>
                  </a:lnTo>
                  <a:lnTo>
                    <a:pt x="196" y="379"/>
                  </a:lnTo>
                  <a:lnTo>
                    <a:pt x="196" y="381"/>
                  </a:lnTo>
                  <a:lnTo>
                    <a:pt x="193" y="380"/>
                  </a:lnTo>
                  <a:lnTo>
                    <a:pt x="191" y="382"/>
                  </a:lnTo>
                  <a:lnTo>
                    <a:pt x="190" y="382"/>
                  </a:lnTo>
                  <a:lnTo>
                    <a:pt x="190" y="384"/>
                  </a:lnTo>
                  <a:lnTo>
                    <a:pt x="188" y="384"/>
                  </a:lnTo>
                  <a:lnTo>
                    <a:pt x="188" y="386"/>
                  </a:lnTo>
                  <a:lnTo>
                    <a:pt x="183" y="386"/>
                  </a:lnTo>
                  <a:lnTo>
                    <a:pt x="183" y="387"/>
                  </a:lnTo>
                  <a:lnTo>
                    <a:pt x="181" y="387"/>
                  </a:lnTo>
                  <a:lnTo>
                    <a:pt x="181" y="389"/>
                  </a:lnTo>
                  <a:lnTo>
                    <a:pt x="179" y="389"/>
                  </a:lnTo>
                  <a:lnTo>
                    <a:pt x="179" y="391"/>
                  </a:lnTo>
                  <a:lnTo>
                    <a:pt x="181" y="391"/>
                  </a:lnTo>
                  <a:lnTo>
                    <a:pt x="181" y="392"/>
                  </a:lnTo>
                  <a:lnTo>
                    <a:pt x="183" y="392"/>
                  </a:lnTo>
                  <a:lnTo>
                    <a:pt x="183" y="394"/>
                  </a:lnTo>
                  <a:lnTo>
                    <a:pt x="187" y="394"/>
                  </a:lnTo>
                  <a:lnTo>
                    <a:pt x="188" y="396"/>
                  </a:lnTo>
                  <a:lnTo>
                    <a:pt x="191" y="396"/>
                  </a:lnTo>
                  <a:lnTo>
                    <a:pt x="191" y="397"/>
                  </a:lnTo>
                  <a:lnTo>
                    <a:pt x="195" y="397"/>
                  </a:lnTo>
                  <a:lnTo>
                    <a:pt x="195" y="399"/>
                  </a:lnTo>
                  <a:lnTo>
                    <a:pt x="196" y="399"/>
                  </a:lnTo>
                  <a:lnTo>
                    <a:pt x="198" y="401"/>
                  </a:lnTo>
                  <a:lnTo>
                    <a:pt x="200" y="403"/>
                  </a:lnTo>
                  <a:lnTo>
                    <a:pt x="202" y="403"/>
                  </a:lnTo>
                  <a:lnTo>
                    <a:pt x="204" y="404"/>
                  </a:lnTo>
                  <a:lnTo>
                    <a:pt x="202" y="406"/>
                  </a:lnTo>
                  <a:lnTo>
                    <a:pt x="213" y="410"/>
                  </a:lnTo>
                  <a:lnTo>
                    <a:pt x="213" y="409"/>
                  </a:lnTo>
                  <a:lnTo>
                    <a:pt x="219" y="409"/>
                  </a:lnTo>
                  <a:lnTo>
                    <a:pt x="221" y="411"/>
                  </a:lnTo>
                  <a:lnTo>
                    <a:pt x="226" y="411"/>
                  </a:lnTo>
                  <a:lnTo>
                    <a:pt x="226" y="413"/>
                  </a:lnTo>
                  <a:lnTo>
                    <a:pt x="229" y="413"/>
                  </a:lnTo>
                  <a:lnTo>
                    <a:pt x="229" y="414"/>
                  </a:lnTo>
                  <a:lnTo>
                    <a:pt x="231" y="414"/>
                  </a:lnTo>
                  <a:lnTo>
                    <a:pt x="232" y="417"/>
                  </a:lnTo>
                  <a:lnTo>
                    <a:pt x="236" y="417"/>
                  </a:lnTo>
                  <a:lnTo>
                    <a:pt x="236" y="418"/>
                  </a:lnTo>
                  <a:lnTo>
                    <a:pt x="238" y="418"/>
                  </a:lnTo>
                  <a:lnTo>
                    <a:pt x="238" y="420"/>
                  </a:lnTo>
                  <a:lnTo>
                    <a:pt x="239" y="420"/>
                  </a:lnTo>
                  <a:lnTo>
                    <a:pt x="239" y="422"/>
                  </a:lnTo>
                  <a:lnTo>
                    <a:pt x="241" y="422"/>
                  </a:lnTo>
                  <a:lnTo>
                    <a:pt x="244" y="425"/>
                  </a:lnTo>
                  <a:lnTo>
                    <a:pt x="244" y="426"/>
                  </a:lnTo>
                  <a:lnTo>
                    <a:pt x="248" y="430"/>
                  </a:lnTo>
                  <a:lnTo>
                    <a:pt x="256" y="430"/>
                  </a:lnTo>
                  <a:lnTo>
                    <a:pt x="263" y="428"/>
                  </a:lnTo>
                  <a:lnTo>
                    <a:pt x="268" y="428"/>
                  </a:lnTo>
                  <a:lnTo>
                    <a:pt x="272" y="430"/>
                  </a:lnTo>
                  <a:lnTo>
                    <a:pt x="273" y="428"/>
                  </a:lnTo>
                  <a:lnTo>
                    <a:pt x="278" y="426"/>
                  </a:lnTo>
                  <a:lnTo>
                    <a:pt x="282" y="425"/>
                  </a:lnTo>
                  <a:lnTo>
                    <a:pt x="289" y="423"/>
                  </a:lnTo>
                  <a:lnTo>
                    <a:pt x="294" y="423"/>
                  </a:lnTo>
                  <a:lnTo>
                    <a:pt x="295" y="426"/>
                  </a:lnTo>
                  <a:lnTo>
                    <a:pt x="298" y="436"/>
                  </a:lnTo>
                  <a:lnTo>
                    <a:pt x="301" y="445"/>
                  </a:lnTo>
                  <a:lnTo>
                    <a:pt x="304" y="452"/>
                  </a:lnTo>
                  <a:lnTo>
                    <a:pt x="308" y="457"/>
                  </a:lnTo>
                  <a:lnTo>
                    <a:pt x="308" y="459"/>
                  </a:lnTo>
                  <a:lnTo>
                    <a:pt x="309" y="467"/>
                  </a:lnTo>
                  <a:lnTo>
                    <a:pt x="311" y="474"/>
                  </a:lnTo>
                  <a:lnTo>
                    <a:pt x="313" y="480"/>
                  </a:lnTo>
                  <a:lnTo>
                    <a:pt x="313" y="482"/>
                  </a:lnTo>
                  <a:lnTo>
                    <a:pt x="306" y="486"/>
                  </a:lnTo>
                  <a:lnTo>
                    <a:pt x="306" y="489"/>
                  </a:lnTo>
                  <a:lnTo>
                    <a:pt x="306" y="491"/>
                  </a:lnTo>
                  <a:lnTo>
                    <a:pt x="309" y="491"/>
                  </a:lnTo>
                  <a:lnTo>
                    <a:pt x="311" y="492"/>
                  </a:lnTo>
                  <a:lnTo>
                    <a:pt x="313" y="492"/>
                  </a:lnTo>
                  <a:lnTo>
                    <a:pt x="315" y="494"/>
                  </a:lnTo>
                  <a:lnTo>
                    <a:pt x="317" y="494"/>
                  </a:lnTo>
                  <a:lnTo>
                    <a:pt x="320" y="496"/>
                  </a:lnTo>
                  <a:lnTo>
                    <a:pt x="322" y="496"/>
                  </a:lnTo>
                  <a:lnTo>
                    <a:pt x="323" y="491"/>
                  </a:lnTo>
                  <a:lnTo>
                    <a:pt x="325" y="487"/>
                  </a:lnTo>
                  <a:lnTo>
                    <a:pt x="326" y="486"/>
                  </a:lnTo>
                  <a:lnTo>
                    <a:pt x="328" y="489"/>
                  </a:lnTo>
                  <a:lnTo>
                    <a:pt x="330" y="491"/>
                  </a:lnTo>
                  <a:lnTo>
                    <a:pt x="333" y="487"/>
                  </a:lnTo>
                  <a:lnTo>
                    <a:pt x="340" y="491"/>
                  </a:lnTo>
                  <a:lnTo>
                    <a:pt x="340" y="494"/>
                  </a:lnTo>
                  <a:lnTo>
                    <a:pt x="339" y="496"/>
                  </a:lnTo>
                  <a:lnTo>
                    <a:pt x="344" y="496"/>
                  </a:lnTo>
                  <a:lnTo>
                    <a:pt x="345" y="494"/>
                  </a:lnTo>
                  <a:lnTo>
                    <a:pt x="345" y="491"/>
                  </a:lnTo>
                  <a:lnTo>
                    <a:pt x="349" y="491"/>
                  </a:lnTo>
                  <a:lnTo>
                    <a:pt x="352" y="489"/>
                  </a:lnTo>
                  <a:lnTo>
                    <a:pt x="354" y="486"/>
                  </a:lnTo>
                  <a:lnTo>
                    <a:pt x="355" y="484"/>
                  </a:lnTo>
                  <a:lnTo>
                    <a:pt x="357" y="486"/>
                  </a:lnTo>
                  <a:lnTo>
                    <a:pt x="357" y="492"/>
                  </a:lnTo>
                  <a:lnTo>
                    <a:pt x="361" y="494"/>
                  </a:lnTo>
                  <a:lnTo>
                    <a:pt x="373" y="494"/>
                  </a:lnTo>
                  <a:lnTo>
                    <a:pt x="379" y="491"/>
                  </a:lnTo>
                  <a:lnTo>
                    <a:pt x="381" y="492"/>
                  </a:lnTo>
                  <a:lnTo>
                    <a:pt x="379" y="494"/>
                  </a:lnTo>
                  <a:lnTo>
                    <a:pt x="375" y="496"/>
                  </a:lnTo>
                  <a:lnTo>
                    <a:pt x="375" y="500"/>
                  </a:lnTo>
                  <a:lnTo>
                    <a:pt x="373" y="504"/>
                  </a:lnTo>
                  <a:lnTo>
                    <a:pt x="377" y="503"/>
                  </a:lnTo>
                  <a:lnTo>
                    <a:pt x="381" y="504"/>
                  </a:lnTo>
                  <a:lnTo>
                    <a:pt x="384" y="509"/>
                  </a:lnTo>
                  <a:lnTo>
                    <a:pt x="387" y="515"/>
                  </a:lnTo>
                  <a:lnTo>
                    <a:pt x="389" y="515"/>
                  </a:lnTo>
                  <a:lnTo>
                    <a:pt x="386" y="511"/>
                  </a:lnTo>
                  <a:lnTo>
                    <a:pt x="389" y="508"/>
                  </a:lnTo>
                  <a:lnTo>
                    <a:pt x="390" y="508"/>
                  </a:lnTo>
                  <a:lnTo>
                    <a:pt x="390" y="503"/>
                  </a:lnTo>
                  <a:lnTo>
                    <a:pt x="392" y="503"/>
                  </a:lnTo>
                  <a:lnTo>
                    <a:pt x="395" y="504"/>
                  </a:lnTo>
                  <a:lnTo>
                    <a:pt x="398" y="501"/>
                  </a:lnTo>
                  <a:lnTo>
                    <a:pt x="400" y="496"/>
                  </a:lnTo>
                  <a:lnTo>
                    <a:pt x="401" y="491"/>
                  </a:lnTo>
                  <a:lnTo>
                    <a:pt x="401" y="489"/>
                  </a:lnTo>
                  <a:lnTo>
                    <a:pt x="403" y="489"/>
                  </a:lnTo>
                  <a:lnTo>
                    <a:pt x="403" y="492"/>
                  </a:lnTo>
                  <a:lnTo>
                    <a:pt x="404" y="496"/>
                  </a:lnTo>
                  <a:lnTo>
                    <a:pt x="404" y="498"/>
                  </a:lnTo>
                  <a:lnTo>
                    <a:pt x="403" y="500"/>
                  </a:lnTo>
                  <a:lnTo>
                    <a:pt x="405" y="501"/>
                  </a:lnTo>
                  <a:lnTo>
                    <a:pt x="406" y="501"/>
                  </a:lnTo>
                  <a:lnTo>
                    <a:pt x="412" y="501"/>
                  </a:lnTo>
                  <a:lnTo>
                    <a:pt x="410" y="504"/>
                  </a:lnTo>
                  <a:lnTo>
                    <a:pt x="408" y="504"/>
                  </a:lnTo>
                  <a:lnTo>
                    <a:pt x="408" y="511"/>
                  </a:lnTo>
                  <a:lnTo>
                    <a:pt x="406" y="513"/>
                  </a:lnTo>
                  <a:lnTo>
                    <a:pt x="403" y="509"/>
                  </a:lnTo>
                  <a:lnTo>
                    <a:pt x="400" y="509"/>
                  </a:lnTo>
                  <a:lnTo>
                    <a:pt x="398" y="513"/>
                  </a:lnTo>
                  <a:lnTo>
                    <a:pt x="398" y="517"/>
                  </a:lnTo>
                  <a:lnTo>
                    <a:pt x="400" y="518"/>
                  </a:lnTo>
                  <a:lnTo>
                    <a:pt x="401" y="522"/>
                  </a:lnTo>
                  <a:lnTo>
                    <a:pt x="404" y="522"/>
                  </a:lnTo>
                  <a:lnTo>
                    <a:pt x="406" y="523"/>
                  </a:lnTo>
                  <a:lnTo>
                    <a:pt x="403" y="528"/>
                  </a:lnTo>
                  <a:lnTo>
                    <a:pt x="401" y="528"/>
                  </a:lnTo>
                  <a:lnTo>
                    <a:pt x="398" y="526"/>
                  </a:lnTo>
                  <a:lnTo>
                    <a:pt x="400" y="530"/>
                  </a:lnTo>
                  <a:lnTo>
                    <a:pt x="396" y="535"/>
                  </a:lnTo>
                  <a:lnTo>
                    <a:pt x="398" y="539"/>
                  </a:lnTo>
                  <a:lnTo>
                    <a:pt x="398" y="542"/>
                  </a:lnTo>
                  <a:lnTo>
                    <a:pt x="395" y="542"/>
                  </a:lnTo>
                  <a:lnTo>
                    <a:pt x="395" y="546"/>
                  </a:lnTo>
                  <a:lnTo>
                    <a:pt x="390" y="549"/>
                  </a:lnTo>
                  <a:lnTo>
                    <a:pt x="386" y="551"/>
                  </a:lnTo>
                  <a:lnTo>
                    <a:pt x="379" y="545"/>
                  </a:lnTo>
                  <a:lnTo>
                    <a:pt x="373" y="545"/>
                  </a:lnTo>
                  <a:lnTo>
                    <a:pt x="373" y="549"/>
                  </a:lnTo>
                  <a:lnTo>
                    <a:pt x="375" y="551"/>
                  </a:lnTo>
                  <a:lnTo>
                    <a:pt x="377" y="551"/>
                  </a:lnTo>
                  <a:lnTo>
                    <a:pt x="377" y="556"/>
                  </a:lnTo>
                  <a:lnTo>
                    <a:pt x="373" y="559"/>
                  </a:lnTo>
                  <a:lnTo>
                    <a:pt x="373" y="561"/>
                  </a:lnTo>
                  <a:lnTo>
                    <a:pt x="377" y="559"/>
                  </a:lnTo>
                  <a:lnTo>
                    <a:pt x="377" y="561"/>
                  </a:lnTo>
                  <a:lnTo>
                    <a:pt x="374" y="569"/>
                  </a:lnTo>
                  <a:lnTo>
                    <a:pt x="377" y="572"/>
                  </a:lnTo>
                  <a:lnTo>
                    <a:pt x="381" y="578"/>
                  </a:lnTo>
                  <a:lnTo>
                    <a:pt x="384" y="585"/>
                  </a:lnTo>
                  <a:lnTo>
                    <a:pt x="382" y="588"/>
                  </a:lnTo>
                  <a:lnTo>
                    <a:pt x="379" y="591"/>
                  </a:lnTo>
                  <a:lnTo>
                    <a:pt x="374" y="594"/>
                  </a:lnTo>
                  <a:lnTo>
                    <a:pt x="377" y="599"/>
                  </a:lnTo>
                  <a:lnTo>
                    <a:pt x="368" y="599"/>
                  </a:lnTo>
                  <a:lnTo>
                    <a:pt x="367" y="600"/>
                  </a:lnTo>
                  <a:lnTo>
                    <a:pt x="368" y="603"/>
                  </a:lnTo>
                  <a:lnTo>
                    <a:pt x="364" y="607"/>
                  </a:lnTo>
                  <a:lnTo>
                    <a:pt x="361" y="607"/>
                  </a:lnTo>
                  <a:lnTo>
                    <a:pt x="359" y="612"/>
                  </a:lnTo>
                  <a:lnTo>
                    <a:pt x="357" y="614"/>
                  </a:lnTo>
                  <a:lnTo>
                    <a:pt x="354" y="616"/>
                  </a:lnTo>
                  <a:lnTo>
                    <a:pt x="349" y="614"/>
                  </a:lnTo>
                  <a:lnTo>
                    <a:pt x="347" y="617"/>
                  </a:lnTo>
                  <a:lnTo>
                    <a:pt x="347" y="621"/>
                  </a:lnTo>
                  <a:lnTo>
                    <a:pt x="349" y="626"/>
                  </a:lnTo>
                  <a:lnTo>
                    <a:pt x="347" y="631"/>
                  </a:lnTo>
                  <a:lnTo>
                    <a:pt x="340" y="637"/>
                  </a:lnTo>
                  <a:lnTo>
                    <a:pt x="340" y="639"/>
                  </a:lnTo>
                  <a:lnTo>
                    <a:pt x="337" y="643"/>
                  </a:lnTo>
                  <a:lnTo>
                    <a:pt x="337" y="644"/>
                  </a:lnTo>
                  <a:lnTo>
                    <a:pt x="338" y="646"/>
                  </a:lnTo>
                  <a:lnTo>
                    <a:pt x="339" y="646"/>
                  </a:lnTo>
                  <a:lnTo>
                    <a:pt x="342" y="653"/>
                  </a:lnTo>
                  <a:lnTo>
                    <a:pt x="342" y="658"/>
                  </a:lnTo>
                  <a:lnTo>
                    <a:pt x="344" y="663"/>
                  </a:lnTo>
                  <a:lnTo>
                    <a:pt x="346" y="668"/>
                  </a:lnTo>
                  <a:lnTo>
                    <a:pt x="347" y="674"/>
                  </a:lnTo>
                  <a:lnTo>
                    <a:pt x="346" y="675"/>
                  </a:lnTo>
                  <a:lnTo>
                    <a:pt x="344" y="677"/>
                  </a:lnTo>
                  <a:lnTo>
                    <a:pt x="344" y="679"/>
                  </a:lnTo>
                  <a:lnTo>
                    <a:pt x="340" y="682"/>
                  </a:lnTo>
                  <a:lnTo>
                    <a:pt x="335" y="682"/>
                  </a:lnTo>
                  <a:lnTo>
                    <a:pt x="334" y="686"/>
                  </a:lnTo>
                  <a:lnTo>
                    <a:pt x="334" y="697"/>
                  </a:lnTo>
                  <a:lnTo>
                    <a:pt x="335" y="700"/>
                  </a:lnTo>
                  <a:lnTo>
                    <a:pt x="335" y="707"/>
                  </a:lnTo>
                  <a:lnTo>
                    <a:pt x="330" y="708"/>
                  </a:lnTo>
                  <a:lnTo>
                    <a:pt x="328" y="714"/>
                  </a:lnTo>
                  <a:lnTo>
                    <a:pt x="325" y="714"/>
                  </a:lnTo>
                  <a:lnTo>
                    <a:pt x="322" y="720"/>
                  </a:lnTo>
                  <a:lnTo>
                    <a:pt x="323" y="724"/>
                  </a:lnTo>
                  <a:lnTo>
                    <a:pt x="323" y="730"/>
                  </a:lnTo>
                  <a:lnTo>
                    <a:pt x="325" y="730"/>
                  </a:lnTo>
                  <a:lnTo>
                    <a:pt x="325" y="734"/>
                  </a:lnTo>
                  <a:lnTo>
                    <a:pt x="325" y="748"/>
                  </a:lnTo>
                  <a:lnTo>
                    <a:pt x="323" y="751"/>
                  </a:lnTo>
                  <a:lnTo>
                    <a:pt x="320" y="755"/>
                  </a:lnTo>
                  <a:lnTo>
                    <a:pt x="318" y="760"/>
                  </a:lnTo>
                  <a:lnTo>
                    <a:pt x="320" y="763"/>
                  </a:lnTo>
                  <a:lnTo>
                    <a:pt x="322" y="770"/>
                  </a:lnTo>
                  <a:lnTo>
                    <a:pt x="325" y="768"/>
                  </a:lnTo>
                  <a:lnTo>
                    <a:pt x="326" y="768"/>
                  </a:lnTo>
                  <a:lnTo>
                    <a:pt x="332" y="770"/>
                  </a:lnTo>
                  <a:lnTo>
                    <a:pt x="334" y="773"/>
                  </a:lnTo>
                  <a:lnTo>
                    <a:pt x="336" y="773"/>
                  </a:lnTo>
                  <a:lnTo>
                    <a:pt x="342" y="775"/>
                  </a:lnTo>
                  <a:lnTo>
                    <a:pt x="346" y="775"/>
                  </a:lnTo>
                  <a:lnTo>
                    <a:pt x="347" y="773"/>
                  </a:lnTo>
                  <a:lnTo>
                    <a:pt x="352" y="775"/>
                  </a:lnTo>
                  <a:lnTo>
                    <a:pt x="361" y="775"/>
                  </a:lnTo>
                  <a:lnTo>
                    <a:pt x="364" y="772"/>
                  </a:lnTo>
                  <a:lnTo>
                    <a:pt x="364" y="770"/>
                  </a:lnTo>
                  <a:lnTo>
                    <a:pt x="370" y="768"/>
                  </a:lnTo>
                  <a:lnTo>
                    <a:pt x="372" y="766"/>
                  </a:lnTo>
                  <a:lnTo>
                    <a:pt x="374" y="766"/>
                  </a:lnTo>
                  <a:lnTo>
                    <a:pt x="374" y="765"/>
                  </a:lnTo>
                  <a:lnTo>
                    <a:pt x="377" y="762"/>
                  </a:lnTo>
                  <a:lnTo>
                    <a:pt x="379" y="760"/>
                  </a:lnTo>
                  <a:lnTo>
                    <a:pt x="379" y="757"/>
                  </a:lnTo>
                  <a:lnTo>
                    <a:pt x="381" y="755"/>
                  </a:lnTo>
                  <a:lnTo>
                    <a:pt x="384" y="751"/>
                  </a:lnTo>
                  <a:lnTo>
                    <a:pt x="391" y="744"/>
                  </a:lnTo>
                  <a:lnTo>
                    <a:pt x="392" y="740"/>
                  </a:lnTo>
                  <a:lnTo>
                    <a:pt x="392" y="736"/>
                  </a:lnTo>
                  <a:lnTo>
                    <a:pt x="396" y="730"/>
                  </a:lnTo>
                  <a:lnTo>
                    <a:pt x="401" y="731"/>
                  </a:lnTo>
                  <a:lnTo>
                    <a:pt x="404" y="732"/>
                  </a:lnTo>
                  <a:lnTo>
                    <a:pt x="410" y="737"/>
                  </a:lnTo>
                  <a:lnTo>
                    <a:pt x="412" y="740"/>
                  </a:lnTo>
                  <a:lnTo>
                    <a:pt x="414" y="741"/>
                  </a:lnTo>
                  <a:lnTo>
                    <a:pt x="414" y="749"/>
                  </a:lnTo>
                  <a:lnTo>
                    <a:pt x="415" y="751"/>
                  </a:lnTo>
                  <a:lnTo>
                    <a:pt x="420" y="755"/>
                  </a:lnTo>
                  <a:lnTo>
                    <a:pt x="423" y="757"/>
                  </a:lnTo>
                  <a:lnTo>
                    <a:pt x="430" y="752"/>
                  </a:lnTo>
                  <a:lnTo>
                    <a:pt x="436" y="746"/>
                  </a:lnTo>
                  <a:lnTo>
                    <a:pt x="440" y="743"/>
                  </a:lnTo>
                  <a:lnTo>
                    <a:pt x="449" y="740"/>
                  </a:lnTo>
                  <a:lnTo>
                    <a:pt x="456" y="741"/>
                  </a:lnTo>
                  <a:lnTo>
                    <a:pt x="463" y="743"/>
                  </a:lnTo>
                  <a:lnTo>
                    <a:pt x="464" y="744"/>
                  </a:lnTo>
                  <a:lnTo>
                    <a:pt x="468" y="746"/>
                  </a:lnTo>
                  <a:lnTo>
                    <a:pt x="473" y="751"/>
                  </a:lnTo>
                  <a:lnTo>
                    <a:pt x="477" y="751"/>
                  </a:lnTo>
                  <a:lnTo>
                    <a:pt x="480" y="755"/>
                  </a:lnTo>
                  <a:lnTo>
                    <a:pt x="477" y="760"/>
                  </a:lnTo>
                  <a:lnTo>
                    <a:pt x="475" y="762"/>
                  </a:lnTo>
                  <a:lnTo>
                    <a:pt x="480" y="765"/>
                  </a:lnTo>
                  <a:lnTo>
                    <a:pt x="483" y="770"/>
                  </a:lnTo>
                  <a:lnTo>
                    <a:pt x="485" y="774"/>
                  </a:lnTo>
                  <a:lnTo>
                    <a:pt x="488" y="777"/>
                  </a:lnTo>
                  <a:lnTo>
                    <a:pt x="492" y="780"/>
                  </a:lnTo>
                  <a:lnTo>
                    <a:pt x="497" y="782"/>
                  </a:lnTo>
                  <a:lnTo>
                    <a:pt x="500" y="784"/>
                  </a:lnTo>
                  <a:lnTo>
                    <a:pt x="505" y="785"/>
                  </a:lnTo>
                  <a:lnTo>
                    <a:pt x="511" y="787"/>
                  </a:lnTo>
                  <a:lnTo>
                    <a:pt x="519" y="789"/>
                  </a:lnTo>
                  <a:lnTo>
                    <a:pt x="526" y="792"/>
                  </a:lnTo>
                  <a:lnTo>
                    <a:pt x="536" y="796"/>
                  </a:lnTo>
                  <a:lnTo>
                    <a:pt x="543" y="799"/>
                  </a:lnTo>
                  <a:lnTo>
                    <a:pt x="547" y="806"/>
                  </a:lnTo>
                  <a:lnTo>
                    <a:pt x="550" y="809"/>
                  </a:lnTo>
                  <a:lnTo>
                    <a:pt x="550" y="814"/>
                  </a:lnTo>
                  <a:lnTo>
                    <a:pt x="552" y="816"/>
                  </a:lnTo>
                  <a:lnTo>
                    <a:pt x="553" y="820"/>
                  </a:lnTo>
                  <a:lnTo>
                    <a:pt x="555" y="823"/>
                  </a:lnTo>
                  <a:lnTo>
                    <a:pt x="558" y="829"/>
                  </a:lnTo>
                  <a:lnTo>
                    <a:pt x="557" y="833"/>
                  </a:lnTo>
                  <a:lnTo>
                    <a:pt x="553" y="835"/>
                  </a:lnTo>
                  <a:lnTo>
                    <a:pt x="548" y="839"/>
                  </a:lnTo>
                  <a:lnTo>
                    <a:pt x="547" y="840"/>
                  </a:lnTo>
                  <a:lnTo>
                    <a:pt x="545" y="843"/>
                  </a:lnTo>
                  <a:lnTo>
                    <a:pt x="543" y="845"/>
                  </a:lnTo>
                  <a:lnTo>
                    <a:pt x="543" y="859"/>
                  </a:lnTo>
                  <a:lnTo>
                    <a:pt x="540" y="862"/>
                  </a:lnTo>
                  <a:lnTo>
                    <a:pt x="534" y="861"/>
                  </a:lnTo>
                  <a:lnTo>
                    <a:pt x="526" y="864"/>
                  </a:lnTo>
                  <a:lnTo>
                    <a:pt x="523" y="864"/>
                  </a:lnTo>
                  <a:lnTo>
                    <a:pt x="520" y="865"/>
                  </a:lnTo>
                  <a:lnTo>
                    <a:pt x="517" y="867"/>
                  </a:lnTo>
                  <a:lnTo>
                    <a:pt x="517" y="871"/>
                  </a:lnTo>
                  <a:lnTo>
                    <a:pt x="516" y="874"/>
                  </a:lnTo>
                  <a:lnTo>
                    <a:pt x="517" y="878"/>
                  </a:lnTo>
                  <a:lnTo>
                    <a:pt x="519" y="878"/>
                  </a:lnTo>
                  <a:lnTo>
                    <a:pt x="520" y="881"/>
                  </a:lnTo>
                  <a:lnTo>
                    <a:pt x="523" y="884"/>
                  </a:lnTo>
                  <a:lnTo>
                    <a:pt x="523" y="893"/>
                  </a:lnTo>
                  <a:lnTo>
                    <a:pt x="530" y="894"/>
                  </a:lnTo>
                  <a:lnTo>
                    <a:pt x="533" y="894"/>
                  </a:lnTo>
                  <a:lnTo>
                    <a:pt x="538" y="896"/>
                  </a:lnTo>
                  <a:lnTo>
                    <a:pt x="540" y="898"/>
                  </a:lnTo>
                  <a:lnTo>
                    <a:pt x="540" y="902"/>
                  </a:lnTo>
                  <a:lnTo>
                    <a:pt x="538" y="903"/>
                  </a:lnTo>
                  <a:lnTo>
                    <a:pt x="536" y="905"/>
                  </a:lnTo>
                  <a:lnTo>
                    <a:pt x="533" y="906"/>
                  </a:lnTo>
                  <a:lnTo>
                    <a:pt x="523" y="911"/>
                  </a:lnTo>
                  <a:lnTo>
                    <a:pt x="523" y="914"/>
                  </a:lnTo>
                  <a:lnTo>
                    <a:pt x="525" y="917"/>
                  </a:lnTo>
                  <a:lnTo>
                    <a:pt x="526" y="920"/>
                  </a:lnTo>
                  <a:lnTo>
                    <a:pt x="530" y="923"/>
                  </a:lnTo>
                  <a:lnTo>
                    <a:pt x="534" y="925"/>
                  </a:lnTo>
                  <a:lnTo>
                    <a:pt x="542" y="926"/>
                  </a:lnTo>
                  <a:lnTo>
                    <a:pt x="547" y="929"/>
                  </a:lnTo>
                  <a:lnTo>
                    <a:pt x="550" y="935"/>
                  </a:lnTo>
                  <a:lnTo>
                    <a:pt x="550" y="940"/>
                  </a:lnTo>
                  <a:lnTo>
                    <a:pt x="548" y="947"/>
                  </a:lnTo>
                  <a:lnTo>
                    <a:pt x="542" y="950"/>
                  </a:lnTo>
                  <a:lnTo>
                    <a:pt x="543" y="954"/>
                  </a:lnTo>
                  <a:lnTo>
                    <a:pt x="552" y="964"/>
                  </a:lnTo>
                  <a:lnTo>
                    <a:pt x="553" y="969"/>
                  </a:lnTo>
                  <a:lnTo>
                    <a:pt x="542" y="964"/>
                  </a:lnTo>
                  <a:lnTo>
                    <a:pt x="531" y="964"/>
                  </a:lnTo>
                  <a:lnTo>
                    <a:pt x="526" y="967"/>
                  </a:lnTo>
                  <a:lnTo>
                    <a:pt x="525" y="967"/>
                  </a:lnTo>
                  <a:lnTo>
                    <a:pt x="517" y="967"/>
                  </a:lnTo>
                  <a:lnTo>
                    <a:pt x="511" y="964"/>
                  </a:lnTo>
                  <a:lnTo>
                    <a:pt x="505" y="967"/>
                  </a:lnTo>
                  <a:lnTo>
                    <a:pt x="500" y="970"/>
                  </a:lnTo>
                  <a:lnTo>
                    <a:pt x="499" y="976"/>
                  </a:lnTo>
                  <a:lnTo>
                    <a:pt x="497" y="977"/>
                  </a:lnTo>
                  <a:lnTo>
                    <a:pt x="492" y="977"/>
                  </a:lnTo>
                  <a:lnTo>
                    <a:pt x="488" y="980"/>
                  </a:lnTo>
                  <a:lnTo>
                    <a:pt x="485" y="980"/>
                  </a:lnTo>
                  <a:lnTo>
                    <a:pt x="483" y="980"/>
                  </a:lnTo>
                  <a:lnTo>
                    <a:pt x="482" y="980"/>
                  </a:lnTo>
                  <a:lnTo>
                    <a:pt x="478" y="977"/>
                  </a:lnTo>
                  <a:lnTo>
                    <a:pt x="478" y="976"/>
                  </a:lnTo>
                  <a:lnTo>
                    <a:pt x="477" y="976"/>
                  </a:lnTo>
                  <a:lnTo>
                    <a:pt x="471" y="977"/>
                  </a:lnTo>
                  <a:lnTo>
                    <a:pt x="471" y="980"/>
                  </a:lnTo>
                  <a:lnTo>
                    <a:pt x="468" y="983"/>
                  </a:lnTo>
                  <a:lnTo>
                    <a:pt x="461" y="986"/>
                  </a:lnTo>
                  <a:lnTo>
                    <a:pt x="460" y="984"/>
                  </a:lnTo>
                  <a:lnTo>
                    <a:pt x="456" y="988"/>
                  </a:lnTo>
                  <a:lnTo>
                    <a:pt x="454" y="984"/>
                  </a:lnTo>
                  <a:lnTo>
                    <a:pt x="451" y="988"/>
                  </a:lnTo>
                  <a:lnTo>
                    <a:pt x="448" y="986"/>
                  </a:lnTo>
                  <a:lnTo>
                    <a:pt x="446" y="984"/>
                  </a:lnTo>
                  <a:lnTo>
                    <a:pt x="446" y="977"/>
                  </a:lnTo>
                  <a:lnTo>
                    <a:pt x="444" y="975"/>
                  </a:lnTo>
                  <a:lnTo>
                    <a:pt x="444" y="967"/>
                  </a:lnTo>
                  <a:lnTo>
                    <a:pt x="443" y="964"/>
                  </a:lnTo>
                  <a:lnTo>
                    <a:pt x="443" y="959"/>
                  </a:lnTo>
                  <a:lnTo>
                    <a:pt x="444" y="955"/>
                  </a:lnTo>
                  <a:lnTo>
                    <a:pt x="444" y="948"/>
                  </a:lnTo>
                  <a:lnTo>
                    <a:pt x="443" y="947"/>
                  </a:lnTo>
                  <a:lnTo>
                    <a:pt x="440" y="947"/>
                  </a:lnTo>
                  <a:lnTo>
                    <a:pt x="437" y="948"/>
                  </a:lnTo>
                  <a:lnTo>
                    <a:pt x="437" y="957"/>
                  </a:lnTo>
                  <a:lnTo>
                    <a:pt x="436" y="960"/>
                  </a:lnTo>
                  <a:lnTo>
                    <a:pt x="434" y="962"/>
                  </a:lnTo>
                  <a:lnTo>
                    <a:pt x="434" y="964"/>
                  </a:lnTo>
                  <a:lnTo>
                    <a:pt x="431" y="966"/>
                  </a:lnTo>
                  <a:lnTo>
                    <a:pt x="425" y="966"/>
                  </a:lnTo>
                  <a:lnTo>
                    <a:pt x="422" y="969"/>
                  </a:lnTo>
                  <a:lnTo>
                    <a:pt x="418" y="969"/>
                  </a:lnTo>
                  <a:lnTo>
                    <a:pt x="415" y="967"/>
                  </a:lnTo>
                  <a:lnTo>
                    <a:pt x="414" y="967"/>
                  </a:lnTo>
                  <a:lnTo>
                    <a:pt x="412" y="966"/>
                  </a:lnTo>
                  <a:lnTo>
                    <a:pt x="412" y="953"/>
                  </a:lnTo>
                  <a:lnTo>
                    <a:pt x="408" y="953"/>
                  </a:lnTo>
                  <a:lnTo>
                    <a:pt x="406" y="952"/>
                  </a:lnTo>
                  <a:lnTo>
                    <a:pt x="406" y="953"/>
                  </a:lnTo>
                  <a:lnTo>
                    <a:pt x="404" y="953"/>
                  </a:lnTo>
                  <a:lnTo>
                    <a:pt x="400" y="959"/>
                  </a:lnTo>
                  <a:lnTo>
                    <a:pt x="398" y="962"/>
                  </a:lnTo>
                  <a:lnTo>
                    <a:pt x="395" y="964"/>
                  </a:lnTo>
                  <a:lnTo>
                    <a:pt x="395" y="966"/>
                  </a:lnTo>
                  <a:lnTo>
                    <a:pt x="389" y="966"/>
                  </a:lnTo>
                  <a:lnTo>
                    <a:pt x="389" y="957"/>
                  </a:lnTo>
                  <a:lnTo>
                    <a:pt x="384" y="957"/>
                  </a:lnTo>
                  <a:lnTo>
                    <a:pt x="382" y="955"/>
                  </a:lnTo>
                  <a:lnTo>
                    <a:pt x="381" y="952"/>
                  </a:lnTo>
                  <a:lnTo>
                    <a:pt x="381" y="950"/>
                  </a:lnTo>
                  <a:lnTo>
                    <a:pt x="379" y="947"/>
                  </a:lnTo>
                  <a:lnTo>
                    <a:pt x="371" y="947"/>
                  </a:lnTo>
                  <a:lnTo>
                    <a:pt x="369" y="945"/>
                  </a:lnTo>
                  <a:lnTo>
                    <a:pt x="367" y="945"/>
                  </a:lnTo>
                  <a:lnTo>
                    <a:pt x="363" y="945"/>
                  </a:lnTo>
                  <a:lnTo>
                    <a:pt x="361" y="943"/>
                  </a:lnTo>
                  <a:lnTo>
                    <a:pt x="361" y="940"/>
                  </a:lnTo>
                  <a:lnTo>
                    <a:pt x="359" y="940"/>
                  </a:lnTo>
                  <a:lnTo>
                    <a:pt x="361" y="937"/>
                  </a:lnTo>
                  <a:lnTo>
                    <a:pt x="361" y="923"/>
                  </a:lnTo>
                  <a:lnTo>
                    <a:pt x="359" y="921"/>
                  </a:lnTo>
                  <a:lnTo>
                    <a:pt x="358" y="918"/>
                  </a:lnTo>
                  <a:lnTo>
                    <a:pt x="356" y="914"/>
                  </a:lnTo>
                  <a:lnTo>
                    <a:pt x="353" y="912"/>
                  </a:lnTo>
                  <a:lnTo>
                    <a:pt x="348" y="912"/>
                  </a:lnTo>
                  <a:lnTo>
                    <a:pt x="346" y="914"/>
                  </a:lnTo>
                  <a:lnTo>
                    <a:pt x="344" y="918"/>
                  </a:lnTo>
                  <a:lnTo>
                    <a:pt x="344" y="926"/>
                  </a:lnTo>
                  <a:lnTo>
                    <a:pt x="340" y="929"/>
                  </a:lnTo>
                  <a:lnTo>
                    <a:pt x="337" y="931"/>
                  </a:lnTo>
                  <a:lnTo>
                    <a:pt x="336" y="931"/>
                  </a:lnTo>
                  <a:lnTo>
                    <a:pt x="334" y="933"/>
                  </a:lnTo>
                  <a:lnTo>
                    <a:pt x="331" y="933"/>
                  </a:lnTo>
                  <a:lnTo>
                    <a:pt x="326" y="935"/>
                  </a:lnTo>
                  <a:lnTo>
                    <a:pt x="322" y="935"/>
                  </a:lnTo>
                  <a:lnTo>
                    <a:pt x="320" y="936"/>
                  </a:lnTo>
                  <a:lnTo>
                    <a:pt x="315" y="936"/>
                  </a:lnTo>
                  <a:lnTo>
                    <a:pt x="314" y="938"/>
                  </a:lnTo>
                  <a:lnTo>
                    <a:pt x="306" y="938"/>
                  </a:lnTo>
                  <a:lnTo>
                    <a:pt x="308" y="933"/>
                  </a:lnTo>
                  <a:lnTo>
                    <a:pt x="306" y="929"/>
                  </a:lnTo>
                  <a:lnTo>
                    <a:pt x="308" y="928"/>
                  </a:lnTo>
                  <a:lnTo>
                    <a:pt x="309" y="925"/>
                  </a:lnTo>
                  <a:lnTo>
                    <a:pt x="314" y="921"/>
                  </a:lnTo>
                  <a:lnTo>
                    <a:pt x="317" y="920"/>
                  </a:lnTo>
                  <a:lnTo>
                    <a:pt x="317" y="914"/>
                  </a:lnTo>
                  <a:lnTo>
                    <a:pt x="315" y="911"/>
                  </a:lnTo>
                  <a:lnTo>
                    <a:pt x="314" y="909"/>
                  </a:lnTo>
                  <a:lnTo>
                    <a:pt x="311" y="906"/>
                  </a:lnTo>
                  <a:lnTo>
                    <a:pt x="311" y="900"/>
                  </a:lnTo>
                  <a:lnTo>
                    <a:pt x="309" y="903"/>
                  </a:lnTo>
                  <a:lnTo>
                    <a:pt x="308" y="909"/>
                  </a:lnTo>
                  <a:lnTo>
                    <a:pt x="304" y="912"/>
                  </a:lnTo>
                  <a:lnTo>
                    <a:pt x="282" y="912"/>
                  </a:lnTo>
                  <a:lnTo>
                    <a:pt x="280" y="913"/>
                  </a:lnTo>
                  <a:lnTo>
                    <a:pt x="275" y="917"/>
                  </a:lnTo>
                  <a:lnTo>
                    <a:pt x="273" y="917"/>
                  </a:lnTo>
                  <a:lnTo>
                    <a:pt x="272" y="916"/>
                  </a:lnTo>
                  <a:lnTo>
                    <a:pt x="272" y="915"/>
                  </a:lnTo>
                  <a:lnTo>
                    <a:pt x="263" y="911"/>
                  </a:lnTo>
                  <a:lnTo>
                    <a:pt x="262" y="911"/>
                  </a:lnTo>
                  <a:lnTo>
                    <a:pt x="260" y="911"/>
                  </a:lnTo>
                  <a:lnTo>
                    <a:pt x="256" y="909"/>
                  </a:lnTo>
                  <a:lnTo>
                    <a:pt x="249" y="906"/>
                  </a:lnTo>
                  <a:lnTo>
                    <a:pt x="245" y="909"/>
                  </a:lnTo>
                  <a:lnTo>
                    <a:pt x="243" y="909"/>
                  </a:lnTo>
                  <a:lnTo>
                    <a:pt x="242" y="909"/>
                  </a:lnTo>
                  <a:lnTo>
                    <a:pt x="241" y="909"/>
                  </a:lnTo>
                  <a:lnTo>
                    <a:pt x="240" y="909"/>
                  </a:lnTo>
                  <a:lnTo>
                    <a:pt x="239" y="909"/>
                  </a:lnTo>
                  <a:lnTo>
                    <a:pt x="237" y="909"/>
                  </a:lnTo>
                  <a:lnTo>
                    <a:pt x="234" y="909"/>
                  </a:lnTo>
                  <a:lnTo>
                    <a:pt x="231" y="909"/>
                  </a:lnTo>
                  <a:lnTo>
                    <a:pt x="231" y="908"/>
                  </a:lnTo>
                  <a:lnTo>
                    <a:pt x="231" y="906"/>
                  </a:lnTo>
                  <a:lnTo>
                    <a:pt x="232" y="906"/>
                  </a:lnTo>
                  <a:lnTo>
                    <a:pt x="232" y="905"/>
                  </a:lnTo>
                  <a:lnTo>
                    <a:pt x="232" y="901"/>
                  </a:lnTo>
                  <a:lnTo>
                    <a:pt x="233" y="899"/>
                  </a:lnTo>
                  <a:lnTo>
                    <a:pt x="233" y="897"/>
                  </a:lnTo>
                  <a:lnTo>
                    <a:pt x="234" y="894"/>
                  </a:lnTo>
                  <a:lnTo>
                    <a:pt x="234" y="893"/>
                  </a:lnTo>
                  <a:lnTo>
                    <a:pt x="234" y="892"/>
                  </a:lnTo>
                  <a:lnTo>
                    <a:pt x="235" y="892"/>
                  </a:lnTo>
                  <a:lnTo>
                    <a:pt x="235" y="891"/>
                  </a:lnTo>
                  <a:lnTo>
                    <a:pt x="235" y="888"/>
                  </a:lnTo>
                  <a:lnTo>
                    <a:pt x="236" y="887"/>
                  </a:lnTo>
                  <a:lnTo>
                    <a:pt x="236" y="886"/>
                  </a:lnTo>
                  <a:lnTo>
                    <a:pt x="237" y="886"/>
                  </a:lnTo>
                  <a:lnTo>
                    <a:pt x="237" y="885"/>
                  </a:lnTo>
                  <a:lnTo>
                    <a:pt x="236" y="884"/>
                  </a:lnTo>
                  <a:lnTo>
                    <a:pt x="236" y="883"/>
                  </a:lnTo>
                  <a:lnTo>
                    <a:pt x="235" y="883"/>
                  </a:lnTo>
                  <a:lnTo>
                    <a:pt x="235" y="882"/>
                  </a:lnTo>
                  <a:lnTo>
                    <a:pt x="235" y="881"/>
                  </a:lnTo>
                  <a:lnTo>
                    <a:pt x="234" y="881"/>
                  </a:lnTo>
                  <a:lnTo>
                    <a:pt x="233" y="880"/>
                  </a:lnTo>
                  <a:lnTo>
                    <a:pt x="234" y="877"/>
                  </a:lnTo>
                  <a:lnTo>
                    <a:pt x="235" y="876"/>
                  </a:lnTo>
                  <a:lnTo>
                    <a:pt x="235" y="875"/>
                  </a:lnTo>
                  <a:lnTo>
                    <a:pt x="236" y="875"/>
                  </a:lnTo>
                  <a:lnTo>
                    <a:pt x="235" y="874"/>
                  </a:lnTo>
                  <a:lnTo>
                    <a:pt x="236" y="874"/>
                  </a:lnTo>
                  <a:lnTo>
                    <a:pt x="237" y="875"/>
                  </a:lnTo>
                  <a:lnTo>
                    <a:pt x="238" y="876"/>
                  </a:lnTo>
                  <a:lnTo>
                    <a:pt x="238" y="877"/>
                  </a:lnTo>
                  <a:lnTo>
                    <a:pt x="239" y="877"/>
                  </a:lnTo>
                  <a:lnTo>
                    <a:pt x="240" y="876"/>
                  </a:lnTo>
                  <a:lnTo>
                    <a:pt x="243" y="876"/>
                  </a:lnTo>
                  <a:lnTo>
                    <a:pt x="244" y="876"/>
                  </a:lnTo>
                  <a:lnTo>
                    <a:pt x="245" y="875"/>
                  </a:lnTo>
                  <a:lnTo>
                    <a:pt x="246" y="875"/>
                  </a:lnTo>
                  <a:lnTo>
                    <a:pt x="246" y="874"/>
                  </a:lnTo>
                  <a:lnTo>
                    <a:pt x="247" y="874"/>
                  </a:lnTo>
                  <a:lnTo>
                    <a:pt x="248" y="874"/>
                  </a:lnTo>
                  <a:lnTo>
                    <a:pt x="250" y="873"/>
                  </a:lnTo>
                  <a:lnTo>
                    <a:pt x="250" y="872"/>
                  </a:lnTo>
                  <a:lnTo>
                    <a:pt x="251" y="871"/>
                  </a:lnTo>
                  <a:lnTo>
                    <a:pt x="252" y="871"/>
                  </a:lnTo>
                  <a:lnTo>
                    <a:pt x="252" y="870"/>
                  </a:lnTo>
                  <a:lnTo>
                    <a:pt x="252" y="869"/>
                  </a:lnTo>
                  <a:lnTo>
                    <a:pt x="252" y="868"/>
                  </a:lnTo>
                  <a:lnTo>
                    <a:pt x="252" y="867"/>
                  </a:lnTo>
                  <a:lnTo>
                    <a:pt x="252" y="865"/>
                  </a:lnTo>
                  <a:lnTo>
                    <a:pt x="250" y="864"/>
                  </a:lnTo>
                  <a:lnTo>
                    <a:pt x="249" y="864"/>
                  </a:lnTo>
                  <a:lnTo>
                    <a:pt x="248" y="863"/>
                  </a:lnTo>
                  <a:lnTo>
                    <a:pt x="248" y="862"/>
                  </a:lnTo>
                  <a:lnTo>
                    <a:pt x="248" y="861"/>
                  </a:lnTo>
                  <a:lnTo>
                    <a:pt x="248" y="860"/>
                  </a:lnTo>
                  <a:lnTo>
                    <a:pt x="248" y="859"/>
                  </a:lnTo>
                  <a:lnTo>
                    <a:pt x="249" y="857"/>
                  </a:lnTo>
                  <a:lnTo>
                    <a:pt x="249" y="856"/>
                  </a:lnTo>
                  <a:lnTo>
                    <a:pt x="248" y="855"/>
                  </a:lnTo>
                  <a:lnTo>
                    <a:pt x="249" y="853"/>
                  </a:lnTo>
                  <a:lnTo>
                    <a:pt x="250" y="852"/>
                  </a:lnTo>
                  <a:lnTo>
                    <a:pt x="250" y="851"/>
                  </a:lnTo>
                  <a:lnTo>
                    <a:pt x="251" y="851"/>
                  </a:lnTo>
                  <a:lnTo>
                    <a:pt x="251" y="850"/>
                  </a:lnTo>
                  <a:lnTo>
                    <a:pt x="251" y="849"/>
                  </a:lnTo>
                  <a:lnTo>
                    <a:pt x="252" y="848"/>
                  </a:lnTo>
                  <a:lnTo>
                    <a:pt x="252" y="847"/>
                  </a:lnTo>
                  <a:lnTo>
                    <a:pt x="251" y="846"/>
                  </a:lnTo>
                  <a:lnTo>
                    <a:pt x="251" y="844"/>
                  </a:lnTo>
                  <a:lnTo>
                    <a:pt x="250" y="844"/>
                  </a:lnTo>
                  <a:lnTo>
                    <a:pt x="250" y="843"/>
                  </a:lnTo>
                  <a:lnTo>
                    <a:pt x="250" y="842"/>
                  </a:lnTo>
                  <a:lnTo>
                    <a:pt x="249" y="841"/>
                  </a:lnTo>
                  <a:lnTo>
                    <a:pt x="248" y="841"/>
                  </a:lnTo>
                  <a:lnTo>
                    <a:pt x="247" y="841"/>
                  </a:lnTo>
                  <a:lnTo>
                    <a:pt x="246" y="841"/>
                  </a:lnTo>
                  <a:lnTo>
                    <a:pt x="246" y="840"/>
                  </a:lnTo>
                  <a:lnTo>
                    <a:pt x="245" y="839"/>
                  </a:lnTo>
                  <a:lnTo>
                    <a:pt x="243" y="838"/>
                  </a:lnTo>
                  <a:lnTo>
                    <a:pt x="242" y="838"/>
                  </a:lnTo>
                  <a:lnTo>
                    <a:pt x="241" y="837"/>
                  </a:lnTo>
                  <a:lnTo>
                    <a:pt x="240" y="837"/>
                  </a:lnTo>
                  <a:lnTo>
                    <a:pt x="239" y="837"/>
                  </a:lnTo>
                  <a:lnTo>
                    <a:pt x="238" y="836"/>
                  </a:lnTo>
                  <a:lnTo>
                    <a:pt x="238" y="835"/>
                  </a:lnTo>
                  <a:lnTo>
                    <a:pt x="238" y="834"/>
                  </a:lnTo>
                  <a:lnTo>
                    <a:pt x="238" y="833"/>
                  </a:lnTo>
                  <a:lnTo>
                    <a:pt x="238" y="832"/>
                  </a:lnTo>
                  <a:lnTo>
                    <a:pt x="235" y="831"/>
                  </a:lnTo>
                  <a:lnTo>
                    <a:pt x="234" y="829"/>
                  </a:lnTo>
                  <a:lnTo>
                    <a:pt x="234" y="827"/>
                  </a:lnTo>
                  <a:lnTo>
                    <a:pt x="235" y="827"/>
                  </a:lnTo>
                  <a:lnTo>
                    <a:pt x="234" y="826"/>
                  </a:lnTo>
                  <a:lnTo>
                    <a:pt x="232" y="823"/>
                  </a:lnTo>
                  <a:lnTo>
                    <a:pt x="230" y="823"/>
                  </a:lnTo>
                  <a:lnTo>
                    <a:pt x="228" y="823"/>
                  </a:lnTo>
                  <a:lnTo>
                    <a:pt x="227" y="821"/>
                  </a:lnTo>
                  <a:lnTo>
                    <a:pt x="226" y="821"/>
                  </a:lnTo>
                  <a:lnTo>
                    <a:pt x="224" y="821"/>
                  </a:lnTo>
                  <a:lnTo>
                    <a:pt x="223" y="820"/>
                  </a:lnTo>
                  <a:lnTo>
                    <a:pt x="222" y="821"/>
                  </a:lnTo>
                  <a:lnTo>
                    <a:pt x="221" y="822"/>
                  </a:lnTo>
                  <a:lnTo>
                    <a:pt x="220" y="822"/>
                  </a:lnTo>
                  <a:lnTo>
                    <a:pt x="219" y="822"/>
                  </a:lnTo>
                  <a:lnTo>
                    <a:pt x="218" y="821"/>
                  </a:lnTo>
                  <a:lnTo>
                    <a:pt x="216" y="821"/>
                  </a:lnTo>
                  <a:lnTo>
                    <a:pt x="215" y="820"/>
                  </a:lnTo>
                  <a:lnTo>
                    <a:pt x="213" y="820"/>
                  </a:lnTo>
                  <a:lnTo>
                    <a:pt x="212" y="819"/>
                  </a:lnTo>
                  <a:lnTo>
                    <a:pt x="211" y="821"/>
                  </a:lnTo>
                  <a:lnTo>
                    <a:pt x="210" y="821"/>
                  </a:lnTo>
                  <a:lnTo>
                    <a:pt x="210" y="822"/>
                  </a:lnTo>
                  <a:lnTo>
                    <a:pt x="210" y="823"/>
                  </a:lnTo>
                  <a:lnTo>
                    <a:pt x="208" y="823"/>
                  </a:lnTo>
                  <a:lnTo>
                    <a:pt x="207" y="821"/>
                  </a:lnTo>
                  <a:lnTo>
                    <a:pt x="207" y="820"/>
                  </a:lnTo>
                  <a:lnTo>
                    <a:pt x="207" y="819"/>
                  </a:lnTo>
                  <a:lnTo>
                    <a:pt x="208" y="818"/>
                  </a:lnTo>
                  <a:lnTo>
                    <a:pt x="209" y="817"/>
                  </a:lnTo>
                  <a:lnTo>
                    <a:pt x="210" y="816"/>
                  </a:lnTo>
                  <a:lnTo>
                    <a:pt x="210" y="815"/>
                  </a:lnTo>
                  <a:lnTo>
                    <a:pt x="210" y="813"/>
                  </a:lnTo>
                  <a:lnTo>
                    <a:pt x="208" y="811"/>
                  </a:lnTo>
                  <a:lnTo>
                    <a:pt x="207" y="810"/>
                  </a:lnTo>
                  <a:lnTo>
                    <a:pt x="206" y="808"/>
                  </a:lnTo>
                  <a:lnTo>
                    <a:pt x="204" y="808"/>
                  </a:lnTo>
                  <a:lnTo>
                    <a:pt x="203" y="807"/>
                  </a:lnTo>
                  <a:lnTo>
                    <a:pt x="202" y="806"/>
                  </a:lnTo>
                  <a:lnTo>
                    <a:pt x="201" y="805"/>
                  </a:lnTo>
                  <a:lnTo>
                    <a:pt x="200" y="805"/>
                  </a:lnTo>
                  <a:lnTo>
                    <a:pt x="199" y="805"/>
                  </a:lnTo>
                  <a:lnTo>
                    <a:pt x="199" y="804"/>
                  </a:lnTo>
                  <a:lnTo>
                    <a:pt x="199" y="803"/>
                  </a:lnTo>
                  <a:lnTo>
                    <a:pt x="198" y="801"/>
                  </a:lnTo>
                  <a:lnTo>
                    <a:pt x="196" y="801"/>
                  </a:lnTo>
                  <a:lnTo>
                    <a:pt x="197" y="800"/>
                  </a:lnTo>
                  <a:lnTo>
                    <a:pt x="197" y="799"/>
                  </a:lnTo>
                  <a:lnTo>
                    <a:pt x="199" y="798"/>
                  </a:lnTo>
                  <a:lnTo>
                    <a:pt x="200" y="798"/>
                  </a:lnTo>
                  <a:lnTo>
                    <a:pt x="200" y="797"/>
                  </a:lnTo>
                  <a:lnTo>
                    <a:pt x="200" y="796"/>
                  </a:lnTo>
                  <a:lnTo>
                    <a:pt x="199" y="793"/>
                  </a:lnTo>
                  <a:lnTo>
                    <a:pt x="198" y="791"/>
                  </a:lnTo>
                  <a:lnTo>
                    <a:pt x="197" y="790"/>
                  </a:lnTo>
                  <a:lnTo>
                    <a:pt x="197" y="788"/>
                  </a:lnTo>
                  <a:lnTo>
                    <a:pt x="198" y="788"/>
                  </a:lnTo>
                  <a:lnTo>
                    <a:pt x="200" y="788"/>
                  </a:lnTo>
                  <a:lnTo>
                    <a:pt x="201" y="786"/>
                  </a:lnTo>
                  <a:lnTo>
                    <a:pt x="202" y="786"/>
                  </a:lnTo>
                  <a:lnTo>
                    <a:pt x="204" y="784"/>
                  </a:lnTo>
                  <a:lnTo>
                    <a:pt x="204" y="783"/>
                  </a:lnTo>
                  <a:lnTo>
                    <a:pt x="203" y="783"/>
                  </a:lnTo>
                  <a:lnTo>
                    <a:pt x="202" y="782"/>
                  </a:lnTo>
                  <a:lnTo>
                    <a:pt x="201" y="783"/>
                  </a:lnTo>
                  <a:lnTo>
                    <a:pt x="200" y="782"/>
                  </a:lnTo>
                  <a:lnTo>
                    <a:pt x="198" y="781"/>
                  </a:lnTo>
                  <a:lnTo>
                    <a:pt x="197" y="781"/>
                  </a:lnTo>
                  <a:lnTo>
                    <a:pt x="196" y="780"/>
                  </a:lnTo>
                  <a:lnTo>
                    <a:pt x="194" y="779"/>
                  </a:lnTo>
                  <a:lnTo>
                    <a:pt x="193" y="778"/>
                  </a:lnTo>
                  <a:lnTo>
                    <a:pt x="192" y="777"/>
                  </a:lnTo>
                  <a:lnTo>
                    <a:pt x="192" y="776"/>
                  </a:lnTo>
                  <a:lnTo>
                    <a:pt x="193" y="775"/>
                  </a:lnTo>
                  <a:lnTo>
                    <a:pt x="192" y="773"/>
                  </a:lnTo>
                  <a:lnTo>
                    <a:pt x="192" y="770"/>
                  </a:lnTo>
                  <a:lnTo>
                    <a:pt x="191" y="769"/>
                  </a:lnTo>
                  <a:lnTo>
                    <a:pt x="190" y="767"/>
                  </a:lnTo>
                  <a:lnTo>
                    <a:pt x="190" y="766"/>
                  </a:lnTo>
                  <a:lnTo>
                    <a:pt x="189" y="765"/>
                  </a:lnTo>
                  <a:lnTo>
                    <a:pt x="188" y="765"/>
                  </a:lnTo>
                  <a:lnTo>
                    <a:pt x="186" y="764"/>
                  </a:lnTo>
                  <a:lnTo>
                    <a:pt x="186" y="763"/>
                  </a:lnTo>
                  <a:lnTo>
                    <a:pt x="186" y="762"/>
                  </a:lnTo>
                  <a:lnTo>
                    <a:pt x="187" y="761"/>
                  </a:lnTo>
                  <a:lnTo>
                    <a:pt x="186" y="759"/>
                  </a:lnTo>
                  <a:lnTo>
                    <a:pt x="183" y="760"/>
                  </a:lnTo>
                  <a:lnTo>
                    <a:pt x="182" y="760"/>
                  </a:lnTo>
                  <a:lnTo>
                    <a:pt x="180" y="760"/>
                  </a:lnTo>
                  <a:lnTo>
                    <a:pt x="179" y="758"/>
                  </a:lnTo>
                  <a:lnTo>
                    <a:pt x="179" y="757"/>
                  </a:lnTo>
                  <a:lnTo>
                    <a:pt x="178" y="752"/>
                  </a:lnTo>
                  <a:lnTo>
                    <a:pt x="177" y="752"/>
                  </a:lnTo>
                  <a:lnTo>
                    <a:pt x="177" y="751"/>
                  </a:lnTo>
                  <a:lnTo>
                    <a:pt x="178" y="749"/>
                  </a:lnTo>
                  <a:lnTo>
                    <a:pt x="177" y="748"/>
                  </a:lnTo>
                  <a:lnTo>
                    <a:pt x="176" y="748"/>
                  </a:lnTo>
                  <a:lnTo>
                    <a:pt x="176" y="747"/>
                  </a:lnTo>
                  <a:lnTo>
                    <a:pt x="176" y="746"/>
                  </a:lnTo>
                  <a:lnTo>
                    <a:pt x="176" y="745"/>
                  </a:lnTo>
                  <a:lnTo>
                    <a:pt x="176" y="743"/>
                  </a:lnTo>
                  <a:lnTo>
                    <a:pt x="173" y="743"/>
                  </a:lnTo>
                  <a:lnTo>
                    <a:pt x="172" y="743"/>
                  </a:lnTo>
                  <a:lnTo>
                    <a:pt x="170" y="743"/>
                  </a:lnTo>
                  <a:lnTo>
                    <a:pt x="169" y="742"/>
                  </a:lnTo>
                  <a:lnTo>
                    <a:pt x="169" y="743"/>
                  </a:lnTo>
                  <a:lnTo>
                    <a:pt x="168" y="743"/>
                  </a:lnTo>
                  <a:lnTo>
                    <a:pt x="166" y="743"/>
                  </a:lnTo>
                  <a:lnTo>
                    <a:pt x="165" y="743"/>
                  </a:lnTo>
                  <a:lnTo>
                    <a:pt x="163" y="741"/>
                  </a:lnTo>
                  <a:lnTo>
                    <a:pt x="162" y="736"/>
                  </a:lnTo>
                  <a:lnTo>
                    <a:pt x="162" y="733"/>
                  </a:lnTo>
                  <a:lnTo>
                    <a:pt x="162" y="732"/>
                  </a:lnTo>
                  <a:lnTo>
                    <a:pt x="161" y="730"/>
                  </a:lnTo>
                  <a:lnTo>
                    <a:pt x="161" y="729"/>
                  </a:lnTo>
                  <a:lnTo>
                    <a:pt x="159" y="728"/>
                  </a:lnTo>
                  <a:lnTo>
                    <a:pt x="159" y="725"/>
                  </a:lnTo>
                  <a:lnTo>
                    <a:pt x="159" y="724"/>
                  </a:lnTo>
                  <a:lnTo>
                    <a:pt x="159" y="723"/>
                  </a:lnTo>
                  <a:lnTo>
                    <a:pt x="156" y="722"/>
                  </a:lnTo>
                  <a:lnTo>
                    <a:pt x="155" y="720"/>
                  </a:lnTo>
                  <a:lnTo>
                    <a:pt x="155" y="718"/>
                  </a:lnTo>
                  <a:lnTo>
                    <a:pt x="155" y="717"/>
                  </a:lnTo>
                  <a:lnTo>
                    <a:pt x="155" y="715"/>
                  </a:lnTo>
                  <a:lnTo>
                    <a:pt x="152" y="715"/>
                  </a:lnTo>
                  <a:lnTo>
                    <a:pt x="152" y="714"/>
                  </a:lnTo>
                  <a:lnTo>
                    <a:pt x="151" y="713"/>
                  </a:lnTo>
                  <a:lnTo>
                    <a:pt x="150" y="713"/>
                  </a:lnTo>
                  <a:lnTo>
                    <a:pt x="149" y="712"/>
                  </a:lnTo>
                  <a:lnTo>
                    <a:pt x="149" y="710"/>
                  </a:lnTo>
                  <a:lnTo>
                    <a:pt x="149" y="709"/>
                  </a:lnTo>
                  <a:lnTo>
                    <a:pt x="148" y="708"/>
                  </a:lnTo>
                  <a:lnTo>
                    <a:pt x="148" y="707"/>
                  </a:lnTo>
                  <a:lnTo>
                    <a:pt x="146" y="707"/>
                  </a:lnTo>
                  <a:lnTo>
                    <a:pt x="145" y="705"/>
                  </a:lnTo>
                  <a:lnTo>
                    <a:pt x="143" y="705"/>
                  </a:lnTo>
                  <a:lnTo>
                    <a:pt x="141" y="705"/>
                  </a:lnTo>
                  <a:lnTo>
                    <a:pt x="141" y="704"/>
                  </a:lnTo>
                  <a:lnTo>
                    <a:pt x="141" y="703"/>
                  </a:lnTo>
                  <a:lnTo>
                    <a:pt x="140" y="701"/>
                  </a:lnTo>
                  <a:lnTo>
                    <a:pt x="140" y="700"/>
                  </a:lnTo>
                  <a:lnTo>
                    <a:pt x="140" y="699"/>
                  </a:lnTo>
                  <a:lnTo>
                    <a:pt x="140" y="697"/>
                  </a:lnTo>
                  <a:lnTo>
                    <a:pt x="140" y="696"/>
                  </a:lnTo>
                  <a:lnTo>
                    <a:pt x="139" y="696"/>
                  </a:lnTo>
                  <a:lnTo>
                    <a:pt x="137" y="696"/>
                  </a:lnTo>
                  <a:lnTo>
                    <a:pt x="136" y="696"/>
                  </a:lnTo>
                  <a:lnTo>
                    <a:pt x="136" y="697"/>
                  </a:lnTo>
                  <a:lnTo>
                    <a:pt x="135" y="697"/>
                  </a:lnTo>
                  <a:lnTo>
                    <a:pt x="134" y="695"/>
                  </a:lnTo>
                  <a:lnTo>
                    <a:pt x="134" y="693"/>
                  </a:lnTo>
                  <a:lnTo>
                    <a:pt x="132" y="692"/>
                  </a:lnTo>
                  <a:lnTo>
                    <a:pt x="131" y="690"/>
                  </a:lnTo>
                  <a:lnTo>
                    <a:pt x="129" y="689"/>
                  </a:lnTo>
                  <a:lnTo>
                    <a:pt x="127" y="689"/>
                  </a:lnTo>
                  <a:lnTo>
                    <a:pt x="126" y="689"/>
                  </a:lnTo>
                  <a:lnTo>
                    <a:pt x="126" y="688"/>
                  </a:lnTo>
                  <a:lnTo>
                    <a:pt x="126" y="687"/>
                  </a:lnTo>
                  <a:lnTo>
                    <a:pt x="125" y="685"/>
                  </a:lnTo>
                  <a:lnTo>
                    <a:pt x="123" y="683"/>
                  </a:lnTo>
                  <a:lnTo>
                    <a:pt x="122" y="685"/>
                  </a:lnTo>
                  <a:lnTo>
                    <a:pt x="121" y="685"/>
                  </a:lnTo>
                  <a:lnTo>
                    <a:pt x="121" y="686"/>
                  </a:lnTo>
                  <a:lnTo>
                    <a:pt x="118" y="685"/>
                  </a:lnTo>
                  <a:lnTo>
                    <a:pt x="116" y="685"/>
                  </a:lnTo>
                  <a:lnTo>
                    <a:pt x="114" y="685"/>
                  </a:lnTo>
                  <a:lnTo>
                    <a:pt x="112" y="683"/>
                  </a:lnTo>
                  <a:lnTo>
                    <a:pt x="112" y="682"/>
                  </a:lnTo>
                  <a:lnTo>
                    <a:pt x="110" y="681"/>
                  </a:lnTo>
                  <a:lnTo>
                    <a:pt x="108" y="681"/>
                  </a:lnTo>
                  <a:lnTo>
                    <a:pt x="107" y="679"/>
                  </a:lnTo>
                  <a:lnTo>
                    <a:pt x="106" y="675"/>
                  </a:lnTo>
                  <a:lnTo>
                    <a:pt x="106" y="670"/>
                  </a:lnTo>
                  <a:lnTo>
                    <a:pt x="106" y="669"/>
                  </a:lnTo>
                  <a:lnTo>
                    <a:pt x="105" y="667"/>
                  </a:lnTo>
                  <a:lnTo>
                    <a:pt x="104" y="666"/>
                  </a:lnTo>
                  <a:lnTo>
                    <a:pt x="104" y="665"/>
                  </a:lnTo>
                  <a:lnTo>
                    <a:pt x="104" y="664"/>
                  </a:lnTo>
                  <a:lnTo>
                    <a:pt x="104" y="663"/>
                  </a:lnTo>
                  <a:lnTo>
                    <a:pt x="104" y="662"/>
                  </a:lnTo>
                  <a:lnTo>
                    <a:pt x="105" y="661"/>
                  </a:lnTo>
                  <a:lnTo>
                    <a:pt x="105" y="660"/>
                  </a:lnTo>
                  <a:lnTo>
                    <a:pt x="104" y="659"/>
                  </a:lnTo>
                  <a:lnTo>
                    <a:pt x="104" y="658"/>
                  </a:lnTo>
                  <a:lnTo>
                    <a:pt x="103" y="657"/>
                  </a:lnTo>
                  <a:lnTo>
                    <a:pt x="103" y="656"/>
                  </a:lnTo>
                  <a:lnTo>
                    <a:pt x="103" y="655"/>
                  </a:lnTo>
                  <a:lnTo>
                    <a:pt x="102" y="655"/>
                  </a:lnTo>
                  <a:lnTo>
                    <a:pt x="101" y="654"/>
                  </a:lnTo>
                  <a:lnTo>
                    <a:pt x="101" y="653"/>
                  </a:lnTo>
                  <a:lnTo>
                    <a:pt x="100" y="652"/>
                  </a:lnTo>
                  <a:lnTo>
                    <a:pt x="99" y="651"/>
                  </a:lnTo>
                  <a:lnTo>
                    <a:pt x="98" y="651"/>
                  </a:lnTo>
                  <a:lnTo>
                    <a:pt x="96" y="651"/>
                  </a:lnTo>
                  <a:lnTo>
                    <a:pt x="95" y="650"/>
                  </a:lnTo>
                  <a:lnTo>
                    <a:pt x="93" y="651"/>
                  </a:lnTo>
                  <a:lnTo>
                    <a:pt x="91" y="650"/>
                  </a:lnTo>
                  <a:lnTo>
                    <a:pt x="91" y="649"/>
                  </a:lnTo>
                  <a:lnTo>
                    <a:pt x="91" y="647"/>
                  </a:lnTo>
                  <a:lnTo>
                    <a:pt x="92" y="646"/>
                  </a:lnTo>
                  <a:lnTo>
                    <a:pt x="93" y="643"/>
                  </a:lnTo>
                  <a:lnTo>
                    <a:pt x="89" y="643"/>
                  </a:lnTo>
                  <a:lnTo>
                    <a:pt x="86" y="643"/>
                  </a:lnTo>
                  <a:lnTo>
                    <a:pt x="30" y="643"/>
                  </a:lnTo>
                  <a:lnTo>
                    <a:pt x="17" y="643"/>
                  </a:lnTo>
                  <a:lnTo>
                    <a:pt x="18" y="637"/>
                  </a:lnTo>
                  <a:lnTo>
                    <a:pt x="18" y="627"/>
                  </a:lnTo>
                  <a:lnTo>
                    <a:pt x="27" y="618"/>
                  </a:lnTo>
                  <a:lnTo>
                    <a:pt x="28" y="610"/>
                  </a:lnTo>
                  <a:lnTo>
                    <a:pt x="35" y="602"/>
                  </a:lnTo>
                  <a:lnTo>
                    <a:pt x="36" y="595"/>
                  </a:lnTo>
                  <a:lnTo>
                    <a:pt x="38" y="591"/>
                  </a:lnTo>
                  <a:lnTo>
                    <a:pt x="40" y="583"/>
                  </a:lnTo>
                  <a:lnTo>
                    <a:pt x="40" y="574"/>
                  </a:lnTo>
                  <a:lnTo>
                    <a:pt x="44" y="569"/>
                  </a:lnTo>
                  <a:lnTo>
                    <a:pt x="44" y="547"/>
                  </a:lnTo>
                  <a:lnTo>
                    <a:pt x="42" y="542"/>
                  </a:lnTo>
                  <a:lnTo>
                    <a:pt x="42" y="530"/>
                  </a:lnTo>
                  <a:lnTo>
                    <a:pt x="40" y="525"/>
                  </a:lnTo>
                  <a:lnTo>
                    <a:pt x="40" y="518"/>
                  </a:lnTo>
                  <a:lnTo>
                    <a:pt x="38" y="512"/>
                  </a:lnTo>
                  <a:lnTo>
                    <a:pt x="33" y="512"/>
                  </a:lnTo>
                  <a:lnTo>
                    <a:pt x="25" y="511"/>
                  </a:lnTo>
                  <a:lnTo>
                    <a:pt x="18" y="508"/>
                  </a:lnTo>
                  <a:lnTo>
                    <a:pt x="13" y="504"/>
                  </a:lnTo>
                  <a:lnTo>
                    <a:pt x="6" y="501"/>
                  </a:lnTo>
                  <a:lnTo>
                    <a:pt x="1" y="501"/>
                  </a:lnTo>
                  <a:lnTo>
                    <a:pt x="1" y="494"/>
                  </a:lnTo>
                  <a:lnTo>
                    <a:pt x="2" y="487"/>
                  </a:lnTo>
                  <a:lnTo>
                    <a:pt x="4" y="482"/>
                  </a:lnTo>
                  <a:lnTo>
                    <a:pt x="2" y="478"/>
                  </a:lnTo>
                  <a:lnTo>
                    <a:pt x="4" y="478"/>
                  </a:lnTo>
                  <a:lnTo>
                    <a:pt x="6" y="468"/>
                  </a:lnTo>
                  <a:lnTo>
                    <a:pt x="11" y="467"/>
                  </a:lnTo>
                  <a:lnTo>
                    <a:pt x="14" y="459"/>
                  </a:lnTo>
                  <a:lnTo>
                    <a:pt x="14" y="450"/>
                  </a:lnTo>
                  <a:lnTo>
                    <a:pt x="19" y="445"/>
                  </a:lnTo>
                  <a:lnTo>
                    <a:pt x="21" y="440"/>
                  </a:lnTo>
                  <a:lnTo>
                    <a:pt x="23" y="433"/>
                  </a:lnTo>
                  <a:lnTo>
                    <a:pt x="19" y="431"/>
                  </a:lnTo>
                  <a:lnTo>
                    <a:pt x="25" y="423"/>
                  </a:lnTo>
                  <a:lnTo>
                    <a:pt x="22" y="412"/>
                  </a:lnTo>
                  <a:lnTo>
                    <a:pt x="27" y="404"/>
                  </a:lnTo>
                  <a:lnTo>
                    <a:pt x="21" y="397"/>
                  </a:lnTo>
                  <a:lnTo>
                    <a:pt x="10" y="389"/>
                  </a:lnTo>
                  <a:lnTo>
                    <a:pt x="2" y="390"/>
                  </a:lnTo>
                  <a:lnTo>
                    <a:pt x="0" y="382"/>
                  </a:lnTo>
                  <a:lnTo>
                    <a:pt x="5" y="370"/>
                  </a:lnTo>
                  <a:lnTo>
                    <a:pt x="18" y="360"/>
                  </a:lnTo>
                  <a:lnTo>
                    <a:pt x="21" y="357"/>
                  </a:lnTo>
                  <a:lnTo>
                    <a:pt x="33" y="360"/>
                  </a:lnTo>
                  <a:lnTo>
                    <a:pt x="40" y="363"/>
                  </a:lnTo>
                  <a:lnTo>
                    <a:pt x="52" y="363"/>
                  </a:lnTo>
                  <a:lnTo>
                    <a:pt x="62" y="360"/>
                  </a:lnTo>
                  <a:lnTo>
                    <a:pt x="73" y="358"/>
                  </a:lnTo>
                  <a:lnTo>
                    <a:pt x="83" y="351"/>
                  </a:lnTo>
                  <a:lnTo>
                    <a:pt x="86" y="349"/>
                  </a:lnTo>
                  <a:lnTo>
                    <a:pt x="91" y="348"/>
                  </a:lnTo>
                  <a:lnTo>
                    <a:pt x="101" y="343"/>
                  </a:lnTo>
                  <a:lnTo>
                    <a:pt x="109" y="340"/>
                  </a:lnTo>
                  <a:lnTo>
                    <a:pt x="113" y="332"/>
                  </a:lnTo>
                  <a:lnTo>
                    <a:pt x="110" y="332"/>
                  </a:lnTo>
                  <a:lnTo>
                    <a:pt x="101" y="329"/>
                  </a:lnTo>
                  <a:lnTo>
                    <a:pt x="93" y="326"/>
                  </a:lnTo>
                  <a:lnTo>
                    <a:pt x="86" y="321"/>
                  </a:lnTo>
                  <a:lnTo>
                    <a:pt x="79" y="312"/>
                  </a:lnTo>
                  <a:lnTo>
                    <a:pt x="73" y="314"/>
                  </a:lnTo>
                  <a:lnTo>
                    <a:pt x="64" y="304"/>
                  </a:lnTo>
                  <a:lnTo>
                    <a:pt x="60" y="290"/>
                  </a:lnTo>
                  <a:lnTo>
                    <a:pt x="55" y="278"/>
                  </a:lnTo>
                  <a:lnTo>
                    <a:pt x="55" y="266"/>
                  </a:lnTo>
                  <a:lnTo>
                    <a:pt x="60" y="258"/>
                  </a:lnTo>
                  <a:lnTo>
                    <a:pt x="69" y="249"/>
                  </a:lnTo>
                  <a:lnTo>
                    <a:pt x="76" y="239"/>
                  </a:lnTo>
                  <a:lnTo>
                    <a:pt x="82" y="237"/>
                  </a:lnTo>
                  <a:lnTo>
                    <a:pt x="88" y="232"/>
                  </a:lnTo>
                  <a:lnTo>
                    <a:pt x="98" y="233"/>
                  </a:lnTo>
                  <a:lnTo>
                    <a:pt x="99" y="229"/>
                  </a:lnTo>
                  <a:lnTo>
                    <a:pt x="103" y="227"/>
                  </a:lnTo>
                  <a:lnTo>
                    <a:pt x="107" y="226"/>
                  </a:lnTo>
                  <a:lnTo>
                    <a:pt x="112" y="221"/>
                  </a:lnTo>
                  <a:lnTo>
                    <a:pt x="115" y="219"/>
                  </a:lnTo>
                  <a:lnTo>
                    <a:pt x="117" y="216"/>
                  </a:lnTo>
                  <a:lnTo>
                    <a:pt x="117" y="212"/>
                  </a:lnTo>
                  <a:lnTo>
                    <a:pt x="115" y="209"/>
                  </a:lnTo>
                  <a:lnTo>
                    <a:pt x="118" y="209"/>
                  </a:lnTo>
                  <a:lnTo>
                    <a:pt x="117" y="205"/>
                  </a:lnTo>
                  <a:lnTo>
                    <a:pt x="113" y="202"/>
                  </a:lnTo>
                  <a:lnTo>
                    <a:pt x="109" y="200"/>
                  </a:lnTo>
                  <a:lnTo>
                    <a:pt x="103" y="199"/>
                  </a:lnTo>
                  <a:lnTo>
                    <a:pt x="101" y="199"/>
                  </a:lnTo>
                  <a:lnTo>
                    <a:pt x="96" y="200"/>
                  </a:lnTo>
                  <a:lnTo>
                    <a:pt x="95" y="195"/>
                  </a:lnTo>
                  <a:lnTo>
                    <a:pt x="91" y="192"/>
                  </a:lnTo>
                  <a:lnTo>
                    <a:pt x="91" y="188"/>
                  </a:lnTo>
                  <a:lnTo>
                    <a:pt x="93" y="185"/>
                  </a:lnTo>
                  <a:lnTo>
                    <a:pt x="96" y="185"/>
                  </a:lnTo>
                  <a:lnTo>
                    <a:pt x="101" y="182"/>
                  </a:lnTo>
                  <a:lnTo>
                    <a:pt x="105" y="180"/>
                  </a:lnTo>
                  <a:lnTo>
                    <a:pt x="107" y="178"/>
                  </a:lnTo>
                  <a:lnTo>
                    <a:pt x="110" y="174"/>
                  </a:lnTo>
                  <a:lnTo>
                    <a:pt x="112" y="173"/>
                  </a:lnTo>
                  <a:lnTo>
                    <a:pt x="110" y="169"/>
                  </a:lnTo>
                  <a:lnTo>
                    <a:pt x="107" y="169"/>
                  </a:lnTo>
                  <a:lnTo>
                    <a:pt x="105" y="168"/>
                  </a:lnTo>
                  <a:lnTo>
                    <a:pt x="105" y="166"/>
                  </a:lnTo>
                  <a:lnTo>
                    <a:pt x="109" y="161"/>
                  </a:lnTo>
                  <a:lnTo>
                    <a:pt x="112" y="156"/>
                  </a:lnTo>
                  <a:lnTo>
                    <a:pt x="117" y="154"/>
                  </a:lnTo>
                  <a:lnTo>
                    <a:pt x="124" y="154"/>
                  </a:lnTo>
                  <a:lnTo>
                    <a:pt x="127" y="151"/>
                  </a:lnTo>
                  <a:lnTo>
                    <a:pt x="129" y="144"/>
                  </a:lnTo>
                  <a:lnTo>
                    <a:pt x="132" y="139"/>
                  </a:lnTo>
                  <a:lnTo>
                    <a:pt x="130" y="129"/>
                  </a:lnTo>
                  <a:lnTo>
                    <a:pt x="132" y="120"/>
                  </a:lnTo>
                  <a:lnTo>
                    <a:pt x="130" y="114"/>
                  </a:lnTo>
                  <a:lnTo>
                    <a:pt x="130" y="108"/>
                  </a:lnTo>
                  <a:lnTo>
                    <a:pt x="132" y="105"/>
                  </a:lnTo>
                  <a:lnTo>
                    <a:pt x="136" y="101"/>
                  </a:lnTo>
                  <a:lnTo>
                    <a:pt x="139" y="100"/>
                  </a:lnTo>
                  <a:lnTo>
                    <a:pt x="137" y="98"/>
                  </a:lnTo>
                  <a:lnTo>
                    <a:pt x="132" y="98"/>
                  </a:lnTo>
                  <a:lnTo>
                    <a:pt x="129" y="97"/>
                  </a:lnTo>
                  <a:lnTo>
                    <a:pt x="125" y="92"/>
                  </a:lnTo>
                  <a:lnTo>
                    <a:pt x="124" y="89"/>
                  </a:lnTo>
                  <a:lnTo>
                    <a:pt x="115" y="89"/>
                  </a:lnTo>
                  <a:lnTo>
                    <a:pt x="108" y="86"/>
                  </a:lnTo>
                  <a:lnTo>
                    <a:pt x="107" y="83"/>
                  </a:lnTo>
                  <a:lnTo>
                    <a:pt x="108" y="79"/>
                  </a:lnTo>
                  <a:lnTo>
                    <a:pt x="108" y="64"/>
                  </a:lnTo>
                  <a:lnTo>
                    <a:pt x="108" y="63"/>
                  </a:lnTo>
                  <a:lnTo>
                    <a:pt x="105" y="57"/>
                  </a:lnTo>
                  <a:lnTo>
                    <a:pt x="105" y="56"/>
                  </a:lnTo>
                  <a:lnTo>
                    <a:pt x="107" y="56"/>
                  </a:lnTo>
                  <a:lnTo>
                    <a:pt x="108" y="55"/>
                  </a:lnTo>
                  <a:lnTo>
                    <a:pt x="109" y="54"/>
                  </a:lnTo>
                  <a:lnTo>
                    <a:pt x="110" y="53"/>
                  </a:lnTo>
                  <a:lnTo>
                    <a:pt x="111" y="51"/>
                  </a:lnTo>
                  <a:lnTo>
                    <a:pt x="111" y="50"/>
                  </a:lnTo>
                  <a:lnTo>
                    <a:pt x="111" y="48"/>
                  </a:lnTo>
                  <a:lnTo>
                    <a:pt x="110" y="46"/>
                  </a:lnTo>
                  <a:lnTo>
                    <a:pt x="111" y="44"/>
                  </a:lnTo>
                  <a:lnTo>
                    <a:pt x="111" y="43"/>
                  </a:lnTo>
                  <a:lnTo>
                    <a:pt x="112" y="42"/>
                  </a:lnTo>
                  <a:lnTo>
                    <a:pt x="114" y="41"/>
                  </a:lnTo>
                  <a:lnTo>
                    <a:pt x="116" y="41"/>
                  </a:lnTo>
                  <a:lnTo>
                    <a:pt x="118" y="41"/>
                  </a:lnTo>
                  <a:lnTo>
                    <a:pt x="120" y="41"/>
                  </a:lnTo>
                  <a:lnTo>
                    <a:pt x="121" y="40"/>
                  </a:lnTo>
                  <a:lnTo>
                    <a:pt x="121" y="39"/>
                  </a:lnTo>
                  <a:lnTo>
                    <a:pt x="122" y="37"/>
                  </a:lnTo>
                  <a:lnTo>
                    <a:pt x="122" y="35"/>
                  </a:lnTo>
                  <a:lnTo>
                    <a:pt x="122" y="34"/>
                  </a:lnTo>
                  <a:lnTo>
                    <a:pt x="123" y="33"/>
                  </a:lnTo>
                  <a:lnTo>
                    <a:pt x="125" y="32"/>
                  </a:lnTo>
                  <a:lnTo>
                    <a:pt x="126" y="31"/>
                  </a:lnTo>
                  <a:lnTo>
                    <a:pt x="127" y="31"/>
                  </a:lnTo>
                  <a:lnTo>
                    <a:pt x="129" y="30"/>
                  </a:lnTo>
                  <a:lnTo>
                    <a:pt x="130" y="29"/>
                  </a:lnTo>
                  <a:lnTo>
                    <a:pt x="132" y="29"/>
                  </a:lnTo>
                  <a:lnTo>
                    <a:pt x="133" y="28"/>
                  </a:lnTo>
                  <a:lnTo>
                    <a:pt x="134" y="27"/>
                  </a:lnTo>
                  <a:lnTo>
                    <a:pt x="135" y="26"/>
                  </a:lnTo>
                  <a:lnTo>
                    <a:pt x="135" y="24"/>
                  </a:lnTo>
                  <a:lnTo>
                    <a:pt x="135" y="22"/>
                  </a:lnTo>
                  <a:lnTo>
                    <a:pt x="136" y="21"/>
                  </a:lnTo>
                  <a:lnTo>
                    <a:pt x="136" y="19"/>
                  </a:lnTo>
                  <a:lnTo>
                    <a:pt x="137" y="18"/>
                  </a:lnTo>
                  <a:lnTo>
                    <a:pt x="138" y="17"/>
                  </a:lnTo>
                  <a:lnTo>
                    <a:pt x="138" y="16"/>
                  </a:lnTo>
                  <a:lnTo>
                    <a:pt x="139" y="14"/>
                  </a:lnTo>
                  <a:lnTo>
                    <a:pt x="139" y="11"/>
                  </a:lnTo>
                  <a:lnTo>
                    <a:pt x="138" y="9"/>
                  </a:lnTo>
                  <a:lnTo>
                    <a:pt x="139" y="7"/>
                  </a:lnTo>
                  <a:lnTo>
                    <a:pt x="140" y="6"/>
                  </a:lnTo>
                  <a:lnTo>
                    <a:pt x="141" y="5"/>
                  </a:lnTo>
                  <a:lnTo>
                    <a:pt x="142" y="5"/>
                  </a:lnTo>
                  <a:lnTo>
                    <a:pt x="144" y="6"/>
                  </a:lnTo>
                  <a:lnTo>
                    <a:pt x="146" y="5"/>
                  </a:lnTo>
                  <a:lnTo>
                    <a:pt x="148" y="5"/>
                  </a:lnTo>
                  <a:lnTo>
                    <a:pt x="150" y="6"/>
                  </a:lnTo>
                  <a:lnTo>
                    <a:pt x="151" y="6"/>
                  </a:lnTo>
                  <a:lnTo>
                    <a:pt x="152" y="6"/>
                  </a:lnTo>
                  <a:lnTo>
                    <a:pt x="153" y="6"/>
                  </a:lnTo>
                  <a:lnTo>
                    <a:pt x="155" y="5"/>
                  </a:lnTo>
                  <a:lnTo>
                    <a:pt x="156" y="5"/>
                  </a:lnTo>
                  <a:lnTo>
                    <a:pt x="158" y="4"/>
                  </a:lnTo>
                  <a:lnTo>
                    <a:pt x="159" y="3"/>
                  </a:lnTo>
                  <a:lnTo>
                    <a:pt x="160" y="2"/>
                  </a:lnTo>
                  <a:lnTo>
                    <a:pt x="161" y="1"/>
                  </a:lnTo>
                  <a:lnTo>
                    <a:pt x="163" y="1"/>
                  </a:lnTo>
                  <a:lnTo>
                    <a:pt x="165" y="1"/>
                  </a:lnTo>
                  <a:lnTo>
                    <a:pt x="166" y="0"/>
                  </a:lnTo>
                  <a:lnTo>
                    <a:pt x="168" y="1"/>
                  </a:lnTo>
                  <a:lnTo>
                    <a:pt x="169" y="1"/>
                  </a:lnTo>
                  <a:lnTo>
                    <a:pt x="172" y="1"/>
                  </a:lnTo>
                  <a:lnTo>
                    <a:pt x="174" y="1"/>
                  </a:lnTo>
                  <a:lnTo>
                    <a:pt x="175" y="2"/>
                  </a:lnTo>
                  <a:lnTo>
                    <a:pt x="176" y="3"/>
                  </a:lnTo>
                  <a:lnTo>
                    <a:pt x="178" y="3"/>
                  </a:lnTo>
                  <a:lnTo>
                    <a:pt x="179" y="4"/>
                  </a:lnTo>
                  <a:lnTo>
                    <a:pt x="180" y="5"/>
                  </a:lnTo>
                  <a:lnTo>
                    <a:pt x="181" y="6"/>
                  </a:lnTo>
                  <a:lnTo>
                    <a:pt x="182" y="7"/>
                  </a:lnTo>
                  <a:lnTo>
                    <a:pt x="183" y="8"/>
                  </a:lnTo>
                  <a:lnTo>
                    <a:pt x="184" y="8"/>
                  </a:lnTo>
                  <a:lnTo>
                    <a:pt x="185" y="9"/>
                  </a:lnTo>
                  <a:lnTo>
                    <a:pt x="186" y="10"/>
                  </a:lnTo>
                  <a:lnTo>
                    <a:pt x="186" y="9"/>
                  </a:lnTo>
                  <a:lnTo>
                    <a:pt x="187" y="10"/>
                  </a:lnTo>
                  <a:lnTo>
                    <a:pt x="187" y="13"/>
                  </a:lnTo>
                  <a:lnTo>
                    <a:pt x="188" y="14"/>
                  </a:lnTo>
                  <a:lnTo>
                    <a:pt x="188" y="16"/>
                  </a:lnTo>
                  <a:lnTo>
                    <a:pt x="189" y="17"/>
                  </a:lnTo>
                  <a:lnTo>
                    <a:pt x="189" y="19"/>
                  </a:lnTo>
                  <a:lnTo>
                    <a:pt x="190" y="20"/>
                  </a:lnTo>
                  <a:lnTo>
                    <a:pt x="190" y="21"/>
                  </a:lnTo>
                  <a:lnTo>
                    <a:pt x="195" y="26"/>
                  </a:lnTo>
                  <a:lnTo>
                    <a:pt x="201" y="30"/>
                  </a:lnTo>
                  <a:lnTo>
                    <a:pt x="205" y="34"/>
                  </a:lnTo>
                  <a:lnTo>
                    <a:pt x="207" y="34"/>
                  </a:lnTo>
                  <a:lnTo>
                    <a:pt x="208" y="34"/>
                  </a:lnTo>
                  <a:lnTo>
                    <a:pt x="210" y="34"/>
                  </a:lnTo>
                  <a:lnTo>
                    <a:pt x="212" y="34"/>
                  </a:lnTo>
                  <a:lnTo>
                    <a:pt x="213" y="35"/>
                  </a:lnTo>
                  <a:lnTo>
                    <a:pt x="214" y="36"/>
                  </a:lnTo>
                  <a:lnTo>
                    <a:pt x="214" y="37"/>
                  </a:lnTo>
                  <a:lnTo>
                    <a:pt x="215" y="39"/>
                  </a:lnTo>
                  <a:lnTo>
                    <a:pt x="215" y="41"/>
                  </a:lnTo>
                  <a:lnTo>
                    <a:pt x="216" y="42"/>
                  </a:lnTo>
                  <a:lnTo>
                    <a:pt x="216" y="44"/>
                  </a:lnTo>
                  <a:lnTo>
                    <a:pt x="216" y="46"/>
                  </a:lnTo>
                  <a:lnTo>
                    <a:pt x="215" y="47"/>
                  </a:lnTo>
                  <a:lnTo>
                    <a:pt x="215" y="49"/>
                  </a:lnTo>
                  <a:lnTo>
                    <a:pt x="215" y="50"/>
                  </a:lnTo>
                  <a:lnTo>
                    <a:pt x="214" y="52"/>
                  </a:lnTo>
                  <a:lnTo>
                    <a:pt x="213" y="53"/>
                  </a:lnTo>
                  <a:lnTo>
                    <a:pt x="212" y="54"/>
                  </a:lnTo>
                  <a:lnTo>
                    <a:pt x="212" y="56"/>
                  </a:lnTo>
                  <a:lnTo>
                    <a:pt x="212" y="58"/>
                  </a:lnTo>
                  <a:lnTo>
                    <a:pt x="213" y="59"/>
                  </a:lnTo>
                  <a:lnTo>
                    <a:pt x="214" y="60"/>
                  </a:lnTo>
                  <a:lnTo>
                    <a:pt x="215" y="61"/>
                  </a:lnTo>
                  <a:lnTo>
                    <a:pt x="216" y="62"/>
                  </a:lnTo>
                  <a:lnTo>
                    <a:pt x="217" y="63"/>
                  </a:lnTo>
                  <a:lnTo>
                    <a:pt x="218" y="64"/>
                  </a:lnTo>
                  <a:lnTo>
                    <a:pt x="219" y="65"/>
                  </a:lnTo>
                  <a:lnTo>
                    <a:pt x="220" y="66"/>
                  </a:lnTo>
                  <a:lnTo>
                    <a:pt x="221" y="66"/>
                  </a:lnTo>
                  <a:lnTo>
                    <a:pt x="221" y="67"/>
                  </a:lnTo>
                  <a:lnTo>
                    <a:pt x="222" y="68"/>
                  </a:lnTo>
                  <a:lnTo>
                    <a:pt x="223" y="69"/>
                  </a:lnTo>
                  <a:lnTo>
                    <a:pt x="224" y="70"/>
                  </a:lnTo>
                  <a:lnTo>
                    <a:pt x="224" y="71"/>
                  </a:lnTo>
                  <a:lnTo>
                    <a:pt x="225" y="73"/>
                  </a:lnTo>
                  <a:lnTo>
                    <a:pt x="226" y="74"/>
                  </a:lnTo>
                  <a:lnTo>
                    <a:pt x="227" y="75"/>
                  </a:lnTo>
                  <a:lnTo>
                    <a:pt x="227" y="77"/>
                  </a:lnTo>
                  <a:lnTo>
                    <a:pt x="228" y="78"/>
                  </a:lnTo>
                  <a:lnTo>
                    <a:pt x="228" y="80"/>
                  </a:lnTo>
                  <a:lnTo>
                    <a:pt x="228" y="82"/>
                  </a:lnTo>
                  <a:lnTo>
                    <a:pt x="228" y="83"/>
                  </a:lnTo>
                  <a:lnTo>
                    <a:pt x="229" y="85"/>
                  </a:lnTo>
                  <a:lnTo>
                    <a:pt x="229" y="87"/>
                  </a:lnTo>
                  <a:lnTo>
                    <a:pt x="230" y="88"/>
                  </a:lnTo>
                  <a:lnTo>
                    <a:pt x="230" y="89"/>
                  </a:lnTo>
                  <a:lnTo>
                    <a:pt x="231" y="90"/>
                  </a:lnTo>
                  <a:lnTo>
                    <a:pt x="233" y="91"/>
                  </a:lnTo>
                  <a:lnTo>
                    <a:pt x="234" y="92"/>
                  </a:lnTo>
                  <a:lnTo>
                    <a:pt x="235" y="92"/>
                  </a:lnTo>
                  <a:lnTo>
                    <a:pt x="237" y="93"/>
                  </a:lnTo>
                  <a:lnTo>
                    <a:pt x="238" y="94"/>
                  </a:lnTo>
                  <a:lnTo>
                    <a:pt x="240" y="94"/>
                  </a:lnTo>
                  <a:lnTo>
                    <a:pt x="241" y="95"/>
                  </a:lnTo>
                  <a:lnTo>
                    <a:pt x="243" y="95"/>
                  </a:lnTo>
                  <a:lnTo>
                    <a:pt x="244" y="96"/>
                  </a:lnTo>
                  <a:lnTo>
                    <a:pt x="246" y="96"/>
                  </a:lnTo>
                  <a:lnTo>
                    <a:pt x="247" y="96"/>
                  </a:lnTo>
                  <a:lnTo>
                    <a:pt x="249" y="97"/>
                  </a:lnTo>
                  <a:lnTo>
                    <a:pt x="251" y="97"/>
                  </a:lnTo>
                  <a:lnTo>
                    <a:pt x="252" y="97"/>
                  </a:lnTo>
                  <a:lnTo>
                    <a:pt x="253" y="97"/>
                  </a:lnTo>
                  <a:lnTo>
                    <a:pt x="253" y="96"/>
                  </a:lnTo>
                  <a:lnTo>
                    <a:pt x="254" y="96"/>
                  </a:lnTo>
                  <a:lnTo>
                    <a:pt x="255" y="95"/>
                  </a:lnTo>
                  <a:lnTo>
                    <a:pt x="256" y="94"/>
                  </a:lnTo>
                  <a:lnTo>
                    <a:pt x="257" y="93"/>
                  </a:lnTo>
                  <a:lnTo>
                    <a:pt x="257" y="91"/>
                  </a:lnTo>
                  <a:lnTo>
                    <a:pt x="257" y="90"/>
                  </a:lnTo>
                  <a:lnTo>
                    <a:pt x="258" y="88"/>
                  </a:lnTo>
                  <a:lnTo>
                    <a:pt x="258" y="87"/>
                  </a:lnTo>
                  <a:lnTo>
                    <a:pt x="259" y="86"/>
                  </a:lnTo>
                  <a:lnTo>
                    <a:pt x="259" y="85"/>
                  </a:lnTo>
                  <a:lnTo>
                    <a:pt x="260" y="84"/>
                  </a:lnTo>
                  <a:lnTo>
                    <a:pt x="260" y="83"/>
                  </a:lnTo>
                  <a:lnTo>
                    <a:pt x="261" y="81"/>
                  </a:lnTo>
                  <a:lnTo>
                    <a:pt x="261" y="80"/>
                  </a:lnTo>
                  <a:lnTo>
                    <a:pt x="262" y="78"/>
                  </a:lnTo>
                  <a:lnTo>
                    <a:pt x="263" y="77"/>
                  </a:lnTo>
                  <a:lnTo>
                    <a:pt x="264" y="76"/>
                  </a:lnTo>
                  <a:lnTo>
                    <a:pt x="264" y="75"/>
                  </a:lnTo>
                  <a:lnTo>
                    <a:pt x="266" y="74"/>
                  </a:lnTo>
                  <a:lnTo>
                    <a:pt x="268" y="74"/>
                  </a:lnTo>
                  <a:lnTo>
                    <a:pt x="269" y="74"/>
                  </a:lnTo>
                  <a:lnTo>
                    <a:pt x="271" y="74"/>
                  </a:lnTo>
                  <a:lnTo>
                    <a:pt x="273" y="74"/>
                  </a:lnTo>
                  <a:lnTo>
                    <a:pt x="273" y="72"/>
                  </a:lnTo>
                  <a:lnTo>
                    <a:pt x="274" y="71"/>
                  </a:lnTo>
                  <a:lnTo>
                    <a:pt x="275" y="70"/>
                  </a:lnTo>
                  <a:lnTo>
                    <a:pt x="276" y="69"/>
                  </a:lnTo>
                  <a:lnTo>
                    <a:pt x="278" y="69"/>
                  </a:lnTo>
                  <a:lnTo>
                    <a:pt x="279" y="68"/>
                  </a:lnTo>
                  <a:lnTo>
                    <a:pt x="279" y="67"/>
                  </a:lnTo>
                  <a:lnTo>
                    <a:pt x="279" y="66"/>
                  </a:lnTo>
                  <a:lnTo>
                    <a:pt x="278" y="65"/>
                  </a:lnTo>
                  <a:lnTo>
                    <a:pt x="278" y="64"/>
                  </a:lnTo>
                  <a:lnTo>
                    <a:pt x="278" y="62"/>
                  </a:lnTo>
                  <a:lnTo>
                    <a:pt x="278" y="60"/>
                  </a:lnTo>
                  <a:lnTo>
                    <a:pt x="279" y="59"/>
                  </a:lnTo>
                  <a:lnTo>
                    <a:pt x="280" y="59"/>
                  </a:lnTo>
                  <a:lnTo>
                    <a:pt x="282" y="59"/>
                  </a:lnTo>
                  <a:lnTo>
                    <a:pt x="284" y="58"/>
                  </a:lnTo>
                  <a:lnTo>
                    <a:pt x="286" y="58"/>
                  </a:lnTo>
                  <a:lnTo>
                    <a:pt x="287" y="57"/>
                  </a:lnTo>
                  <a:lnTo>
                    <a:pt x="288" y="56"/>
                  </a:lnTo>
                  <a:lnTo>
                    <a:pt x="289" y="56"/>
                  </a:lnTo>
                  <a:lnTo>
                    <a:pt x="290" y="55"/>
                  </a:lnTo>
                  <a:lnTo>
                    <a:pt x="292" y="54"/>
                  </a:lnTo>
                  <a:lnTo>
                    <a:pt x="293" y="53"/>
                  </a:lnTo>
                  <a:lnTo>
                    <a:pt x="293" y="51"/>
                  </a:lnTo>
                  <a:lnTo>
                    <a:pt x="293" y="50"/>
                  </a:lnTo>
                  <a:lnTo>
                    <a:pt x="292" y="48"/>
                  </a:lnTo>
                  <a:lnTo>
                    <a:pt x="292" y="47"/>
                  </a:lnTo>
                  <a:lnTo>
                    <a:pt x="292" y="45"/>
                  </a:lnTo>
                  <a:lnTo>
                    <a:pt x="293" y="44"/>
                  </a:lnTo>
                  <a:lnTo>
                    <a:pt x="294" y="43"/>
                  </a:lnTo>
                  <a:lnTo>
                    <a:pt x="296" y="43"/>
                  </a:lnTo>
                  <a:lnTo>
                    <a:pt x="296" y="41"/>
                  </a:lnTo>
                  <a:lnTo>
                    <a:pt x="296" y="40"/>
                  </a:lnTo>
                  <a:lnTo>
                    <a:pt x="294" y="39"/>
                  </a:lnTo>
                  <a:lnTo>
                    <a:pt x="294" y="38"/>
                  </a:lnTo>
                  <a:lnTo>
                    <a:pt x="293" y="36"/>
                  </a:lnTo>
                  <a:lnTo>
                    <a:pt x="293" y="35"/>
                  </a:lnTo>
                  <a:lnTo>
                    <a:pt x="294" y="33"/>
                  </a:lnTo>
                  <a:lnTo>
                    <a:pt x="295" y="33"/>
                  </a:lnTo>
                  <a:lnTo>
                    <a:pt x="297" y="32"/>
                  </a:lnTo>
                  <a:lnTo>
                    <a:pt x="299" y="32"/>
                  </a:lnTo>
                  <a:lnTo>
                    <a:pt x="301" y="32"/>
                  </a:lnTo>
                  <a:lnTo>
                    <a:pt x="303" y="32"/>
                  </a:lnTo>
                  <a:lnTo>
                    <a:pt x="304" y="32"/>
                  </a:lnTo>
                  <a:lnTo>
                    <a:pt x="306" y="33"/>
                  </a:lnTo>
                  <a:lnTo>
                    <a:pt x="307" y="33"/>
                  </a:lnTo>
                  <a:lnTo>
                    <a:pt x="309" y="33"/>
                  </a:lnTo>
                  <a:lnTo>
                    <a:pt x="311" y="33"/>
                  </a:lnTo>
                  <a:lnTo>
                    <a:pt x="312" y="33"/>
                  </a:lnTo>
                  <a:lnTo>
                    <a:pt x="314" y="32"/>
                  </a:lnTo>
                  <a:lnTo>
                    <a:pt x="314" y="30"/>
                  </a:lnTo>
                  <a:lnTo>
                    <a:pt x="315" y="29"/>
                  </a:lnTo>
                  <a:lnTo>
                    <a:pt x="316" y="28"/>
                  </a:lnTo>
                  <a:lnTo>
                    <a:pt x="317" y="27"/>
                  </a:lnTo>
                  <a:lnTo>
                    <a:pt x="318" y="27"/>
                  </a:lnTo>
                  <a:lnTo>
                    <a:pt x="320" y="26"/>
                  </a:lnTo>
                  <a:lnTo>
                    <a:pt x="321" y="26"/>
                  </a:lnTo>
                  <a:lnTo>
                    <a:pt x="322" y="24"/>
                  </a:lnTo>
                  <a:lnTo>
                    <a:pt x="322" y="23"/>
                  </a:lnTo>
                  <a:lnTo>
                    <a:pt x="323" y="21"/>
                  </a:lnTo>
                  <a:lnTo>
                    <a:pt x="323" y="20"/>
                  </a:lnTo>
                  <a:lnTo>
                    <a:pt x="324" y="19"/>
                  </a:lnTo>
                  <a:lnTo>
                    <a:pt x="326" y="18"/>
                  </a:lnTo>
                  <a:lnTo>
                    <a:pt x="327" y="17"/>
                  </a:lnTo>
                  <a:lnTo>
                    <a:pt x="329" y="17"/>
                  </a:lnTo>
                  <a:lnTo>
                    <a:pt x="330" y="17"/>
                  </a:lnTo>
                  <a:lnTo>
                    <a:pt x="332" y="17"/>
                  </a:lnTo>
                  <a:lnTo>
                    <a:pt x="333" y="17"/>
                  </a:lnTo>
                  <a:lnTo>
                    <a:pt x="335" y="18"/>
                  </a:lnTo>
                  <a:lnTo>
                    <a:pt x="336" y="19"/>
                  </a:lnTo>
                  <a:lnTo>
                    <a:pt x="338" y="19"/>
                  </a:lnTo>
                  <a:lnTo>
                    <a:pt x="339" y="18"/>
                  </a:lnTo>
                  <a:lnTo>
                    <a:pt x="340" y="17"/>
                  </a:lnTo>
                  <a:lnTo>
                    <a:pt x="340" y="15"/>
                  </a:lnTo>
                  <a:lnTo>
                    <a:pt x="340" y="13"/>
                  </a:lnTo>
                  <a:lnTo>
                    <a:pt x="342" y="13"/>
                  </a:lnTo>
                  <a:lnTo>
                    <a:pt x="343" y="13"/>
                  </a:lnTo>
                  <a:lnTo>
                    <a:pt x="345" y="13"/>
                  </a:lnTo>
                  <a:lnTo>
                    <a:pt x="346" y="11"/>
                  </a:lnTo>
                  <a:lnTo>
                    <a:pt x="346" y="9"/>
                  </a:lnTo>
                  <a:lnTo>
                    <a:pt x="346" y="8"/>
                  </a:lnTo>
                  <a:lnTo>
                    <a:pt x="346" y="6"/>
                  </a:lnTo>
                  <a:lnTo>
                    <a:pt x="345" y="4"/>
                  </a:lnTo>
                  <a:lnTo>
                    <a:pt x="346" y="2"/>
                  </a:lnTo>
                  <a:lnTo>
                    <a:pt x="346" y="1"/>
                  </a:lnTo>
                  <a:lnTo>
                    <a:pt x="348" y="1"/>
                  </a:lnTo>
                  <a:lnTo>
                    <a:pt x="349" y="2"/>
                  </a:lnTo>
                  <a:lnTo>
                    <a:pt x="350" y="3"/>
                  </a:lnTo>
                  <a:lnTo>
                    <a:pt x="351" y="4"/>
                  </a:lnTo>
                  <a:lnTo>
                    <a:pt x="352" y="5"/>
                  </a:lnTo>
                  <a:lnTo>
                    <a:pt x="352" y="6"/>
                  </a:lnTo>
                  <a:lnTo>
                    <a:pt x="353" y="8"/>
                  </a:lnTo>
                  <a:lnTo>
                    <a:pt x="353" y="9"/>
                  </a:lnTo>
                  <a:lnTo>
                    <a:pt x="354" y="10"/>
                  </a:lnTo>
                  <a:lnTo>
                    <a:pt x="356" y="11"/>
                  </a:lnTo>
                  <a:lnTo>
                    <a:pt x="357" y="10"/>
                  </a:lnTo>
                  <a:lnTo>
                    <a:pt x="357" y="9"/>
                  </a:lnTo>
                  <a:lnTo>
                    <a:pt x="357" y="7"/>
                  </a:lnTo>
                  <a:lnTo>
                    <a:pt x="358" y="5"/>
                  </a:lnTo>
                  <a:lnTo>
                    <a:pt x="359" y="5"/>
                  </a:lnTo>
                  <a:lnTo>
                    <a:pt x="361" y="5"/>
                  </a:lnTo>
                  <a:lnTo>
                    <a:pt x="362" y="5"/>
                  </a:lnTo>
                  <a:lnTo>
                    <a:pt x="364" y="5"/>
                  </a:lnTo>
                  <a:lnTo>
                    <a:pt x="365" y="4"/>
                  </a:lnTo>
                  <a:lnTo>
                    <a:pt x="367" y="3"/>
                  </a:lnTo>
                  <a:lnTo>
                    <a:pt x="368" y="3"/>
                  </a:lnTo>
                  <a:lnTo>
                    <a:pt x="370" y="2"/>
                  </a:lnTo>
                  <a:lnTo>
                    <a:pt x="371" y="2"/>
                  </a:lnTo>
                  <a:lnTo>
                    <a:pt x="372" y="4"/>
                  </a:lnTo>
                  <a:lnTo>
                    <a:pt x="372" y="5"/>
                  </a:lnTo>
                  <a:lnTo>
                    <a:pt x="373" y="7"/>
                  </a:lnTo>
                  <a:lnTo>
                    <a:pt x="374" y="8"/>
                  </a:lnTo>
                  <a:lnTo>
                    <a:pt x="375" y="8"/>
                  </a:lnTo>
                  <a:lnTo>
                    <a:pt x="376" y="8"/>
                  </a:lnTo>
                  <a:lnTo>
                    <a:pt x="378" y="7"/>
                  </a:lnTo>
                  <a:lnTo>
                    <a:pt x="379" y="7"/>
                  </a:lnTo>
                  <a:lnTo>
                    <a:pt x="381" y="7"/>
                  </a:lnTo>
                  <a:lnTo>
                    <a:pt x="383" y="7"/>
                  </a:lnTo>
                  <a:lnTo>
                    <a:pt x="385" y="7"/>
                  </a:lnTo>
                  <a:lnTo>
                    <a:pt x="387" y="7"/>
                  </a:lnTo>
                  <a:lnTo>
                    <a:pt x="388" y="8"/>
                  </a:lnTo>
                  <a:lnTo>
                    <a:pt x="389" y="9"/>
                  </a:lnTo>
                  <a:lnTo>
                    <a:pt x="390" y="10"/>
                  </a:lnTo>
                  <a:lnTo>
                    <a:pt x="391" y="11"/>
                  </a:lnTo>
                  <a:lnTo>
                    <a:pt x="393" y="13"/>
                  </a:lnTo>
                  <a:lnTo>
                    <a:pt x="394" y="13"/>
                  </a:lnTo>
                  <a:lnTo>
                    <a:pt x="395" y="13"/>
                  </a:lnTo>
                  <a:lnTo>
                    <a:pt x="396" y="14"/>
                  </a:lnTo>
                  <a:lnTo>
                    <a:pt x="398" y="15"/>
                  </a:lnTo>
                  <a:lnTo>
                    <a:pt x="399" y="15"/>
                  </a:lnTo>
                  <a:lnTo>
                    <a:pt x="401" y="15"/>
                  </a:lnTo>
                  <a:lnTo>
                    <a:pt x="403" y="15"/>
                  </a:lnTo>
                  <a:lnTo>
                    <a:pt x="404" y="15"/>
                  </a:lnTo>
                  <a:lnTo>
                    <a:pt x="406" y="16"/>
                  </a:lnTo>
                  <a:lnTo>
                    <a:pt x="408" y="16"/>
                  </a:lnTo>
                  <a:lnTo>
                    <a:pt x="409" y="15"/>
                  </a:lnTo>
                  <a:lnTo>
                    <a:pt x="411" y="15"/>
                  </a:lnTo>
                  <a:lnTo>
                    <a:pt x="413" y="15"/>
                  </a:lnTo>
                  <a:lnTo>
                    <a:pt x="414" y="15"/>
                  </a:lnTo>
                  <a:lnTo>
                    <a:pt x="415" y="16"/>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E507A64D-3873-452E-9FA1-B9F59B5CBE61}"/>
                </a:ext>
              </a:extLst>
            </p:cNvPr>
            <p:cNvSpPr>
              <a:spLocks/>
            </p:cNvSpPr>
            <p:nvPr/>
          </p:nvSpPr>
          <p:spPr bwMode="auto">
            <a:xfrm>
              <a:off x="3066" y="1914"/>
              <a:ext cx="857" cy="1079"/>
            </a:xfrm>
            <a:custGeom>
              <a:avLst/>
              <a:gdLst>
                <a:gd name="T0" fmla="*/ 658 w 857"/>
                <a:gd name="T1" fmla="*/ 884 h 1079"/>
                <a:gd name="T2" fmla="*/ 601 w 857"/>
                <a:gd name="T3" fmla="*/ 1055 h 1079"/>
                <a:gd name="T4" fmla="*/ 437 w 857"/>
                <a:gd name="T5" fmla="*/ 1041 h 1079"/>
                <a:gd name="T6" fmla="*/ 344 w 857"/>
                <a:gd name="T7" fmla="*/ 972 h 1079"/>
                <a:gd name="T8" fmla="*/ 357 w 857"/>
                <a:gd name="T9" fmla="*/ 875 h 1079"/>
                <a:gd name="T10" fmla="*/ 235 w 857"/>
                <a:gd name="T11" fmla="*/ 828 h 1079"/>
                <a:gd name="T12" fmla="*/ 153 w 857"/>
                <a:gd name="T13" fmla="*/ 849 h 1079"/>
                <a:gd name="T14" fmla="*/ 165 w 857"/>
                <a:gd name="T15" fmla="*/ 742 h 1079"/>
                <a:gd name="T16" fmla="*/ 198 w 857"/>
                <a:gd name="T17" fmla="*/ 651 h 1079"/>
                <a:gd name="T18" fmla="*/ 219 w 857"/>
                <a:gd name="T19" fmla="*/ 592 h 1079"/>
                <a:gd name="T20" fmla="*/ 202 w 857"/>
                <a:gd name="T21" fmla="*/ 583 h 1079"/>
                <a:gd name="T22" fmla="*/ 143 w 857"/>
                <a:gd name="T23" fmla="*/ 575 h 1079"/>
                <a:gd name="T24" fmla="*/ 77 w 857"/>
                <a:gd name="T25" fmla="*/ 509 h 1079"/>
                <a:gd name="T26" fmla="*/ 16 w 857"/>
                <a:gd name="T27" fmla="*/ 476 h 1079"/>
                <a:gd name="T28" fmla="*/ 28 w 857"/>
                <a:gd name="T29" fmla="*/ 453 h 1079"/>
                <a:gd name="T30" fmla="*/ 72 w 857"/>
                <a:gd name="T31" fmla="*/ 383 h 1079"/>
                <a:gd name="T32" fmla="*/ 161 w 857"/>
                <a:gd name="T33" fmla="*/ 321 h 1079"/>
                <a:gd name="T34" fmla="*/ 200 w 857"/>
                <a:gd name="T35" fmla="*/ 314 h 1079"/>
                <a:gd name="T36" fmla="*/ 249 w 857"/>
                <a:gd name="T37" fmla="*/ 326 h 1079"/>
                <a:gd name="T38" fmla="*/ 202 w 857"/>
                <a:gd name="T39" fmla="*/ 278 h 1079"/>
                <a:gd name="T40" fmla="*/ 202 w 857"/>
                <a:gd name="T41" fmla="*/ 191 h 1079"/>
                <a:gd name="T42" fmla="*/ 245 w 857"/>
                <a:gd name="T43" fmla="*/ 103 h 1079"/>
                <a:gd name="T44" fmla="*/ 281 w 857"/>
                <a:gd name="T45" fmla="*/ 117 h 1079"/>
                <a:gd name="T46" fmla="*/ 319 w 857"/>
                <a:gd name="T47" fmla="*/ 129 h 1079"/>
                <a:gd name="T48" fmla="*/ 355 w 857"/>
                <a:gd name="T49" fmla="*/ 127 h 1079"/>
                <a:gd name="T50" fmla="*/ 377 w 857"/>
                <a:gd name="T51" fmla="*/ 95 h 1079"/>
                <a:gd name="T52" fmla="*/ 414 w 857"/>
                <a:gd name="T53" fmla="*/ 76 h 1079"/>
                <a:gd name="T54" fmla="*/ 453 w 857"/>
                <a:gd name="T55" fmla="*/ 70 h 1079"/>
                <a:gd name="T56" fmla="*/ 466 w 857"/>
                <a:gd name="T57" fmla="*/ 39 h 1079"/>
                <a:gd name="T58" fmla="*/ 436 w 857"/>
                <a:gd name="T59" fmla="*/ 15 h 1079"/>
                <a:gd name="T60" fmla="*/ 466 w 857"/>
                <a:gd name="T61" fmla="*/ 3 h 1079"/>
                <a:gd name="T62" fmla="*/ 508 w 857"/>
                <a:gd name="T63" fmla="*/ 5 h 1079"/>
                <a:gd name="T64" fmla="*/ 544 w 857"/>
                <a:gd name="T65" fmla="*/ 25 h 1079"/>
                <a:gd name="T66" fmla="*/ 564 w 857"/>
                <a:gd name="T67" fmla="*/ 54 h 1079"/>
                <a:gd name="T68" fmla="*/ 568 w 857"/>
                <a:gd name="T69" fmla="*/ 90 h 1079"/>
                <a:gd name="T70" fmla="*/ 580 w 857"/>
                <a:gd name="T71" fmla="*/ 119 h 1079"/>
                <a:gd name="T72" fmla="*/ 604 w 857"/>
                <a:gd name="T73" fmla="*/ 138 h 1079"/>
                <a:gd name="T74" fmla="*/ 610 w 857"/>
                <a:gd name="T75" fmla="*/ 192 h 1079"/>
                <a:gd name="T76" fmla="*/ 624 w 857"/>
                <a:gd name="T77" fmla="*/ 250 h 1079"/>
                <a:gd name="T78" fmla="*/ 645 w 857"/>
                <a:gd name="T79" fmla="*/ 268 h 1079"/>
                <a:gd name="T80" fmla="*/ 669 w 857"/>
                <a:gd name="T81" fmla="*/ 295 h 1079"/>
                <a:gd name="T82" fmla="*/ 694 w 857"/>
                <a:gd name="T83" fmla="*/ 311 h 1079"/>
                <a:gd name="T84" fmla="*/ 733 w 857"/>
                <a:gd name="T85" fmla="*/ 324 h 1079"/>
                <a:gd name="T86" fmla="*/ 737 w 857"/>
                <a:gd name="T87" fmla="*/ 341 h 1079"/>
                <a:gd name="T88" fmla="*/ 702 w 857"/>
                <a:gd name="T89" fmla="*/ 351 h 1079"/>
                <a:gd name="T90" fmla="*/ 681 w 857"/>
                <a:gd name="T91" fmla="*/ 374 h 1079"/>
                <a:gd name="T92" fmla="*/ 665 w 857"/>
                <a:gd name="T93" fmla="*/ 406 h 1079"/>
                <a:gd name="T94" fmla="*/ 643 w 857"/>
                <a:gd name="T95" fmla="*/ 434 h 1079"/>
                <a:gd name="T96" fmla="*/ 674 w 857"/>
                <a:gd name="T97" fmla="*/ 443 h 1079"/>
                <a:gd name="T98" fmla="*/ 700 w 857"/>
                <a:gd name="T99" fmla="*/ 416 h 1079"/>
                <a:gd name="T100" fmla="*/ 742 w 857"/>
                <a:gd name="T101" fmla="*/ 420 h 1079"/>
                <a:gd name="T102" fmla="*/ 753 w 857"/>
                <a:gd name="T103" fmla="*/ 478 h 1079"/>
                <a:gd name="T104" fmla="*/ 752 w 857"/>
                <a:gd name="T105" fmla="*/ 513 h 1079"/>
                <a:gd name="T106" fmla="*/ 758 w 857"/>
                <a:gd name="T107" fmla="*/ 560 h 1079"/>
                <a:gd name="T108" fmla="*/ 777 w 857"/>
                <a:gd name="T109" fmla="*/ 599 h 1079"/>
                <a:gd name="T110" fmla="*/ 809 w 857"/>
                <a:gd name="T111" fmla="*/ 603 h 1079"/>
                <a:gd name="T112" fmla="*/ 840 w 857"/>
                <a:gd name="T113" fmla="*/ 623 h 1079"/>
                <a:gd name="T114" fmla="*/ 855 w 857"/>
                <a:gd name="T115" fmla="*/ 659 h 1079"/>
                <a:gd name="T116" fmla="*/ 837 w 857"/>
                <a:gd name="T117" fmla="*/ 694 h 1079"/>
                <a:gd name="T118" fmla="*/ 803 w 857"/>
                <a:gd name="T119" fmla="*/ 717 h 1079"/>
                <a:gd name="T120" fmla="*/ 795 w 857"/>
                <a:gd name="T121" fmla="*/ 739 h 1079"/>
                <a:gd name="T122" fmla="*/ 809 w 857"/>
                <a:gd name="T123" fmla="*/ 767 h 1079"/>
                <a:gd name="T124" fmla="*/ 804 w 857"/>
                <a:gd name="T125" fmla="*/ 806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7" h="1079">
                  <a:moveTo>
                    <a:pt x="799" y="843"/>
                  </a:moveTo>
                  <a:lnTo>
                    <a:pt x="792" y="842"/>
                  </a:lnTo>
                  <a:lnTo>
                    <a:pt x="774" y="842"/>
                  </a:lnTo>
                  <a:lnTo>
                    <a:pt x="739" y="844"/>
                  </a:lnTo>
                  <a:lnTo>
                    <a:pt x="729" y="847"/>
                  </a:lnTo>
                  <a:lnTo>
                    <a:pt x="718" y="855"/>
                  </a:lnTo>
                  <a:lnTo>
                    <a:pt x="715" y="858"/>
                  </a:lnTo>
                  <a:lnTo>
                    <a:pt x="708" y="855"/>
                  </a:lnTo>
                  <a:lnTo>
                    <a:pt x="701" y="855"/>
                  </a:lnTo>
                  <a:lnTo>
                    <a:pt x="700" y="856"/>
                  </a:lnTo>
                  <a:lnTo>
                    <a:pt x="701" y="863"/>
                  </a:lnTo>
                  <a:lnTo>
                    <a:pt x="698" y="870"/>
                  </a:lnTo>
                  <a:lnTo>
                    <a:pt x="692" y="868"/>
                  </a:lnTo>
                  <a:lnTo>
                    <a:pt x="691" y="870"/>
                  </a:lnTo>
                  <a:lnTo>
                    <a:pt x="688" y="875"/>
                  </a:lnTo>
                  <a:lnTo>
                    <a:pt x="686" y="872"/>
                  </a:lnTo>
                  <a:lnTo>
                    <a:pt x="683" y="873"/>
                  </a:lnTo>
                  <a:lnTo>
                    <a:pt x="681" y="884"/>
                  </a:lnTo>
                  <a:lnTo>
                    <a:pt x="675" y="884"/>
                  </a:lnTo>
                  <a:lnTo>
                    <a:pt x="672" y="885"/>
                  </a:lnTo>
                  <a:lnTo>
                    <a:pt x="670" y="880"/>
                  </a:lnTo>
                  <a:lnTo>
                    <a:pt x="667" y="878"/>
                  </a:lnTo>
                  <a:lnTo>
                    <a:pt x="666" y="870"/>
                  </a:lnTo>
                  <a:lnTo>
                    <a:pt x="663" y="867"/>
                  </a:lnTo>
                  <a:lnTo>
                    <a:pt x="662" y="868"/>
                  </a:lnTo>
                  <a:lnTo>
                    <a:pt x="662" y="873"/>
                  </a:lnTo>
                  <a:lnTo>
                    <a:pt x="658" y="878"/>
                  </a:lnTo>
                  <a:lnTo>
                    <a:pt x="658" y="884"/>
                  </a:lnTo>
                  <a:lnTo>
                    <a:pt x="660" y="890"/>
                  </a:lnTo>
                  <a:lnTo>
                    <a:pt x="660" y="895"/>
                  </a:lnTo>
                  <a:lnTo>
                    <a:pt x="662" y="902"/>
                  </a:lnTo>
                  <a:lnTo>
                    <a:pt x="662" y="914"/>
                  </a:lnTo>
                  <a:lnTo>
                    <a:pt x="662" y="922"/>
                  </a:lnTo>
                  <a:lnTo>
                    <a:pt x="657" y="927"/>
                  </a:lnTo>
                  <a:lnTo>
                    <a:pt x="655" y="940"/>
                  </a:lnTo>
                  <a:lnTo>
                    <a:pt x="650" y="949"/>
                  </a:lnTo>
                  <a:lnTo>
                    <a:pt x="650" y="957"/>
                  </a:lnTo>
                  <a:lnTo>
                    <a:pt x="643" y="964"/>
                  </a:lnTo>
                  <a:lnTo>
                    <a:pt x="641" y="964"/>
                  </a:lnTo>
                  <a:lnTo>
                    <a:pt x="636" y="970"/>
                  </a:lnTo>
                  <a:lnTo>
                    <a:pt x="635" y="977"/>
                  </a:lnTo>
                  <a:lnTo>
                    <a:pt x="635" y="982"/>
                  </a:lnTo>
                  <a:lnTo>
                    <a:pt x="633" y="987"/>
                  </a:lnTo>
                  <a:lnTo>
                    <a:pt x="631" y="992"/>
                  </a:lnTo>
                  <a:lnTo>
                    <a:pt x="631" y="1000"/>
                  </a:lnTo>
                  <a:lnTo>
                    <a:pt x="633" y="1007"/>
                  </a:lnTo>
                  <a:lnTo>
                    <a:pt x="640" y="1016"/>
                  </a:lnTo>
                  <a:lnTo>
                    <a:pt x="640" y="1022"/>
                  </a:lnTo>
                  <a:lnTo>
                    <a:pt x="638" y="1024"/>
                  </a:lnTo>
                  <a:lnTo>
                    <a:pt x="635" y="1028"/>
                  </a:lnTo>
                  <a:lnTo>
                    <a:pt x="621" y="1033"/>
                  </a:lnTo>
                  <a:lnTo>
                    <a:pt x="612" y="1036"/>
                  </a:lnTo>
                  <a:lnTo>
                    <a:pt x="612" y="1038"/>
                  </a:lnTo>
                  <a:lnTo>
                    <a:pt x="606" y="1043"/>
                  </a:lnTo>
                  <a:lnTo>
                    <a:pt x="603" y="1052"/>
                  </a:lnTo>
                  <a:lnTo>
                    <a:pt x="601" y="1055"/>
                  </a:lnTo>
                  <a:lnTo>
                    <a:pt x="598" y="1055"/>
                  </a:lnTo>
                  <a:lnTo>
                    <a:pt x="593" y="1060"/>
                  </a:lnTo>
                  <a:lnTo>
                    <a:pt x="590" y="1062"/>
                  </a:lnTo>
                  <a:lnTo>
                    <a:pt x="587" y="1065"/>
                  </a:lnTo>
                  <a:lnTo>
                    <a:pt x="572" y="1073"/>
                  </a:lnTo>
                  <a:lnTo>
                    <a:pt x="570" y="1076"/>
                  </a:lnTo>
                  <a:lnTo>
                    <a:pt x="569" y="1076"/>
                  </a:lnTo>
                  <a:lnTo>
                    <a:pt x="567" y="1077"/>
                  </a:lnTo>
                  <a:lnTo>
                    <a:pt x="565" y="1076"/>
                  </a:lnTo>
                  <a:lnTo>
                    <a:pt x="560" y="1076"/>
                  </a:lnTo>
                  <a:lnTo>
                    <a:pt x="555" y="1073"/>
                  </a:lnTo>
                  <a:lnTo>
                    <a:pt x="550" y="1070"/>
                  </a:lnTo>
                  <a:lnTo>
                    <a:pt x="541" y="1070"/>
                  </a:lnTo>
                  <a:lnTo>
                    <a:pt x="534" y="1068"/>
                  </a:lnTo>
                  <a:lnTo>
                    <a:pt x="525" y="1072"/>
                  </a:lnTo>
                  <a:lnTo>
                    <a:pt x="519" y="1073"/>
                  </a:lnTo>
                  <a:lnTo>
                    <a:pt x="512" y="1076"/>
                  </a:lnTo>
                  <a:lnTo>
                    <a:pt x="506" y="1079"/>
                  </a:lnTo>
                  <a:lnTo>
                    <a:pt x="502" y="1079"/>
                  </a:lnTo>
                  <a:lnTo>
                    <a:pt x="495" y="1079"/>
                  </a:lnTo>
                  <a:lnTo>
                    <a:pt x="489" y="1076"/>
                  </a:lnTo>
                  <a:lnTo>
                    <a:pt x="480" y="1073"/>
                  </a:lnTo>
                  <a:lnTo>
                    <a:pt x="473" y="1067"/>
                  </a:lnTo>
                  <a:lnTo>
                    <a:pt x="464" y="1060"/>
                  </a:lnTo>
                  <a:lnTo>
                    <a:pt x="459" y="1055"/>
                  </a:lnTo>
                  <a:lnTo>
                    <a:pt x="452" y="1050"/>
                  </a:lnTo>
                  <a:lnTo>
                    <a:pt x="444" y="1046"/>
                  </a:lnTo>
                  <a:lnTo>
                    <a:pt x="437" y="1041"/>
                  </a:lnTo>
                  <a:lnTo>
                    <a:pt x="429" y="1041"/>
                  </a:lnTo>
                  <a:lnTo>
                    <a:pt x="413" y="1046"/>
                  </a:lnTo>
                  <a:lnTo>
                    <a:pt x="398" y="1050"/>
                  </a:lnTo>
                  <a:lnTo>
                    <a:pt x="389" y="1050"/>
                  </a:lnTo>
                  <a:lnTo>
                    <a:pt x="374" y="1048"/>
                  </a:lnTo>
                  <a:lnTo>
                    <a:pt x="373" y="1043"/>
                  </a:lnTo>
                  <a:lnTo>
                    <a:pt x="364" y="1033"/>
                  </a:lnTo>
                  <a:lnTo>
                    <a:pt x="363" y="1029"/>
                  </a:lnTo>
                  <a:lnTo>
                    <a:pt x="369" y="1026"/>
                  </a:lnTo>
                  <a:lnTo>
                    <a:pt x="371" y="1019"/>
                  </a:lnTo>
                  <a:lnTo>
                    <a:pt x="371" y="1014"/>
                  </a:lnTo>
                  <a:lnTo>
                    <a:pt x="368" y="1008"/>
                  </a:lnTo>
                  <a:lnTo>
                    <a:pt x="363" y="1005"/>
                  </a:lnTo>
                  <a:lnTo>
                    <a:pt x="355" y="1004"/>
                  </a:lnTo>
                  <a:lnTo>
                    <a:pt x="351" y="1002"/>
                  </a:lnTo>
                  <a:lnTo>
                    <a:pt x="347" y="999"/>
                  </a:lnTo>
                  <a:lnTo>
                    <a:pt x="346" y="996"/>
                  </a:lnTo>
                  <a:lnTo>
                    <a:pt x="344" y="993"/>
                  </a:lnTo>
                  <a:lnTo>
                    <a:pt x="344" y="990"/>
                  </a:lnTo>
                  <a:lnTo>
                    <a:pt x="354" y="985"/>
                  </a:lnTo>
                  <a:lnTo>
                    <a:pt x="357" y="984"/>
                  </a:lnTo>
                  <a:lnTo>
                    <a:pt x="359" y="982"/>
                  </a:lnTo>
                  <a:lnTo>
                    <a:pt x="361" y="981"/>
                  </a:lnTo>
                  <a:lnTo>
                    <a:pt x="361" y="977"/>
                  </a:lnTo>
                  <a:lnTo>
                    <a:pt x="359" y="975"/>
                  </a:lnTo>
                  <a:lnTo>
                    <a:pt x="354" y="973"/>
                  </a:lnTo>
                  <a:lnTo>
                    <a:pt x="351" y="973"/>
                  </a:lnTo>
                  <a:lnTo>
                    <a:pt x="344" y="972"/>
                  </a:lnTo>
                  <a:lnTo>
                    <a:pt x="344" y="963"/>
                  </a:lnTo>
                  <a:lnTo>
                    <a:pt x="341" y="960"/>
                  </a:lnTo>
                  <a:lnTo>
                    <a:pt x="340" y="957"/>
                  </a:lnTo>
                  <a:lnTo>
                    <a:pt x="338" y="957"/>
                  </a:lnTo>
                  <a:lnTo>
                    <a:pt x="337" y="953"/>
                  </a:lnTo>
                  <a:lnTo>
                    <a:pt x="338" y="950"/>
                  </a:lnTo>
                  <a:lnTo>
                    <a:pt x="338" y="946"/>
                  </a:lnTo>
                  <a:lnTo>
                    <a:pt x="341" y="944"/>
                  </a:lnTo>
                  <a:lnTo>
                    <a:pt x="344" y="943"/>
                  </a:lnTo>
                  <a:lnTo>
                    <a:pt x="347" y="943"/>
                  </a:lnTo>
                  <a:lnTo>
                    <a:pt x="355" y="940"/>
                  </a:lnTo>
                  <a:lnTo>
                    <a:pt x="361" y="941"/>
                  </a:lnTo>
                  <a:lnTo>
                    <a:pt x="364" y="938"/>
                  </a:lnTo>
                  <a:lnTo>
                    <a:pt x="364" y="924"/>
                  </a:lnTo>
                  <a:lnTo>
                    <a:pt x="366" y="922"/>
                  </a:lnTo>
                  <a:lnTo>
                    <a:pt x="368" y="919"/>
                  </a:lnTo>
                  <a:lnTo>
                    <a:pt x="369" y="918"/>
                  </a:lnTo>
                  <a:lnTo>
                    <a:pt x="374" y="914"/>
                  </a:lnTo>
                  <a:lnTo>
                    <a:pt x="378" y="912"/>
                  </a:lnTo>
                  <a:lnTo>
                    <a:pt x="379" y="908"/>
                  </a:lnTo>
                  <a:lnTo>
                    <a:pt x="376" y="902"/>
                  </a:lnTo>
                  <a:lnTo>
                    <a:pt x="374" y="899"/>
                  </a:lnTo>
                  <a:lnTo>
                    <a:pt x="373" y="895"/>
                  </a:lnTo>
                  <a:lnTo>
                    <a:pt x="371" y="893"/>
                  </a:lnTo>
                  <a:lnTo>
                    <a:pt x="371" y="888"/>
                  </a:lnTo>
                  <a:lnTo>
                    <a:pt x="368" y="885"/>
                  </a:lnTo>
                  <a:lnTo>
                    <a:pt x="364" y="878"/>
                  </a:lnTo>
                  <a:lnTo>
                    <a:pt x="357" y="875"/>
                  </a:lnTo>
                  <a:lnTo>
                    <a:pt x="347" y="871"/>
                  </a:lnTo>
                  <a:lnTo>
                    <a:pt x="340" y="868"/>
                  </a:lnTo>
                  <a:lnTo>
                    <a:pt x="332" y="866"/>
                  </a:lnTo>
                  <a:lnTo>
                    <a:pt x="326" y="864"/>
                  </a:lnTo>
                  <a:lnTo>
                    <a:pt x="321" y="863"/>
                  </a:lnTo>
                  <a:lnTo>
                    <a:pt x="318" y="861"/>
                  </a:lnTo>
                  <a:lnTo>
                    <a:pt x="313" y="859"/>
                  </a:lnTo>
                  <a:lnTo>
                    <a:pt x="309" y="856"/>
                  </a:lnTo>
                  <a:lnTo>
                    <a:pt x="306" y="853"/>
                  </a:lnTo>
                  <a:lnTo>
                    <a:pt x="304" y="849"/>
                  </a:lnTo>
                  <a:lnTo>
                    <a:pt x="301" y="844"/>
                  </a:lnTo>
                  <a:lnTo>
                    <a:pt x="296" y="841"/>
                  </a:lnTo>
                  <a:lnTo>
                    <a:pt x="298" y="839"/>
                  </a:lnTo>
                  <a:lnTo>
                    <a:pt x="301" y="834"/>
                  </a:lnTo>
                  <a:lnTo>
                    <a:pt x="298" y="830"/>
                  </a:lnTo>
                  <a:lnTo>
                    <a:pt x="294" y="830"/>
                  </a:lnTo>
                  <a:lnTo>
                    <a:pt x="289" y="825"/>
                  </a:lnTo>
                  <a:lnTo>
                    <a:pt x="285" y="823"/>
                  </a:lnTo>
                  <a:lnTo>
                    <a:pt x="284" y="822"/>
                  </a:lnTo>
                  <a:lnTo>
                    <a:pt x="277" y="820"/>
                  </a:lnTo>
                  <a:lnTo>
                    <a:pt x="270" y="819"/>
                  </a:lnTo>
                  <a:lnTo>
                    <a:pt x="261" y="822"/>
                  </a:lnTo>
                  <a:lnTo>
                    <a:pt x="257" y="825"/>
                  </a:lnTo>
                  <a:lnTo>
                    <a:pt x="251" y="831"/>
                  </a:lnTo>
                  <a:lnTo>
                    <a:pt x="244" y="836"/>
                  </a:lnTo>
                  <a:lnTo>
                    <a:pt x="241" y="834"/>
                  </a:lnTo>
                  <a:lnTo>
                    <a:pt x="236" y="830"/>
                  </a:lnTo>
                  <a:lnTo>
                    <a:pt x="235" y="828"/>
                  </a:lnTo>
                  <a:lnTo>
                    <a:pt x="235" y="820"/>
                  </a:lnTo>
                  <a:lnTo>
                    <a:pt x="233" y="819"/>
                  </a:lnTo>
                  <a:lnTo>
                    <a:pt x="231" y="816"/>
                  </a:lnTo>
                  <a:lnTo>
                    <a:pt x="225" y="811"/>
                  </a:lnTo>
                  <a:lnTo>
                    <a:pt x="222" y="810"/>
                  </a:lnTo>
                  <a:lnTo>
                    <a:pt x="217" y="809"/>
                  </a:lnTo>
                  <a:lnTo>
                    <a:pt x="213" y="815"/>
                  </a:lnTo>
                  <a:lnTo>
                    <a:pt x="213" y="819"/>
                  </a:lnTo>
                  <a:lnTo>
                    <a:pt x="212" y="823"/>
                  </a:lnTo>
                  <a:lnTo>
                    <a:pt x="205" y="830"/>
                  </a:lnTo>
                  <a:lnTo>
                    <a:pt x="202" y="834"/>
                  </a:lnTo>
                  <a:lnTo>
                    <a:pt x="200" y="836"/>
                  </a:lnTo>
                  <a:lnTo>
                    <a:pt x="200" y="839"/>
                  </a:lnTo>
                  <a:lnTo>
                    <a:pt x="198" y="841"/>
                  </a:lnTo>
                  <a:lnTo>
                    <a:pt x="195" y="844"/>
                  </a:lnTo>
                  <a:lnTo>
                    <a:pt x="195" y="845"/>
                  </a:lnTo>
                  <a:lnTo>
                    <a:pt x="193" y="845"/>
                  </a:lnTo>
                  <a:lnTo>
                    <a:pt x="191" y="847"/>
                  </a:lnTo>
                  <a:lnTo>
                    <a:pt x="185" y="849"/>
                  </a:lnTo>
                  <a:lnTo>
                    <a:pt x="185" y="851"/>
                  </a:lnTo>
                  <a:lnTo>
                    <a:pt x="182" y="854"/>
                  </a:lnTo>
                  <a:lnTo>
                    <a:pt x="173" y="854"/>
                  </a:lnTo>
                  <a:lnTo>
                    <a:pt x="168" y="852"/>
                  </a:lnTo>
                  <a:lnTo>
                    <a:pt x="167" y="854"/>
                  </a:lnTo>
                  <a:lnTo>
                    <a:pt x="163" y="854"/>
                  </a:lnTo>
                  <a:lnTo>
                    <a:pt x="157" y="852"/>
                  </a:lnTo>
                  <a:lnTo>
                    <a:pt x="155" y="852"/>
                  </a:lnTo>
                  <a:lnTo>
                    <a:pt x="153" y="849"/>
                  </a:lnTo>
                  <a:lnTo>
                    <a:pt x="147" y="847"/>
                  </a:lnTo>
                  <a:lnTo>
                    <a:pt x="146" y="847"/>
                  </a:lnTo>
                  <a:lnTo>
                    <a:pt x="143" y="849"/>
                  </a:lnTo>
                  <a:lnTo>
                    <a:pt x="141" y="842"/>
                  </a:lnTo>
                  <a:lnTo>
                    <a:pt x="139" y="839"/>
                  </a:lnTo>
                  <a:lnTo>
                    <a:pt x="141" y="834"/>
                  </a:lnTo>
                  <a:lnTo>
                    <a:pt x="144" y="830"/>
                  </a:lnTo>
                  <a:lnTo>
                    <a:pt x="146" y="827"/>
                  </a:lnTo>
                  <a:lnTo>
                    <a:pt x="146" y="813"/>
                  </a:lnTo>
                  <a:lnTo>
                    <a:pt x="146" y="809"/>
                  </a:lnTo>
                  <a:lnTo>
                    <a:pt x="144" y="809"/>
                  </a:lnTo>
                  <a:lnTo>
                    <a:pt x="144" y="803"/>
                  </a:lnTo>
                  <a:lnTo>
                    <a:pt x="143" y="799"/>
                  </a:lnTo>
                  <a:lnTo>
                    <a:pt x="146" y="793"/>
                  </a:lnTo>
                  <a:lnTo>
                    <a:pt x="149" y="793"/>
                  </a:lnTo>
                  <a:lnTo>
                    <a:pt x="151" y="787"/>
                  </a:lnTo>
                  <a:lnTo>
                    <a:pt x="156" y="786"/>
                  </a:lnTo>
                  <a:lnTo>
                    <a:pt x="156" y="779"/>
                  </a:lnTo>
                  <a:lnTo>
                    <a:pt x="155" y="776"/>
                  </a:lnTo>
                  <a:lnTo>
                    <a:pt x="155" y="765"/>
                  </a:lnTo>
                  <a:lnTo>
                    <a:pt x="156" y="761"/>
                  </a:lnTo>
                  <a:lnTo>
                    <a:pt x="161" y="761"/>
                  </a:lnTo>
                  <a:lnTo>
                    <a:pt x="165" y="758"/>
                  </a:lnTo>
                  <a:lnTo>
                    <a:pt x="165" y="756"/>
                  </a:lnTo>
                  <a:lnTo>
                    <a:pt x="167" y="754"/>
                  </a:lnTo>
                  <a:lnTo>
                    <a:pt x="168" y="753"/>
                  </a:lnTo>
                  <a:lnTo>
                    <a:pt x="167" y="747"/>
                  </a:lnTo>
                  <a:lnTo>
                    <a:pt x="165" y="742"/>
                  </a:lnTo>
                  <a:lnTo>
                    <a:pt x="163" y="737"/>
                  </a:lnTo>
                  <a:lnTo>
                    <a:pt x="163" y="732"/>
                  </a:lnTo>
                  <a:lnTo>
                    <a:pt x="160" y="725"/>
                  </a:lnTo>
                  <a:lnTo>
                    <a:pt x="159" y="725"/>
                  </a:lnTo>
                  <a:lnTo>
                    <a:pt x="158" y="723"/>
                  </a:lnTo>
                  <a:lnTo>
                    <a:pt x="158" y="722"/>
                  </a:lnTo>
                  <a:lnTo>
                    <a:pt x="161" y="718"/>
                  </a:lnTo>
                  <a:lnTo>
                    <a:pt x="161" y="716"/>
                  </a:lnTo>
                  <a:lnTo>
                    <a:pt x="168" y="710"/>
                  </a:lnTo>
                  <a:lnTo>
                    <a:pt x="170" y="705"/>
                  </a:lnTo>
                  <a:lnTo>
                    <a:pt x="168" y="700"/>
                  </a:lnTo>
                  <a:lnTo>
                    <a:pt x="168" y="696"/>
                  </a:lnTo>
                  <a:lnTo>
                    <a:pt x="170" y="693"/>
                  </a:lnTo>
                  <a:lnTo>
                    <a:pt x="175" y="695"/>
                  </a:lnTo>
                  <a:lnTo>
                    <a:pt x="178" y="693"/>
                  </a:lnTo>
                  <a:lnTo>
                    <a:pt x="180" y="691"/>
                  </a:lnTo>
                  <a:lnTo>
                    <a:pt x="182" y="686"/>
                  </a:lnTo>
                  <a:lnTo>
                    <a:pt x="185" y="686"/>
                  </a:lnTo>
                  <a:lnTo>
                    <a:pt x="189" y="682"/>
                  </a:lnTo>
                  <a:lnTo>
                    <a:pt x="188" y="679"/>
                  </a:lnTo>
                  <a:lnTo>
                    <a:pt x="189" y="678"/>
                  </a:lnTo>
                  <a:lnTo>
                    <a:pt x="198" y="678"/>
                  </a:lnTo>
                  <a:lnTo>
                    <a:pt x="195" y="673"/>
                  </a:lnTo>
                  <a:lnTo>
                    <a:pt x="200" y="670"/>
                  </a:lnTo>
                  <a:lnTo>
                    <a:pt x="203" y="667"/>
                  </a:lnTo>
                  <a:lnTo>
                    <a:pt x="205" y="664"/>
                  </a:lnTo>
                  <a:lnTo>
                    <a:pt x="202" y="657"/>
                  </a:lnTo>
                  <a:lnTo>
                    <a:pt x="198" y="651"/>
                  </a:lnTo>
                  <a:lnTo>
                    <a:pt x="195" y="648"/>
                  </a:lnTo>
                  <a:lnTo>
                    <a:pt x="198" y="640"/>
                  </a:lnTo>
                  <a:lnTo>
                    <a:pt x="198" y="638"/>
                  </a:lnTo>
                  <a:lnTo>
                    <a:pt x="194" y="640"/>
                  </a:lnTo>
                  <a:lnTo>
                    <a:pt x="194" y="638"/>
                  </a:lnTo>
                  <a:lnTo>
                    <a:pt x="198" y="635"/>
                  </a:lnTo>
                  <a:lnTo>
                    <a:pt x="198" y="630"/>
                  </a:lnTo>
                  <a:lnTo>
                    <a:pt x="196" y="630"/>
                  </a:lnTo>
                  <a:lnTo>
                    <a:pt x="194" y="628"/>
                  </a:lnTo>
                  <a:lnTo>
                    <a:pt x="194" y="624"/>
                  </a:lnTo>
                  <a:lnTo>
                    <a:pt x="200" y="624"/>
                  </a:lnTo>
                  <a:lnTo>
                    <a:pt x="207" y="630"/>
                  </a:lnTo>
                  <a:lnTo>
                    <a:pt x="211" y="628"/>
                  </a:lnTo>
                  <a:lnTo>
                    <a:pt x="216" y="625"/>
                  </a:lnTo>
                  <a:lnTo>
                    <a:pt x="216" y="621"/>
                  </a:lnTo>
                  <a:lnTo>
                    <a:pt x="219" y="621"/>
                  </a:lnTo>
                  <a:lnTo>
                    <a:pt x="219" y="618"/>
                  </a:lnTo>
                  <a:lnTo>
                    <a:pt x="217" y="614"/>
                  </a:lnTo>
                  <a:lnTo>
                    <a:pt x="221" y="609"/>
                  </a:lnTo>
                  <a:lnTo>
                    <a:pt x="219" y="605"/>
                  </a:lnTo>
                  <a:lnTo>
                    <a:pt x="222" y="607"/>
                  </a:lnTo>
                  <a:lnTo>
                    <a:pt x="224" y="607"/>
                  </a:lnTo>
                  <a:lnTo>
                    <a:pt x="227" y="602"/>
                  </a:lnTo>
                  <a:lnTo>
                    <a:pt x="225" y="601"/>
                  </a:lnTo>
                  <a:lnTo>
                    <a:pt x="222" y="601"/>
                  </a:lnTo>
                  <a:lnTo>
                    <a:pt x="221" y="597"/>
                  </a:lnTo>
                  <a:lnTo>
                    <a:pt x="219" y="596"/>
                  </a:lnTo>
                  <a:lnTo>
                    <a:pt x="219" y="592"/>
                  </a:lnTo>
                  <a:lnTo>
                    <a:pt x="221" y="588"/>
                  </a:lnTo>
                  <a:lnTo>
                    <a:pt x="224" y="588"/>
                  </a:lnTo>
                  <a:lnTo>
                    <a:pt x="227" y="592"/>
                  </a:lnTo>
                  <a:lnTo>
                    <a:pt x="229" y="590"/>
                  </a:lnTo>
                  <a:lnTo>
                    <a:pt x="229" y="583"/>
                  </a:lnTo>
                  <a:lnTo>
                    <a:pt x="231" y="583"/>
                  </a:lnTo>
                  <a:lnTo>
                    <a:pt x="233" y="580"/>
                  </a:lnTo>
                  <a:lnTo>
                    <a:pt x="227" y="580"/>
                  </a:lnTo>
                  <a:lnTo>
                    <a:pt x="226" y="580"/>
                  </a:lnTo>
                  <a:lnTo>
                    <a:pt x="224" y="579"/>
                  </a:lnTo>
                  <a:lnTo>
                    <a:pt x="225" y="577"/>
                  </a:lnTo>
                  <a:lnTo>
                    <a:pt x="225" y="575"/>
                  </a:lnTo>
                  <a:lnTo>
                    <a:pt x="224" y="571"/>
                  </a:lnTo>
                  <a:lnTo>
                    <a:pt x="224" y="568"/>
                  </a:lnTo>
                  <a:lnTo>
                    <a:pt x="222" y="568"/>
                  </a:lnTo>
                  <a:lnTo>
                    <a:pt x="222" y="570"/>
                  </a:lnTo>
                  <a:lnTo>
                    <a:pt x="221" y="575"/>
                  </a:lnTo>
                  <a:lnTo>
                    <a:pt x="219" y="580"/>
                  </a:lnTo>
                  <a:lnTo>
                    <a:pt x="216" y="583"/>
                  </a:lnTo>
                  <a:lnTo>
                    <a:pt x="213" y="582"/>
                  </a:lnTo>
                  <a:lnTo>
                    <a:pt x="211" y="582"/>
                  </a:lnTo>
                  <a:lnTo>
                    <a:pt x="211" y="587"/>
                  </a:lnTo>
                  <a:lnTo>
                    <a:pt x="210" y="587"/>
                  </a:lnTo>
                  <a:lnTo>
                    <a:pt x="207" y="590"/>
                  </a:lnTo>
                  <a:lnTo>
                    <a:pt x="210" y="594"/>
                  </a:lnTo>
                  <a:lnTo>
                    <a:pt x="208" y="594"/>
                  </a:lnTo>
                  <a:lnTo>
                    <a:pt x="205" y="588"/>
                  </a:lnTo>
                  <a:lnTo>
                    <a:pt x="202" y="583"/>
                  </a:lnTo>
                  <a:lnTo>
                    <a:pt x="198" y="582"/>
                  </a:lnTo>
                  <a:lnTo>
                    <a:pt x="194" y="583"/>
                  </a:lnTo>
                  <a:lnTo>
                    <a:pt x="196" y="579"/>
                  </a:lnTo>
                  <a:lnTo>
                    <a:pt x="196" y="575"/>
                  </a:lnTo>
                  <a:lnTo>
                    <a:pt x="200" y="573"/>
                  </a:lnTo>
                  <a:lnTo>
                    <a:pt x="202" y="571"/>
                  </a:lnTo>
                  <a:lnTo>
                    <a:pt x="200" y="570"/>
                  </a:lnTo>
                  <a:lnTo>
                    <a:pt x="194" y="573"/>
                  </a:lnTo>
                  <a:lnTo>
                    <a:pt x="182" y="573"/>
                  </a:lnTo>
                  <a:lnTo>
                    <a:pt x="178" y="571"/>
                  </a:lnTo>
                  <a:lnTo>
                    <a:pt x="178" y="565"/>
                  </a:lnTo>
                  <a:lnTo>
                    <a:pt x="176" y="563"/>
                  </a:lnTo>
                  <a:lnTo>
                    <a:pt x="175" y="565"/>
                  </a:lnTo>
                  <a:lnTo>
                    <a:pt x="173" y="568"/>
                  </a:lnTo>
                  <a:lnTo>
                    <a:pt x="170" y="570"/>
                  </a:lnTo>
                  <a:lnTo>
                    <a:pt x="166" y="570"/>
                  </a:lnTo>
                  <a:lnTo>
                    <a:pt x="166" y="573"/>
                  </a:lnTo>
                  <a:lnTo>
                    <a:pt x="165" y="575"/>
                  </a:lnTo>
                  <a:lnTo>
                    <a:pt x="160" y="575"/>
                  </a:lnTo>
                  <a:lnTo>
                    <a:pt x="161" y="573"/>
                  </a:lnTo>
                  <a:lnTo>
                    <a:pt x="161" y="570"/>
                  </a:lnTo>
                  <a:lnTo>
                    <a:pt x="154" y="566"/>
                  </a:lnTo>
                  <a:lnTo>
                    <a:pt x="151" y="570"/>
                  </a:lnTo>
                  <a:lnTo>
                    <a:pt x="149" y="568"/>
                  </a:lnTo>
                  <a:lnTo>
                    <a:pt x="147" y="565"/>
                  </a:lnTo>
                  <a:lnTo>
                    <a:pt x="146" y="566"/>
                  </a:lnTo>
                  <a:lnTo>
                    <a:pt x="144" y="570"/>
                  </a:lnTo>
                  <a:lnTo>
                    <a:pt x="143" y="575"/>
                  </a:lnTo>
                  <a:lnTo>
                    <a:pt x="141" y="575"/>
                  </a:lnTo>
                  <a:lnTo>
                    <a:pt x="138" y="573"/>
                  </a:lnTo>
                  <a:lnTo>
                    <a:pt x="136" y="573"/>
                  </a:lnTo>
                  <a:lnTo>
                    <a:pt x="134" y="571"/>
                  </a:lnTo>
                  <a:lnTo>
                    <a:pt x="132" y="571"/>
                  </a:lnTo>
                  <a:lnTo>
                    <a:pt x="130" y="570"/>
                  </a:lnTo>
                  <a:lnTo>
                    <a:pt x="127" y="570"/>
                  </a:lnTo>
                  <a:lnTo>
                    <a:pt x="127" y="568"/>
                  </a:lnTo>
                  <a:lnTo>
                    <a:pt x="127" y="565"/>
                  </a:lnTo>
                  <a:lnTo>
                    <a:pt x="134" y="561"/>
                  </a:lnTo>
                  <a:lnTo>
                    <a:pt x="134" y="559"/>
                  </a:lnTo>
                  <a:lnTo>
                    <a:pt x="132" y="553"/>
                  </a:lnTo>
                  <a:lnTo>
                    <a:pt x="130" y="546"/>
                  </a:lnTo>
                  <a:lnTo>
                    <a:pt x="129" y="538"/>
                  </a:lnTo>
                  <a:lnTo>
                    <a:pt x="129" y="536"/>
                  </a:lnTo>
                  <a:lnTo>
                    <a:pt x="125" y="531"/>
                  </a:lnTo>
                  <a:lnTo>
                    <a:pt x="122" y="524"/>
                  </a:lnTo>
                  <a:lnTo>
                    <a:pt x="119" y="515"/>
                  </a:lnTo>
                  <a:lnTo>
                    <a:pt x="116" y="505"/>
                  </a:lnTo>
                  <a:lnTo>
                    <a:pt x="115" y="502"/>
                  </a:lnTo>
                  <a:lnTo>
                    <a:pt x="110" y="502"/>
                  </a:lnTo>
                  <a:lnTo>
                    <a:pt x="103" y="504"/>
                  </a:lnTo>
                  <a:lnTo>
                    <a:pt x="99" y="505"/>
                  </a:lnTo>
                  <a:lnTo>
                    <a:pt x="94" y="507"/>
                  </a:lnTo>
                  <a:lnTo>
                    <a:pt x="93" y="509"/>
                  </a:lnTo>
                  <a:lnTo>
                    <a:pt x="89" y="507"/>
                  </a:lnTo>
                  <a:lnTo>
                    <a:pt x="84" y="507"/>
                  </a:lnTo>
                  <a:lnTo>
                    <a:pt x="77" y="509"/>
                  </a:lnTo>
                  <a:lnTo>
                    <a:pt x="69" y="509"/>
                  </a:lnTo>
                  <a:lnTo>
                    <a:pt x="65" y="505"/>
                  </a:lnTo>
                  <a:lnTo>
                    <a:pt x="65" y="504"/>
                  </a:lnTo>
                  <a:lnTo>
                    <a:pt x="62" y="501"/>
                  </a:lnTo>
                  <a:lnTo>
                    <a:pt x="60" y="501"/>
                  </a:lnTo>
                  <a:lnTo>
                    <a:pt x="60" y="499"/>
                  </a:lnTo>
                  <a:lnTo>
                    <a:pt x="59" y="499"/>
                  </a:lnTo>
                  <a:lnTo>
                    <a:pt x="59" y="497"/>
                  </a:lnTo>
                  <a:lnTo>
                    <a:pt x="57" y="497"/>
                  </a:lnTo>
                  <a:lnTo>
                    <a:pt x="57" y="496"/>
                  </a:lnTo>
                  <a:lnTo>
                    <a:pt x="53" y="496"/>
                  </a:lnTo>
                  <a:lnTo>
                    <a:pt x="52" y="493"/>
                  </a:lnTo>
                  <a:lnTo>
                    <a:pt x="50" y="493"/>
                  </a:lnTo>
                  <a:lnTo>
                    <a:pt x="50" y="492"/>
                  </a:lnTo>
                  <a:lnTo>
                    <a:pt x="47" y="492"/>
                  </a:lnTo>
                  <a:lnTo>
                    <a:pt x="47" y="490"/>
                  </a:lnTo>
                  <a:lnTo>
                    <a:pt x="42" y="490"/>
                  </a:lnTo>
                  <a:lnTo>
                    <a:pt x="40" y="488"/>
                  </a:lnTo>
                  <a:lnTo>
                    <a:pt x="34" y="488"/>
                  </a:lnTo>
                  <a:lnTo>
                    <a:pt x="34" y="489"/>
                  </a:lnTo>
                  <a:lnTo>
                    <a:pt x="23" y="485"/>
                  </a:lnTo>
                  <a:lnTo>
                    <a:pt x="25" y="483"/>
                  </a:lnTo>
                  <a:lnTo>
                    <a:pt x="23" y="482"/>
                  </a:lnTo>
                  <a:lnTo>
                    <a:pt x="21" y="482"/>
                  </a:lnTo>
                  <a:lnTo>
                    <a:pt x="19" y="480"/>
                  </a:lnTo>
                  <a:lnTo>
                    <a:pt x="17" y="478"/>
                  </a:lnTo>
                  <a:lnTo>
                    <a:pt x="16" y="478"/>
                  </a:lnTo>
                  <a:lnTo>
                    <a:pt x="16" y="476"/>
                  </a:lnTo>
                  <a:lnTo>
                    <a:pt x="12" y="476"/>
                  </a:lnTo>
                  <a:lnTo>
                    <a:pt x="12" y="475"/>
                  </a:lnTo>
                  <a:lnTo>
                    <a:pt x="9" y="475"/>
                  </a:lnTo>
                  <a:lnTo>
                    <a:pt x="8" y="473"/>
                  </a:lnTo>
                  <a:lnTo>
                    <a:pt x="4" y="473"/>
                  </a:lnTo>
                  <a:lnTo>
                    <a:pt x="4" y="471"/>
                  </a:lnTo>
                  <a:lnTo>
                    <a:pt x="2" y="471"/>
                  </a:lnTo>
                  <a:lnTo>
                    <a:pt x="2" y="470"/>
                  </a:lnTo>
                  <a:lnTo>
                    <a:pt x="0" y="470"/>
                  </a:lnTo>
                  <a:lnTo>
                    <a:pt x="0" y="468"/>
                  </a:lnTo>
                  <a:lnTo>
                    <a:pt x="2" y="468"/>
                  </a:lnTo>
                  <a:lnTo>
                    <a:pt x="2" y="466"/>
                  </a:lnTo>
                  <a:lnTo>
                    <a:pt x="4" y="466"/>
                  </a:lnTo>
                  <a:lnTo>
                    <a:pt x="4" y="465"/>
                  </a:lnTo>
                  <a:lnTo>
                    <a:pt x="9" y="465"/>
                  </a:lnTo>
                  <a:lnTo>
                    <a:pt x="9" y="463"/>
                  </a:lnTo>
                  <a:lnTo>
                    <a:pt x="11" y="463"/>
                  </a:lnTo>
                  <a:lnTo>
                    <a:pt x="11" y="461"/>
                  </a:lnTo>
                  <a:lnTo>
                    <a:pt x="12" y="461"/>
                  </a:lnTo>
                  <a:lnTo>
                    <a:pt x="14" y="459"/>
                  </a:lnTo>
                  <a:lnTo>
                    <a:pt x="17" y="460"/>
                  </a:lnTo>
                  <a:lnTo>
                    <a:pt x="17" y="458"/>
                  </a:lnTo>
                  <a:lnTo>
                    <a:pt x="19" y="458"/>
                  </a:lnTo>
                  <a:lnTo>
                    <a:pt x="21" y="456"/>
                  </a:lnTo>
                  <a:lnTo>
                    <a:pt x="23" y="456"/>
                  </a:lnTo>
                  <a:lnTo>
                    <a:pt x="25" y="454"/>
                  </a:lnTo>
                  <a:lnTo>
                    <a:pt x="28" y="454"/>
                  </a:lnTo>
                  <a:lnTo>
                    <a:pt x="28" y="453"/>
                  </a:lnTo>
                  <a:lnTo>
                    <a:pt x="26" y="453"/>
                  </a:lnTo>
                  <a:lnTo>
                    <a:pt x="31" y="448"/>
                  </a:lnTo>
                  <a:lnTo>
                    <a:pt x="33" y="446"/>
                  </a:lnTo>
                  <a:lnTo>
                    <a:pt x="33" y="436"/>
                  </a:lnTo>
                  <a:lnTo>
                    <a:pt x="34" y="436"/>
                  </a:lnTo>
                  <a:lnTo>
                    <a:pt x="34" y="434"/>
                  </a:lnTo>
                  <a:lnTo>
                    <a:pt x="40" y="428"/>
                  </a:lnTo>
                  <a:lnTo>
                    <a:pt x="45" y="427"/>
                  </a:lnTo>
                  <a:lnTo>
                    <a:pt x="47" y="425"/>
                  </a:lnTo>
                  <a:lnTo>
                    <a:pt x="50" y="419"/>
                  </a:lnTo>
                  <a:lnTo>
                    <a:pt x="53" y="419"/>
                  </a:lnTo>
                  <a:lnTo>
                    <a:pt x="55" y="417"/>
                  </a:lnTo>
                  <a:lnTo>
                    <a:pt x="57" y="411"/>
                  </a:lnTo>
                  <a:lnTo>
                    <a:pt x="57" y="406"/>
                  </a:lnTo>
                  <a:lnTo>
                    <a:pt x="55" y="405"/>
                  </a:lnTo>
                  <a:lnTo>
                    <a:pt x="55" y="400"/>
                  </a:lnTo>
                  <a:lnTo>
                    <a:pt x="53" y="396"/>
                  </a:lnTo>
                  <a:lnTo>
                    <a:pt x="55" y="395"/>
                  </a:lnTo>
                  <a:lnTo>
                    <a:pt x="55" y="393"/>
                  </a:lnTo>
                  <a:lnTo>
                    <a:pt x="57" y="393"/>
                  </a:lnTo>
                  <a:lnTo>
                    <a:pt x="60" y="390"/>
                  </a:lnTo>
                  <a:lnTo>
                    <a:pt x="60" y="388"/>
                  </a:lnTo>
                  <a:lnTo>
                    <a:pt x="64" y="388"/>
                  </a:lnTo>
                  <a:lnTo>
                    <a:pt x="65" y="388"/>
                  </a:lnTo>
                  <a:lnTo>
                    <a:pt x="67" y="388"/>
                  </a:lnTo>
                  <a:lnTo>
                    <a:pt x="71" y="390"/>
                  </a:lnTo>
                  <a:lnTo>
                    <a:pt x="71" y="384"/>
                  </a:lnTo>
                  <a:lnTo>
                    <a:pt x="72" y="383"/>
                  </a:lnTo>
                  <a:lnTo>
                    <a:pt x="71" y="381"/>
                  </a:lnTo>
                  <a:lnTo>
                    <a:pt x="77" y="381"/>
                  </a:lnTo>
                  <a:lnTo>
                    <a:pt x="79" y="383"/>
                  </a:lnTo>
                  <a:lnTo>
                    <a:pt x="77" y="379"/>
                  </a:lnTo>
                  <a:lnTo>
                    <a:pt x="77" y="376"/>
                  </a:lnTo>
                  <a:lnTo>
                    <a:pt x="79" y="378"/>
                  </a:lnTo>
                  <a:lnTo>
                    <a:pt x="82" y="379"/>
                  </a:lnTo>
                  <a:lnTo>
                    <a:pt x="86" y="379"/>
                  </a:lnTo>
                  <a:lnTo>
                    <a:pt x="93" y="381"/>
                  </a:lnTo>
                  <a:lnTo>
                    <a:pt x="108" y="381"/>
                  </a:lnTo>
                  <a:lnTo>
                    <a:pt x="115" y="378"/>
                  </a:lnTo>
                  <a:lnTo>
                    <a:pt x="136" y="361"/>
                  </a:lnTo>
                  <a:lnTo>
                    <a:pt x="129" y="356"/>
                  </a:lnTo>
                  <a:lnTo>
                    <a:pt x="127" y="356"/>
                  </a:lnTo>
                  <a:lnTo>
                    <a:pt x="127" y="354"/>
                  </a:lnTo>
                  <a:lnTo>
                    <a:pt x="125" y="352"/>
                  </a:lnTo>
                  <a:lnTo>
                    <a:pt x="125" y="348"/>
                  </a:lnTo>
                  <a:lnTo>
                    <a:pt x="127" y="347"/>
                  </a:lnTo>
                  <a:lnTo>
                    <a:pt x="134" y="345"/>
                  </a:lnTo>
                  <a:lnTo>
                    <a:pt x="144" y="343"/>
                  </a:lnTo>
                  <a:lnTo>
                    <a:pt x="149" y="342"/>
                  </a:lnTo>
                  <a:lnTo>
                    <a:pt x="152" y="342"/>
                  </a:lnTo>
                  <a:lnTo>
                    <a:pt x="158" y="337"/>
                  </a:lnTo>
                  <a:lnTo>
                    <a:pt x="158" y="333"/>
                  </a:lnTo>
                  <a:lnTo>
                    <a:pt x="161" y="331"/>
                  </a:lnTo>
                  <a:lnTo>
                    <a:pt x="163" y="328"/>
                  </a:lnTo>
                  <a:lnTo>
                    <a:pt x="159" y="325"/>
                  </a:lnTo>
                  <a:lnTo>
                    <a:pt x="161" y="321"/>
                  </a:lnTo>
                  <a:lnTo>
                    <a:pt x="161" y="318"/>
                  </a:lnTo>
                  <a:lnTo>
                    <a:pt x="163" y="316"/>
                  </a:lnTo>
                  <a:lnTo>
                    <a:pt x="166" y="320"/>
                  </a:lnTo>
                  <a:lnTo>
                    <a:pt x="168" y="318"/>
                  </a:lnTo>
                  <a:lnTo>
                    <a:pt x="168" y="312"/>
                  </a:lnTo>
                  <a:lnTo>
                    <a:pt x="170" y="308"/>
                  </a:lnTo>
                  <a:lnTo>
                    <a:pt x="170" y="312"/>
                  </a:lnTo>
                  <a:lnTo>
                    <a:pt x="171" y="318"/>
                  </a:lnTo>
                  <a:lnTo>
                    <a:pt x="170" y="321"/>
                  </a:lnTo>
                  <a:lnTo>
                    <a:pt x="166" y="325"/>
                  </a:lnTo>
                  <a:lnTo>
                    <a:pt x="166" y="326"/>
                  </a:lnTo>
                  <a:lnTo>
                    <a:pt x="170" y="328"/>
                  </a:lnTo>
                  <a:lnTo>
                    <a:pt x="176" y="325"/>
                  </a:lnTo>
                  <a:lnTo>
                    <a:pt x="174" y="323"/>
                  </a:lnTo>
                  <a:lnTo>
                    <a:pt x="176" y="318"/>
                  </a:lnTo>
                  <a:lnTo>
                    <a:pt x="178" y="316"/>
                  </a:lnTo>
                  <a:lnTo>
                    <a:pt x="178" y="314"/>
                  </a:lnTo>
                  <a:lnTo>
                    <a:pt x="184" y="320"/>
                  </a:lnTo>
                  <a:lnTo>
                    <a:pt x="185" y="320"/>
                  </a:lnTo>
                  <a:lnTo>
                    <a:pt x="189" y="318"/>
                  </a:lnTo>
                  <a:lnTo>
                    <a:pt x="193" y="318"/>
                  </a:lnTo>
                  <a:lnTo>
                    <a:pt x="193" y="316"/>
                  </a:lnTo>
                  <a:lnTo>
                    <a:pt x="189" y="312"/>
                  </a:lnTo>
                  <a:lnTo>
                    <a:pt x="191" y="310"/>
                  </a:lnTo>
                  <a:lnTo>
                    <a:pt x="193" y="310"/>
                  </a:lnTo>
                  <a:lnTo>
                    <a:pt x="194" y="312"/>
                  </a:lnTo>
                  <a:lnTo>
                    <a:pt x="196" y="312"/>
                  </a:lnTo>
                  <a:lnTo>
                    <a:pt x="200" y="314"/>
                  </a:lnTo>
                  <a:lnTo>
                    <a:pt x="200" y="318"/>
                  </a:lnTo>
                  <a:lnTo>
                    <a:pt x="205" y="318"/>
                  </a:lnTo>
                  <a:lnTo>
                    <a:pt x="207" y="314"/>
                  </a:lnTo>
                  <a:lnTo>
                    <a:pt x="208" y="320"/>
                  </a:lnTo>
                  <a:lnTo>
                    <a:pt x="208" y="323"/>
                  </a:lnTo>
                  <a:lnTo>
                    <a:pt x="210" y="325"/>
                  </a:lnTo>
                  <a:lnTo>
                    <a:pt x="213" y="323"/>
                  </a:lnTo>
                  <a:lnTo>
                    <a:pt x="219" y="321"/>
                  </a:lnTo>
                  <a:lnTo>
                    <a:pt x="219" y="323"/>
                  </a:lnTo>
                  <a:lnTo>
                    <a:pt x="215" y="330"/>
                  </a:lnTo>
                  <a:lnTo>
                    <a:pt x="215" y="331"/>
                  </a:lnTo>
                  <a:lnTo>
                    <a:pt x="219" y="333"/>
                  </a:lnTo>
                  <a:lnTo>
                    <a:pt x="227" y="333"/>
                  </a:lnTo>
                  <a:lnTo>
                    <a:pt x="227" y="332"/>
                  </a:lnTo>
                  <a:lnTo>
                    <a:pt x="224" y="328"/>
                  </a:lnTo>
                  <a:lnTo>
                    <a:pt x="225" y="325"/>
                  </a:lnTo>
                  <a:lnTo>
                    <a:pt x="229" y="321"/>
                  </a:lnTo>
                  <a:lnTo>
                    <a:pt x="230" y="323"/>
                  </a:lnTo>
                  <a:lnTo>
                    <a:pt x="234" y="325"/>
                  </a:lnTo>
                  <a:lnTo>
                    <a:pt x="239" y="325"/>
                  </a:lnTo>
                  <a:lnTo>
                    <a:pt x="242" y="323"/>
                  </a:lnTo>
                  <a:lnTo>
                    <a:pt x="244" y="320"/>
                  </a:lnTo>
                  <a:lnTo>
                    <a:pt x="244" y="326"/>
                  </a:lnTo>
                  <a:lnTo>
                    <a:pt x="241" y="328"/>
                  </a:lnTo>
                  <a:lnTo>
                    <a:pt x="239" y="332"/>
                  </a:lnTo>
                  <a:lnTo>
                    <a:pt x="242" y="332"/>
                  </a:lnTo>
                  <a:lnTo>
                    <a:pt x="246" y="330"/>
                  </a:lnTo>
                  <a:lnTo>
                    <a:pt x="249" y="326"/>
                  </a:lnTo>
                  <a:lnTo>
                    <a:pt x="249" y="320"/>
                  </a:lnTo>
                  <a:lnTo>
                    <a:pt x="251" y="318"/>
                  </a:lnTo>
                  <a:lnTo>
                    <a:pt x="254" y="316"/>
                  </a:lnTo>
                  <a:lnTo>
                    <a:pt x="254" y="314"/>
                  </a:lnTo>
                  <a:lnTo>
                    <a:pt x="256" y="312"/>
                  </a:lnTo>
                  <a:lnTo>
                    <a:pt x="259" y="316"/>
                  </a:lnTo>
                  <a:lnTo>
                    <a:pt x="261" y="316"/>
                  </a:lnTo>
                  <a:lnTo>
                    <a:pt x="261" y="314"/>
                  </a:lnTo>
                  <a:lnTo>
                    <a:pt x="261" y="312"/>
                  </a:lnTo>
                  <a:lnTo>
                    <a:pt x="259" y="307"/>
                  </a:lnTo>
                  <a:lnTo>
                    <a:pt x="259" y="305"/>
                  </a:lnTo>
                  <a:lnTo>
                    <a:pt x="259" y="300"/>
                  </a:lnTo>
                  <a:lnTo>
                    <a:pt x="258" y="298"/>
                  </a:lnTo>
                  <a:lnTo>
                    <a:pt x="254" y="297"/>
                  </a:lnTo>
                  <a:lnTo>
                    <a:pt x="254" y="295"/>
                  </a:lnTo>
                  <a:lnTo>
                    <a:pt x="249" y="295"/>
                  </a:lnTo>
                  <a:lnTo>
                    <a:pt x="248" y="293"/>
                  </a:lnTo>
                  <a:lnTo>
                    <a:pt x="248" y="292"/>
                  </a:lnTo>
                  <a:lnTo>
                    <a:pt x="239" y="292"/>
                  </a:lnTo>
                  <a:lnTo>
                    <a:pt x="234" y="290"/>
                  </a:lnTo>
                  <a:lnTo>
                    <a:pt x="232" y="288"/>
                  </a:lnTo>
                  <a:lnTo>
                    <a:pt x="229" y="290"/>
                  </a:lnTo>
                  <a:lnTo>
                    <a:pt x="225" y="290"/>
                  </a:lnTo>
                  <a:lnTo>
                    <a:pt x="224" y="287"/>
                  </a:lnTo>
                  <a:lnTo>
                    <a:pt x="220" y="283"/>
                  </a:lnTo>
                  <a:lnTo>
                    <a:pt x="213" y="279"/>
                  </a:lnTo>
                  <a:lnTo>
                    <a:pt x="208" y="279"/>
                  </a:lnTo>
                  <a:lnTo>
                    <a:pt x="202" y="278"/>
                  </a:lnTo>
                  <a:lnTo>
                    <a:pt x="200" y="278"/>
                  </a:lnTo>
                  <a:lnTo>
                    <a:pt x="197" y="276"/>
                  </a:lnTo>
                  <a:lnTo>
                    <a:pt x="196" y="271"/>
                  </a:lnTo>
                  <a:lnTo>
                    <a:pt x="194" y="269"/>
                  </a:lnTo>
                  <a:lnTo>
                    <a:pt x="193" y="267"/>
                  </a:lnTo>
                  <a:lnTo>
                    <a:pt x="188" y="264"/>
                  </a:lnTo>
                  <a:lnTo>
                    <a:pt x="185" y="264"/>
                  </a:lnTo>
                  <a:lnTo>
                    <a:pt x="185" y="259"/>
                  </a:lnTo>
                  <a:lnTo>
                    <a:pt x="188" y="256"/>
                  </a:lnTo>
                  <a:lnTo>
                    <a:pt x="189" y="249"/>
                  </a:lnTo>
                  <a:lnTo>
                    <a:pt x="188" y="245"/>
                  </a:lnTo>
                  <a:lnTo>
                    <a:pt x="189" y="244"/>
                  </a:lnTo>
                  <a:lnTo>
                    <a:pt x="189" y="235"/>
                  </a:lnTo>
                  <a:lnTo>
                    <a:pt x="193" y="233"/>
                  </a:lnTo>
                  <a:lnTo>
                    <a:pt x="194" y="233"/>
                  </a:lnTo>
                  <a:lnTo>
                    <a:pt x="197" y="230"/>
                  </a:lnTo>
                  <a:lnTo>
                    <a:pt x="197" y="227"/>
                  </a:lnTo>
                  <a:lnTo>
                    <a:pt x="196" y="223"/>
                  </a:lnTo>
                  <a:lnTo>
                    <a:pt x="200" y="220"/>
                  </a:lnTo>
                  <a:lnTo>
                    <a:pt x="200" y="216"/>
                  </a:lnTo>
                  <a:lnTo>
                    <a:pt x="197" y="215"/>
                  </a:lnTo>
                  <a:lnTo>
                    <a:pt x="193" y="215"/>
                  </a:lnTo>
                  <a:lnTo>
                    <a:pt x="193" y="210"/>
                  </a:lnTo>
                  <a:lnTo>
                    <a:pt x="194" y="206"/>
                  </a:lnTo>
                  <a:lnTo>
                    <a:pt x="200" y="202"/>
                  </a:lnTo>
                  <a:lnTo>
                    <a:pt x="203" y="198"/>
                  </a:lnTo>
                  <a:lnTo>
                    <a:pt x="203" y="194"/>
                  </a:lnTo>
                  <a:lnTo>
                    <a:pt x="202" y="191"/>
                  </a:lnTo>
                  <a:lnTo>
                    <a:pt x="207" y="189"/>
                  </a:lnTo>
                  <a:lnTo>
                    <a:pt x="210" y="184"/>
                  </a:lnTo>
                  <a:lnTo>
                    <a:pt x="210" y="179"/>
                  </a:lnTo>
                  <a:lnTo>
                    <a:pt x="208" y="172"/>
                  </a:lnTo>
                  <a:lnTo>
                    <a:pt x="215" y="168"/>
                  </a:lnTo>
                  <a:lnTo>
                    <a:pt x="217" y="165"/>
                  </a:lnTo>
                  <a:lnTo>
                    <a:pt x="215" y="162"/>
                  </a:lnTo>
                  <a:lnTo>
                    <a:pt x="213" y="158"/>
                  </a:lnTo>
                  <a:lnTo>
                    <a:pt x="211" y="155"/>
                  </a:lnTo>
                  <a:lnTo>
                    <a:pt x="210" y="148"/>
                  </a:lnTo>
                  <a:lnTo>
                    <a:pt x="208" y="141"/>
                  </a:lnTo>
                  <a:lnTo>
                    <a:pt x="208" y="138"/>
                  </a:lnTo>
                  <a:lnTo>
                    <a:pt x="200" y="124"/>
                  </a:lnTo>
                  <a:lnTo>
                    <a:pt x="203" y="117"/>
                  </a:lnTo>
                  <a:lnTo>
                    <a:pt x="208" y="113"/>
                  </a:lnTo>
                  <a:lnTo>
                    <a:pt x="215" y="109"/>
                  </a:lnTo>
                  <a:lnTo>
                    <a:pt x="222" y="105"/>
                  </a:lnTo>
                  <a:lnTo>
                    <a:pt x="230" y="102"/>
                  </a:lnTo>
                  <a:lnTo>
                    <a:pt x="236" y="95"/>
                  </a:lnTo>
                  <a:lnTo>
                    <a:pt x="237" y="96"/>
                  </a:lnTo>
                  <a:lnTo>
                    <a:pt x="238" y="98"/>
                  </a:lnTo>
                  <a:lnTo>
                    <a:pt x="238" y="99"/>
                  </a:lnTo>
                  <a:lnTo>
                    <a:pt x="239" y="100"/>
                  </a:lnTo>
                  <a:lnTo>
                    <a:pt x="240" y="101"/>
                  </a:lnTo>
                  <a:lnTo>
                    <a:pt x="241" y="102"/>
                  </a:lnTo>
                  <a:lnTo>
                    <a:pt x="242" y="103"/>
                  </a:lnTo>
                  <a:lnTo>
                    <a:pt x="244" y="103"/>
                  </a:lnTo>
                  <a:lnTo>
                    <a:pt x="245" y="103"/>
                  </a:lnTo>
                  <a:lnTo>
                    <a:pt x="246" y="102"/>
                  </a:lnTo>
                  <a:lnTo>
                    <a:pt x="248" y="102"/>
                  </a:lnTo>
                  <a:lnTo>
                    <a:pt x="250" y="102"/>
                  </a:lnTo>
                  <a:lnTo>
                    <a:pt x="251" y="103"/>
                  </a:lnTo>
                  <a:lnTo>
                    <a:pt x="253" y="103"/>
                  </a:lnTo>
                  <a:lnTo>
                    <a:pt x="254" y="104"/>
                  </a:lnTo>
                  <a:lnTo>
                    <a:pt x="255" y="105"/>
                  </a:lnTo>
                  <a:lnTo>
                    <a:pt x="256" y="107"/>
                  </a:lnTo>
                  <a:lnTo>
                    <a:pt x="256" y="108"/>
                  </a:lnTo>
                  <a:lnTo>
                    <a:pt x="258" y="108"/>
                  </a:lnTo>
                  <a:lnTo>
                    <a:pt x="259" y="108"/>
                  </a:lnTo>
                  <a:lnTo>
                    <a:pt x="261" y="109"/>
                  </a:lnTo>
                  <a:lnTo>
                    <a:pt x="262" y="109"/>
                  </a:lnTo>
                  <a:lnTo>
                    <a:pt x="263" y="110"/>
                  </a:lnTo>
                  <a:lnTo>
                    <a:pt x="264" y="111"/>
                  </a:lnTo>
                  <a:lnTo>
                    <a:pt x="266" y="111"/>
                  </a:lnTo>
                  <a:lnTo>
                    <a:pt x="268" y="111"/>
                  </a:lnTo>
                  <a:lnTo>
                    <a:pt x="269" y="112"/>
                  </a:lnTo>
                  <a:lnTo>
                    <a:pt x="270" y="113"/>
                  </a:lnTo>
                  <a:lnTo>
                    <a:pt x="271" y="114"/>
                  </a:lnTo>
                  <a:lnTo>
                    <a:pt x="272" y="115"/>
                  </a:lnTo>
                  <a:lnTo>
                    <a:pt x="273" y="116"/>
                  </a:lnTo>
                  <a:lnTo>
                    <a:pt x="275" y="116"/>
                  </a:lnTo>
                  <a:lnTo>
                    <a:pt x="276" y="115"/>
                  </a:lnTo>
                  <a:lnTo>
                    <a:pt x="278" y="115"/>
                  </a:lnTo>
                  <a:lnTo>
                    <a:pt x="279" y="116"/>
                  </a:lnTo>
                  <a:lnTo>
                    <a:pt x="280" y="117"/>
                  </a:lnTo>
                  <a:lnTo>
                    <a:pt x="281" y="117"/>
                  </a:lnTo>
                  <a:lnTo>
                    <a:pt x="283" y="118"/>
                  </a:lnTo>
                  <a:lnTo>
                    <a:pt x="285" y="118"/>
                  </a:lnTo>
                  <a:lnTo>
                    <a:pt x="287" y="118"/>
                  </a:lnTo>
                  <a:lnTo>
                    <a:pt x="288" y="119"/>
                  </a:lnTo>
                  <a:lnTo>
                    <a:pt x="289" y="120"/>
                  </a:lnTo>
                  <a:lnTo>
                    <a:pt x="290" y="120"/>
                  </a:lnTo>
                  <a:lnTo>
                    <a:pt x="291" y="121"/>
                  </a:lnTo>
                  <a:lnTo>
                    <a:pt x="292" y="122"/>
                  </a:lnTo>
                  <a:lnTo>
                    <a:pt x="293" y="123"/>
                  </a:lnTo>
                  <a:lnTo>
                    <a:pt x="294" y="124"/>
                  </a:lnTo>
                  <a:lnTo>
                    <a:pt x="295" y="125"/>
                  </a:lnTo>
                  <a:lnTo>
                    <a:pt x="296" y="126"/>
                  </a:lnTo>
                  <a:lnTo>
                    <a:pt x="297" y="127"/>
                  </a:lnTo>
                  <a:lnTo>
                    <a:pt x="298" y="128"/>
                  </a:lnTo>
                  <a:lnTo>
                    <a:pt x="299" y="129"/>
                  </a:lnTo>
                  <a:lnTo>
                    <a:pt x="301" y="130"/>
                  </a:lnTo>
                  <a:lnTo>
                    <a:pt x="302" y="130"/>
                  </a:lnTo>
                  <a:lnTo>
                    <a:pt x="304" y="130"/>
                  </a:lnTo>
                  <a:lnTo>
                    <a:pt x="306" y="129"/>
                  </a:lnTo>
                  <a:lnTo>
                    <a:pt x="308" y="130"/>
                  </a:lnTo>
                  <a:lnTo>
                    <a:pt x="309" y="130"/>
                  </a:lnTo>
                  <a:lnTo>
                    <a:pt x="311" y="131"/>
                  </a:lnTo>
                  <a:lnTo>
                    <a:pt x="312" y="130"/>
                  </a:lnTo>
                  <a:lnTo>
                    <a:pt x="314" y="130"/>
                  </a:lnTo>
                  <a:lnTo>
                    <a:pt x="315" y="129"/>
                  </a:lnTo>
                  <a:lnTo>
                    <a:pt x="317" y="128"/>
                  </a:lnTo>
                  <a:lnTo>
                    <a:pt x="318" y="129"/>
                  </a:lnTo>
                  <a:lnTo>
                    <a:pt x="319" y="129"/>
                  </a:lnTo>
                  <a:lnTo>
                    <a:pt x="320" y="131"/>
                  </a:lnTo>
                  <a:lnTo>
                    <a:pt x="321" y="132"/>
                  </a:lnTo>
                  <a:lnTo>
                    <a:pt x="322" y="133"/>
                  </a:lnTo>
                  <a:lnTo>
                    <a:pt x="323" y="134"/>
                  </a:lnTo>
                  <a:lnTo>
                    <a:pt x="324" y="135"/>
                  </a:lnTo>
                  <a:lnTo>
                    <a:pt x="326" y="135"/>
                  </a:lnTo>
                  <a:lnTo>
                    <a:pt x="327" y="136"/>
                  </a:lnTo>
                  <a:lnTo>
                    <a:pt x="329" y="136"/>
                  </a:lnTo>
                  <a:lnTo>
                    <a:pt x="330" y="137"/>
                  </a:lnTo>
                  <a:lnTo>
                    <a:pt x="331" y="137"/>
                  </a:lnTo>
                  <a:lnTo>
                    <a:pt x="333" y="138"/>
                  </a:lnTo>
                  <a:lnTo>
                    <a:pt x="335" y="137"/>
                  </a:lnTo>
                  <a:lnTo>
                    <a:pt x="337" y="137"/>
                  </a:lnTo>
                  <a:lnTo>
                    <a:pt x="339" y="137"/>
                  </a:lnTo>
                  <a:lnTo>
                    <a:pt x="341" y="137"/>
                  </a:lnTo>
                  <a:lnTo>
                    <a:pt x="343" y="137"/>
                  </a:lnTo>
                  <a:lnTo>
                    <a:pt x="345" y="137"/>
                  </a:lnTo>
                  <a:lnTo>
                    <a:pt x="347" y="137"/>
                  </a:lnTo>
                  <a:lnTo>
                    <a:pt x="348" y="137"/>
                  </a:lnTo>
                  <a:lnTo>
                    <a:pt x="349" y="136"/>
                  </a:lnTo>
                  <a:lnTo>
                    <a:pt x="349" y="135"/>
                  </a:lnTo>
                  <a:lnTo>
                    <a:pt x="350" y="133"/>
                  </a:lnTo>
                  <a:lnTo>
                    <a:pt x="351" y="132"/>
                  </a:lnTo>
                  <a:lnTo>
                    <a:pt x="351" y="131"/>
                  </a:lnTo>
                  <a:lnTo>
                    <a:pt x="352" y="129"/>
                  </a:lnTo>
                  <a:lnTo>
                    <a:pt x="353" y="128"/>
                  </a:lnTo>
                  <a:lnTo>
                    <a:pt x="354" y="127"/>
                  </a:lnTo>
                  <a:lnTo>
                    <a:pt x="355" y="127"/>
                  </a:lnTo>
                  <a:lnTo>
                    <a:pt x="357" y="126"/>
                  </a:lnTo>
                  <a:lnTo>
                    <a:pt x="358" y="125"/>
                  </a:lnTo>
                  <a:lnTo>
                    <a:pt x="359" y="124"/>
                  </a:lnTo>
                  <a:lnTo>
                    <a:pt x="359" y="122"/>
                  </a:lnTo>
                  <a:lnTo>
                    <a:pt x="359" y="120"/>
                  </a:lnTo>
                  <a:lnTo>
                    <a:pt x="358" y="119"/>
                  </a:lnTo>
                  <a:lnTo>
                    <a:pt x="358" y="117"/>
                  </a:lnTo>
                  <a:lnTo>
                    <a:pt x="357" y="115"/>
                  </a:lnTo>
                  <a:lnTo>
                    <a:pt x="357" y="113"/>
                  </a:lnTo>
                  <a:lnTo>
                    <a:pt x="357" y="112"/>
                  </a:lnTo>
                  <a:lnTo>
                    <a:pt x="358" y="110"/>
                  </a:lnTo>
                  <a:lnTo>
                    <a:pt x="358" y="109"/>
                  </a:lnTo>
                  <a:lnTo>
                    <a:pt x="359" y="108"/>
                  </a:lnTo>
                  <a:lnTo>
                    <a:pt x="360" y="107"/>
                  </a:lnTo>
                  <a:lnTo>
                    <a:pt x="361" y="106"/>
                  </a:lnTo>
                  <a:lnTo>
                    <a:pt x="362" y="105"/>
                  </a:lnTo>
                  <a:lnTo>
                    <a:pt x="363" y="104"/>
                  </a:lnTo>
                  <a:lnTo>
                    <a:pt x="364" y="102"/>
                  </a:lnTo>
                  <a:lnTo>
                    <a:pt x="365" y="101"/>
                  </a:lnTo>
                  <a:lnTo>
                    <a:pt x="366" y="100"/>
                  </a:lnTo>
                  <a:lnTo>
                    <a:pt x="367" y="100"/>
                  </a:lnTo>
                  <a:lnTo>
                    <a:pt x="368" y="99"/>
                  </a:lnTo>
                  <a:lnTo>
                    <a:pt x="369" y="98"/>
                  </a:lnTo>
                  <a:lnTo>
                    <a:pt x="371" y="97"/>
                  </a:lnTo>
                  <a:lnTo>
                    <a:pt x="372" y="97"/>
                  </a:lnTo>
                  <a:lnTo>
                    <a:pt x="374" y="96"/>
                  </a:lnTo>
                  <a:lnTo>
                    <a:pt x="375" y="96"/>
                  </a:lnTo>
                  <a:lnTo>
                    <a:pt x="377" y="95"/>
                  </a:lnTo>
                  <a:lnTo>
                    <a:pt x="378" y="95"/>
                  </a:lnTo>
                  <a:lnTo>
                    <a:pt x="380" y="94"/>
                  </a:lnTo>
                  <a:lnTo>
                    <a:pt x="381" y="93"/>
                  </a:lnTo>
                  <a:lnTo>
                    <a:pt x="383" y="92"/>
                  </a:lnTo>
                  <a:lnTo>
                    <a:pt x="384" y="92"/>
                  </a:lnTo>
                  <a:lnTo>
                    <a:pt x="386" y="90"/>
                  </a:lnTo>
                  <a:lnTo>
                    <a:pt x="387" y="90"/>
                  </a:lnTo>
                  <a:lnTo>
                    <a:pt x="389" y="90"/>
                  </a:lnTo>
                  <a:lnTo>
                    <a:pt x="391" y="90"/>
                  </a:lnTo>
                  <a:lnTo>
                    <a:pt x="393" y="90"/>
                  </a:lnTo>
                  <a:lnTo>
                    <a:pt x="395" y="89"/>
                  </a:lnTo>
                  <a:lnTo>
                    <a:pt x="396" y="89"/>
                  </a:lnTo>
                  <a:lnTo>
                    <a:pt x="398" y="88"/>
                  </a:lnTo>
                  <a:lnTo>
                    <a:pt x="399" y="88"/>
                  </a:lnTo>
                  <a:lnTo>
                    <a:pt x="400" y="87"/>
                  </a:lnTo>
                  <a:lnTo>
                    <a:pt x="401" y="86"/>
                  </a:lnTo>
                  <a:lnTo>
                    <a:pt x="403" y="85"/>
                  </a:lnTo>
                  <a:lnTo>
                    <a:pt x="405" y="85"/>
                  </a:lnTo>
                  <a:lnTo>
                    <a:pt x="406" y="84"/>
                  </a:lnTo>
                  <a:lnTo>
                    <a:pt x="407" y="84"/>
                  </a:lnTo>
                  <a:lnTo>
                    <a:pt x="408" y="84"/>
                  </a:lnTo>
                  <a:lnTo>
                    <a:pt x="409" y="83"/>
                  </a:lnTo>
                  <a:lnTo>
                    <a:pt x="410" y="82"/>
                  </a:lnTo>
                  <a:lnTo>
                    <a:pt x="411" y="81"/>
                  </a:lnTo>
                  <a:lnTo>
                    <a:pt x="411" y="80"/>
                  </a:lnTo>
                  <a:lnTo>
                    <a:pt x="412" y="78"/>
                  </a:lnTo>
                  <a:lnTo>
                    <a:pt x="413" y="77"/>
                  </a:lnTo>
                  <a:lnTo>
                    <a:pt x="414" y="76"/>
                  </a:lnTo>
                  <a:lnTo>
                    <a:pt x="415" y="75"/>
                  </a:lnTo>
                  <a:lnTo>
                    <a:pt x="416" y="74"/>
                  </a:lnTo>
                  <a:lnTo>
                    <a:pt x="417" y="73"/>
                  </a:lnTo>
                  <a:lnTo>
                    <a:pt x="419" y="73"/>
                  </a:lnTo>
                  <a:lnTo>
                    <a:pt x="420" y="72"/>
                  </a:lnTo>
                  <a:lnTo>
                    <a:pt x="422" y="72"/>
                  </a:lnTo>
                  <a:lnTo>
                    <a:pt x="424" y="72"/>
                  </a:lnTo>
                  <a:lnTo>
                    <a:pt x="426" y="72"/>
                  </a:lnTo>
                  <a:lnTo>
                    <a:pt x="427" y="71"/>
                  </a:lnTo>
                  <a:lnTo>
                    <a:pt x="429" y="71"/>
                  </a:lnTo>
                  <a:lnTo>
                    <a:pt x="430" y="70"/>
                  </a:lnTo>
                  <a:lnTo>
                    <a:pt x="431" y="69"/>
                  </a:lnTo>
                  <a:lnTo>
                    <a:pt x="433" y="69"/>
                  </a:lnTo>
                  <a:lnTo>
                    <a:pt x="435" y="69"/>
                  </a:lnTo>
                  <a:lnTo>
                    <a:pt x="435" y="70"/>
                  </a:lnTo>
                  <a:lnTo>
                    <a:pt x="437" y="71"/>
                  </a:lnTo>
                  <a:lnTo>
                    <a:pt x="439" y="71"/>
                  </a:lnTo>
                  <a:lnTo>
                    <a:pt x="440" y="71"/>
                  </a:lnTo>
                  <a:lnTo>
                    <a:pt x="442" y="71"/>
                  </a:lnTo>
                  <a:lnTo>
                    <a:pt x="443" y="72"/>
                  </a:lnTo>
                  <a:lnTo>
                    <a:pt x="445" y="73"/>
                  </a:lnTo>
                  <a:lnTo>
                    <a:pt x="446" y="72"/>
                  </a:lnTo>
                  <a:lnTo>
                    <a:pt x="448" y="72"/>
                  </a:lnTo>
                  <a:lnTo>
                    <a:pt x="450" y="72"/>
                  </a:lnTo>
                  <a:lnTo>
                    <a:pt x="452" y="72"/>
                  </a:lnTo>
                  <a:lnTo>
                    <a:pt x="452" y="73"/>
                  </a:lnTo>
                  <a:lnTo>
                    <a:pt x="452" y="71"/>
                  </a:lnTo>
                  <a:lnTo>
                    <a:pt x="453" y="70"/>
                  </a:lnTo>
                  <a:lnTo>
                    <a:pt x="455" y="70"/>
                  </a:lnTo>
                  <a:lnTo>
                    <a:pt x="457" y="70"/>
                  </a:lnTo>
                  <a:lnTo>
                    <a:pt x="458" y="69"/>
                  </a:lnTo>
                  <a:lnTo>
                    <a:pt x="459" y="68"/>
                  </a:lnTo>
                  <a:lnTo>
                    <a:pt x="460" y="67"/>
                  </a:lnTo>
                  <a:lnTo>
                    <a:pt x="461" y="66"/>
                  </a:lnTo>
                  <a:lnTo>
                    <a:pt x="461" y="64"/>
                  </a:lnTo>
                  <a:lnTo>
                    <a:pt x="461" y="63"/>
                  </a:lnTo>
                  <a:lnTo>
                    <a:pt x="460" y="61"/>
                  </a:lnTo>
                  <a:lnTo>
                    <a:pt x="460" y="60"/>
                  </a:lnTo>
                  <a:lnTo>
                    <a:pt x="460" y="58"/>
                  </a:lnTo>
                  <a:lnTo>
                    <a:pt x="459" y="57"/>
                  </a:lnTo>
                  <a:lnTo>
                    <a:pt x="459" y="55"/>
                  </a:lnTo>
                  <a:lnTo>
                    <a:pt x="461" y="56"/>
                  </a:lnTo>
                  <a:lnTo>
                    <a:pt x="462" y="56"/>
                  </a:lnTo>
                  <a:lnTo>
                    <a:pt x="464" y="56"/>
                  </a:lnTo>
                  <a:lnTo>
                    <a:pt x="464" y="55"/>
                  </a:lnTo>
                  <a:lnTo>
                    <a:pt x="464" y="53"/>
                  </a:lnTo>
                  <a:lnTo>
                    <a:pt x="464" y="51"/>
                  </a:lnTo>
                  <a:lnTo>
                    <a:pt x="465" y="50"/>
                  </a:lnTo>
                  <a:lnTo>
                    <a:pt x="465" y="48"/>
                  </a:lnTo>
                  <a:lnTo>
                    <a:pt x="465" y="46"/>
                  </a:lnTo>
                  <a:lnTo>
                    <a:pt x="464" y="45"/>
                  </a:lnTo>
                  <a:lnTo>
                    <a:pt x="464" y="44"/>
                  </a:lnTo>
                  <a:lnTo>
                    <a:pt x="466" y="44"/>
                  </a:lnTo>
                  <a:lnTo>
                    <a:pt x="467" y="42"/>
                  </a:lnTo>
                  <a:lnTo>
                    <a:pt x="467" y="41"/>
                  </a:lnTo>
                  <a:lnTo>
                    <a:pt x="466" y="39"/>
                  </a:lnTo>
                  <a:lnTo>
                    <a:pt x="464" y="39"/>
                  </a:lnTo>
                  <a:lnTo>
                    <a:pt x="462" y="39"/>
                  </a:lnTo>
                  <a:lnTo>
                    <a:pt x="460" y="39"/>
                  </a:lnTo>
                  <a:lnTo>
                    <a:pt x="459" y="38"/>
                  </a:lnTo>
                  <a:lnTo>
                    <a:pt x="458" y="37"/>
                  </a:lnTo>
                  <a:lnTo>
                    <a:pt x="457" y="36"/>
                  </a:lnTo>
                  <a:lnTo>
                    <a:pt x="457" y="34"/>
                  </a:lnTo>
                  <a:lnTo>
                    <a:pt x="457" y="32"/>
                  </a:lnTo>
                  <a:lnTo>
                    <a:pt x="457" y="30"/>
                  </a:lnTo>
                  <a:lnTo>
                    <a:pt x="456" y="29"/>
                  </a:lnTo>
                  <a:lnTo>
                    <a:pt x="455" y="29"/>
                  </a:lnTo>
                  <a:lnTo>
                    <a:pt x="453" y="28"/>
                  </a:lnTo>
                  <a:lnTo>
                    <a:pt x="452" y="28"/>
                  </a:lnTo>
                  <a:lnTo>
                    <a:pt x="451" y="26"/>
                  </a:lnTo>
                  <a:lnTo>
                    <a:pt x="450" y="25"/>
                  </a:lnTo>
                  <a:lnTo>
                    <a:pt x="448" y="25"/>
                  </a:lnTo>
                  <a:lnTo>
                    <a:pt x="447" y="25"/>
                  </a:lnTo>
                  <a:lnTo>
                    <a:pt x="446" y="24"/>
                  </a:lnTo>
                  <a:lnTo>
                    <a:pt x="445" y="23"/>
                  </a:lnTo>
                  <a:lnTo>
                    <a:pt x="444" y="21"/>
                  </a:lnTo>
                  <a:lnTo>
                    <a:pt x="443" y="20"/>
                  </a:lnTo>
                  <a:lnTo>
                    <a:pt x="443" y="19"/>
                  </a:lnTo>
                  <a:lnTo>
                    <a:pt x="442" y="18"/>
                  </a:lnTo>
                  <a:lnTo>
                    <a:pt x="441" y="17"/>
                  </a:lnTo>
                  <a:lnTo>
                    <a:pt x="439" y="16"/>
                  </a:lnTo>
                  <a:lnTo>
                    <a:pt x="438" y="17"/>
                  </a:lnTo>
                  <a:lnTo>
                    <a:pt x="436" y="16"/>
                  </a:lnTo>
                  <a:lnTo>
                    <a:pt x="436" y="15"/>
                  </a:lnTo>
                  <a:lnTo>
                    <a:pt x="436" y="14"/>
                  </a:lnTo>
                  <a:lnTo>
                    <a:pt x="437" y="13"/>
                  </a:lnTo>
                  <a:lnTo>
                    <a:pt x="438" y="12"/>
                  </a:lnTo>
                  <a:lnTo>
                    <a:pt x="439" y="11"/>
                  </a:lnTo>
                  <a:lnTo>
                    <a:pt x="441" y="10"/>
                  </a:lnTo>
                  <a:lnTo>
                    <a:pt x="442" y="10"/>
                  </a:lnTo>
                  <a:lnTo>
                    <a:pt x="443" y="9"/>
                  </a:lnTo>
                  <a:lnTo>
                    <a:pt x="444" y="8"/>
                  </a:lnTo>
                  <a:lnTo>
                    <a:pt x="445" y="7"/>
                  </a:lnTo>
                  <a:lnTo>
                    <a:pt x="446" y="6"/>
                  </a:lnTo>
                  <a:lnTo>
                    <a:pt x="447" y="5"/>
                  </a:lnTo>
                  <a:lnTo>
                    <a:pt x="448" y="4"/>
                  </a:lnTo>
                  <a:lnTo>
                    <a:pt x="450" y="4"/>
                  </a:lnTo>
                  <a:lnTo>
                    <a:pt x="451" y="4"/>
                  </a:lnTo>
                  <a:lnTo>
                    <a:pt x="452" y="6"/>
                  </a:lnTo>
                  <a:lnTo>
                    <a:pt x="454" y="6"/>
                  </a:lnTo>
                  <a:lnTo>
                    <a:pt x="455" y="5"/>
                  </a:lnTo>
                  <a:lnTo>
                    <a:pt x="456" y="4"/>
                  </a:lnTo>
                  <a:lnTo>
                    <a:pt x="457" y="3"/>
                  </a:lnTo>
                  <a:lnTo>
                    <a:pt x="458" y="2"/>
                  </a:lnTo>
                  <a:lnTo>
                    <a:pt x="459" y="1"/>
                  </a:lnTo>
                  <a:lnTo>
                    <a:pt x="461" y="0"/>
                  </a:lnTo>
                  <a:lnTo>
                    <a:pt x="462" y="0"/>
                  </a:lnTo>
                  <a:lnTo>
                    <a:pt x="462" y="1"/>
                  </a:lnTo>
                  <a:lnTo>
                    <a:pt x="463" y="1"/>
                  </a:lnTo>
                  <a:lnTo>
                    <a:pt x="464" y="1"/>
                  </a:lnTo>
                  <a:lnTo>
                    <a:pt x="465" y="2"/>
                  </a:lnTo>
                  <a:lnTo>
                    <a:pt x="466" y="3"/>
                  </a:lnTo>
                  <a:lnTo>
                    <a:pt x="468" y="3"/>
                  </a:lnTo>
                  <a:lnTo>
                    <a:pt x="469" y="4"/>
                  </a:lnTo>
                  <a:lnTo>
                    <a:pt x="470" y="5"/>
                  </a:lnTo>
                  <a:lnTo>
                    <a:pt x="471" y="6"/>
                  </a:lnTo>
                  <a:lnTo>
                    <a:pt x="472" y="5"/>
                  </a:lnTo>
                  <a:lnTo>
                    <a:pt x="473" y="4"/>
                  </a:lnTo>
                  <a:lnTo>
                    <a:pt x="474" y="3"/>
                  </a:lnTo>
                  <a:lnTo>
                    <a:pt x="475" y="1"/>
                  </a:lnTo>
                  <a:lnTo>
                    <a:pt x="476" y="1"/>
                  </a:lnTo>
                  <a:lnTo>
                    <a:pt x="478" y="1"/>
                  </a:lnTo>
                  <a:lnTo>
                    <a:pt x="480" y="1"/>
                  </a:lnTo>
                  <a:lnTo>
                    <a:pt x="481" y="2"/>
                  </a:lnTo>
                  <a:lnTo>
                    <a:pt x="483" y="2"/>
                  </a:lnTo>
                  <a:lnTo>
                    <a:pt x="485" y="3"/>
                  </a:lnTo>
                  <a:lnTo>
                    <a:pt x="486" y="3"/>
                  </a:lnTo>
                  <a:lnTo>
                    <a:pt x="488" y="4"/>
                  </a:lnTo>
                  <a:lnTo>
                    <a:pt x="489" y="4"/>
                  </a:lnTo>
                  <a:lnTo>
                    <a:pt x="491" y="5"/>
                  </a:lnTo>
                  <a:lnTo>
                    <a:pt x="492" y="4"/>
                  </a:lnTo>
                  <a:lnTo>
                    <a:pt x="494" y="4"/>
                  </a:lnTo>
                  <a:lnTo>
                    <a:pt x="496" y="5"/>
                  </a:lnTo>
                  <a:lnTo>
                    <a:pt x="498" y="5"/>
                  </a:lnTo>
                  <a:lnTo>
                    <a:pt x="500" y="5"/>
                  </a:lnTo>
                  <a:lnTo>
                    <a:pt x="501" y="6"/>
                  </a:lnTo>
                  <a:lnTo>
                    <a:pt x="503" y="6"/>
                  </a:lnTo>
                  <a:lnTo>
                    <a:pt x="504" y="5"/>
                  </a:lnTo>
                  <a:lnTo>
                    <a:pt x="506" y="5"/>
                  </a:lnTo>
                  <a:lnTo>
                    <a:pt x="508" y="5"/>
                  </a:lnTo>
                  <a:lnTo>
                    <a:pt x="509" y="6"/>
                  </a:lnTo>
                  <a:lnTo>
                    <a:pt x="510" y="8"/>
                  </a:lnTo>
                  <a:lnTo>
                    <a:pt x="511" y="9"/>
                  </a:lnTo>
                  <a:lnTo>
                    <a:pt x="511" y="10"/>
                  </a:lnTo>
                  <a:lnTo>
                    <a:pt x="512" y="11"/>
                  </a:lnTo>
                  <a:lnTo>
                    <a:pt x="514" y="12"/>
                  </a:lnTo>
                  <a:lnTo>
                    <a:pt x="515" y="13"/>
                  </a:lnTo>
                  <a:lnTo>
                    <a:pt x="516" y="13"/>
                  </a:lnTo>
                  <a:lnTo>
                    <a:pt x="518" y="14"/>
                  </a:lnTo>
                  <a:lnTo>
                    <a:pt x="519" y="14"/>
                  </a:lnTo>
                  <a:lnTo>
                    <a:pt x="520" y="15"/>
                  </a:lnTo>
                  <a:lnTo>
                    <a:pt x="522" y="16"/>
                  </a:lnTo>
                  <a:lnTo>
                    <a:pt x="523" y="17"/>
                  </a:lnTo>
                  <a:lnTo>
                    <a:pt x="524" y="18"/>
                  </a:lnTo>
                  <a:lnTo>
                    <a:pt x="525" y="18"/>
                  </a:lnTo>
                  <a:lnTo>
                    <a:pt x="527" y="19"/>
                  </a:lnTo>
                  <a:lnTo>
                    <a:pt x="529" y="19"/>
                  </a:lnTo>
                  <a:lnTo>
                    <a:pt x="531" y="19"/>
                  </a:lnTo>
                  <a:lnTo>
                    <a:pt x="533" y="19"/>
                  </a:lnTo>
                  <a:lnTo>
                    <a:pt x="534" y="19"/>
                  </a:lnTo>
                  <a:lnTo>
                    <a:pt x="536" y="20"/>
                  </a:lnTo>
                  <a:lnTo>
                    <a:pt x="537" y="20"/>
                  </a:lnTo>
                  <a:lnTo>
                    <a:pt x="538" y="21"/>
                  </a:lnTo>
                  <a:lnTo>
                    <a:pt x="540" y="22"/>
                  </a:lnTo>
                  <a:lnTo>
                    <a:pt x="541" y="23"/>
                  </a:lnTo>
                  <a:lnTo>
                    <a:pt x="542" y="24"/>
                  </a:lnTo>
                  <a:lnTo>
                    <a:pt x="543" y="24"/>
                  </a:lnTo>
                  <a:lnTo>
                    <a:pt x="544" y="25"/>
                  </a:lnTo>
                  <a:lnTo>
                    <a:pt x="545" y="26"/>
                  </a:lnTo>
                  <a:lnTo>
                    <a:pt x="547" y="27"/>
                  </a:lnTo>
                  <a:lnTo>
                    <a:pt x="548" y="27"/>
                  </a:lnTo>
                  <a:lnTo>
                    <a:pt x="549" y="28"/>
                  </a:lnTo>
                  <a:lnTo>
                    <a:pt x="551" y="29"/>
                  </a:lnTo>
                  <a:lnTo>
                    <a:pt x="552" y="29"/>
                  </a:lnTo>
                  <a:lnTo>
                    <a:pt x="554" y="30"/>
                  </a:lnTo>
                  <a:lnTo>
                    <a:pt x="555" y="31"/>
                  </a:lnTo>
                  <a:lnTo>
                    <a:pt x="556" y="31"/>
                  </a:lnTo>
                  <a:lnTo>
                    <a:pt x="557" y="32"/>
                  </a:lnTo>
                  <a:lnTo>
                    <a:pt x="558" y="33"/>
                  </a:lnTo>
                  <a:lnTo>
                    <a:pt x="559" y="35"/>
                  </a:lnTo>
                  <a:lnTo>
                    <a:pt x="560" y="36"/>
                  </a:lnTo>
                  <a:lnTo>
                    <a:pt x="561" y="37"/>
                  </a:lnTo>
                  <a:lnTo>
                    <a:pt x="562" y="38"/>
                  </a:lnTo>
                  <a:lnTo>
                    <a:pt x="563" y="39"/>
                  </a:lnTo>
                  <a:lnTo>
                    <a:pt x="563" y="40"/>
                  </a:lnTo>
                  <a:lnTo>
                    <a:pt x="564" y="41"/>
                  </a:lnTo>
                  <a:lnTo>
                    <a:pt x="565" y="42"/>
                  </a:lnTo>
                  <a:lnTo>
                    <a:pt x="566" y="43"/>
                  </a:lnTo>
                  <a:lnTo>
                    <a:pt x="567" y="44"/>
                  </a:lnTo>
                  <a:lnTo>
                    <a:pt x="567" y="46"/>
                  </a:lnTo>
                  <a:lnTo>
                    <a:pt x="567" y="48"/>
                  </a:lnTo>
                  <a:lnTo>
                    <a:pt x="567" y="49"/>
                  </a:lnTo>
                  <a:lnTo>
                    <a:pt x="566" y="50"/>
                  </a:lnTo>
                  <a:lnTo>
                    <a:pt x="565" y="51"/>
                  </a:lnTo>
                  <a:lnTo>
                    <a:pt x="564" y="52"/>
                  </a:lnTo>
                  <a:lnTo>
                    <a:pt x="564" y="54"/>
                  </a:lnTo>
                  <a:lnTo>
                    <a:pt x="563" y="55"/>
                  </a:lnTo>
                  <a:lnTo>
                    <a:pt x="562" y="56"/>
                  </a:lnTo>
                  <a:lnTo>
                    <a:pt x="561" y="58"/>
                  </a:lnTo>
                  <a:lnTo>
                    <a:pt x="561" y="59"/>
                  </a:lnTo>
                  <a:lnTo>
                    <a:pt x="560" y="60"/>
                  </a:lnTo>
                  <a:lnTo>
                    <a:pt x="559" y="61"/>
                  </a:lnTo>
                  <a:lnTo>
                    <a:pt x="558" y="62"/>
                  </a:lnTo>
                  <a:lnTo>
                    <a:pt x="558" y="64"/>
                  </a:lnTo>
                  <a:lnTo>
                    <a:pt x="557" y="65"/>
                  </a:lnTo>
                  <a:lnTo>
                    <a:pt x="557" y="67"/>
                  </a:lnTo>
                  <a:lnTo>
                    <a:pt x="556" y="68"/>
                  </a:lnTo>
                  <a:lnTo>
                    <a:pt x="556" y="70"/>
                  </a:lnTo>
                  <a:lnTo>
                    <a:pt x="556" y="72"/>
                  </a:lnTo>
                  <a:lnTo>
                    <a:pt x="556" y="74"/>
                  </a:lnTo>
                  <a:lnTo>
                    <a:pt x="556" y="76"/>
                  </a:lnTo>
                  <a:lnTo>
                    <a:pt x="556" y="78"/>
                  </a:lnTo>
                  <a:lnTo>
                    <a:pt x="557" y="80"/>
                  </a:lnTo>
                  <a:lnTo>
                    <a:pt x="558" y="81"/>
                  </a:lnTo>
                  <a:lnTo>
                    <a:pt x="559" y="82"/>
                  </a:lnTo>
                  <a:lnTo>
                    <a:pt x="560" y="83"/>
                  </a:lnTo>
                  <a:lnTo>
                    <a:pt x="560" y="84"/>
                  </a:lnTo>
                  <a:lnTo>
                    <a:pt x="561" y="85"/>
                  </a:lnTo>
                  <a:lnTo>
                    <a:pt x="561" y="87"/>
                  </a:lnTo>
                  <a:lnTo>
                    <a:pt x="562" y="88"/>
                  </a:lnTo>
                  <a:lnTo>
                    <a:pt x="563" y="89"/>
                  </a:lnTo>
                  <a:lnTo>
                    <a:pt x="564" y="89"/>
                  </a:lnTo>
                  <a:lnTo>
                    <a:pt x="566" y="89"/>
                  </a:lnTo>
                  <a:lnTo>
                    <a:pt x="568" y="90"/>
                  </a:lnTo>
                  <a:lnTo>
                    <a:pt x="569" y="89"/>
                  </a:lnTo>
                  <a:lnTo>
                    <a:pt x="570" y="90"/>
                  </a:lnTo>
                  <a:lnTo>
                    <a:pt x="572" y="89"/>
                  </a:lnTo>
                  <a:lnTo>
                    <a:pt x="572" y="87"/>
                  </a:lnTo>
                  <a:lnTo>
                    <a:pt x="573" y="86"/>
                  </a:lnTo>
                  <a:lnTo>
                    <a:pt x="575" y="86"/>
                  </a:lnTo>
                  <a:lnTo>
                    <a:pt x="576" y="87"/>
                  </a:lnTo>
                  <a:lnTo>
                    <a:pt x="578" y="88"/>
                  </a:lnTo>
                  <a:lnTo>
                    <a:pt x="578" y="90"/>
                  </a:lnTo>
                  <a:lnTo>
                    <a:pt x="579" y="92"/>
                  </a:lnTo>
                  <a:lnTo>
                    <a:pt x="580" y="93"/>
                  </a:lnTo>
                  <a:lnTo>
                    <a:pt x="581" y="94"/>
                  </a:lnTo>
                  <a:lnTo>
                    <a:pt x="581" y="96"/>
                  </a:lnTo>
                  <a:lnTo>
                    <a:pt x="581" y="98"/>
                  </a:lnTo>
                  <a:lnTo>
                    <a:pt x="582" y="100"/>
                  </a:lnTo>
                  <a:lnTo>
                    <a:pt x="582" y="101"/>
                  </a:lnTo>
                  <a:lnTo>
                    <a:pt x="583" y="102"/>
                  </a:lnTo>
                  <a:lnTo>
                    <a:pt x="584" y="104"/>
                  </a:lnTo>
                  <a:lnTo>
                    <a:pt x="584" y="106"/>
                  </a:lnTo>
                  <a:lnTo>
                    <a:pt x="583" y="108"/>
                  </a:lnTo>
                  <a:lnTo>
                    <a:pt x="583" y="109"/>
                  </a:lnTo>
                  <a:lnTo>
                    <a:pt x="582" y="110"/>
                  </a:lnTo>
                  <a:lnTo>
                    <a:pt x="582" y="112"/>
                  </a:lnTo>
                  <a:lnTo>
                    <a:pt x="582" y="114"/>
                  </a:lnTo>
                  <a:lnTo>
                    <a:pt x="582" y="115"/>
                  </a:lnTo>
                  <a:lnTo>
                    <a:pt x="581" y="117"/>
                  </a:lnTo>
                  <a:lnTo>
                    <a:pt x="581" y="118"/>
                  </a:lnTo>
                  <a:lnTo>
                    <a:pt x="580" y="119"/>
                  </a:lnTo>
                  <a:lnTo>
                    <a:pt x="579" y="120"/>
                  </a:lnTo>
                  <a:lnTo>
                    <a:pt x="578" y="121"/>
                  </a:lnTo>
                  <a:lnTo>
                    <a:pt x="578" y="123"/>
                  </a:lnTo>
                  <a:lnTo>
                    <a:pt x="578" y="125"/>
                  </a:lnTo>
                  <a:lnTo>
                    <a:pt x="578" y="127"/>
                  </a:lnTo>
                  <a:lnTo>
                    <a:pt x="578" y="128"/>
                  </a:lnTo>
                  <a:lnTo>
                    <a:pt x="578" y="130"/>
                  </a:lnTo>
                  <a:lnTo>
                    <a:pt x="579" y="131"/>
                  </a:lnTo>
                  <a:lnTo>
                    <a:pt x="579" y="133"/>
                  </a:lnTo>
                  <a:lnTo>
                    <a:pt x="581" y="134"/>
                  </a:lnTo>
                  <a:lnTo>
                    <a:pt x="582" y="135"/>
                  </a:lnTo>
                  <a:lnTo>
                    <a:pt x="584" y="135"/>
                  </a:lnTo>
                  <a:lnTo>
                    <a:pt x="585" y="135"/>
                  </a:lnTo>
                  <a:lnTo>
                    <a:pt x="587" y="135"/>
                  </a:lnTo>
                  <a:lnTo>
                    <a:pt x="588" y="136"/>
                  </a:lnTo>
                  <a:lnTo>
                    <a:pt x="589" y="137"/>
                  </a:lnTo>
                  <a:lnTo>
                    <a:pt x="591" y="138"/>
                  </a:lnTo>
                  <a:lnTo>
                    <a:pt x="592" y="137"/>
                  </a:lnTo>
                  <a:lnTo>
                    <a:pt x="593" y="136"/>
                  </a:lnTo>
                  <a:lnTo>
                    <a:pt x="594" y="135"/>
                  </a:lnTo>
                  <a:lnTo>
                    <a:pt x="596" y="134"/>
                  </a:lnTo>
                  <a:lnTo>
                    <a:pt x="597" y="133"/>
                  </a:lnTo>
                  <a:lnTo>
                    <a:pt x="598" y="133"/>
                  </a:lnTo>
                  <a:lnTo>
                    <a:pt x="600" y="133"/>
                  </a:lnTo>
                  <a:lnTo>
                    <a:pt x="601" y="134"/>
                  </a:lnTo>
                  <a:lnTo>
                    <a:pt x="602" y="135"/>
                  </a:lnTo>
                  <a:lnTo>
                    <a:pt x="603" y="136"/>
                  </a:lnTo>
                  <a:lnTo>
                    <a:pt x="604" y="138"/>
                  </a:lnTo>
                  <a:lnTo>
                    <a:pt x="605" y="139"/>
                  </a:lnTo>
                  <a:lnTo>
                    <a:pt x="605" y="140"/>
                  </a:lnTo>
                  <a:lnTo>
                    <a:pt x="607" y="141"/>
                  </a:lnTo>
                  <a:lnTo>
                    <a:pt x="608" y="142"/>
                  </a:lnTo>
                  <a:lnTo>
                    <a:pt x="609" y="142"/>
                  </a:lnTo>
                  <a:lnTo>
                    <a:pt x="610" y="144"/>
                  </a:lnTo>
                  <a:lnTo>
                    <a:pt x="610" y="145"/>
                  </a:lnTo>
                  <a:lnTo>
                    <a:pt x="610" y="146"/>
                  </a:lnTo>
                  <a:lnTo>
                    <a:pt x="610" y="148"/>
                  </a:lnTo>
                  <a:lnTo>
                    <a:pt x="610" y="150"/>
                  </a:lnTo>
                  <a:lnTo>
                    <a:pt x="610" y="152"/>
                  </a:lnTo>
                  <a:lnTo>
                    <a:pt x="610" y="153"/>
                  </a:lnTo>
                  <a:lnTo>
                    <a:pt x="610" y="155"/>
                  </a:lnTo>
                  <a:lnTo>
                    <a:pt x="609" y="156"/>
                  </a:lnTo>
                  <a:lnTo>
                    <a:pt x="610" y="158"/>
                  </a:lnTo>
                  <a:lnTo>
                    <a:pt x="611" y="159"/>
                  </a:lnTo>
                  <a:lnTo>
                    <a:pt x="611" y="160"/>
                  </a:lnTo>
                  <a:lnTo>
                    <a:pt x="612" y="161"/>
                  </a:lnTo>
                  <a:lnTo>
                    <a:pt x="612" y="162"/>
                  </a:lnTo>
                  <a:lnTo>
                    <a:pt x="612" y="163"/>
                  </a:lnTo>
                  <a:lnTo>
                    <a:pt x="614" y="164"/>
                  </a:lnTo>
                  <a:lnTo>
                    <a:pt x="614" y="165"/>
                  </a:lnTo>
                  <a:lnTo>
                    <a:pt x="615" y="167"/>
                  </a:lnTo>
                  <a:lnTo>
                    <a:pt x="614" y="172"/>
                  </a:lnTo>
                  <a:lnTo>
                    <a:pt x="613" y="177"/>
                  </a:lnTo>
                  <a:lnTo>
                    <a:pt x="612" y="182"/>
                  </a:lnTo>
                  <a:lnTo>
                    <a:pt x="611" y="187"/>
                  </a:lnTo>
                  <a:lnTo>
                    <a:pt x="610" y="192"/>
                  </a:lnTo>
                  <a:lnTo>
                    <a:pt x="609" y="197"/>
                  </a:lnTo>
                  <a:lnTo>
                    <a:pt x="609" y="202"/>
                  </a:lnTo>
                  <a:lnTo>
                    <a:pt x="608" y="207"/>
                  </a:lnTo>
                  <a:lnTo>
                    <a:pt x="606" y="212"/>
                  </a:lnTo>
                  <a:lnTo>
                    <a:pt x="605" y="216"/>
                  </a:lnTo>
                  <a:lnTo>
                    <a:pt x="605" y="221"/>
                  </a:lnTo>
                  <a:lnTo>
                    <a:pt x="604" y="226"/>
                  </a:lnTo>
                  <a:lnTo>
                    <a:pt x="603" y="231"/>
                  </a:lnTo>
                  <a:lnTo>
                    <a:pt x="602" y="236"/>
                  </a:lnTo>
                  <a:lnTo>
                    <a:pt x="601" y="241"/>
                  </a:lnTo>
                  <a:lnTo>
                    <a:pt x="600" y="243"/>
                  </a:lnTo>
                  <a:lnTo>
                    <a:pt x="602" y="242"/>
                  </a:lnTo>
                  <a:lnTo>
                    <a:pt x="603" y="242"/>
                  </a:lnTo>
                  <a:lnTo>
                    <a:pt x="605" y="242"/>
                  </a:lnTo>
                  <a:lnTo>
                    <a:pt x="607" y="242"/>
                  </a:lnTo>
                  <a:lnTo>
                    <a:pt x="608" y="243"/>
                  </a:lnTo>
                  <a:lnTo>
                    <a:pt x="609" y="244"/>
                  </a:lnTo>
                  <a:lnTo>
                    <a:pt x="610" y="244"/>
                  </a:lnTo>
                  <a:lnTo>
                    <a:pt x="611" y="246"/>
                  </a:lnTo>
                  <a:lnTo>
                    <a:pt x="613" y="246"/>
                  </a:lnTo>
                  <a:lnTo>
                    <a:pt x="614" y="247"/>
                  </a:lnTo>
                  <a:lnTo>
                    <a:pt x="615" y="248"/>
                  </a:lnTo>
                  <a:lnTo>
                    <a:pt x="616" y="249"/>
                  </a:lnTo>
                  <a:lnTo>
                    <a:pt x="618" y="249"/>
                  </a:lnTo>
                  <a:lnTo>
                    <a:pt x="620" y="249"/>
                  </a:lnTo>
                  <a:lnTo>
                    <a:pt x="621" y="249"/>
                  </a:lnTo>
                  <a:lnTo>
                    <a:pt x="623" y="249"/>
                  </a:lnTo>
                  <a:lnTo>
                    <a:pt x="624" y="250"/>
                  </a:lnTo>
                  <a:lnTo>
                    <a:pt x="625" y="251"/>
                  </a:lnTo>
                  <a:lnTo>
                    <a:pt x="626" y="250"/>
                  </a:lnTo>
                  <a:lnTo>
                    <a:pt x="627" y="249"/>
                  </a:lnTo>
                  <a:lnTo>
                    <a:pt x="629" y="249"/>
                  </a:lnTo>
                  <a:lnTo>
                    <a:pt x="630" y="248"/>
                  </a:lnTo>
                  <a:lnTo>
                    <a:pt x="631" y="247"/>
                  </a:lnTo>
                  <a:lnTo>
                    <a:pt x="632" y="246"/>
                  </a:lnTo>
                  <a:lnTo>
                    <a:pt x="633" y="245"/>
                  </a:lnTo>
                  <a:lnTo>
                    <a:pt x="634" y="244"/>
                  </a:lnTo>
                  <a:lnTo>
                    <a:pt x="636" y="244"/>
                  </a:lnTo>
                  <a:lnTo>
                    <a:pt x="637" y="244"/>
                  </a:lnTo>
                  <a:lnTo>
                    <a:pt x="638" y="244"/>
                  </a:lnTo>
                  <a:lnTo>
                    <a:pt x="638" y="245"/>
                  </a:lnTo>
                  <a:lnTo>
                    <a:pt x="639" y="246"/>
                  </a:lnTo>
                  <a:lnTo>
                    <a:pt x="639" y="248"/>
                  </a:lnTo>
                  <a:lnTo>
                    <a:pt x="639" y="250"/>
                  </a:lnTo>
                  <a:lnTo>
                    <a:pt x="640" y="251"/>
                  </a:lnTo>
                  <a:lnTo>
                    <a:pt x="640" y="253"/>
                  </a:lnTo>
                  <a:lnTo>
                    <a:pt x="640" y="255"/>
                  </a:lnTo>
                  <a:lnTo>
                    <a:pt x="640" y="257"/>
                  </a:lnTo>
                  <a:lnTo>
                    <a:pt x="641" y="258"/>
                  </a:lnTo>
                  <a:lnTo>
                    <a:pt x="641" y="260"/>
                  </a:lnTo>
                  <a:lnTo>
                    <a:pt x="642" y="261"/>
                  </a:lnTo>
                  <a:lnTo>
                    <a:pt x="643" y="262"/>
                  </a:lnTo>
                  <a:lnTo>
                    <a:pt x="644" y="263"/>
                  </a:lnTo>
                  <a:lnTo>
                    <a:pt x="644" y="265"/>
                  </a:lnTo>
                  <a:lnTo>
                    <a:pt x="645" y="266"/>
                  </a:lnTo>
                  <a:lnTo>
                    <a:pt x="645" y="268"/>
                  </a:lnTo>
                  <a:lnTo>
                    <a:pt x="645" y="270"/>
                  </a:lnTo>
                  <a:lnTo>
                    <a:pt x="646" y="271"/>
                  </a:lnTo>
                  <a:lnTo>
                    <a:pt x="646" y="273"/>
                  </a:lnTo>
                  <a:lnTo>
                    <a:pt x="647" y="274"/>
                  </a:lnTo>
                  <a:lnTo>
                    <a:pt x="647" y="275"/>
                  </a:lnTo>
                  <a:lnTo>
                    <a:pt x="648" y="277"/>
                  </a:lnTo>
                  <a:lnTo>
                    <a:pt x="649" y="278"/>
                  </a:lnTo>
                  <a:lnTo>
                    <a:pt x="649" y="280"/>
                  </a:lnTo>
                  <a:lnTo>
                    <a:pt x="650" y="281"/>
                  </a:lnTo>
                  <a:lnTo>
                    <a:pt x="650" y="283"/>
                  </a:lnTo>
                  <a:lnTo>
                    <a:pt x="651" y="284"/>
                  </a:lnTo>
                  <a:lnTo>
                    <a:pt x="652" y="285"/>
                  </a:lnTo>
                  <a:lnTo>
                    <a:pt x="653" y="286"/>
                  </a:lnTo>
                  <a:lnTo>
                    <a:pt x="654" y="287"/>
                  </a:lnTo>
                  <a:lnTo>
                    <a:pt x="654" y="288"/>
                  </a:lnTo>
                  <a:lnTo>
                    <a:pt x="655" y="289"/>
                  </a:lnTo>
                  <a:lnTo>
                    <a:pt x="655" y="290"/>
                  </a:lnTo>
                  <a:lnTo>
                    <a:pt x="656" y="290"/>
                  </a:lnTo>
                  <a:lnTo>
                    <a:pt x="658" y="291"/>
                  </a:lnTo>
                  <a:lnTo>
                    <a:pt x="660" y="291"/>
                  </a:lnTo>
                  <a:lnTo>
                    <a:pt x="661" y="291"/>
                  </a:lnTo>
                  <a:lnTo>
                    <a:pt x="662" y="292"/>
                  </a:lnTo>
                  <a:lnTo>
                    <a:pt x="663" y="294"/>
                  </a:lnTo>
                  <a:lnTo>
                    <a:pt x="664" y="295"/>
                  </a:lnTo>
                  <a:lnTo>
                    <a:pt x="665" y="296"/>
                  </a:lnTo>
                  <a:lnTo>
                    <a:pt x="666" y="296"/>
                  </a:lnTo>
                  <a:lnTo>
                    <a:pt x="667" y="296"/>
                  </a:lnTo>
                  <a:lnTo>
                    <a:pt x="669" y="295"/>
                  </a:lnTo>
                  <a:lnTo>
                    <a:pt x="670" y="296"/>
                  </a:lnTo>
                  <a:lnTo>
                    <a:pt x="671" y="297"/>
                  </a:lnTo>
                  <a:lnTo>
                    <a:pt x="672" y="298"/>
                  </a:lnTo>
                  <a:lnTo>
                    <a:pt x="674" y="298"/>
                  </a:lnTo>
                  <a:lnTo>
                    <a:pt x="675" y="297"/>
                  </a:lnTo>
                  <a:lnTo>
                    <a:pt x="676" y="295"/>
                  </a:lnTo>
                  <a:lnTo>
                    <a:pt x="677" y="295"/>
                  </a:lnTo>
                  <a:lnTo>
                    <a:pt x="679" y="295"/>
                  </a:lnTo>
                  <a:lnTo>
                    <a:pt x="680" y="295"/>
                  </a:lnTo>
                  <a:lnTo>
                    <a:pt x="682" y="295"/>
                  </a:lnTo>
                  <a:lnTo>
                    <a:pt x="683" y="294"/>
                  </a:lnTo>
                  <a:lnTo>
                    <a:pt x="684" y="293"/>
                  </a:lnTo>
                  <a:lnTo>
                    <a:pt x="685" y="292"/>
                  </a:lnTo>
                  <a:lnTo>
                    <a:pt x="686" y="291"/>
                  </a:lnTo>
                  <a:lnTo>
                    <a:pt x="687" y="292"/>
                  </a:lnTo>
                  <a:lnTo>
                    <a:pt x="687" y="293"/>
                  </a:lnTo>
                  <a:lnTo>
                    <a:pt x="688" y="295"/>
                  </a:lnTo>
                  <a:lnTo>
                    <a:pt x="688" y="297"/>
                  </a:lnTo>
                  <a:lnTo>
                    <a:pt x="689" y="298"/>
                  </a:lnTo>
                  <a:lnTo>
                    <a:pt x="689" y="300"/>
                  </a:lnTo>
                  <a:lnTo>
                    <a:pt x="689" y="302"/>
                  </a:lnTo>
                  <a:lnTo>
                    <a:pt x="689" y="304"/>
                  </a:lnTo>
                  <a:lnTo>
                    <a:pt x="690" y="305"/>
                  </a:lnTo>
                  <a:lnTo>
                    <a:pt x="690" y="307"/>
                  </a:lnTo>
                  <a:lnTo>
                    <a:pt x="691" y="308"/>
                  </a:lnTo>
                  <a:lnTo>
                    <a:pt x="692" y="309"/>
                  </a:lnTo>
                  <a:lnTo>
                    <a:pt x="693" y="310"/>
                  </a:lnTo>
                  <a:lnTo>
                    <a:pt x="694" y="311"/>
                  </a:lnTo>
                  <a:lnTo>
                    <a:pt x="695" y="311"/>
                  </a:lnTo>
                  <a:lnTo>
                    <a:pt x="696" y="312"/>
                  </a:lnTo>
                  <a:lnTo>
                    <a:pt x="697" y="312"/>
                  </a:lnTo>
                  <a:lnTo>
                    <a:pt x="698" y="312"/>
                  </a:lnTo>
                  <a:lnTo>
                    <a:pt x="700" y="312"/>
                  </a:lnTo>
                  <a:lnTo>
                    <a:pt x="702" y="312"/>
                  </a:lnTo>
                  <a:lnTo>
                    <a:pt x="703" y="312"/>
                  </a:lnTo>
                  <a:lnTo>
                    <a:pt x="706" y="312"/>
                  </a:lnTo>
                  <a:lnTo>
                    <a:pt x="707" y="312"/>
                  </a:lnTo>
                  <a:lnTo>
                    <a:pt x="709" y="313"/>
                  </a:lnTo>
                  <a:lnTo>
                    <a:pt x="710" y="313"/>
                  </a:lnTo>
                  <a:lnTo>
                    <a:pt x="711" y="314"/>
                  </a:lnTo>
                  <a:lnTo>
                    <a:pt x="713" y="314"/>
                  </a:lnTo>
                  <a:lnTo>
                    <a:pt x="714" y="316"/>
                  </a:lnTo>
                  <a:lnTo>
                    <a:pt x="715" y="317"/>
                  </a:lnTo>
                  <a:lnTo>
                    <a:pt x="716" y="318"/>
                  </a:lnTo>
                  <a:lnTo>
                    <a:pt x="718" y="318"/>
                  </a:lnTo>
                  <a:lnTo>
                    <a:pt x="720" y="318"/>
                  </a:lnTo>
                  <a:lnTo>
                    <a:pt x="721" y="319"/>
                  </a:lnTo>
                  <a:lnTo>
                    <a:pt x="723" y="319"/>
                  </a:lnTo>
                  <a:lnTo>
                    <a:pt x="724" y="320"/>
                  </a:lnTo>
                  <a:lnTo>
                    <a:pt x="726" y="320"/>
                  </a:lnTo>
                  <a:lnTo>
                    <a:pt x="727" y="321"/>
                  </a:lnTo>
                  <a:lnTo>
                    <a:pt x="728" y="322"/>
                  </a:lnTo>
                  <a:lnTo>
                    <a:pt x="730" y="322"/>
                  </a:lnTo>
                  <a:lnTo>
                    <a:pt x="731" y="323"/>
                  </a:lnTo>
                  <a:lnTo>
                    <a:pt x="732" y="324"/>
                  </a:lnTo>
                  <a:lnTo>
                    <a:pt x="733" y="324"/>
                  </a:lnTo>
                  <a:lnTo>
                    <a:pt x="735" y="325"/>
                  </a:lnTo>
                  <a:lnTo>
                    <a:pt x="736" y="326"/>
                  </a:lnTo>
                  <a:lnTo>
                    <a:pt x="736" y="327"/>
                  </a:lnTo>
                  <a:lnTo>
                    <a:pt x="734" y="327"/>
                  </a:lnTo>
                  <a:lnTo>
                    <a:pt x="734" y="328"/>
                  </a:lnTo>
                  <a:lnTo>
                    <a:pt x="732" y="328"/>
                  </a:lnTo>
                  <a:lnTo>
                    <a:pt x="730" y="328"/>
                  </a:lnTo>
                  <a:lnTo>
                    <a:pt x="729" y="329"/>
                  </a:lnTo>
                  <a:lnTo>
                    <a:pt x="727" y="329"/>
                  </a:lnTo>
                  <a:lnTo>
                    <a:pt x="726" y="330"/>
                  </a:lnTo>
                  <a:lnTo>
                    <a:pt x="725" y="331"/>
                  </a:lnTo>
                  <a:lnTo>
                    <a:pt x="724" y="332"/>
                  </a:lnTo>
                  <a:lnTo>
                    <a:pt x="723" y="333"/>
                  </a:lnTo>
                  <a:lnTo>
                    <a:pt x="722" y="334"/>
                  </a:lnTo>
                  <a:lnTo>
                    <a:pt x="721" y="335"/>
                  </a:lnTo>
                  <a:lnTo>
                    <a:pt x="721" y="337"/>
                  </a:lnTo>
                  <a:lnTo>
                    <a:pt x="722" y="339"/>
                  </a:lnTo>
                  <a:lnTo>
                    <a:pt x="724" y="339"/>
                  </a:lnTo>
                  <a:lnTo>
                    <a:pt x="726" y="339"/>
                  </a:lnTo>
                  <a:lnTo>
                    <a:pt x="727" y="339"/>
                  </a:lnTo>
                  <a:lnTo>
                    <a:pt x="729" y="339"/>
                  </a:lnTo>
                  <a:lnTo>
                    <a:pt x="731" y="339"/>
                  </a:lnTo>
                  <a:lnTo>
                    <a:pt x="732" y="338"/>
                  </a:lnTo>
                  <a:lnTo>
                    <a:pt x="733" y="338"/>
                  </a:lnTo>
                  <a:lnTo>
                    <a:pt x="734" y="338"/>
                  </a:lnTo>
                  <a:lnTo>
                    <a:pt x="736" y="338"/>
                  </a:lnTo>
                  <a:lnTo>
                    <a:pt x="737" y="339"/>
                  </a:lnTo>
                  <a:lnTo>
                    <a:pt x="737" y="341"/>
                  </a:lnTo>
                  <a:lnTo>
                    <a:pt x="737" y="343"/>
                  </a:lnTo>
                  <a:lnTo>
                    <a:pt x="737" y="344"/>
                  </a:lnTo>
                  <a:lnTo>
                    <a:pt x="736" y="346"/>
                  </a:lnTo>
                  <a:lnTo>
                    <a:pt x="736" y="347"/>
                  </a:lnTo>
                  <a:lnTo>
                    <a:pt x="735" y="349"/>
                  </a:lnTo>
                  <a:lnTo>
                    <a:pt x="734" y="350"/>
                  </a:lnTo>
                  <a:lnTo>
                    <a:pt x="734" y="351"/>
                  </a:lnTo>
                  <a:lnTo>
                    <a:pt x="733" y="352"/>
                  </a:lnTo>
                  <a:lnTo>
                    <a:pt x="731" y="353"/>
                  </a:lnTo>
                  <a:lnTo>
                    <a:pt x="730" y="353"/>
                  </a:lnTo>
                  <a:lnTo>
                    <a:pt x="728" y="353"/>
                  </a:lnTo>
                  <a:lnTo>
                    <a:pt x="726" y="353"/>
                  </a:lnTo>
                  <a:lnTo>
                    <a:pt x="724" y="353"/>
                  </a:lnTo>
                  <a:lnTo>
                    <a:pt x="723" y="353"/>
                  </a:lnTo>
                  <a:lnTo>
                    <a:pt x="721" y="353"/>
                  </a:lnTo>
                  <a:lnTo>
                    <a:pt x="719" y="353"/>
                  </a:lnTo>
                  <a:lnTo>
                    <a:pt x="718" y="353"/>
                  </a:lnTo>
                  <a:lnTo>
                    <a:pt x="716" y="353"/>
                  </a:lnTo>
                  <a:lnTo>
                    <a:pt x="715" y="353"/>
                  </a:lnTo>
                  <a:lnTo>
                    <a:pt x="713" y="352"/>
                  </a:lnTo>
                  <a:lnTo>
                    <a:pt x="712" y="351"/>
                  </a:lnTo>
                  <a:lnTo>
                    <a:pt x="711" y="350"/>
                  </a:lnTo>
                  <a:lnTo>
                    <a:pt x="709" y="350"/>
                  </a:lnTo>
                  <a:lnTo>
                    <a:pt x="708" y="349"/>
                  </a:lnTo>
                  <a:lnTo>
                    <a:pt x="706" y="349"/>
                  </a:lnTo>
                  <a:lnTo>
                    <a:pt x="704" y="350"/>
                  </a:lnTo>
                  <a:lnTo>
                    <a:pt x="703" y="350"/>
                  </a:lnTo>
                  <a:lnTo>
                    <a:pt x="702" y="351"/>
                  </a:lnTo>
                  <a:lnTo>
                    <a:pt x="701" y="352"/>
                  </a:lnTo>
                  <a:lnTo>
                    <a:pt x="700" y="353"/>
                  </a:lnTo>
                  <a:lnTo>
                    <a:pt x="700" y="354"/>
                  </a:lnTo>
                  <a:lnTo>
                    <a:pt x="699" y="354"/>
                  </a:lnTo>
                  <a:lnTo>
                    <a:pt x="699" y="356"/>
                  </a:lnTo>
                  <a:lnTo>
                    <a:pt x="699" y="357"/>
                  </a:lnTo>
                  <a:lnTo>
                    <a:pt x="699" y="358"/>
                  </a:lnTo>
                  <a:lnTo>
                    <a:pt x="699" y="359"/>
                  </a:lnTo>
                  <a:lnTo>
                    <a:pt x="700" y="360"/>
                  </a:lnTo>
                  <a:lnTo>
                    <a:pt x="701" y="361"/>
                  </a:lnTo>
                  <a:lnTo>
                    <a:pt x="702" y="363"/>
                  </a:lnTo>
                  <a:lnTo>
                    <a:pt x="701" y="365"/>
                  </a:lnTo>
                  <a:lnTo>
                    <a:pt x="700" y="366"/>
                  </a:lnTo>
                  <a:lnTo>
                    <a:pt x="699" y="366"/>
                  </a:lnTo>
                  <a:lnTo>
                    <a:pt x="697" y="367"/>
                  </a:lnTo>
                  <a:lnTo>
                    <a:pt x="696" y="367"/>
                  </a:lnTo>
                  <a:lnTo>
                    <a:pt x="694" y="367"/>
                  </a:lnTo>
                  <a:lnTo>
                    <a:pt x="693" y="368"/>
                  </a:lnTo>
                  <a:lnTo>
                    <a:pt x="691" y="369"/>
                  </a:lnTo>
                  <a:lnTo>
                    <a:pt x="691" y="370"/>
                  </a:lnTo>
                  <a:lnTo>
                    <a:pt x="690" y="370"/>
                  </a:lnTo>
                  <a:lnTo>
                    <a:pt x="690" y="371"/>
                  </a:lnTo>
                  <a:lnTo>
                    <a:pt x="689" y="372"/>
                  </a:lnTo>
                  <a:lnTo>
                    <a:pt x="687" y="372"/>
                  </a:lnTo>
                  <a:lnTo>
                    <a:pt x="685" y="372"/>
                  </a:lnTo>
                  <a:lnTo>
                    <a:pt x="684" y="373"/>
                  </a:lnTo>
                  <a:lnTo>
                    <a:pt x="682" y="373"/>
                  </a:lnTo>
                  <a:lnTo>
                    <a:pt x="681" y="374"/>
                  </a:lnTo>
                  <a:lnTo>
                    <a:pt x="680" y="375"/>
                  </a:lnTo>
                  <a:lnTo>
                    <a:pt x="679" y="376"/>
                  </a:lnTo>
                  <a:lnTo>
                    <a:pt x="679" y="378"/>
                  </a:lnTo>
                  <a:lnTo>
                    <a:pt x="679" y="380"/>
                  </a:lnTo>
                  <a:lnTo>
                    <a:pt x="679" y="382"/>
                  </a:lnTo>
                  <a:lnTo>
                    <a:pt x="678" y="383"/>
                  </a:lnTo>
                  <a:lnTo>
                    <a:pt x="678" y="384"/>
                  </a:lnTo>
                  <a:lnTo>
                    <a:pt x="679" y="386"/>
                  </a:lnTo>
                  <a:lnTo>
                    <a:pt x="679" y="387"/>
                  </a:lnTo>
                  <a:lnTo>
                    <a:pt x="679" y="389"/>
                  </a:lnTo>
                  <a:lnTo>
                    <a:pt x="678" y="391"/>
                  </a:lnTo>
                  <a:lnTo>
                    <a:pt x="678" y="392"/>
                  </a:lnTo>
                  <a:lnTo>
                    <a:pt x="676" y="393"/>
                  </a:lnTo>
                  <a:lnTo>
                    <a:pt x="675" y="393"/>
                  </a:lnTo>
                  <a:lnTo>
                    <a:pt x="674" y="394"/>
                  </a:lnTo>
                  <a:lnTo>
                    <a:pt x="673" y="394"/>
                  </a:lnTo>
                  <a:lnTo>
                    <a:pt x="671" y="394"/>
                  </a:lnTo>
                  <a:lnTo>
                    <a:pt x="669" y="394"/>
                  </a:lnTo>
                  <a:lnTo>
                    <a:pt x="667" y="394"/>
                  </a:lnTo>
                  <a:lnTo>
                    <a:pt x="666" y="395"/>
                  </a:lnTo>
                  <a:lnTo>
                    <a:pt x="665" y="396"/>
                  </a:lnTo>
                  <a:lnTo>
                    <a:pt x="664" y="397"/>
                  </a:lnTo>
                  <a:lnTo>
                    <a:pt x="663" y="399"/>
                  </a:lnTo>
                  <a:lnTo>
                    <a:pt x="663" y="400"/>
                  </a:lnTo>
                  <a:lnTo>
                    <a:pt x="663" y="402"/>
                  </a:lnTo>
                  <a:lnTo>
                    <a:pt x="664" y="404"/>
                  </a:lnTo>
                  <a:lnTo>
                    <a:pt x="664" y="405"/>
                  </a:lnTo>
                  <a:lnTo>
                    <a:pt x="665" y="406"/>
                  </a:lnTo>
                  <a:lnTo>
                    <a:pt x="665" y="408"/>
                  </a:lnTo>
                  <a:lnTo>
                    <a:pt x="664" y="410"/>
                  </a:lnTo>
                  <a:lnTo>
                    <a:pt x="664" y="411"/>
                  </a:lnTo>
                  <a:lnTo>
                    <a:pt x="663" y="412"/>
                  </a:lnTo>
                  <a:lnTo>
                    <a:pt x="662" y="412"/>
                  </a:lnTo>
                  <a:lnTo>
                    <a:pt x="661" y="412"/>
                  </a:lnTo>
                  <a:lnTo>
                    <a:pt x="660" y="413"/>
                  </a:lnTo>
                  <a:lnTo>
                    <a:pt x="659" y="414"/>
                  </a:lnTo>
                  <a:lnTo>
                    <a:pt x="658" y="415"/>
                  </a:lnTo>
                  <a:lnTo>
                    <a:pt x="657" y="416"/>
                  </a:lnTo>
                  <a:lnTo>
                    <a:pt x="657" y="418"/>
                  </a:lnTo>
                  <a:lnTo>
                    <a:pt x="656" y="420"/>
                  </a:lnTo>
                  <a:lnTo>
                    <a:pt x="656" y="421"/>
                  </a:lnTo>
                  <a:lnTo>
                    <a:pt x="655" y="422"/>
                  </a:lnTo>
                  <a:lnTo>
                    <a:pt x="654" y="423"/>
                  </a:lnTo>
                  <a:lnTo>
                    <a:pt x="652" y="423"/>
                  </a:lnTo>
                  <a:lnTo>
                    <a:pt x="651" y="424"/>
                  </a:lnTo>
                  <a:lnTo>
                    <a:pt x="650" y="425"/>
                  </a:lnTo>
                  <a:lnTo>
                    <a:pt x="648" y="425"/>
                  </a:lnTo>
                  <a:lnTo>
                    <a:pt x="648" y="426"/>
                  </a:lnTo>
                  <a:lnTo>
                    <a:pt x="647" y="427"/>
                  </a:lnTo>
                  <a:lnTo>
                    <a:pt x="646" y="428"/>
                  </a:lnTo>
                  <a:lnTo>
                    <a:pt x="645" y="429"/>
                  </a:lnTo>
                  <a:lnTo>
                    <a:pt x="645" y="430"/>
                  </a:lnTo>
                  <a:lnTo>
                    <a:pt x="644" y="432"/>
                  </a:lnTo>
                  <a:lnTo>
                    <a:pt x="644" y="433"/>
                  </a:lnTo>
                  <a:lnTo>
                    <a:pt x="644" y="434"/>
                  </a:lnTo>
                  <a:lnTo>
                    <a:pt x="643" y="434"/>
                  </a:lnTo>
                  <a:lnTo>
                    <a:pt x="643" y="436"/>
                  </a:lnTo>
                  <a:lnTo>
                    <a:pt x="643" y="438"/>
                  </a:lnTo>
                  <a:lnTo>
                    <a:pt x="643" y="440"/>
                  </a:lnTo>
                  <a:lnTo>
                    <a:pt x="643" y="442"/>
                  </a:lnTo>
                  <a:lnTo>
                    <a:pt x="644" y="443"/>
                  </a:lnTo>
                  <a:lnTo>
                    <a:pt x="644" y="445"/>
                  </a:lnTo>
                  <a:lnTo>
                    <a:pt x="645" y="446"/>
                  </a:lnTo>
                  <a:lnTo>
                    <a:pt x="646" y="447"/>
                  </a:lnTo>
                  <a:lnTo>
                    <a:pt x="648" y="447"/>
                  </a:lnTo>
                  <a:lnTo>
                    <a:pt x="650" y="447"/>
                  </a:lnTo>
                  <a:lnTo>
                    <a:pt x="651" y="446"/>
                  </a:lnTo>
                  <a:lnTo>
                    <a:pt x="652" y="445"/>
                  </a:lnTo>
                  <a:lnTo>
                    <a:pt x="653" y="444"/>
                  </a:lnTo>
                  <a:lnTo>
                    <a:pt x="654" y="443"/>
                  </a:lnTo>
                  <a:lnTo>
                    <a:pt x="655" y="443"/>
                  </a:lnTo>
                  <a:lnTo>
                    <a:pt x="656" y="443"/>
                  </a:lnTo>
                  <a:lnTo>
                    <a:pt x="657" y="442"/>
                  </a:lnTo>
                  <a:lnTo>
                    <a:pt x="659" y="442"/>
                  </a:lnTo>
                  <a:lnTo>
                    <a:pt x="661" y="442"/>
                  </a:lnTo>
                  <a:lnTo>
                    <a:pt x="662" y="442"/>
                  </a:lnTo>
                  <a:lnTo>
                    <a:pt x="664" y="442"/>
                  </a:lnTo>
                  <a:lnTo>
                    <a:pt x="665" y="443"/>
                  </a:lnTo>
                  <a:lnTo>
                    <a:pt x="667" y="442"/>
                  </a:lnTo>
                  <a:lnTo>
                    <a:pt x="668" y="442"/>
                  </a:lnTo>
                  <a:lnTo>
                    <a:pt x="670" y="442"/>
                  </a:lnTo>
                  <a:lnTo>
                    <a:pt x="672" y="442"/>
                  </a:lnTo>
                  <a:lnTo>
                    <a:pt x="673" y="442"/>
                  </a:lnTo>
                  <a:lnTo>
                    <a:pt x="674" y="443"/>
                  </a:lnTo>
                  <a:lnTo>
                    <a:pt x="676" y="443"/>
                  </a:lnTo>
                  <a:lnTo>
                    <a:pt x="678" y="444"/>
                  </a:lnTo>
                  <a:lnTo>
                    <a:pt x="679" y="443"/>
                  </a:lnTo>
                  <a:lnTo>
                    <a:pt x="680" y="442"/>
                  </a:lnTo>
                  <a:lnTo>
                    <a:pt x="682" y="441"/>
                  </a:lnTo>
                  <a:lnTo>
                    <a:pt x="683" y="441"/>
                  </a:lnTo>
                  <a:lnTo>
                    <a:pt x="684" y="440"/>
                  </a:lnTo>
                  <a:lnTo>
                    <a:pt x="685" y="439"/>
                  </a:lnTo>
                  <a:lnTo>
                    <a:pt x="686" y="438"/>
                  </a:lnTo>
                  <a:lnTo>
                    <a:pt x="687" y="437"/>
                  </a:lnTo>
                  <a:lnTo>
                    <a:pt x="688" y="436"/>
                  </a:lnTo>
                  <a:lnTo>
                    <a:pt x="689" y="435"/>
                  </a:lnTo>
                  <a:lnTo>
                    <a:pt x="691" y="435"/>
                  </a:lnTo>
                  <a:lnTo>
                    <a:pt x="692" y="434"/>
                  </a:lnTo>
                  <a:lnTo>
                    <a:pt x="692" y="432"/>
                  </a:lnTo>
                  <a:lnTo>
                    <a:pt x="692" y="430"/>
                  </a:lnTo>
                  <a:lnTo>
                    <a:pt x="693" y="429"/>
                  </a:lnTo>
                  <a:lnTo>
                    <a:pt x="693" y="427"/>
                  </a:lnTo>
                  <a:lnTo>
                    <a:pt x="694" y="426"/>
                  </a:lnTo>
                  <a:lnTo>
                    <a:pt x="694" y="424"/>
                  </a:lnTo>
                  <a:lnTo>
                    <a:pt x="695" y="423"/>
                  </a:lnTo>
                  <a:lnTo>
                    <a:pt x="696" y="423"/>
                  </a:lnTo>
                  <a:lnTo>
                    <a:pt x="696" y="422"/>
                  </a:lnTo>
                  <a:lnTo>
                    <a:pt x="697" y="421"/>
                  </a:lnTo>
                  <a:lnTo>
                    <a:pt x="697" y="419"/>
                  </a:lnTo>
                  <a:lnTo>
                    <a:pt x="698" y="418"/>
                  </a:lnTo>
                  <a:lnTo>
                    <a:pt x="699" y="417"/>
                  </a:lnTo>
                  <a:lnTo>
                    <a:pt x="700" y="416"/>
                  </a:lnTo>
                  <a:lnTo>
                    <a:pt x="702" y="417"/>
                  </a:lnTo>
                  <a:lnTo>
                    <a:pt x="704" y="417"/>
                  </a:lnTo>
                  <a:lnTo>
                    <a:pt x="705" y="418"/>
                  </a:lnTo>
                  <a:lnTo>
                    <a:pt x="706" y="418"/>
                  </a:lnTo>
                  <a:lnTo>
                    <a:pt x="708" y="419"/>
                  </a:lnTo>
                  <a:lnTo>
                    <a:pt x="709" y="420"/>
                  </a:lnTo>
                  <a:lnTo>
                    <a:pt x="711" y="420"/>
                  </a:lnTo>
                  <a:lnTo>
                    <a:pt x="713" y="420"/>
                  </a:lnTo>
                  <a:lnTo>
                    <a:pt x="714" y="419"/>
                  </a:lnTo>
                  <a:lnTo>
                    <a:pt x="715" y="419"/>
                  </a:lnTo>
                  <a:lnTo>
                    <a:pt x="717" y="418"/>
                  </a:lnTo>
                  <a:lnTo>
                    <a:pt x="719" y="418"/>
                  </a:lnTo>
                  <a:lnTo>
                    <a:pt x="721" y="419"/>
                  </a:lnTo>
                  <a:lnTo>
                    <a:pt x="722" y="419"/>
                  </a:lnTo>
                  <a:lnTo>
                    <a:pt x="724" y="420"/>
                  </a:lnTo>
                  <a:lnTo>
                    <a:pt x="725" y="421"/>
                  </a:lnTo>
                  <a:lnTo>
                    <a:pt x="727" y="421"/>
                  </a:lnTo>
                  <a:lnTo>
                    <a:pt x="728" y="420"/>
                  </a:lnTo>
                  <a:lnTo>
                    <a:pt x="729" y="419"/>
                  </a:lnTo>
                  <a:lnTo>
                    <a:pt x="730" y="418"/>
                  </a:lnTo>
                  <a:lnTo>
                    <a:pt x="731" y="418"/>
                  </a:lnTo>
                  <a:lnTo>
                    <a:pt x="733" y="417"/>
                  </a:lnTo>
                  <a:lnTo>
                    <a:pt x="735" y="417"/>
                  </a:lnTo>
                  <a:lnTo>
                    <a:pt x="737" y="417"/>
                  </a:lnTo>
                  <a:lnTo>
                    <a:pt x="738" y="417"/>
                  </a:lnTo>
                  <a:lnTo>
                    <a:pt x="740" y="418"/>
                  </a:lnTo>
                  <a:lnTo>
                    <a:pt x="741" y="419"/>
                  </a:lnTo>
                  <a:lnTo>
                    <a:pt x="742" y="420"/>
                  </a:lnTo>
                  <a:lnTo>
                    <a:pt x="743" y="421"/>
                  </a:lnTo>
                  <a:lnTo>
                    <a:pt x="744" y="422"/>
                  </a:lnTo>
                  <a:lnTo>
                    <a:pt x="745" y="423"/>
                  </a:lnTo>
                  <a:lnTo>
                    <a:pt x="746" y="424"/>
                  </a:lnTo>
                  <a:lnTo>
                    <a:pt x="747" y="425"/>
                  </a:lnTo>
                  <a:lnTo>
                    <a:pt x="748" y="426"/>
                  </a:lnTo>
                  <a:lnTo>
                    <a:pt x="749" y="427"/>
                  </a:lnTo>
                  <a:lnTo>
                    <a:pt x="750" y="427"/>
                  </a:lnTo>
                  <a:lnTo>
                    <a:pt x="751" y="428"/>
                  </a:lnTo>
                  <a:lnTo>
                    <a:pt x="753" y="429"/>
                  </a:lnTo>
                  <a:lnTo>
                    <a:pt x="754" y="430"/>
                  </a:lnTo>
                  <a:lnTo>
                    <a:pt x="755" y="431"/>
                  </a:lnTo>
                  <a:lnTo>
                    <a:pt x="756" y="432"/>
                  </a:lnTo>
                  <a:lnTo>
                    <a:pt x="756" y="434"/>
                  </a:lnTo>
                  <a:lnTo>
                    <a:pt x="756" y="435"/>
                  </a:lnTo>
                  <a:lnTo>
                    <a:pt x="756" y="436"/>
                  </a:lnTo>
                  <a:lnTo>
                    <a:pt x="756" y="441"/>
                  </a:lnTo>
                  <a:lnTo>
                    <a:pt x="756" y="446"/>
                  </a:lnTo>
                  <a:lnTo>
                    <a:pt x="756" y="451"/>
                  </a:lnTo>
                  <a:lnTo>
                    <a:pt x="756" y="456"/>
                  </a:lnTo>
                  <a:lnTo>
                    <a:pt x="756" y="461"/>
                  </a:lnTo>
                  <a:lnTo>
                    <a:pt x="756" y="466"/>
                  </a:lnTo>
                  <a:lnTo>
                    <a:pt x="757" y="471"/>
                  </a:lnTo>
                  <a:lnTo>
                    <a:pt x="757" y="476"/>
                  </a:lnTo>
                  <a:lnTo>
                    <a:pt x="757" y="477"/>
                  </a:lnTo>
                  <a:lnTo>
                    <a:pt x="755" y="477"/>
                  </a:lnTo>
                  <a:lnTo>
                    <a:pt x="754" y="478"/>
                  </a:lnTo>
                  <a:lnTo>
                    <a:pt x="753" y="478"/>
                  </a:lnTo>
                  <a:lnTo>
                    <a:pt x="752" y="479"/>
                  </a:lnTo>
                  <a:lnTo>
                    <a:pt x="751" y="481"/>
                  </a:lnTo>
                  <a:lnTo>
                    <a:pt x="751" y="482"/>
                  </a:lnTo>
                  <a:lnTo>
                    <a:pt x="750" y="484"/>
                  </a:lnTo>
                  <a:lnTo>
                    <a:pt x="750" y="485"/>
                  </a:lnTo>
                  <a:lnTo>
                    <a:pt x="749" y="487"/>
                  </a:lnTo>
                  <a:lnTo>
                    <a:pt x="748" y="488"/>
                  </a:lnTo>
                  <a:lnTo>
                    <a:pt x="748" y="489"/>
                  </a:lnTo>
                  <a:lnTo>
                    <a:pt x="747" y="491"/>
                  </a:lnTo>
                  <a:lnTo>
                    <a:pt x="747" y="492"/>
                  </a:lnTo>
                  <a:lnTo>
                    <a:pt x="746" y="494"/>
                  </a:lnTo>
                  <a:lnTo>
                    <a:pt x="746" y="495"/>
                  </a:lnTo>
                  <a:lnTo>
                    <a:pt x="745" y="497"/>
                  </a:lnTo>
                  <a:lnTo>
                    <a:pt x="745" y="499"/>
                  </a:lnTo>
                  <a:lnTo>
                    <a:pt x="745" y="500"/>
                  </a:lnTo>
                  <a:lnTo>
                    <a:pt x="746" y="502"/>
                  </a:lnTo>
                  <a:lnTo>
                    <a:pt x="747" y="502"/>
                  </a:lnTo>
                  <a:lnTo>
                    <a:pt x="749" y="502"/>
                  </a:lnTo>
                  <a:lnTo>
                    <a:pt x="750" y="502"/>
                  </a:lnTo>
                  <a:lnTo>
                    <a:pt x="752" y="502"/>
                  </a:lnTo>
                  <a:lnTo>
                    <a:pt x="754" y="502"/>
                  </a:lnTo>
                  <a:lnTo>
                    <a:pt x="755" y="503"/>
                  </a:lnTo>
                  <a:lnTo>
                    <a:pt x="755" y="505"/>
                  </a:lnTo>
                  <a:lnTo>
                    <a:pt x="754" y="507"/>
                  </a:lnTo>
                  <a:lnTo>
                    <a:pt x="754" y="508"/>
                  </a:lnTo>
                  <a:lnTo>
                    <a:pt x="753" y="510"/>
                  </a:lnTo>
                  <a:lnTo>
                    <a:pt x="753" y="511"/>
                  </a:lnTo>
                  <a:lnTo>
                    <a:pt x="752" y="513"/>
                  </a:lnTo>
                  <a:lnTo>
                    <a:pt x="752" y="515"/>
                  </a:lnTo>
                  <a:lnTo>
                    <a:pt x="753" y="516"/>
                  </a:lnTo>
                  <a:lnTo>
                    <a:pt x="753" y="518"/>
                  </a:lnTo>
                  <a:lnTo>
                    <a:pt x="754" y="519"/>
                  </a:lnTo>
                  <a:lnTo>
                    <a:pt x="755" y="520"/>
                  </a:lnTo>
                  <a:lnTo>
                    <a:pt x="755" y="522"/>
                  </a:lnTo>
                  <a:lnTo>
                    <a:pt x="756" y="522"/>
                  </a:lnTo>
                  <a:lnTo>
                    <a:pt x="757" y="524"/>
                  </a:lnTo>
                  <a:lnTo>
                    <a:pt x="756" y="525"/>
                  </a:lnTo>
                  <a:lnTo>
                    <a:pt x="756" y="527"/>
                  </a:lnTo>
                  <a:lnTo>
                    <a:pt x="755" y="529"/>
                  </a:lnTo>
                  <a:lnTo>
                    <a:pt x="755" y="530"/>
                  </a:lnTo>
                  <a:lnTo>
                    <a:pt x="755" y="532"/>
                  </a:lnTo>
                  <a:lnTo>
                    <a:pt x="755" y="534"/>
                  </a:lnTo>
                  <a:lnTo>
                    <a:pt x="755" y="536"/>
                  </a:lnTo>
                  <a:lnTo>
                    <a:pt x="755" y="538"/>
                  </a:lnTo>
                  <a:lnTo>
                    <a:pt x="756" y="541"/>
                  </a:lnTo>
                  <a:lnTo>
                    <a:pt x="756" y="543"/>
                  </a:lnTo>
                  <a:lnTo>
                    <a:pt x="756" y="545"/>
                  </a:lnTo>
                  <a:lnTo>
                    <a:pt x="756" y="547"/>
                  </a:lnTo>
                  <a:lnTo>
                    <a:pt x="756" y="548"/>
                  </a:lnTo>
                  <a:lnTo>
                    <a:pt x="757" y="550"/>
                  </a:lnTo>
                  <a:lnTo>
                    <a:pt x="757" y="552"/>
                  </a:lnTo>
                  <a:lnTo>
                    <a:pt x="757" y="553"/>
                  </a:lnTo>
                  <a:lnTo>
                    <a:pt x="758" y="555"/>
                  </a:lnTo>
                  <a:lnTo>
                    <a:pt x="758" y="556"/>
                  </a:lnTo>
                  <a:lnTo>
                    <a:pt x="758" y="558"/>
                  </a:lnTo>
                  <a:lnTo>
                    <a:pt x="758" y="560"/>
                  </a:lnTo>
                  <a:lnTo>
                    <a:pt x="758" y="562"/>
                  </a:lnTo>
                  <a:lnTo>
                    <a:pt x="758" y="564"/>
                  </a:lnTo>
                  <a:lnTo>
                    <a:pt x="759" y="566"/>
                  </a:lnTo>
                  <a:lnTo>
                    <a:pt x="759" y="567"/>
                  </a:lnTo>
                  <a:lnTo>
                    <a:pt x="759" y="569"/>
                  </a:lnTo>
                  <a:lnTo>
                    <a:pt x="760" y="570"/>
                  </a:lnTo>
                  <a:lnTo>
                    <a:pt x="760" y="572"/>
                  </a:lnTo>
                  <a:lnTo>
                    <a:pt x="760" y="574"/>
                  </a:lnTo>
                  <a:lnTo>
                    <a:pt x="761" y="575"/>
                  </a:lnTo>
                  <a:lnTo>
                    <a:pt x="761" y="577"/>
                  </a:lnTo>
                  <a:lnTo>
                    <a:pt x="762" y="578"/>
                  </a:lnTo>
                  <a:lnTo>
                    <a:pt x="763" y="579"/>
                  </a:lnTo>
                  <a:lnTo>
                    <a:pt x="764" y="580"/>
                  </a:lnTo>
                  <a:lnTo>
                    <a:pt x="765" y="581"/>
                  </a:lnTo>
                  <a:lnTo>
                    <a:pt x="766" y="582"/>
                  </a:lnTo>
                  <a:lnTo>
                    <a:pt x="767" y="583"/>
                  </a:lnTo>
                  <a:lnTo>
                    <a:pt x="768" y="584"/>
                  </a:lnTo>
                  <a:lnTo>
                    <a:pt x="769" y="585"/>
                  </a:lnTo>
                  <a:lnTo>
                    <a:pt x="770" y="586"/>
                  </a:lnTo>
                  <a:lnTo>
                    <a:pt x="772" y="587"/>
                  </a:lnTo>
                  <a:lnTo>
                    <a:pt x="773" y="588"/>
                  </a:lnTo>
                  <a:lnTo>
                    <a:pt x="774" y="589"/>
                  </a:lnTo>
                  <a:lnTo>
                    <a:pt x="774" y="591"/>
                  </a:lnTo>
                  <a:lnTo>
                    <a:pt x="775" y="592"/>
                  </a:lnTo>
                  <a:lnTo>
                    <a:pt x="775" y="594"/>
                  </a:lnTo>
                  <a:lnTo>
                    <a:pt x="776" y="595"/>
                  </a:lnTo>
                  <a:lnTo>
                    <a:pt x="776" y="597"/>
                  </a:lnTo>
                  <a:lnTo>
                    <a:pt x="777" y="599"/>
                  </a:lnTo>
                  <a:lnTo>
                    <a:pt x="778" y="600"/>
                  </a:lnTo>
                  <a:lnTo>
                    <a:pt x="778" y="601"/>
                  </a:lnTo>
                  <a:lnTo>
                    <a:pt x="780" y="601"/>
                  </a:lnTo>
                  <a:lnTo>
                    <a:pt x="781" y="602"/>
                  </a:lnTo>
                  <a:lnTo>
                    <a:pt x="783" y="602"/>
                  </a:lnTo>
                  <a:lnTo>
                    <a:pt x="785" y="602"/>
                  </a:lnTo>
                  <a:lnTo>
                    <a:pt x="787" y="603"/>
                  </a:lnTo>
                  <a:lnTo>
                    <a:pt x="789" y="602"/>
                  </a:lnTo>
                  <a:lnTo>
                    <a:pt x="790" y="602"/>
                  </a:lnTo>
                  <a:lnTo>
                    <a:pt x="791" y="601"/>
                  </a:lnTo>
                  <a:lnTo>
                    <a:pt x="791" y="600"/>
                  </a:lnTo>
                  <a:lnTo>
                    <a:pt x="792" y="600"/>
                  </a:lnTo>
                  <a:lnTo>
                    <a:pt x="794" y="600"/>
                  </a:lnTo>
                  <a:lnTo>
                    <a:pt x="795" y="601"/>
                  </a:lnTo>
                  <a:lnTo>
                    <a:pt x="796" y="601"/>
                  </a:lnTo>
                  <a:lnTo>
                    <a:pt x="798" y="601"/>
                  </a:lnTo>
                  <a:lnTo>
                    <a:pt x="799" y="600"/>
                  </a:lnTo>
                  <a:lnTo>
                    <a:pt x="800" y="599"/>
                  </a:lnTo>
                  <a:lnTo>
                    <a:pt x="801" y="598"/>
                  </a:lnTo>
                  <a:lnTo>
                    <a:pt x="802" y="597"/>
                  </a:lnTo>
                  <a:lnTo>
                    <a:pt x="803" y="597"/>
                  </a:lnTo>
                  <a:lnTo>
                    <a:pt x="804" y="596"/>
                  </a:lnTo>
                  <a:lnTo>
                    <a:pt x="805" y="596"/>
                  </a:lnTo>
                  <a:lnTo>
                    <a:pt x="806" y="597"/>
                  </a:lnTo>
                  <a:lnTo>
                    <a:pt x="807" y="599"/>
                  </a:lnTo>
                  <a:lnTo>
                    <a:pt x="808" y="600"/>
                  </a:lnTo>
                  <a:lnTo>
                    <a:pt x="808" y="601"/>
                  </a:lnTo>
                  <a:lnTo>
                    <a:pt x="809" y="603"/>
                  </a:lnTo>
                  <a:lnTo>
                    <a:pt x="809" y="604"/>
                  </a:lnTo>
                  <a:lnTo>
                    <a:pt x="809" y="606"/>
                  </a:lnTo>
                  <a:lnTo>
                    <a:pt x="809" y="608"/>
                  </a:lnTo>
                  <a:lnTo>
                    <a:pt x="809" y="610"/>
                  </a:lnTo>
                  <a:lnTo>
                    <a:pt x="809" y="612"/>
                  </a:lnTo>
                  <a:lnTo>
                    <a:pt x="810" y="613"/>
                  </a:lnTo>
                  <a:lnTo>
                    <a:pt x="810" y="615"/>
                  </a:lnTo>
                  <a:lnTo>
                    <a:pt x="811" y="616"/>
                  </a:lnTo>
                  <a:lnTo>
                    <a:pt x="812" y="617"/>
                  </a:lnTo>
                  <a:lnTo>
                    <a:pt x="813" y="618"/>
                  </a:lnTo>
                  <a:lnTo>
                    <a:pt x="813" y="620"/>
                  </a:lnTo>
                  <a:lnTo>
                    <a:pt x="814" y="621"/>
                  </a:lnTo>
                  <a:lnTo>
                    <a:pt x="816" y="621"/>
                  </a:lnTo>
                  <a:lnTo>
                    <a:pt x="817" y="622"/>
                  </a:lnTo>
                  <a:lnTo>
                    <a:pt x="818" y="622"/>
                  </a:lnTo>
                  <a:lnTo>
                    <a:pt x="820" y="623"/>
                  </a:lnTo>
                  <a:lnTo>
                    <a:pt x="822" y="623"/>
                  </a:lnTo>
                  <a:lnTo>
                    <a:pt x="823" y="622"/>
                  </a:lnTo>
                  <a:lnTo>
                    <a:pt x="825" y="621"/>
                  </a:lnTo>
                  <a:lnTo>
                    <a:pt x="826" y="621"/>
                  </a:lnTo>
                  <a:lnTo>
                    <a:pt x="828" y="621"/>
                  </a:lnTo>
                  <a:lnTo>
                    <a:pt x="830" y="622"/>
                  </a:lnTo>
                  <a:lnTo>
                    <a:pt x="832" y="622"/>
                  </a:lnTo>
                  <a:lnTo>
                    <a:pt x="833" y="622"/>
                  </a:lnTo>
                  <a:lnTo>
                    <a:pt x="835" y="623"/>
                  </a:lnTo>
                  <a:lnTo>
                    <a:pt x="837" y="623"/>
                  </a:lnTo>
                  <a:lnTo>
                    <a:pt x="838" y="623"/>
                  </a:lnTo>
                  <a:lnTo>
                    <a:pt x="840" y="623"/>
                  </a:lnTo>
                  <a:lnTo>
                    <a:pt x="842" y="624"/>
                  </a:lnTo>
                  <a:lnTo>
                    <a:pt x="843" y="624"/>
                  </a:lnTo>
                  <a:lnTo>
                    <a:pt x="844" y="625"/>
                  </a:lnTo>
                  <a:lnTo>
                    <a:pt x="846" y="626"/>
                  </a:lnTo>
                  <a:lnTo>
                    <a:pt x="847" y="627"/>
                  </a:lnTo>
                  <a:lnTo>
                    <a:pt x="848" y="628"/>
                  </a:lnTo>
                  <a:lnTo>
                    <a:pt x="848" y="629"/>
                  </a:lnTo>
                  <a:lnTo>
                    <a:pt x="849" y="630"/>
                  </a:lnTo>
                  <a:lnTo>
                    <a:pt x="849" y="632"/>
                  </a:lnTo>
                  <a:lnTo>
                    <a:pt x="850" y="634"/>
                  </a:lnTo>
                  <a:lnTo>
                    <a:pt x="850" y="635"/>
                  </a:lnTo>
                  <a:lnTo>
                    <a:pt x="851" y="637"/>
                  </a:lnTo>
                  <a:lnTo>
                    <a:pt x="851" y="638"/>
                  </a:lnTo>
                  <a:lnTo>
                    <a:pt x="851" y="640"/>
                  </a:lnTo>
                  <a:lnTo>
                    <a:pt x="852" y="641"/>
                  </a:lnTo>
                  <a:lnTo>
                    <a:pt x="853" y="642"/>
                  </a:lnTo>
                  <a:lnTo>
                    <a:pt x="854" y="644"/>
                  </a:lnTo>
                  <a:lnTo>
                    <a:pt x="854" y="645"/>
                  </a:lnTo>
                  <a:lnTo>
                    <a:pt x="855" y="647"/>
                  </a:lnTo>
                  <a:lnTo>
                    <a:pt x="856" y="648"/>
                  </a:lnTo>
                  <a:lnTo>
                    <a:pt x="856" y="649"/>
                  </a:lnTo>
                  <a:lnTo>
                    <a:pt x="857" y="651"/>
                  </a:lnTo>
                  <a:lnTo>
                    <a:pt x="857" y="652"/>
                  </a:lnTo>
                  <a:lnTo>
                    <a:pt x="857" y="654"/>
                  </a:lnTo>
                  <a:lnTo>
                    <a:pt x="857" y="655"/>
                  </a:lnTo>
                  <a:lnTo>
                    <a:pt x="856" y="656"/>
                  </a:lnTo>
                  <a:lnTo>
                    <a:pt x="856" y="658"/>
                  </a:lnTo>
                  <a:lnTo>
                    <a:pt x="855" y="659"/>
                  </a:lnTo>
                  <a:lnTo>
                    <a:pt x="854" y="660"/>
                  </a:lnTo>
                  <a:lnTo>
                    <a:pt x="853" y="661"/>
                  </a:lnTo>
                  <a:lnTo>
                    <a:pt x="852" y="663"/>
                  </a:lnTo>
                  <a:lnTo>
                    <a:pt x="851" y="664"/>
                  </a:lnTo>
                  <a:lnTo>
                    <a:pt x="851" y="665"/>
                  </a:lnTo>
                  <a:lnTo>
                    <a:pt x="850" y="667"/>
                  </a:lnTo>
                  <a:lnTo>
                    <a:pt x="850" y="668"/>
                  </a:lnTo>
                  <a:lnTo>
                    <a:pt x="849" y="670"/>
                  </a:lnTo>
                  <a:lnTo>
                    <a:pt x="849" y="672"/>
                  </a:lnTo>
                  <a:lnTo>
                    <a:pt x="849" y="673"/>
                  </a:lnTo>
                  <a:lnTo>
                    <a:pt x="848" y="674"/>
                  </a:lnTo>
                  <a:lnTo>
                    <a:pt x="847" y="675"/>
                  </a:lnTo>
                  <a:lnTo>
                    <a:pt x="846" y="676"/>
                  </a:lnTo>
                  <a:lnTo>
                    <a:pt x="845" y="677"/>
                  </a:lnTo>
                  <a:lnTo>
                    <a:pt x="844" y="678"/>
                  </a:lnTo>
                  <a:lnTo>
                    <a:pt x="843" y="680"/>
                  </a:lnTo>
                  <a:lnTo>
                    <a:pt x="843" y="681"/>
                  </a:lnTo>
                  <a:lnTo>
                    <a:pt x="842" y="682"/>
                  </a:lnTo>
                  <a:lnTo>
                    <a:pt x="841" y="683"/>
                  </a:lnTo>
                  <a:lnTo>
                    <a:pt x="842" y="685"/>
                  </a:lnTo>
                  <a:lnTo>
                    <a:pt x="841" y="687"/>
                  </a:lnTo>
                  <a:lnTo>
                    <a:pt x="840" y="688"/>
                  </a:lnTo>
                  <a:lnTo>
                    <a:pt x="840" y="689"/>
                  </a:lnTo>
                  <a:lnTo>
                    <a:pt x="840" y="690"/>
                  </a:lnTo>
                  <a:lnTo>
                    <a:pt x="839" y="691"/>
                  </a:lnTo>
                  <a:lnTo>
                    <a:pt x="838" y="692"/>
                  </a:lnTo>
                  <a:lnTo>
                    <a:pt x="838" y="693"/>
                  </a:lnTo>
                  <a:lnTo>
                    <a:pt x="837" y="694"/>
                  </a:lnTo>
                  <a:lnTo>
                    <a:pt x="836" y="695"/>
                  </a:lnTo>
                  <a:lnTo>
                    <a:pt x="835" y="696"/>
                  </a:lnTo>
                  <a:lnTo>
                    <a:pt x="833" y="697"/>
                  </a:lnTo>
                  <a:lnTo>
                    <a:pt x="832" y="698"/>
                  </a:lnTo>
                  <a:lnTo>
                    <a:pt x="831" y="699"/>
                  </a:lnTo>
                  <a:lnTo>
                    <a:pt x="830" y="700"/>
                  </a:lnTo>
                  <a:lnTo>
                    <a:pt x="829" y="701"/>
                  </a:lnTo>
                  <a:lnTo>
                    <a:pt x="828" y="701"/>
                  </a:lnTo>
                  <a:lnTo>
                    <a:pt x="826" y="702"/>
                  </a:lnTo>
                  <a:lnTo>
                    <a:pt x="825" y="703"/>
                  </a:lnTo>
                  <a:lnTo>
                    <a:pt x="824" y="703"/>
                  </a:lnTo>
                  <a:lnTo>
                    <a:pt x="822" y="704"/>
                  </a:lnTo>
                  <a:lnTo>
                    <a:pt x="821" y="705"/>
                  </a:lnTo>
                  <a:lnTo>
                    <a:pt x="819" y="705"/>
                  </a:lnTo>
                  <a:lnTo>
                    <a:pt x="817" y="705"/>
                  </a:lnTo>
                  <a:lnTo>
                    <a:pt x="815" y="705"/>
                  </a:lnTo>
                  <a:lnTo>
                    <a:pt x="813" y="705"/>
                  </a:lnTo>
                  <a:lnTo>
                    <a:pt x="812" y="706"/>
                  </a:lnTo>
                  <a:lnTo>
                    <a:pt x="811" y="707"/>
                  </a:lnTo>
                  <a:lnTo>
                    <a:pt x="810" y="708"/>
                  </a:lnTo>
                  <a:lnTo>
                    <a:pt x="809" y="709"/>
                  </a:lnTo>
                  <a:lnTo>
                    <a:pt x="808" y="710"/>
                  </a:lnTo>
                  <a:lnTo>
                    <a:pt x="807" y="711"/>
                  </a:lnTo>
                  <a:lnTo>
                    <a:pt x="806" y="712"/>
                  </a:lnTo>
                  <a:lnTo>
                    <a:pt x="806" y="714"/>
                  </a:lnTo>
                  <a:lnTo>
                    <a:pt x="805" y="715"/>
                  </a:lnTo>
                  <a:lnTo>
                    <a:pt x="804" y="716"/>
                  </a:lnTo>
                  <a:lnTo>
                    <a:pt x="803" y="717"/>
                  </a:lnTo>
                  <a:lnTo>
                    <a:pt x="802" y="718"/>
                  </a:lnTo>
                  <a:lnTo>
                    <a:pt x="802" y="719"/>
                  </a:lnTo>
                  <a:lnTo>
                    <a:pt x="802" y="720"/>
                  </a:lnTo>
                  <a:lnTo>
                    <a:pt x="801" y="722"/>
                  </a:lnTo>
                  <a:lnTo>
                    <a:pt x="801" y="723"/>
                  </a:lnTo>
                  <a:lnTo>
                    <a:pt x="800" y="724"/>
                  </a:lnTo>
                  <a:lnTo>
                    <a:pt x="799" y="725"/>
                  </a:lnTo>
                  <a:lnTo>
                    <a:pt x="798" y="726"/>
                  </a:lnTo>
                  <a:lnTo>
                    <a:pt x="797" y="727"/>
                  </a:lnTo>
                  <a:lnTo>
                    <a:pt x="798" y="729"/>
                  </a:lnTo>
                  <a:lnTo>
                    <a:pt x="799" y="729"/>
                  </a:lnTo>
                  <a:lnTo>
                    <a:pt x="801" y="728"/>
                  </a:lnTo>
                  <a:lnTo>
                    <a:pt x="803" y="728"/>
                  </a:lnTo>
                  <a:lnTo>
                    <a:pt x="804" y="729"/>
                  </a:lnTo>
                  <a:lnTo>
                    <a:pt x="806" y="729"/>
                  </a:lnTo>
                  <a:lnTo>
                    <a:pt x="806" y="731"/>
                  </a:lnTo>
                  <a:lnTo>
                    <a:pt x="806" y="732"/>
                  </a:lnTo>
                  <a:lnTo>
                    <a:pt x="805" y="733"/>
                  </a:lnTo>
                  <a:lnTo>
                    <a:pt x="803" y="733"/>
                  </a:lnTo>
                  <a:lnTo>
                    <a:pt x="802" y="734"/>
                  </a:lnTo>
                  <a:lnTo>
                    <a:pt x="801" y="735"/>
                  </a:lnTo>
                  <a:lnTo>
                    <a:pt x="800" y="737"/>
                  </a:lnTo>
                  <a:lnTo>
                    <a:pt x="798" y="737"/>
                  </a:lnTo>
                  <a:lnTo>
                    <a:pt x="796" y="737"/>
                  </a:lnTo>
                  <a:lnTo>
                    <a:pt x="795" y="737"/>
                  </a:lnTo>
                  <a:lnTo>
                    <a:pt x="794" y="737"/>
                  </a:lnTo>
                  <a:lnTo>
                    <a:pt x="794" y="738"/>
                  </a:lnTo>
                  <a:lnTo>
                    <a:pt x="795" y="739"/>
                  </a:lnTo>
                  <a:lnTo>
                    <a:pt x="796" y="740"/>
                  </a:lnTo>
                  <a:lnTo>
                    <a:pt x="795" y="742"/>
                  </a:lnTo>
                  <a:lnTo>
                    <a:pt x="795" y="743"/>
                  </a:lnTo>
                  <a:lnTo>
                    <a:pt x="795" y="745"/>
                  </a:lnTo>
                  <a:lnTo>
                    <a:pt x="796" y="745"/>
                  </a:lnTo>
                  <a:lnTo>
                    <a:pt x="798" y="746"/>
                  </a:lnTo>
                  <a:lnTo>
                    <a:pt x="800" y="746"/>
                  </a:lnTo>
                  <a:lnTo>
                    <a:pt x="801" y="747"/>
                  </a:lnTo>
                  <a:lnTo>
                    <a:pt x="802" y="748"/>
                  </a:lnTo>
                  <a:lnTo>
                    <a:pt x="802" y="750"/>
                  </a:lnTo>
                  <a:lnTo>
                    <a:pt x="802" y="752"/>
                  </a:lnTo>
                  <a:lnTo>
                    <a:pt x="803" y="753"/>
                  </a:lnTo>
                  <a:lnTo>
                    <a:pt x="803" y="755"/>
                  </a:lnTo>
                  <a:lnTo>
                    <a:pt x="802" y="756"/>
                  </a:lnTo>
                  <a:lnTo>
                    <a:pt x="800" y="756"/>
                  </a:lnTo>
                  <a:lnTo>
                    <a:pt x="799" y="757"/>
                  </a:lnTo>
                  <a:lnTo>
                    <a:pt x="799" y="758"/>
                  </a:lnTo>
                  <a:lnTo>
                    <a:pt x="800" y="759"/>
                  </a:lnTo>
                  <a:lnTo>
                    <a:pt x="801" y="759"/>
                  </a:lnTo>
                  <a:lnTo>
                    <a:pt x="803" y="760"/>
                  </a:lnTo>
                  <a:lnTo>
                    <a:pt x="805" y="760"/>
                  </a:lnTo>
                  <a:lnTo>
                    <a:pt x="807" y="759"/>
                  </a:lnTo>
                  <a:lnTo>
                    <a:pt x="809" y="759"/>
                  </a:lnTo>
                  <a:lnTo>
                    <a:pt x="810" y="760"/>
                  </a:lnTo>
                  <a:lnTo>
                    <a:pt x="810" y="762"/>
                  </a:lnTo>
                  <a:lnTo>
                    <a:pt x="810" y="764"/>
                  </a:lnTo>
                  <a:lnTo>
                    <a:pt x="809" y="766"/>
                  </a:lnTo>
                  <a:lnTo>
                    <a:pt x="809" y="767"/>
                  </a:lnTo>
                  <a:lnTo>
                    <a:pt x="808" y="769"/>
                  </a:lnTo>
                  <a:lnTo>
                    <a:pt x="809" y="770"/>
                  </a:lnTo>
                  <a:lnTo>
                    <a:pt x="810" y="772"/>
                  </a:lnTo>
                  <a:lnTo>
                    <a:pt x="810" y="773"/>
                  </a:lnTo>
                  <a:lnTo>
                    <a:pt x="811" y="774"/>
                  </a:lnTo>
                  <a:lnTo>
                    <a:pt x="810" y="776"/>
                  </a:lnTo>
                  <a:lnTo>
                    <a:pt x="810" y="777"/>
                  </a:lnTo>
                  <a:lnTo>
                    <a:pt x="809" y="778"/>
                  </a:lnTo>
                  <a:lnTo>
                    <a:pt x="808" y="778"/>
                  </a:lnTo>
                  <a:lnTo>
                    <a:pt x="807" y="780"/>
                  </a:lnTo>
                  <a:lnTo>
                    <a:pt x="807" y="781"/>
                  </a:lnTo>
                  <a:lnTo>
                    <a:pt x="808" y="783"/>
                  </a:lnTo>
                  <a:lnTo>
                    <a:pt x="807" y="784"/>
                  </a:lnTo>
                  <a:lnTo>
                    <a:pt x="806" y="785"/>
                  </a:lnTo>
                  <a:lnTo>
                    <a:pt x="806" y="787"/>
                  </a:lnTo>
                  <a:lnTo>
                    <a:pt x="806" y="789"/>
                  </a:lnTo>
                  <a:lnTo>
                    <a:pt x="806" y="790"/>
                  </a:lnTo>
                  <a:lnTo>
                    <a:pt x="804" y="791"/>
                  </a:lnTo>
                  <a:lnTo>
                    <a:pt x="804" y="792"/>
                  </a:lnTo>
                  <a:lnTo>
                    <a:pt x="804" y="794"/>
                  </a:lnTo>
                  <a:lnTo>
                    <a:pt x="804" y="795"/>
                  </a:lnTo>
                  <a:lnTo>
                    <a:pt x="805" y="797"/>
                  </a:lnTo>
                  <a:lnTo>
                    <a:pt x="804" y="799"/>
                  </a:lnTo>
                  <a:lnTo>
                    <a:pt x="805" y="800"/>
                  </a:lnTo>
                  <a:lnTo>
                    <a:pt x="805" y="801"/>
                  </a:lnTo>
                  <a:lnTo>
                    <a:pt x="805" y="803"/>
                  </a:lnTo>
                  <a:lnTo>
                    <a:pt x="804" y="804"/>
                  </a:lnTo>
                  <a:lnTo>
                    <a:pt x="804" y="806"/>
                  </a:lnTo>
                  <a:lnTo>
                    <a:pt x="804" y="807"/>
                  </a:lnTo>
                  <a:lnTo>
                    <a:pt x="804" y="809"/>
                  </a:lnTo>
                  <a:lnTo>
                    <a:pt x="803" y="810"/>
                  </a:lnTo>
                  <a:lnTo>
                    <a:pt x="802" y="811"/>
                  </a:lnTo>
                  <a:lnTo>
                    <a:pt x="802" y="813"/>
                  </a:lnTo>
                  <a:lnTo>
                    <a:pt x="803" y="814"/>
                  </a:lnTo>
                  <a:lnTo>
                    <a:pt x="803" y="816"/>
                  </a:lnTo>
                  <a:lnTo>
                    <a:pt x="803" y="817"/>
                  </a:lnTo>
                  <a:lnTo>
                    <a:pt x="804" y="819"/>
                  </a:lnTo>
                  <a:lnTo>
                    <a:pt x="804" y="821"/>
                  </a:lnTo>
                  <a:lnTo>
                    <a:pt x="803" y="822"/>
                  </a:lnTo>
                  <a:lnTo>
                    <a:pt x="803" y="823"/>
                  </a:lnTo>
                  <a:lnTo>
                    <a:pt x="802" y="824"/>
                  </a:lnTo>
                  <a:lnTo>
                    <a:pt x="802" y="826"/>
                  </a:lnTo>
                  <a:lnTo>
                    <a:pt x="801" y="828"/>
                  </a:lnTo>
                  <a:lnTo>
                    <a:pt x="800" y="828"/>
                  </a:lnTo>
                  <a:lnTo>
                    <a:pt x="799" y="829"/>
                  </a:lnTo>
                  <a:lnTo>
                    <a:pt x="798" y="831"/>
                  </a:lnTo>
                  <a:lnTo>
                    <a:pt x="798" y="832"/>
                  </a:lnTo>
                  <a:lnTo>
                    <a:pt x="798" y="834"/>
                  </a:lnTo>
                  <a:lnTo>
                    <a:pt x="799" y="835"/>
                  </a:lnTo>
                  <a:lnTo>
                    <a:pt x="799" y="837"/>
                  </a:lnTo>
                  <a:lnTo>
                    <a:pt x="798" y="839"/>
                  </a:lnTo>
                  <a:lnTo>
                    <a:pt x="799" y="840"/>
                  </a:lnTo>
                  <a:lnTo>
                    <a:pt x="799" y="842"/>
                  </a:lnTo>
                  <a:lnTo>
                    <a:pt x="799" y="843"/>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24140977-5AA1-42CF-915F-D2EEDFAC9100}"/>
                </a:ext>
              </a:extLst>
            </p:cNvPr>
            <p:cNvSpPr>
              <a:spLocks noEditPoints="1"/>
            </p:cNvSpPr>
            <p:nvPr/>
          </p:nvSpPr>
          <p:spPr bwMode="auto">
            <a:xfrm>
              <a:off x="2178" y="2237"/>
              <a:ext cx="536" cy="677"/>
            </a:xfrm>
            <a:custGeom>
              <a:avLst/>
              <a:gdLst>
                <a:gd name="T0" fmla="*/ 160 w 536"/>
                <a:gd name="T1" fmla="*/ 610 h 677"/>
                <a:gd name="T2" fmla="*/ 99 w 536"/>
                <a:gd name="T3" fmla="*/ 456 h 677"/>
                <a:gd name="T4" fmla="*/ 74 w 536"/>
                <a:gd name="T5" fmla="*/ 473 h 677"/>
                <a:gd name="T6" fmla="*/ 76 w 536"/>
                <a:gd name="T7" fmla="*/ 452 h 677"/>
                <a:gd name="T8" fmla="*/ 71 w 536"/>
                <a:gd name="T9" fmla="*/ 444 h 677"/>
                <a:gd name="T10" fmla="*/ 68 w 536"/>
                <a:gd name="T11" fmla="*/ 443 h 677"/>
                <a:gd name="T12" fmla="*/ 83 w 536"/>
                <a:gd name="T13" fmla="*/ 429 h 677"/>
                <a:gd name="T14" fmla="*/ 85 w 536"/>
                <a:gd name="T15" fmla="*/ 424 h 677"/>
                <a:gd name="T16" fmla="*/ 203 w 536"/>
                <a:gd name="T17" fmla="*/ 27 h 677"/>
                <a:gd name="T18" fmla="*/ 243 w 536"/>
                <a:gd name="T19" fmla="*/ 63 h 677"/>
                <a:gd name="T20" fmla="*/ 309 w 536"/>
                <a:gd name="T21" fmla="*/ 80 h 677"/>
                <a:gd name="T22" fmla="*/ 299 w 536"/>
                <a:gd name="T23" fmla="*/ 129 h 677"/>
                <a:gd name="T24" fmla="*/ 288 w 536"/>
                <a:gd name="T25" fmla="*/ 226 h 677"/>
                <a:gd name="T26" fmla="*/ 362 w 536"/>
                <a:gd name="T27" fmla="*/ 260 h 677"/>
                <a:gd name="T28" fmla="*/ 430 w 536"/>
                <a:gd name="T29" fmla="*/ 218 h 677"/>
                <a:gd name="T30" fmla="*/ 451 w 536"/>
                <a:gd name="T31" fmla="*/ 322 h 677"/>
                <a:gd name="T32" fmla="*/ 536 w 536"/>
                <a:gd name="T33" fmla="*/ 391 h 677"/>
                <a:gd name="T34" fmla="*/ 508 w 536"/>
                <a:gd name="T35" fmla="*/ 419 h 677"/>
                <a:gd name="T36" fmla="*/ 429 w 536"/>
                <a:gd name="T37" fmla="*/ 448 h 677"/>
                <a:gd name="T38" fmla="*/ 422 w 536"/>
                <a:gd name="T39" fmla="*/ 484 h 677"/>
                <a:gd name="T40" fmla="*/ 405 w 536"/>
                <a:gd name="T41" fmla="*/ 497 h 677"/>
                <a:gd name="T42" fmla="*/ 393 w 536"/>
                <a:gd name="T43" fmla="*/ 521 h 677"/>
                <a:gd name="T44" fmla="*/ 378 w 536"/>
                <a:gd name="T45" fmla="*/ 556 h 677"/>
                <a:gd name="T46" fmla="*/ 369 w 536"/>
                <a:gd name="T47" fmla="*/ 575 h 677"/>
                <a:gd name="T48" fmla="*/ 350 w 536"/>
                <a:gd name="T49" fmla="*/ 589 h 677"/>
                <a:gd name="T50" fmla="*/ 327 w 536"/>
                <a:gd name="T51" fmla="*/ 604 h 677"/>
                <a:gd name="T52" fmla="*/ 307 w 536"/>
                <a:gd name="T53" fmla="*/ 606 h 677"/>
                <a:gd name="T54" fmla="*/ 298 w 536"/>
                <a:gd name="T55" fmla="*/ 636 h 677"/>
                <a:gd name="T56" fmla="*/ 272 w 536"/>
                <a:gd name="T57" fmla="*/ 662 h 677"/>
                <a:gd name="T58" fmla="*/ 244 w 536"/>
                <a:gd name="T59" fmla="*/ 672 h 677"/>
                <a:gd name="T60" fmla="*/ 214 w 536"/>
                <a:gd name="T61" fmla="*/ 668 h 677"/>
                <a:gd name="T62" fmla="*/ 194 w 536"/>
                <a:gd name="T63" fmla="*/ 669 h 677"/>
                <a:gd name="T64" fmla="*/ 210 w 536"/>
                <a:gd name="T65" fmla="*/ 647 h 677"/>
                <a:gd name="T66" fmla="*/ 214 w 536"/>
                <a:gd name="T67" fmla="*/ 639 h 677"/>
                <a:gd name="T68" fmla="*/ 208 w 536"/>
                <a:gd name="T69" fmla="*/ 633 h 677"/>
                <a:gd name="T70" fmla="*/ 195 w 536"/>
                <a:gd name="T71" fmla="*/ 639 h 677"/>
                <a:gd name="T72" fmla="*/ 200 w 536"/>
                <a:gd name="T73" fmla="*/ 636 h 677"/>
                <a:gd name="T74" fmla="*/ 195 w 536"/>
                <a:gd name="T75" fmla="*/ 613 h 677"/>
                <a:gd name="T76" fmla="*/ 197 w 536"/>
                <a:gd name="T77" fmla="*/ 592 h 677"/>
                <a:gd name="T78" fmla="*/ 186 w 536"/>
                <a:gd name="T79" fmla="*/ 599 h 677"/>
                <a:gd name="T80" fmla="*/ 166 w 536"/>
                <a:gd name="T81" fmla="*/ 608 h 677"/>
                <a:gd name="T82" fmla="*/ 163 w 536"/>
                <a:gd name="T83" fmla="*/ 582 h 677"/>
                <a:gd name="T84" fmla="*/ 172 w 536"/>
                <a:gd name="T85" fmla="*/ 568 h 677"/>
                <a:gd name="T86" fmla="*/ 147 w 536"/>
                <a:gd name="T87" fmla="*/ 568 h 677"/>
                <a:gd name="T88" fmla="*/ 144 w 536"/>
                <a:gd name="T89" fmla="*/ 537 h 677"/>
                <a:gd name="T90" fmla="*/ 151 w 536"/>
                <a:gd name="T91" fmla="*/ 503 h 677"/>
                <a:gd name="T92" fmla="*/ 123 w 536"/>
                <a:gd name="T93" fmla="*/ 467 h 677"/>
                <a:gd name="T94" fmla="*/ 124 w 536"/>
                <a:gd name="T95" fmla="*/ 462 h 677"/>
                <a:gd name="T96" fmla="*/ 106 w 536"/>
                <a:gd name="T97" fmla="*/ 462 h 677"/>
                <a:gd name="T98" fmla="*/ 111 w 536"/>
                <a:gd name="T99" fmla="*/ 447 h 677"/>
                <a:gd name="T100" fmla="*/ 96 w 536"/>
                <a:gd name="T101" fmla="*/ 446 h 677"/>
                <a:gd name="T102" fmla="*/ 93 w 536"/>
                <a:gd name="T103" fmla="*/ 445 h 677"/>
                <a:gd name="T104" fmla="*/ 82 w 536"/>
                <a:gd name="T105" fmla="*/ 454 h 677"/>
                <a:gd name="T106" fmla="*/ 78 w 536"/>
                <a:gd name="T107" fmla="*/ 439 h 677"/>
                <a:gd name="T108" fmla="*/ 87 w 536"/>
                <a:gd name="T109" fmla="*/ 415 h 677"/>
                <a:gd name="T110" fmla="*/ 51 w 536"/>
                <a:gd name="T111" fmla="*/ 333 h 677"/>
                <a:gd name="T112" fmla="*/ 139 w 536"/>
                <a:gd name="T113" fmla="*/ 286 h 677"/>
                <a:gd name="T114" fmla="*/ 168 w 536"/>
                <a:gd name="T115" fmla="*/ 226 h 677"/>
                <a:gd name="T116" fmla="*/ 149 w 536"/>
                <a:gd name="T117" fmla="*/ 167 h 677"/>
                <a:gd name="T118" fmla="*/ 46 w 536"/>
                <a:gd name="T119" fmla="*/ 187 h 677"/>
                <a:gd name="T120" fmla="*/ 17 w 536"/>
                <a:gd name="T121" fmla="*/ 150 h 677"/>
                <a:gd name="T122" fmla="*/ 58 w 536"/>
                <a:gd name="T123" fmla="*/ 49 h 677"/>
                <a:gd name="T124" fmla="*/ 99 w 536"/>
                <a:gd name="T125" fmla="*/ 15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6" h="677">
                  <a:moveTo>
                    <a:pt x="160" y="610"/>
                  </a:moveTo>
                  <a:lnTo>
                    <a:pt x="159" y="611"/>
                  </a:lnTo>
                  <a:lnTo>
                    <a:pt x="158" y="611"/>
                  </a:lnTo>
                  <a:lnTo>
                    <a:pt x="157" y="611"/>
                  </a:lnTo>
                  <a:lnTo>
                    <a:pt x="157" y="610"/>
                  </a:lnTo>
                  <a:lnTo>
                    <a:pt x="158" y="610"/>
                  </a:lnTo>
                  <a:lnTo>
                    <a:pt x="158" y="609"/>
                  </a:lnTo>
                  <a:lnTo>
                    <a:pt x="159" y="609"/>
                  </a:lnTo>
                  <a:lnTo>
                    <a:pt x="160" y="610"/>
                  </a:lnTo>
                  <a:close/>
                  <a:moveTo>
                    <a:pt x="162" y="608"/>
                  </a:moveTo>
                  <a:lnTo>
                    <a:pt x="164" y="609"/>
                  </a:lnTo>
                  <a:lnTo>
                    <a:pt x="165" y="609"/>
                  </a:lnTo>
                  <a:lnTo>
                    <a:pt x="166" y="609"/>
                  </a:lnTo>
                  <a:lnTo>
                    <a:pt x="166" y="610"/>
                  </a:lnTo>
                  <a:lnTo>
                    <a:pt x="167" y="611"/>
                  </a:lnTo>
                  <a:lnTo>
                    <a:pt x="166" y="612"/>
                  </a:lnTo>
                  <a:lnTo>
                    <a:pt x="165" y="612"/>
                  </a:lnTo>
                  <a:lnTo>
                    <a:pt x="164" y="612"/>
                  </a:lnTo>
                  <a:lnTo>
                    <a:pt x="163" y="613"/>
                  </a:lnTo>
                  <a:lnTo>
                    <a:pt x="162" y="612"/>
                  </a:lnTo>
                  <a:lnTo>
                    <a:pt x="160" y="612"/>
                  </a:lnTo>
                  <a:lnTo>
                    <a:pt x="160" y="611"/>
                  </a:lnTo>
                  <a:lnTo>
                    <a:pt x="160" y="610"/>
                  </a:lnTo>
                  <a:lnTo>
                    <a:pt x="161" y="609"/>
                  </a:lnTo>
                  <a:lnTo>
                    <a:pt x="161" y="608"/>
                  </a:lnTo>
                  <a:lnTo>
                    <a:pt x="162" y="608"/>
                  </a:lnTo>
                  <a:close/>
                  <a:moveTo>
                    <a:pt x="110" y="455"/>
                  </a:moveTo>
                  <a:lnTo>
                    <a:pt x="109" y="456"/>
                  </a:lnTo>
                  <a:lnTo>
                    <a:pt x="107" y="456"/>
                  </a:lnTo>
                  <a:lnTo>
                    <a:pt x="105" y="456"/>
                  </a:lnTo>
                  <a:lnTo>
                    <a:pt x="103" y="455"/>
                  </a:lnTo>
                  <a:lnTo>
                    <a:pt x="103" y="454"/>
                  </a:lnTo>
                  <a:lnTo>
                    <a:pt x="103" y="453"/>
                  </a:lnTo>
                  <a:lnTo>
                    <a:pt x="105" y="451"/>
                  </a:lnTo>
                  <a:lnTo>
                    <a:pt x="106" y="450"/>
                  </a:lnTo>
                  <a:lnTo>
                    <a:pt x="107" y="451"/>
                  </a:lnTo>
                  <a:lnTo>
                    <a:pt x="108" y="453"/>
                  </a:lnTo>
                  <a:lnTo>
                    <a:pt x="109" y="453"/>
                  </a:lnTo>
                  <a:lnTo>
                    <a:pt x="110" y="454"/>
                  </a:lnTo>
                  <a:lnTo>
                    <a:pt x="110" y="455"/>
                  </a:lnTo>
                  <a:close/>
                  <a:moveTo>
                    <a:pt x="93" y="450"/>
                  </a:moveTo>
                  <a:lnTo>
                    <a:pt x="94" y="452"/>
                  </a:lnTo>
                  <a:lnTo>
                    <a:pt x="95" y="454"/>
                  </a:lnTo>
                  <a:lnTo>
                    <a:pt x="96" y="454"/>
                  </a:lnTo>
                  <a:lnTo>
                    <a:pt x="98" y="455"/>
                  </a:lnTo>
                  <a:lnTo>
                    <a:pt x="99" y="456"/>
                  </a:lnTo>
                  <a:lnTo>
                    <a:pt x="100" y="458"/>
                  </a:lnTo>
                  <a:lnTo>
                    <a:pt x="100" y="460"/>
                  </a:lnTo>
                  <a:lnTo>
                    <a:pt x="100" y="461"/>
                  </a:lnTo>
                  <a:lnTo>
                    <a:pt x="99" y="462"/>
                  </a:lnTo>
                  <a:lnTo>
                    <a:pt x="98" y="462"/>
                  </a:lnTo>
                  <a:lnTo>
                    <a:pt x="98" y="463"/>
                  </a:lnTo>
                  <a:lnTo>
                    <a:pt x="96" y="465"/>
                  </a:lnTo>
                  <a:lnTo>
                    <a:pt x="95" y="465"/>
                  </a:lnTo>
                  <a:lnTo>
                    <a:pt x="95" y="466"/>
                  </a:lnTo>
                  <a:lnTo>
                    <a:pt x="94" y="466"/>
                  </a:lnTo>
                  <a:lnTo>
                    <a:pt x="92" y="469"/>
                  </a:lnTo>
                  <a:lnTo>
                    <a:pt x="91" y="468"/>
                  </a:lnTo>
                  <a:lnTo>
                    <a:pt x="90" y="468"/>
                  </a:lnTo>
                  <a:lnTo>
                    <a:pt x="91" y="469"/>
                  </a:lnTo>
                  <a:lnTo>
                    <a:pt x="90" y="471"/>
                  </a:lnTo>
                  <a:lnTo>
                    <a:pt x="89" y="471"/>
                  </a:lnTo>
                  <a:lnTo>
                    <a:pt x="86" y="474"/>
                  </a:lnTo>
                  <a:lnTo>
                    <a:pt x="82" y="474"/>
                  </a:lnTo>
                  <a:lnTo>
                    <a:pt x="81" y="474"/>
                  </a:lnTo>
                  <a:lnTo>
                    <a:pt x="78" y="474"/>
                  </a:lnTo>
                  <a:lnTo>
                    <a:pt x="77" y="473"/>
                  </a:lnTo>
                  <a:lnTo>
                    <a:pt x="75" y="473"/>
                  </a:lnTo>
                  <a:lnTo>
                    <a:pt x="74" y="473"/>
                  </a:lnTo>
                  <a:lnTo>
                    <a:pt x="73" y="472"/>
                  </a:lnTo>
                  <a:lnTo>
                    <a:pt x="73" y="471"/>
                  </a:lnTo>
                  <a:lnTo>
                    <a:pt x="72" y="470"/>
                  </a:lnTo>
                  <a:lnTo>
                    <a:pt x="70" y="469"/>
                  </a:lnTo>
                  <a:lnTo>
                    <a:pt x="69" y="468"/>
                  </a:lnTo>
                  <a:lnTo>
                    <a:pt x="68" y="467"/>
                  </a:lnTo>
                  <a:lnTo>
                    <a:pt x="67" y="466"/>
                  </a:lnTo>
                  <a:lnTo>
                    <a:pt x="65" y="464"/>
                  </a:lnTo>
                  <a:lnTo>
                    <a:pt x="65" y="463"/>
                  </a:lnTo>
                  <a:lnTo>
                    <a:pt x="65" y="462"/>
                  </a:lnTo>
                  <a:lnTo>
                    <a:pt x="66" y="462"/>
                  </a:lnTo>
                  <a:lnTo>
                    <a:pt x="66" y="459"/>
                  </a:lnTo>
                  <a:lnTo>
                    <a:pt x="66" y="458"/>
                  </a:lnTo>
                  <a:lnTo>
                    <a:pt x="68" y="458"/>
                  </a:lnTo>
                  <a:lnTo>
                    <a:pt x="67" y="457"/>
                  </a:lnTo>
                  <a:lnTo>
                    <a:pt x="68" y="456"/>
                  </a:lnTo>
                  <a:lnTo>
                    <a:pt x="68" y="455"/>
                  </a:lnTo>
                  <a:lnTo>
                    <a:pt x="68" y="454"/>
                  </a:lnTo>
                  <a:lnTo>
                    <a:pt x="70" y="453"/>
                  </a:lnTo>
                  <a:lnTo>
                    <a:pt x="71" y="453"/>
                  </a:lnTo>
                  <a:lnTo>
                    <a:pt x="71" y="452"/>
                  </a:lnTo>
                  <a:lnTo>
                    <a:pt x="75" y="452"/>
                  </a:lnTo>
                  <a:lnTo>
                    <a:pt x="76" y="452"/>
                  </a:lnTo>
                  <a:lnTo>
                    <a:pt x="77" y="452"/>
                  </a:lnTo>
                  <a:lnTo>
                    <a:pt x="78" y="451"/>
                  </a:lnTo>
                  <a:lnTo>
                    <a:pt x="80" y="451"/>
                  </a:lnTo>
                  <a:lnTo>
                    <a:pt x="80" y="452"/>
                  </a:lnTo>
                  <a:lnTo>
                    <a:pt x="81" y="453"/>
                  </a:lnTo>
                  <a:lnTo>
                    <a:pt x="81" y="455"/>
                  </a:lnTo>
                  <a:lnTo>
                    <a:pt x="80" y="455"/>
                  </a:lnTo>
                  <a:lnTo>
                    <a:pt x="81" y="455"/>
                  </a:lnTo>
                  <a:lnTo>
                    <a:pt x="82" y="454"/>
                  </a:lnTo>
                  <a:lnTo>
                    <a:pt x="83" y="454"/>
                  </a:lnTo>
                  <a:lnTo>
                    <a:pt x="84" y="454"/>
                  </a:lnTo>
                  <a:lnTo>
                    <a:pt x="84" y="452"/>
                  </a:lnTo>
                  <a:lnTo>
                    <a:pt x="85" y="451"/>
                  </a:lnTo>
                  <a:lnTo>
                    <a:pt x="88" y="451"/>
                  </a:lnTo>
                  <a:lnTo>
                    <a:pt x="89" y="451"/>
                  </a:lnTo>
                  <a:lnTo>
                    <a:pt x="90" y="451"/>
                  </a:lnTo>
                  <a:lnTo>
                    <a:pt x="90" y="452"/>
                  </a:lnTo>
                  <a:lnTo>
                    <a:pt x="90" y="451"/>
                  </a:lnTo>
                  <a:lnTo>
                    <a:pt x="92" y="450"/>
                  </a:lnTo>
                  <a:lnTo>
                    <a:pt x="93" y="450"/>
                  </a:lnTo>
                  <a:close/>
                  <a:moveTo>
                    <a:pt x="73" y="442"/>
                  </a:moveTo>
                  <a:lnTo>
                    <a:pt x="72" y="443"/>
                  </a:lnTo>
                  <a:lnTo>
                    <a:pt x="71" y="444"/>
                  </a:lnTo>
                  <a:lnTo>
                    <a:pt x="70" y="445"/>
                  </a:lnTo>
                  <a:lnTo>
                    <a:pt x="68" y="446"/>
                  </a:lnTo>
                  <a:lnTo>
                    <a:pt x="67" y="447"/>
                  </a:lnTo>
                  <a:lnTo>
                    <a:pt x="65" y="449"/>
                  </a:lnTo>
                  <a:lnTo>
                    <a:pt x="64" y="450"/>
                  </a:lnTo>
                  <a:lnTo>
                    <a:pt x="64" y="452"/>
                  </a:lnTo>
                  <a:lnTo>
                    <a:pt x="63" y="452"/>
                  </a:lnTo>
                  <a:lnTo>
                    <a:pt x="63" y="453"/>
                  </a:lnTo>
                  <a:lnTo>
                    <a:pt x="63" y="454"/>
                  </a:lnTo>
                  <a:lnTo>
                    <a:pt x="63" y="455"/>
                  </a:lnTo>
                  <a:lnTo>
                    <a:pt x="60" y="455"/>
                  </a:lnTo>
                  <a:lnTo>
                    <a:pt x="59" y="454"/>
                  </a:lnTo>
                  <a:lnTo>
                    <a:pt x="59" y="453"/>
                  </a:lnTo>
                  <a:lnTo>
                    <a:pt x="58" y="452"/>
                  </a:lnTo>
                  <a:lnTo>
                    <a:pt x="58" y="451"/>
                  </a:lnTo>
                  <a:lnTo>
                    <a:pt x="58" y="449"/>
                  </a:lnTo>
                  <a:lnTo>
                    <a:pt x="59" y="448"/>
                  </a:lnTo>
                  <a:lnTo>
                    <a:pt x="59" y="447"/>
                  </a:lnTo>
                  <a:lnTo>
                    <a:pt x="60" y="447"/>
                  </a:lnTo>
                  <a:lnTo>
                    <a:pt x="61" y="445"/>
                  </a:lnTo>
                  <a:lnTo>
                    <a:pt x="64" y="445"/>
                  </a:lnTo>
                  <a:lnTo>
                    <a:pt x="67" y="444"/>
                  </a:lnTo>
                  <a:lnTo>
                    <a:pt x="68" y="443"/>
                  </a:lnTo>
                  <a:lnTo>
                    <a:pt x="69" y="442"/>
                  </a:lnTo>
                  <a:lnTo>
                    <a:pt x="70" y="442"/>
                  </a:lnTo>
                  <a:lnTo>
                    <a:pt x="71" y="442"/>
                  </a:lnTo>
                  <a:lnTo>
                    <a:pt x="72" y="442"/>
                  </a:lnTo>
                  <a:lnTo>
                    <a:pt x="73" y="442"/>
                  </a:lnTo>
                  <a:lnTo>
                    <a:pt x="73" y="441"/>
                  </a:lnTo>
                  <a:lnTo>
                    <a:pt x="75" y="441"/>
                  </a:lnTo>
                  <a:lnTo>
                    <a:pt x="74" y="442"/>
                  </a:lnTo>
                  <a:lnTo>
                    <a:pt x="73" y="442"/>
                  </a:lnTo>
                  <a:close/>
                  <a:moveTo>
                    <a:pt x="77" y="437"/>
                  </a:moveTo>
                  <a:lnTo>
                    <a:pt x="76" y="439"/>
                  </a:lnTo>
                  <a:lnTo>
                    <a:pt x="74" y="441"/>
                  </a:lnTo>
                  <a:lnTo>
                    <a:pt x="73" y="441"/>
                  </a:lnTo>
                  <a:lnTo>
                    <a:pt x="73" y="439"/>
                  </a:lnTo>
                  <a:lnTo>
                    <a:pt x="74" y="439"/>
                  </a:lnTo>
                  <a:lnTo>
                    <a:pt x="74" y="438"/>
                  </a:lnTo>
                  <a:lnTo>
                    <a:pt x="75" y="437"/>
                  </a:lnTo>
                  <a:lnTo>
                    <a:pt x="76" y="437"/>
                  </a:lnTo>
                  <a:lnTo>
                    <a:pt x="77" y="436"/>
                  </a:lnTo>
                  <a:lnTo>
                    <a:pt x="78" y="437"/>
                  </a:lnTo>
                  <a:lnTo>
                    <a:pt x="77" y="437"/>
                  </a:lnTo>
                  <a:close/>
                  <a:moveTo>
                    <a:pt x="84" y="428"/>
                  </a:moveTo>
                  <a:lnTo>
                    <a:pt x="83" y="429"/>
                  </a:lnTo>
                  <a:lnTo>
                    <a:pt x="83" y="428"/>
                  </a:lnTo>
                  <a:lnTo>
                    <a:pt x="84" y="427"/>
                  </a:lnTo>
                  <a:lnTo>
                    <a:pt x="84" y="426"/>
                  </a:lnTo>
                  <a:lnTo>
                    <a:pt x="85" y="426"/>
                  </a:lnTo>
                  <a:lnTo>
                    <a:pt x="85" y="425"/>
                  </a:lnTo>
                  <a:lnTo>
                    <a:pt x="86" y="423"/>
                  </a:lnTo>
                  <a:lnTo>
                    <a:pt x="87" y="423"/>
                  </a:lnTo>
                  <a:lnTo>
                    <a:pt x="87" y="424"/>
                  </a:lnTo>
                  <a:lnTo>
                    <a:pt x="87" y="425"/>
                  </a:lnTo>
                  <a:lnTo>
                    <a:pt x="86" y="427"/>
                  </a:lnTo>
                  <a:lnTo>
                    <a:pt x="85" y="427"/>
                  </a:lnTo>
                  <a:lnTo>
                    <a:pt x="84" y="428"/>
                  </a:lnTo>
                  <a:close/>
                  <a:moveTo>
                    <a:pt x="85" y="425"/>
                  </a:moveTo>
                  <a:lnTo>
                    <a:pt x="84" y="425"/>
                  </a:lnTo>
                  <a:lnTo>
                    <a:pt x="84" y="424"/>
                  </a:lnTo>
                  <a:lnTo>
                    <a:pt x="84" y="423"/>
                  </a:lnTo>
                  <a:lnTo>
                    <a:pt x="85" y="422"/>
                  </a:lnTo>
                  <a:lnTo>
                    <a:pt x="85" y="421"/>
                  </a:lnTo>
                  <a:lnTo>
                    <a:pt x="85" y="420"/>
                  </a:lnTo>
                  <a:lnTo>
                    <a:pt x="86" y="420"/>
                  </a:lnTo>
                  <a:lnTo>
                    <a:pt x="86" y="421"/>
                  </a:lnTo>
                  <a:lnTo>
                    <a:pt x="86" y="423"/>
                  </a:lnTo>
                  <a:lnTo>
                    <a:pt x="85" y="424"/>
                  </a:lnTo>
                  <a:lnTo>
                    <a:pt x="85" y="425"/>
                  </a:lnTo>
                  <a:close/>
                  <a:moveTo>
                    <a:pt x="124" y="0"/>
                  </a:moveTo>
                  <a:lnTo>
                    <a:pt x="131" y="1"/>
                  </a:lnTo>
                  <a:lnTo>
                    <a:pt x="137" y="1"/>
                  </a:lnTo>
                  <a:lnTo>
                    <a:pt x="144" y="3"/>
                  </a:lnTo>
                  <a:lnTo>
                    <a:pt x="147" y="1"/>
                  </a:lnTo>
                  <a:lnTo>
                    <a:pt x="156" y="1"/>
                  </a:lnTo>
                  <a:lnTo>
                    <a:pt x="158" y="3"/>
                  </a:lnTo>
                  <a:lnTo>
                    <a:pt x="160" y="8"/>
                  </a:lnTo>
                  <a:lnTo>
                    <a:pt x="153" y="22"/>
                  </a:lnTo>
                  <a:lnTo>
                    <a:pt x="155" y="27"/>
                  </a:lnTo>
                  <a:lnTo>
                    <a:pt x="160" y="27"/>
                  </a:lnTo>
                  <a:lnTo>
                    <a:pt x="163" y="25"/>
                  </a:lnTo>
                  <a:lnTo>
                    <a:pt x="170" y="20"/>
                  </a:lnTo>
                  <a:lnTo>
                    <a:pt x="177" y="16"/>
                  </a:lnTo>
                  <a:lnTo>
                    <a:pt x="183" y="13"/>
                  </a:lnTo>
                  <a:lnTo>
                    <a:pt x="189" y="13"/>
                  </a:lnTo>
                  <a:lnTo>
                    <a:pt x="192" y="11"/>
                  </a:lnTo>
                  <a:lnTo>
                    <a:pt x="197" y="10"/>
                  </a:lnTo>
                  <a:lnTo>
                    <a:pt x="200" y="10"/>
                  </a:lnTo>
                  <a:lnTo>
                    <a:pt x="204" y="11"/>
                  </a:lnTo>
                  <a:lnTo>
                    <a:pt x="206" y="15"/>
                  </a:lnTo>
                  <a:lnTo>
                    <a:pt x="203" y="27"/>
                  </a:lnTo>
                  <a:lnTo>
                    <a:pt x="203" y="30"/>
                  </a:lnTo>
                  <a:lnTo>
                    <a:pt x="204" y="33"/>
                  </a:lnTo>
                  <a:lnTo>
                    <a:pt x="208" y="44"/>
                  </a:lnTo>
                  <a:lnTo>
                    <a:pt x="209" y="57"/>
                  </a:lnTo>
                  <a:lnTo>
                    <a:pt x="216" y="69"/>
                  </a:lnTo>
                  <a:lnTo>
                    <a:pt x="216" y="82"/>
                  </a:lnTo>
                  <a:lnTo>
                    <a:pt x="221" y="93"/>
                  </a:lnTo>
                  <a:lnTo>
                    <a:pt x="223" y="93"/>
                  </a:lnTo>
                  <a:lnTo>
                    <a:pt x="225" y="92"/>
                  </a:lnTo>
                  <a:lnTo>
                    <a:pt x="226" y="92"/>
                  </a:lnTo>
                  <a:lnTo>
                    <a:pt x="225" y="87"/>
                  </a:lnTo>
                  <a:lnTo>
                    <a:pt x="225" y="85"/>
                  </a:lnTo>
                  <a:lnTo>
                    <a:pt x="223" y="82"/>
                  </a:lnTo>
                  <a:lnTo>
                    <a:pt x="221" y="76"/>
                  </a:lnTo>
                  <a:lnTo>
                    <a:pt x="220" y="73"/>
                  </a:lnTo>
                  <a:lnTo>
                    <a:pt x="221" y="71"/>
                  </a:lnTo>
                  <a:lnTo>
                    <a:pt x="228" y="71"/>
                  </a:lnTo>
                  <a:lnTo>
                    <a:pt x="231" y="68"/>
                  </a:lnTo>
                  <a:lnTo>
                    <a:pt x="235" y="68"/>
                  </a:lnTo>
                  <a:lnTo>
                    <a:pt x="237" y="66"/>
                  </a:lnTo>
                  <a:lnTo>
                    <a:pt x="240" y="65"/>
                  </a:lnTo>
                  <a:lnTo>
                    <a:pt x="242" y="65"/>
                  </a:lnTo>
                  <a:lnTo>
                    <a:pt x="243" y="63"/>
                  </a:lnTo>
                  <a:lnTo>
                    <a:pt x="245" y="63"/>
                  </a:lnTo>
                  <a:lnTo>
                    <a:pt x="245" y="61"/>
                  </a:lnTo>
                  <a:lnTo>
                    <a:pt x="247" y="59"/>
                  </a:lnTo>
                  <a:lnTo>
                    <a:pt x="252" y="59"/>
                  </a:lnTo>
                  <a:lnTo>
                    <a:pt x="254" y="61"/>
                  </a:lnTo>
                  <a:lnTo>
                    <a:pt x="255" y="59"/>
                  </a:lnTo>
                  <a:lnTo>
                    <a:pt x="257" y="59"/>
                  </a:lnTo>
                  <a:lnTo>
                    <a:pt x="260" y="57"/>
                  </a:lnTo>
                  <a:lnTo>
                    <a:pt x="262" y="57"/>
                  </a:lnTo>
                  <a:lnTo>
                    <a:pt x="264" y="55"/>
                  </a:lnTo>
                  <a:lnTo>
                    <a:pt x="265" y="55"/>
                  </a:lnTo>
                  <a:lnTo>
                    <a:pt x="265" y="57"/>
                  </a:lnTo>
                  <a:lnTo>
                    <a:pt x="273" y="57"/>
                  </a:lnTo>
                  <a:lnTo>
                    <a:pt x="276" y="55"/>
                  </a:lnTo>
                  <a:lnTo>
                    <a:pt x="285" y="55"/>
                  </a:lnTo>
                  <a:lnTo>
                    <a:pt x="286" y="55"/>
                  </a:lnTo>
                  <a:lnTo>
                    <a:pt x="290" y="57"/>
                  </a:lnTo>
                  <a:lnTo>
                    <a:pt x="291" y="61"/>
                  </a:lnTo>
                  <a:lnTo>
                    <a:pt x="294" y="66"/>
                  </a:lnTo>
                  <a:lnTo>
                    <a:pt x="294" y="78"/>
                  </a:lnTo>
                  <a:lnTo>
                    <a:pt x="297" y="80"/>
                  </a:lnTo>
                  <a:lnTo>
                    <a:pt x="306" y="82"/>
                  </a:lnTo>
                  <a:lnTo>
                    <a:pt x="309" y="80"/>
                  </a:lnTo>
                  <a:lnTo>
                    <a:pt x="314" y="74"/>
                  </a:lnTo>
                  <a:lnTo>
                    <a:pt x="318" y="69"/>
                  </a:lnTo>
                  <a:lnTo>
                    <a:pt x="321" y="69"/>
                  </a:lnTo>
                  <a:lnTo>
                    <a:pt x="328" y="69"/>
                  </a:lnTo>
                  <a:lnTo>
                    <a:pt x="332" y="73"/>
                  </a:lnTo>
                  <a:lnTo>
                    <a:pt x="342" y="77"/>
                  </a:lnTo>
                  <a:lnTo>
                    <a:pt x="345" y="78"/>
                  </a:lnTo>
                  <a:lnTo>
                    <a:pt x="345" y="83"/>
                  </a:lnTo>
                  <a:lnTo>
                    <a:pt x="342" y="87"/>
                  </a:lnTo>
                  <a:lnTo>
                    <a:pt x="338" y="88"/>
                  </a:lnTo>
                  <a:lnTo>
                    <a:pt x="338" y="92"/>
                  </a:lnTo>
                  <a:lnTo>
                    <a:pt x="337" y="95"/>
                  </a:lnTo>
                  <a:lnTo>
                    <a:pt x="335" y="102"/>
                  </a:lnTo>
                  <a:lnTo>
                    <a:pt x="333" y="105"/>
                  </a:lnTo>
                  <a:lnTo>
                    <a:pt x="328" y="102"/>
                  </a:lnTo>
                  <a:lnTo>
                    <a:pt x="326" y="102"/>
                  </a:lnTo>
                  <a:lnTo>
                    <a:pt x="325" y="107"/>
                  </a:lnTo>
                  <a:lnTo>
                    <a:pt x="316" y="110"/>
                  </a:lnTo>
                  <a:lnTo>
                    <a:pt x="313" y="114"/>
                  </a:lnTo>
                  <a:lnTo>
                    <a:pt x="313" y="117"/>
                  </a:lnTo>
                  <a:lnTo>
                    <a:pt x="311" y="120"/>
                  </a:lnTo>
                  <a:lnTo>
                    <a:pt x="303" y="124"/>
                  </a:lnTo>
                  <a:lnTo>
                    <a:pt x="299" y="129"/>
                  </a:lnTo>
                  <a:lnTo>
                    <a:pt x="299" y="139"/>
                  </a:lnTo>
                  <a:lnTo>
                    <a:pt x="294" y="150"/>
                  </a:lnTo>
                  <a:lnTo>
                    <a:pt x="294" y="154"/>
                  </a:lnTo>
                  <a:lnTo>
                    <a:pt x="293" y="162"/>
                  </a:lnTo>
                  <a:lnTo>
                    <a:pt x="293" y="165"/>
                  </a:lnTo>
                  <a:lnTo>
                    <a:pt x="294" y="167"/>
                  </a:lnTo>
                  <a:lnTo>
                    <a:pt x="293" y="168"/>
                  </a:lnTo>
                  <a:lnTo>
                    <a:pt x="297" y="180"/>
                  </a:lnTo>
                  <a:lnTo>
                    <a:pt x="299" y="184"/>
                  </a:lnTo>
                  <a:lnTo>
                    <a:pt x="301" y="185"/>
                  </a:lnTo>
                  <a:lnTo>
                    <a:pt x="305" y="189"/>
                  </a:lnTo>
                  <a:lnTo>
                    <a:pt x="303" y="192"/>
                  </a:lnTo>
                  <a:lnTo>
                    <a:pt x="299" y="197"/>
                  </a:lnTo>
                  <a:lnTo>
                    <a:pt x="297" y="199"/>
                  </a:lnTo>
                  <a:lnTo>
                    <a:pt x="297" y="206"/>
                  </a:lnTo>
                  <a:lnTo>
                    <a:pt x="301" y="208"/>
                  </a:lnTo>
                  <a:lnTo>
                    <a:pt x="301" y="209"/>
                  </a:lnTo>
                  <a:lnTo>
                    <a:pt x="294" y="217"/>
                  </a:lnTo>
                  <a:lnTo>
                    <a:pt x="293" y="224"/>
                  </a:lnTo>
                  <a:lnTo>
                    <a:pt x="291" y="224"/>
                  </a:lnTo>
                  <a:lnTo>
                    <a:pt x="291" y="223"/>
                  </a:lnTo>
                  <a:lnTo>
                    <a:pt x="290" y="223"/>
                  </a:lnTo>
                  <a:lnTo>
                    <a:pt x="288" y="226"/>
                  </a:lnTo>
                  <a:lnTo>
                    <a:pt x="291" y="232"/>
                  </a:lnTo>
                  <a:lnTo>
                    <a:pt x="294" y="234"/>
                  </a:lnTo>
                  <a:lnTo>
                    <a:pt x="297" y="238"/>
                  </a:lnTo>
                  <a:lnTo>
                    <a:pt x="297" y="246"/>
                  </a:lnTo>
                  <a:lnTo>
                    <a:pt x="299" y="250"/>
                  </a:lnTo>
                  <a:lnTo>
                    <a:pt x="306" y="251"/>
                  </a:lnTo>
                  <a:lnTo>
                    <a:pt x="308" y="250"/>
                  </a:lnTo>
                  <a:lnTo>
                    <a:pt x="313" y="246"/>
                  </a:lnTo>
                  <a:lnTo>
                    <a:pt x="318" y="241"/>
                  </a:lnTo>
                  <a:lnTo>
                    <a:pt x="322" y="243"/>
                  </a:lnTo>
                  <a:lnTo>
                    <a:pt x="323" y="245"/>
                  </a:lnTo>
                  <a:lnTo>
                    <a:pt x="327" y="246"/>
                  </a:lnTo>
                  <a:lnTo>
                    <a:pt x="330" y="246"/>
                  </a:lnTo>
                  <a:lnTo>
                    <a:pt x="333" y="245"/>
                  </a:lnTo>
                  <a:lnTo>
                    <a:pt x="337" y="245"/>
                  </a:lnTo>
                  <a:lnTo>
                    <a:pt x="342" y="250"/>
                  </a:lnTo>
                  <a:lnTo>
                    <a:pt x="347" y="250"/>
                  </a:lnTo>
                  <a:lnTo>
                    <a:pt x="350" y="253"/>
                  </a:lnTo>
                  <a:lnTo>
                    <a:pt x="352" y="257"/>
                  </a:lnTo>
                  <a:lnTo>
                    <a:pt x="354" y="255"/>
                  </a:lnTo>
                  <a:lnTo>
                    <a:pt x="354" y="257"/>
                  </a:lnTo>
                  <a:lnTo>
                    <a:pt x="357" y="260"/>
                  </a:lnTo>
                  <a:lnTo>
                    <a:pt x="362" y="260"/>
                  </a:lnTo>
                  <a:lnTo>
                    <a:pt x="366" y="258"/>
                  </a:lnTo>
                  <a:lnTo>
                    <a:pt x="371" y="253"/>
                  </a:lnTo>
                  <a:lnTo>
                    <a:pt x="371" y="251"/>
                  </a:lnTo>
                  <a:lnTo>
                    <a:pt x="374" y="250"/>
                  </a:lnTo>
                  <a:lnTo>
                    <a:pt x="385" y="240"/>
                  </a:lnTo>
                  <a:lnTo>
                    <a:pt x="387" y="240"/>
                  </a:lnTo>
                  <a:lnTo>
                    <a:pt x="387" y="239"/>
                  </a:lnTo>
                  <a:lnTo>
                    <a:pt x="388" y="238"/>
                  </a:lnTo>
                  <a:lnTo>
                    <a:pt x="391" y="238"/>
                  </a:lnTo>
                  <a:lnTo>
                    <a:pt x="393" y="240"/>
                  </a:lnTo>
                  <a:lnTo>
                    <a:pt x="397" y="238"/>
                  </a:lnTo>
                  <a:lnTo>
                    <a:pt x="404" y="232"/>
                  </a:lnTo>
                  <a:lnTo>
                    <a:pt x="407" y="231"/>
                  </a:lnTo>
                  <a:lnTo>
                    <a:pt x="410" y="226"/>
                  </a:lnTo>
                  <a:lnTo>
                    <a:pt x="415" y="224"/>
                  </a:lnTo>
                  <a:lnTo>
                    <a:pt x="415" y="223"/>
                  </a:lnTo>
                  <a:lnTo>
                    <a:pt x="419" y="221"/>
                  </a:lnTo>
                  <a:lnTo>
                    <a:pt x="421" y="221"/>
                  </a:lnTo>
                  <a:lnTo>
                    <a:pt x="421" y="219"/>
                  </a:lnTo>
                  <a:lnTo>
                    <a:pt x="422" y="217"/>
                  </a:lnTo>
                  <a:lnTo>
                    <a:pt x="428" y="214"/>
                  </a:lnTo>
                  <a:lnTo>
                    <a:pt x="429" y="217"/>
                  </a:lnTo>
                  <a:lnTo>
                    <a:pt x="430" y="218"/>
                  </a:lnTo>
                  <a:lnTo>
                    <a:pt x="431" y="221"/>
                  </a:lnTo>
                  <a:lnTo>
                    <a:pt x="426" y="224"/>
                  </a:lnTo>
                  <a:lnTo>
                    <a:pt x="426" y="236"/>
                  </a:lnTo>
                  <a:lnTo>
                    <a:pt x="431" y="241"/>
                  </a:lnTo>
                  <a:lnTo>
                    <a:pt x="437" y="242"/>
                  </a:lnTo>
                  <a:lnTo>
                    <a:pt x="439" y="243"/>
                  </a:lnTo>
                  <a:lnTo>
                    <a:pt x="445" y="246"/>
                  </a:lnTo>
                  <a:lnTo>
                    <a:pt x="441" y="253"/>
                  </a:lnTo>
                  <a:lnTo>
                    <a:pt x="445" y="255"/>
                  </a:lnTo>
                  <a:lnTo>
                    <a:pt x="448" y="255"/>
                  </a:lnTo>
                  <a:lnTo>
                    <a:pt x="451" y="257"/>
                  </a:lnTo>
                  <a:lnTo>
                    <a:pt x="453" y="258"/>
                  </a:lnTo>
                  <a:lnTo>
                    <a:pt x="456" y="260"/>
                  </a:lnTo>
                  <a:lnTo>
                    <a:pt x="457" y="261"/>
                  </a:lnTo>
                  <a:lnTo>
                    <a:pt x="458" y="263"/>
                  </a:lnTo>
                  <a:lnTo>
                    <a:pt x="454" y="268"/>
                  </a:lnTo>
                  <a:lnTo>
                    <a:pt x="450" y="289"/>
                  </a:lnTo>
                  <a:lnTo>
                    <a:pt x="445" y="294"/>
                  </a:lnTo>
                  <a:lnTo>
                    <a:pt x="445" y="306"/>
                  </a:lnTo>
                  <a:lnTo>
                    <a:pt x="448" y="308"/>
                  </a:lnTo>
                  <a:lnTo>
                    <a:pt x="450" y="311"/>
                  </a:lnTo>
                  <a:lnTo>
                    <a:pt x="451" y="316"/>
                  </a:lnTo>
                  <a:lnTo>
                    <a:pt x="451" y="322"/>
                  </a:lnTo>
                  <a:lnTo>
                    <a:pt x="460" y="322"/>
                  </a:lnTo>
                  <a:lnTo>
                    <a:pt x="465" y="323"/>
                  </a:lnTo>
                  <a:lnTo>
                    <a:pt x="467" y="323"/>
                  </a:lnTo>
                  <a:lnTo>
                    <a:pt x="473" y="316"/>
                  </a:lnTo>
                  <a:lnTo>
                    <a:pt x="476" y="316"/>
                  </a:lnTo>
                  <a:lnTo>
                    <a:pt x="490" y="320"/>
                  </a:lnTo>
                  <a:lnTo>
                    <a:pt x="495" y="320"/>
                  </a:lnTo>
                  <a:lnTo>
                    <a:pt x="499" y="318"/>
                  </a:lnTo>
                  <a:lnTo>
                    <a:pt x="504" y="320"/>
                  </a:lnTo>
                  <a:lnTo>
                    <a:pt x="505" y="320"/>
                  </a:lnTo>
                  <a:lnTo>
                    <a:pt x="507" y="322"/>
                  </a:lnTo>
                  <a:lnTo>
                    <a:pt x="507" y="334"/>
                  </a:lnTo>
                  <a:lnTo>
                    <a:pt x="511" y="340"/>
                  </a:lnTo>
                  <a:lnTo>
                    <a:pt x="514" y="344"/>
                  </a:lnTo>
                  <a:lnTo>
                    <a:pt x="517" y="347"/>
                  </a:lnTo>
                  <a:lnTo>
                    <a:pt x="517" y="349"/>
                  </a:lnTo>
                  <a:lnTo>
                    <a:pt x="519" y="356"/>
                  </a:lnTo>
                  <a:lnTo>
                    <a:pt x="526" y="359"/>
                  </a:lnTo>
                  <a:lnTo>
                    <a:pt x="528" y="362"/>
                  </a:lnTo>
                  <a:lnTo>
                    <a:pt x="531" y="369"/>
                  </a:lnTo>
                  <a:lnTo>
                    <a:pt x="534" y="376"/>
                  </a:lnTo>
                  <a:lnTo>
                    <a:pt x="536" y="388"/>
                  </a:lnTo>
                  <a:lnTo>
                    <a:pt x="536" y="391"/>
                  </a:lnTo>
                  <a:lnTo>
                    <a:pt x="533" y="397"/>
                  </a:lnTo>
                  <a:lnTo>
                    <a:pt x="526" y="399"/>
                  </a:lnTo>
                  <a:lnTo>
                    <a:pt x="523" y="405"/>
                  </a:lnTo>
                  <a:lnTo>
                    <a:pt x="524" y="412"/>
                  </a:lnTo>
                  <a:lnTo>
                    <a:pt x="528" y="417"/>
                  </a:lnTo>
                  <a:lnTo>
                    <a:pt x="530" y="426"/>
                  </a:lnTo>
                  <a:lnTo>
                    <a:pt x="532" y="435"/>
                  </a:lnTo>
                  <a:lnTo>
                    <a:pt x="531" y="435"/>
                  </a:lnTo>
                  <a:lnTo>
                    <a:pt x="529" y="434"/>
                  </a:lnTo>
                  <a:lnTo>
                    <a:pt x="527" y="432"/>
                  </a:lnTo>
                  <a:lnTo>
                    <a:pt x="526" y="432"/>
                  </a:lnTo>
                  <a:lnTo>
                    <a:pt x="525" y="432"/>
                  </a:lnTo>
                  <a:lnTo>
                    <a:pt x="524" y="432"/>
                  </a:lnTo>
                  <a:lnTo>
                    <a:pt x="522" y="431"/>
                  </a:lnTo>
                  <a:lnTo>
                    <a:pt x="518" y="428"/>
                  </a:lnTo>
                  <a:lnTo>
                    <a:pt x="516" y="427"/>
                  </a:lnTo>
                  <a:lnTo>
                    <a:pt x="514" y="426"/>
                  </a:lnTo>
                  <a:lnTo>
                    <a:pt x="513" y="426"/>
                  </a:lnTo>
                  <a:lnTo>
                    <a:pt x="512" y="426"/>
                  </a:lnTo>
                  <a:lnTo>
                    <a:pt x="511" y="425"/>
                  </a:lnTo>
                  <a:lnTo>
                    <a:pt x="510" y="421"/>
                  </a:lnTo>
                  <a:lnTo>
                    <a:pt x="509" y="418"/>
                  </a:lnTo>
                  <a:lnTo>
                    <a:pt x="508" y="419"/>
                  </a:lnTo>
                  <a:lnTo>
                    <a:pt x="488" y="423"/>
                  </a:lnTo>
                  <a:lnTo>
                    <a:pt x="480" y="425"/>
                  </a:lnTo>
                  <a:lnTo>
                    <a:pt x="479" y="426"/>
                  </a:lnTo>
                  <a:lnTo>
                    <a:pt x="475" y="427"/>
                  </a:lnTo>
                  <a:lnTo>
                    <a:pt x="474" y="428"/>
                  </a:lnTo>
                  <a:lnTo>
                    <a:pt x="473" y="430"/>
                  </a:lnTo>
                  <a:lnTo>
                    <a:pt x="451" y="432"/>
                  </a:lnTo>
                  <a:lnTo>
                    <a:pt x="449" y="433"/>
                  </a:lnTo>
                  <a:lnTo>
                    <a:pt x="446" y="433"/>
                  </a:lnTo>
                  <a:lnTo>
                    <a:pt x="446" y="434"/>
                  </a:lnTo>
                  <a:lnTo>
                    <a:pt x="444" y="435"/>
                  </a:lnTo>
                  <a:lnTo>
                    <a:pt x="443" y="435"/>
                  </a:lnTo>
                  <a:lnTo>
                    <a:pt x="443" y="436"/>
                  </a:lnTo>
                  <a:lnTo>
                    <a:pt x="442" y="437"/>
                  </a:lnTo>
                  <a:lnTo>
                    <a:pt x="440" y="439"/>
                  </a:lnTo>
                  <a:lnTo>
                    <a:pt x="439" y="442"/>
                  </a:lnTo>
                  <a:lnTo>
                    <a:pt x="438" y="442"/>
                  </a:lnTo>
                  <a:lnTo>
                    <a:pt x="436" y="443"/>
                  </a:lnTo>
                  <a:lnTo>
                    <a:pt x="433" y="443"/>
                  </a:lnTo>
                  <a:lnTo>
                    <a:pt x="432" y="443"/>
                  </a:lnTo>
                  <a:lnTo>
                    <a:pt x="432" y="444"/>
                  </a:lnTo>
                  <a:lnTo>
                    <a:pt x="431" y="444"/>
                  </a:lnTo>
                  <a:lnTo>
                    <a:pt x="429" y="448"/>
                  </a:lnTo>
                  <a:lnTo>
                    <a:pt x="432" y="449"/>
                  </a:lnTo>
                  <a:lnTo>
                    <a:pt x="432" y="454"/>
                  </a:lnTo>
                  <a:lnTo>
                    <a:pt x="431" y="454"/>
                  </a:lnTo>
                  <a:lnTo>
                    <a:pt x="430" y="454"/>
                  </a:lnTo>
                  <a:lnTo>
                    <a:pt x="430" y="455"/>
                  </a:lnTo>
                  <a:lnTo>
                    <a:pt x="429" y="457"/>
                  </a:lnTo>
                  <a:lnTo>
                    <a:pt x="429" y="460"/>
                  </a:lnTo>
                  <a:lnTo>
                    <a:pt x="428" y="461"/>
                  </a:lnTo>
                  <a:lnTo>
                    <a:pt x="425" y="467"/>
                  </a:lnTo>
                  <a:lnTo>
                    <a:pt x="425" y="468"/>
                  </a:lnTo>
                  <a:lnTo>
                    <a:pt x="424" y="470"/>
                  </a:lnTo>
                  <a:lnTo>
                    <a:pt x="425" y="470"/>
                  </a:lnTo>
                  <a:lnTo>
                    <a:pt x="426" y="471"/>
                  </a:lnTo>
                  <a:lnTo>
                    <a:pt x="427" y="474"/>
                  </a:lnTo>
                  <a:lnTo>
                    <a:pt x="426" y="474"/>
                  </a:lnTo>
                  <a:lnTo>
                    <a:pt x="424" y="474"/>
                  </a:lnTo>
                  <a:lnTo>
                    <a:pt x="423" y="474"/>
                  </a:lnTo>
                  <a:lnTo>
                    <a:pt x="421" y="476"/>
                  </a:lnTo>
                  <a:lnTo>
                    <a:pt x="422" y="477"/>
                  </a:lnTo>
                  <a:lnTo>
                    <a:pt x="423" y="480"/>
                  </a:lnTo>
                  <a:lnTo>
                    <a:pt x="423" y="481"/>
                  </a:lnTo>
                  <a:lnTo>
                    <a:pt x="423" y="483"/>
                  </a:lnTo>
                  <a:lnTo>
                    <a:pt x="422" y="484"/>
                  </a:lnTo>
                  <a:lnTo>
                    <a:pt x="421" y="484"/>
                  </a:lnTo>
                  <a:lnTo>
                    <a:pt x="420" y="484"/>
                  </a:lnTo>
                  <a:lnTo>
                    <a:pt x="420" y="483"/>
                  </a:lnTo>
                  <a:lnTo>
                    <a:pt x="420" y="481"/>
                  </a:lnTo>
                  <a:lnTo>
                    <a:pt x="420" y="480"/>
                  </a:lnTo>
                  <a:lnTo>
                    <a:pt x="417" y="482"/>
                  </a:lnTo>
                  <a:lnTo>
                    <a:pt x="416" y="482"/>
                  </a:lnTo>
                  <a:lnTo>
                    <a:pt x="415" y="483"/>
                  </a:lnTo>
                  <a:lnTo>
                    <a:pt x="415" y="484"/>
                  </a:lnTo>
                  <a:lnTo>
                    <a:pt x="414" y="484"/>
                  </a:lnTo>
                  <a:lnTo>
                    <a:pt x="413" y="484"/>
                  </a:lnTo>
                  <a:lnTo>
                    <a:pt x="412" y="484"/>
                  </a:lnTo>
                  <a:lnTo>
                    <a:pt x="412" y="485"/>
                  </a:lnTo>
                  <a:lnTo>
                    <a:pt x="410" y="486"/>
                  </a:lnTo>
                  <a:lnTo>
                    <a:pt x="410" y="487"/>
                  </a:lnTo>
                  <a:lnTo>
                    <a:pt x="410" y="488"/>
                  </a:lnTo>
                  <a:lnTo>
                    <a:pt x="409" y="489"/>
                  </a:lnTo>
                  <a:lnTo>
                    <a:pt x="409" y="492"/>
                  </a:lnTo>
                  <a:lnTo>
                    <a:pt x="409" y="494"/>
                  </a:lnTo>
                  <a:lnTo>
                    <a:pt x="408" y="496"/>
                  </a:lnTo>
                  <a:lnTo>
                    <a:pt x="407" y="497"/>
                  </a:lnTo>
                  <a:lnTo>
                    <a:pt x="406" y="497"/>
                  </a:lnTo>
                  <a:lnTo>
                    <a:pt x="405" y="497"/>
                  </a:lnTo>
                  <a:lnTo>
                    <a:pt x="404" y="498"/>
                  </a:lnTo>
                  <a:lnTo>
                    <a:pt x="404" y="501"/>
                  </a:lnTo>
                  <a:lnTo>
                    <a:pt x="404" y="502"/>
                  </a:lnTo>
                  <a:lnTo>
                    <a:pt x="404" y="503"/>
                  </a:lnTo>
                  <a:lnTo>
                    <a:pt x="405" y="505"/>
                  </a:lnTo>
                  <a:lnTo>
                    <a:pt x="405" y="506"/>
                  </a:lnTo>
                  <a:lnTo>
                    <a:pt x="405" y="507"/>
                  </a:lnTo>
                  <a:lnTo>
                    <a:pt x="404" y="509"/>
                  </a:lnTo>
                  <a:lnTo>
                    <a:pt x="403" y="514"/>
                  </a:lnTo>
                  <a:lnTo>
                    <a:pt x="402" y="514"/>
                  </a:lnTo>
                  <a:lnTo>
                    <a:pt x="402" y="515"/>
                  </a:lnTo>
                  <a:lnTo>
                    <a:pt x="401" y="514"/>
                  </a:lnTo>
                  <a:lnTo>
                    <a:pt x="399" y="513"/>
                  </a:lnTo>
                  <a:lnTo>
                    <a:pt x="398" y="513"/>
                  </a:lnTo>
                  <a:lnTo>
                    <a:pt x="397" y="512"/>
                  </a:lnTo>
                  <a:lnTo>
                    <a:pt x="396" y="512"/>
                  </a:lnTo>
                  <a:lnTo>
                    <a:pt x="395" y="513"/>
                  </a:lnTo>
                  <a:lnTo>
                    <a:pt x="395" y="514"/>
                  </a:lnTo>
                  <a:lnTo>
                    <a:pt x="395" y="516"/>
                  </a:lnTo>
                  <a:lnTo>
                    <a:pt x="394" y="517"/>
                  </a:lnTo>
                  <a:lnTo>
                    <a:pt x="393" y="518"/>
                  </a:lnTo>
                  <a:lnTo>
                    <a:pt x="393" y="520"/>
                  </a:lnTo>
                  <a:lnTo>
                    <a:pt x="393" y="521"/>
                  </a:lnTo>
                  <a:lnTo>
                    <a:pt x="392" y="523"/>
                  </a:lnTo>
                  <a:lnTo>
                    <a:pt x="391" y="524"/>
                  </a:lnTo>
                  <a:lnTo>
                    <a:pt x="391" y="525"/>
                  </a:lnTo>
                  <a:lnTo>
                    <a:pt x="391" y="527"/>
                  </a:lnTo>
                  <a:lnTo>
                    <a:pt x="392" y="528"/>
                  </a:lnTo>
                  <a:lnTo>
                    <a:pt x="392" y="529"/>
                  </a:lnTo>
                  <a:lnTo>
                    <a:pt x="391" y="529"/>
                  </a:lnTo>
                  <a:lnTo>
                    <a:pt x="390" y="529"/>
                  </a:lnTo>
                  <a:lnTo>
                    <a:pt x="388" y="529"/>
                  </a:lnTo>
                  <a:lnTo>
                    <a:pt x="385" y="530"/>
                  </a:lnTo>
                  <a:lnTo>
                    <a:pt x="384" y="532"/>
                  </a:lnTo>
                  <a:lnTo>
                    <a:pt x="384" y="533"/>
                  </a:lnTo>
                  <a:lnTo>
                    <a:pt x="385" y="534"/>
                  </a:lnTo>
                  <a:lnTo>
                    <a:pt x="385" y="535"/>
                  </a:lnTo>
                  <a:lnTo>
                    <a:pt x="387" y="537"/>
                  </a:lnTo>
                  <a:lnTo>
                    <a:pt x="387" y="539"/>
                  </a:lnTo>
                  <a:lnTo>
                    <a:pt x="386" y="541"/>
                  </a:lnTo>
                  <a:lnTo>
                    <a:pt x="382" y="547"/>
                  </a:lnTo>
                  <a:lnTo>
                    <a:pt x="380" y="551"/>
                  </a:lnTo>
                  <a:lnTo>
                    <a:pt x="380" y="552"/>
                  </a:lnTo>
                  <a:lnTo>
                    <a:pt x="379" y="553"/>
                  </a:lnTo>
                  <a:lnTo>
                    <a:pt x="378" y="554"/>
                  </a:lnTo>
                  <a:lnTo>
                    <a:pt x="378" y="556"/>
                  </a:lnTo>
                  <a:lnTo>
                    <a:pt x="377" y="559"/>
                  </a:lnTo>
                  <a:lnTo>
                    <a:pt x="378" y="560"/>
                  </a:lnTo>
                  <a:lnTo>
                    <a:pt x="378" y="561"/>
                  </a:lnTo>
                  <a:lnTo>
                    <a:pt x="377" y="562"/>
                  </a:lnTo>
                  <a:lnTo>
                    <a:pt x="376" y="563"/>
                  </a:lnTo>
                  <a:lnTo>
                    <a:pt x="376" y="564"/>
                  </a:lnTo>
                  <a:lnTo>
                    <a:pt x="377" y="566"/>
                  </a:lnTo>
                  <a:lnTo>
                    <a:pt x="376" y="566"/>
                  </a:lnTo>
                  <a:lnTo>
                    <a:pt x="376" y="567"/>
                  </a:lnTo>
                  <a:lnTo>
                    <a:pt x="376" y="568"/>
                  </a:lnTo>
                  <a:lnTo>
                    <a:pt x="376" y="569"/>
                  </a:lnTo>
                  <a:lnTo>
                    <a:pt x="375" y="569"/>
                  </a:lnTo>
                  <a:lnTo>
                    <a:pt x="374" y="568"/>
                  </a:lnTo>
                  <a:lnTo>
                    <a:pt x="373" y="568"/>
                  </a:lnTo>
                  <a:lnTo>
                    <a:pt x="373" y="567"/>
                  </a:lnTo>
                  <a:lnTo>
                    <a:pt x="372" y="568"/>
                  </a:lnTo>
                  <a:lnTo>
                    <a:pt x="370" y="569"/>
                  </a:lnTo>
                  <a:lnTo>
                    <a:pt x="369" y="570"/>
                  </a:lnTo>
                  <a:lnTo>
                    <a:pt x="369" y="571"/>
                  </a:lnTo>
                  <a:lnTo>
                    <a:pt x="369" y="572"/>
                  </a:lnTo>
                  <a:lnTo>
                    <a:pt x="369" y="573"/>
                  </a:lnTo>
                  <a:lnTo>
                    <a:pt x="369" y="574"/>
                  </a:lnTo>
                  <a:lnTo>
                    <a:pt x="369" y="575"/>
                  </a:lnTo>
                  <a:lnTo>
                    <a:pt x="367" y="574"/>
                  </a:lnTo>
                  <a:lnTo>
                    <a:pt x="366" y="573"/>
                  </a:lnTo>
                  <a:lnTo>
                    <a:pt x="364" y="573"/>
                  </a:lnTo>
                  <a:lnTo>
                    <a:pt x="363" y="573"/>
                  </a:lnTo>
                  <a:lnTo>
                    <a:pt x="362" y="572"/>
                  </a:lnTo>
                  <a:lnTo>
                    <a:pt x="361" y="572"/>
                  </a:lnTo>
                  <a:lnTo>
                    <a:pt x="358" y="572"/>
                  </a:lnTo>
                  <a:lnTo>
                    <a:pt x="357" y="573"/>
                  </a:lnTo>
                  <a:lnTo>
                    <a:pt x="356" y="574"/>
                  </a:lnTo>
                  <a:lnTo>
                    <a:pt x="355" y="577"/>
                  </a:lnTo>
                  <a:lnTo>
                    <a:pt x="356" y="580"/>
                  </a:lnTo>
                  <a:lnTo>
                    <a:pt x="356" y="582"/>
                  </a:lnTo>
                  <a:lnTo>
                    <a:pt x="356" y="583"/>
                  </a:lnTo>
                  <a:lnTo>
                    <a:pt x="357" y="583"/>
                  </a:lnTo>
                  <a:lnTo>
                    <a:pt x="357" y="584"/>
                  </a:lnTo>
                  <a:lnTo>
                    <a:pt x="358" y="586"/>
                  </a:lnTo>
                  <a:lnTo>
                    <a:pt x="358" y="588"/>
                  </a:lnTo>
                  <a:lnTo>
                    <a:pt x="353" y="588"/>
                  </a:lnTo>
                  <a:lnTo>
                    <a:pt x="352" y="588"/>
                  </a:lnTo>
                  <a:lnTo>
                    <a:pt x="351" y="587"/>
                  </a:lnTo>
                  <a:lnTo>
                    <a:pt x="351" y="588"/>
                  </a:lnTo>
                  <a:lnTo>
                    <a:pt x="350" y="588"/>
                  </a:lnTo>
                  <a:lnTo>
                    <a:pt x="350" y="589"/>
                  </a:lnTo>
                  <a:lnTo>
                    <a:pt x="350" y="590"/>
                  </a:lnTo>
                  <a:lnTo>
                    <a:pt x="349" y="593"/>
                  </a:lnTo>
                  <a:lnTo>
                    <a:pt x="349" y="595"/>
                  </a:lnTo>
                  <a:lnTo>
                    <a:pt x="347" y="596"/>
                  </a:lnTo>
                  <a:lnTo>
                    <a:pt x="346" y="596"/>
                  </a:lnTo>
                  <a:lnTo>
                    <a:pt x="347" y="598"/>
                  </a:lnTo>
                  <a:lnTo>
                    <a:pt x="347" y="599"/>
                  </a:lnTo>
                  <a:lnTo>
                    <a:pt x="346" y="600"/>
                  </a:lnTo>
                  <a:lnTo>
                    <a:pt x="344" y="600"/>
                  </a:lnTo>
                  <a:lnTo>
                    <a:pt x="344" y="601"/>
                  </a:lnTo>
                  <a:lnTo>
                    <a:pt x="343" y="601"/>
                  </a:lnTo>
                  <a:lnTo>
                    <a:pt x="342" y="602"/>
                  </a:lnTo>
                  <a:lnTo>
                    <a:pt x="341" y="602"/>
                  </a:lnTo>
                  <a:lnTo>
                    <a:pt x="341" y="603"/>
                  </a:lnTo>
                  <a:lnTo>
                    <a:pt x="339" y="603"/>
                  </a:lnTo>
                  <a:lnTo>
                    <a:pt x="336" y="602"/>
                  </a:lnTo>
                  <a:lnTo>
                    <a:pt x="333" y="603"/>
                  </a:lnTo>
                  <a:lnTo>
                    <a:pt x="330" y="604"/>
                  </a:lnTo>
                  <a:lnTo>
                    <a:pt x="329" y="605"/>
                  </a:lnTo>
                  <a:lnTo>
                    <a:pt x="329" y="606"/>
                  </a:lnTo>
                  <a:lnTo>
                    <a:pt x="328" y="605"/>
                  </a:lnTo>
                  <a:lnTo>
                    <a:pt x="328" y="604"/>
                  </a:lnTo>
                  <a:lnTo>
                    <a:pt x="327" y="604"/>
                  </a:lnTo>
                  <a:lnTo>
                    <a:pt x="326" y="603"/>
                  </a:lnTo>
                  <a:lnTo>
                    <a:pt x="325" y="603"/>
                  </a:lnTo>
                  <a:lnTo>
                    <a:pt x="324" y="603"/>
                  </a:lnTo>
                  <a:lnTo>
                    <a:pt x="323" y="604"/>
                  </a:lnTo>
                  <a:lnTo>
                    <a:pt x="323" y="603"/>
                  </a:lnTo>
                  <a:lnTo>
                    <a:pt x="322" y="603"/>
                  </a:lnTo>
                  <a:lnTo>
                    <a:pt x="320" y="603"/>
                  </a:lnTo>
                  <a:lnTo>
                    <a:pt x="319" y="603"/>
                  </a:lnTo>
                  <a:lnTo>
                    <a:pt x="318" y="604"/>
                  </a:lnTo>
                  <a:lnTo>
                    <a:pt x="317" y="606"/>
                  </a:lnTo>
                  <a:lnTo>
                    <a:pt x="318" y="606"/>
                  </a:lnTo>
                  <a:lnTo>
                    <a:pt x="318" y="607"/>
                  </a:lnTo>
                  <a:lnTo>
                    <a:pt x="318" y="608"/>
                  </a:lnTo>
                  <a:lnTo>
                    <a:pt x="317" y="609"/>
                  </a:lnTo>
                  <a:lnTo>
                    <a:pt x="316" y="609"/>
                  </a:lnTo>
                  <a:lnTo>
                    <a:pt x="315" y="609"/>
                  </a:lnTo>
                  <a:lnTo>
                    <a:pt x="314" y="609"/>
                  </a:lnTo>
                  <a:lnTo>
                    <a:pt x="313" y="610"/>
                  </a:lnTo>
                  <a:lnTo>
                    <a:pt x="312" y="612"/>
                  </a:lnTo>
                  <a:lnTo>
                    <a:pt x="310" y="610"/>
                  </a:lnTo>
                  <a:lnTo>
                    <a:pt x="310" y="608"/>
                  </a:lnTo>
                  <a:lnTo>
                    <a:pt x="308" y="606"/>
                  </a:lnTo>
                  <a:lnTo>
                    <a:pt x="307" y="606"/>
                  </a:lnTo>
                  <a:lnTo>
                    <a:pt x="305" y="605"/>
                  </a:lnTo>
                  <a:lnTo>
                    <a:pt x="305" y="604"/>
                  </a:lnTo>
                  <a:lnTo>
                    <a:pt x="304" y="604"/>
                  </a:lnTo>
                  <a:lnTo>
                    <a:pt x="303" y="604"/>
                  </a:lnTo>
                  <a:lnTo>
                    <a:pt x="303" y="603"/>
                  </a:lnTo>
                  <a:lnTo>
                    <a:pt x="300" y="605"/>
                  </a:lnTo>
                  <a:lnTo>
                    <a:pt x="299" y="606"/>
                  </a:lnTo>
                  <a:lnTo>
                    <a:pt x="299" y="608"/>
                  </a:lnTo>
                  <a:lnTo>
                    <a:pt x="299" y="610"/>
                  </a:lnTo>
                  <a:lnTo>
                    <a:pt x="299" y="611"/>
                  </a:lnTo>
                  <a:lnTo>
                    <a:pt x="299" y="613"/>
                  </a:lnTo>
                  <a:lnTo>
                    <a:pt x="297" y="617"/>
                  </a:lnTo>
                  <a:lnTo>
                    <a:pt x="294" y="621"/>
                  </a:lnTo>
                  <a:lnTo>
                    <a:pt x="293" y="623"/>
                  </a:lnTo>
                  <a:lnTo>
                    <a:pt x="293" y="624"/>
                  </a:lnTo>
                  <a:lnTo>
                    <a:pt x="294" y="625"/>
                  </a:lnTo>
                  <a:lnTo>
                    <a:pt x="295" y="626"/>
                  </a:lnTo>
                  <a:lnTo>
                    <a:pt x="297" y="629"/>
                  </a:lnTo>
                  <a:lnTo>
                    <a:pt x="299" y="631"/>
                  </a:lnTo>
                  <a:lnTo>
                    <a:pt x="299" y="632"/>
                  </a:lnTo>
                  <a:lnTo>
                    <a:pt x="300" y="633"/>
                  </a:lnTo>
                  <a:lnTo>
                    <a:pt x="299" y="635"/>
                  </a:lnTo>
                  <a:lnTo>
                    <a:pt x="298" y="636"/>
                  </a:lnTo>
                  <a:lnTo>
                    <a:pt x="293" y="637"/>
                  </a:lnTo>
                  <a:lnTo>
                    <a:pt x="292" y="637"/>
                  </a:lnTo>
                  <a:lnTo>
                    <a:pt x="292" y="638"/>
                  </a:lnTo>
                  <a:lnTo>
                    <a:pt x="290" y="639"/>
                  </a:lnTo>
                  <a:lnTo>
                    <a:pt x="290" y="640"/>
                  </a:lnTo>
                  <a:lnTo>
                    <a:pt x="289" y="641"/>
                  </a:lnTo>
                  <a:lnTo>
                    <a:pt x="289" y="643"/>
                  </a:lnTo>
                  <a:lnTo>
                    <a:pt x="289" y="644"/>
                  </a:lnTo>
                  <a:lnTo>
                    <a:pt x="288" y="644"/>
                  </a:lnTo>
                  <a:lnTo>
                    <a:pt x="286" y="646"/>
                  </a:lnTo>
                  <a:lnTo>
                    <a:pt x="286" y="649"/>
                  </a:lnTo>
                  <a:lnTo>
                    <a:pt x="285" y="651"/>
                  </a:lnTo>
                  <a:lnTo>
                    <a:pt x="284" y="653"/>
                  </a:lnTo>
                  <a:lnTo>
                    <a:pt x="282" y="656"/>
                  </a:lnTo>
                  <a:lnTo>
                    <a:pt x="279" y="657"/>
                  </a:lnTo>
                  <a:lnTo>
                    <a:pt x="279" y="658"/>
                  </a:lnTo>
                  <a:lnTo>
                    <a:pt x="278" y="658"/>
                  </a:lnTo>
                  <a:lnTo>
                    <a:pt x="278" y="659"/>
                  </a:lnTo>
                  <a:lnTo>
                    <a:pt x="277" y="658"/>
                  </a:lnTo>
                  <a:lnTo>
                    <a:pt x="275" y="658"/>
                  </a:lnTo>
                  <a:lnTo>
                    <a:pt x="272" y="659"/>
                  </a:lnTo>
                  <a:lnTo>
                    <a:pt x="272" y="661"/>
                  </a:lnTo>
                  <a:lnTo>
                    <a:pt x="272" y="662"/>
                  </a:lnTo>
                  <a:lnTo>
                    <a:pt x="271" y="662"/>
                  </a:lnTo>
                  <a:lnTo>
                    <a:pt x="271" y="664"/>
                  </a:lnTo>
                  <a:lnTo>
                    <a:pt x="270" y="664"/>
                  </a:lnTo>
                  <a:lnTo>
                    <a:pt x="268" y="664"/>
                  </a:lnTo>
                  <a:lnTo>
                    <a:pt x="265" y="664"/>
                  </a:lnTo>
                  <a:lnTo>
                    <a:pt x="264" y="665"/>
                  </a:lnTo>
                  <a:lnTo>
                    <a:pt x="263" y="665"/>
                  </a:lnTo>
                  <a:lnTo>
                    <a:pt x="263" y="666"/>
                  </a:lnTo>
                  <a:lnTo>
                    <a:pt x="263" y="668"/>
                  </a:lnTo>
                  <a:lnTo>
                    <a:pt x="263" y="669"/>
                  </a:lnTo>
                  <a:lnTo>
                    <a:pt x="262" y="670"/>
                  </a:lnTo>
                  <a:lnTo>
                    <a:pt x="261" y="671"/>
                  </a:lnTo>
                  <a:lnTo>
                    <a:pt x="261" y="673"/>
                  </a:lnTo>
                  <a:lnTo>
                    <a:pt x="260" y="674"/>
                  </a:lnTo>
                  <a:lnTo>
                    <a:pt x="259" y="674"/>
                  </a:lnTo>
                  <a:lnTo>
                    <a:pt x="258" y="674"/>
                  </a:lnTo>
                  <a:lnTo>
                    <a:pt x="256" y="675"/>
                  </a:lnTo>
                  <a:lnTo>
                    <a:pt x="254" y="674"/>
                  </a:lnTo>
                  <a:lnTo>
                    <a:pt x="252" y="673"/>
                  </a:lnTo>
                  <a:lnTo>
                    <a:pt x="250" y="673"/>
                  </a:lnTo>
                  <a:lnTo>
                    <a:pt x="247" y="673"/>
                  </a:lnTo>
                  <a:lnTo>
                    <a:pt x="246" y="672"/>
                  </a:lnTo>
                  <a:lnTo>
                    <a:pt x="244" y="672"/>
                  </a:lnTo>
                  <a:lnTo>
                    <a:pt x="243" y="671"/>
                  </a:lnTo>
                  <a:lnTo>
                    <a:pt x="242" y="670"/>
                  </a:lnTo>
                  <a:lnTo>
                    <a:pt x="240" y="668"/>
                  </a:lnTo>
                  <a:lnTo>
                    <a:pt x="240" y="667"/>
                  </a:lnTo>
                  <a:lnTo>
                    <a:pt x="239" y="666"/>
                  </a:lnTo>
                  <a:lnTo>
                    <a:pt x="237" y="666"/>
                  </a:lnTo>
                  <a:lnTo>
                    <a:pt x="237" y="665"/>
                  </a:lnTo>
                  <a:lnTo>
                    <a:pt x="236" y="664"/>
                  </a:lnTo>
                  <a:lnTo>
                    <a:pt x="235" y="661"/>
                  </a:lnTo>
                  <a:lnTo>
                    <a:pt x="234" y="661"/>
                  </a:lnTo>
                  <a:lnTo>
                    <a:pt x="232" y="660"/>
                  </a:lnTo>
                  <a:lnTo>
                    <a:pt x="230" y="660"/>
                  </a:lnTo>
                  <a:lnTo>
                    <a:pt x="229" y="660"/>
                  </a:lnTo>
                  <a:lnTo>
                    <a:pt x="228" y="660"/>
                  </a:lnTo>
                  <a:lnTo>
                    <a:pt x="227" y="660"/>
                  </a:lnTo>
                  <a:lnTo>
                    <a:pt x="226" y="661"/>
                  </a:lnTo>
                  <a:lnTo>
                    <a:pt x="226" y="662"/>
                  </a:lnTo>
                  <a:lnTo>
                    <a:pt x="224" y="665"/>
                  </a:lnTo>
                  <a:lnTo>
                    <a:pt x="219" y="666"/>
                  </a:lnTo>
                  <a:lnTo>
                    <a:pt x="218" y="666"/>
                  </a:lnTo>
                  <a:lnTo>
                    <a:pt x="216" y="668"/>
                  </a:lnTo>
                  <a:lnTo>
                    <a:pt x="215" y="668"/>
                  </a:lnTo>
                  <a:lnTo>
                    <a:pt x="214" y="668"/>
                  </a:lnTo>
                  <a:lnTo>
                    <a:pt x="213" y="668"/>
                  </a:lnTo>
                  <a:lnTo>
                    <a:pt x="213" y="667"/>
                  </a:lnTo>
                  <a:lnTo>
                    <a:pt x="213" y="668"/>
                  </a:lnTo>
                  <a:lnTo>
                    <a:pt x="212" y="668"/>
                  </a:lnTo>
                  <a:lnTo>
                    <a:pt x="212" y="669"/>
                  </a:lnTo>
                  <a:lnTo>
                    <a:pt x="211" y="669"/>
                  </a:lnTo>
                  <a:lnTo>
                    <a:pt x="209" y="669"/>
                  </a:lnTo>
                  <a:lnTo>
                    <a:pt x="207" y="670"/>
                  </a:lnTo>
                  <a:lnTo>
                    <a:pt x="206" y="670"/>
                  </a:lnTo>
                  <a:lnTo>
                    <a:pt x="204" y="671"/>
                  </a:lnTo>
                  <a:lnTo>
                    <a:pt x="204" y="672"/>
                  </a:lnTo>
                  <a:lnTo>
                    <a:pt x="201" y="674"/>
                  </a:lnTo>
                  <a:lnTo>
                    <a:pt x="199" y="674"/>
                  </a:lnTo>
                  <a:lnTo>
                    <a:pt x="198" y="674"/>
                  </a:lnTo>
                  <a:lnTo>
                    <a:pt x="197" y="676"/>
                  </a:lnTo>
                  <a:lnTo>
                    <a:pt x="197" y="677"/>
                  </a:lnTo>
                  <a:lnTo>
                    <a:pt x="197" y="676"/>
                  </a:lnTo>
                  <a:lnTo>
                    <a:pt x="195" y="674"/>
                  </a:lnTo>
                  <a:lnTo>
                    <a:pt x="195" y="673"/>
                  </a:lnTo>
                  <a:lnTo>
                    <a:pt x="193" y="671"/>
                  </a:lnTo>
                  <a:lnTo>
                    <a:pt x="193" y="670"/>
                  </a:lnTo>
                  <a:lnTo>
                    <a:pt x="194" y="670"/>
                  </a:lnTo>
                  <a:lnTo>
                    <a:pt x="194" y="669"/>
                  </a:lnTo>
                  <a:lnTo>
                    <a:pt x="194" y="668"/>
                  </a:lnTo>
                  <a:lnTo>
                    <a:pt x="195" y="667"/>
                  </a:lnTo>
                  <a:lnTo>
                    <a:pt x="196" y="667"/>
                  </a:lnTo>
                  <a:lnTo>
                    <a:pt x="197" y="666"/>
                  </a:lnTo>
                  <a:lnTo>
                    <a:pt x="199" y="665"/>
                  </a:lnTo>
                  <a:lnTo>
                    <a:pt x="200" y="664"/>
                  </a:lnTo>
                  <a:lnTo>
                    <a:pt x="201" y="662"/>
                  </a:lnTo>
                  <a:lnTo>
                    <a:pt x="201" y="661"/>
                  </a:lnTo>
                  <a:lnTo>
                    <a:pt x="201" y="660"/>
                  </a:lnTo>
                  <a:lnTo>
                    <a:pt x="202" y="660"/>
                  </a:lnTo>
                  <a:lnTo>
                    <a:pt x="202" y="658"/>
                  </a:lnTo>
                  <a:lnTo>
                    <a:pt x="202" y="657"/>
                  </a:lnTo>
                  <a:lnTo>
                    <a:pt x="203" y="656"/>
                  </a:lnTo>
                  <a:lnTo>
                    <a:pt x="204" y="656"/>
                  </a:lnTo>
                  <a:lnTo>
                    <a:pt x="205" y="655"/>
                  </a:lnTo>
                  <a:lnTo>
                    <a:pt x="205" y="654"/>
                  </a:lnTo>
                  <a:lnTo>
                    <a:pt x="207" y="653"/>
                  </a:lnTo>
                  <a:lnTo>
                    <a:pt x="207" y="652"/>
                  </a:lnTo>
                  <a:lnTo>
                    <a:pt x="208" y="651"/>
                  </a:lnTo>
                  <a:lnTo>
                    <a:pt x="209" y="650"/>
                  </a:lnTo>
                  <a:lnTo>
                    <a:pt x="209" y="649"/>
                  </a:lnTo>
                  <a:lnTo>
                    <a:pt x="209" y="648"/>
                  </a:lnTo>
                  <a:lnTo>
                    <a:pt x="210" y="647"/>
                  </a:lnTo>
                  <a:lnTo>
                    <a:pt x="211" y="647"/>
                  </a:lnTo>
                  <a:lnTo>
                    <a:pt x="212" y="647"/>
                  </a:lnTo>
                  <a:lnTo>
                    <a:pt x="212" y="646"/>
                  </a:lnTo>
                  <a:lnTo>
                    <a:pt x="213" y="646"/>
                  </a:lnTo>
                  <a:lnTo>
                    <a:pt x="214" y="645"/>
                  </a:lnTo>
                  <a:lnTo>
                    <a:pt x="215" y="645"/>
                  </a:lnTo>
                  <a:lnTo>
                    <a:pt x="215" y="644"/>
                  </a:lnTo>
                  <a:lnTo>
                    <a:pt x="215" y="643"/>
                  </a:lnTo>
                  <a:lnTo>
                    <a:pt x="217" y="641"/>
                  </a:lnTo>
                  <a:lnTo>
                    <a:pt x="218" y="641"/>
                  </a:lnTo>
                  <a:lnTo>
                    <a:pt x="220" y="640"/>
                  </a:lnTo>
                  <a:lnTo>
                    <a:pt x="220" y="639"/>
                  </a:lnTo>
                  <a:lnTo>
                    <a:pt x="222" y="638"/>
                  </a:lnTo>
                  <a:lnTo>
                    <a:pt x="222" y="637"/>
                  </a:lnTo>
                  <a:lnTo>
                    <a:pt x="222" y="636"/>
                  </a:lnTo>
                  <a:lnTo>
                    <a:pt x="221" y="636"/>
                  </a:lnTo>
                  <a:lnTo>
                    <a:pt x="220" y="636"/>
                  </a:lnTo>
                  <a:lnTo>
                    <a:pt x="220" y="637"/>
                  </a:lnTo>
                  <a:lnTo>
                    <a:pt x="219" y="638"/>
                  </a:lnTo>
                  <a:lnTo>
                    <a:pt x="218" y="638"/>
                  </a:lnTo>
                  <a:lnTo>
                    <a:pt x="216" y="638"/>
                  </a:lnTo>
                  <a:lnTo>
                    <a:pt x="215" y="639"/>
                  </a:lnTo>
                  <a:lnTo>
                    <a:pt x="214" y="639"/>
                  </a:lnTo>
                  <a:lnTo>
                    <a:pt x="213" y="639"/>
                  </a:lnTo>
                  <a:lnTo>
                    <a:pt x="212" y="640"/>
                  </a:lnTo>
                  <a:lnTo>
                    <a:pt x="211" y="640"/>
                  </a:lnTo>
                  <a:lnTo>
                    <a:pt x="211" y="638"/>
                  </a:lnTo>
                  <a:lnTo>
                    <a:pt x="211" y="637"/>
                  </a:lnTo>
                  <a:lnTo>
                    <a:pt x="211" y="636"/>
                  </a:lnTo>
                  <a:lnTo>
                    <a:pt x="211" y="635"/>
                  </a:lnTo>
                  <a:lnTo>
                    <a:pt x="211" y="632"/>
                  </a:lnTo>
                  <a:lnTo>
                    <a:pt x="212" y="632"/>
                  </a:lnTo>
                  <a:lnTo>
                    <a:pt x="212" y="631"/>
                  </a:lnTo>
                  <a:lnTo>
                    <a:pt x="212" y="630"/>
                  </a:lnTo>
                  <a:lnTo>
                    <a:pt x="214" y="630"/>
                  </a:lnTo>
                  <a:lnTo>
                    <a:pt x="215" y="629"/>
                  </a:lnTo>
                  <a:lnTo>
                    <a:pt x="216" y="628"/>
                  </a:lnTo>
                  <a:lnTo>
                    <a:pt x="216" y="627"/>
                  </a:lnTo>
                  <a:lnTo>
                    <a:pt x="214" y="627"/>
                  </a:lnTo>
                  <a:lnTo>
                    <a:pt x="213" y="628"/>
                  </a:lnTo>
                  <a:lnTo>
                    <a:pt x="212" y="628"/>
                  </a:lnTo>
                  <a:lnTo>
                    <a:pt x="211" y="628"/>
                  </a:lnTo>
                  <a:lnTo>
                    <a:pt x="210" y="629"/>
                  </a:lnTo>
                  <a:lnTo>
                    <a:pt x="209" y="630"/>
                  </a:lnTo>
                  <a:lnTo>
                    <a:pt x="209" y="631"/>
                  </a:lnTo>
                  <a:lnTo>
                    <a:pt x="208" y="633"/>
                  </a:lnTo>
                  <a:lnTo>
                    <a:pt x="208" y="634"/>
                  </a:lnTo>
                  <a:lnTo>
                    <a:pt x="208" y="635"/>
                  </a:lnTo>
                  <a:lnTo>
                    <a:pt x="208" y="638"/>
                  </a:lnTo>
                  <a:lnTo>
                    <a:pt x="208" y="639"/>
                  </a:lnTo>
                  <a:lnTo>
                    <a:pt x="208" y="640"/>
                  </a:lnTo>
                  <a:lnTo>
                    <a:pt x="208" y="641"/>
                  </a:lnTo>
                  <a:lnTo>
                    <a:pt x="207" y="643"/>
                  </a:lnTo>
                  <a:lnTo>
                    <a:pt x="206" y="644"/>
                  </a:lnTo>
                  <a:lnTo>
                    <a:pt x="205" y="644"/>
                  </a:lnTo>
                  <a:lnTo>
                    <a:pt x="204" y="643"/>
                  </a:lnTo>
                  <a:lnTo>
                    <a:pt x="202" y="643"/>
                  </a:lnTo>
                  <a:lnTo>
                    <a:pt x="201" y="643"/>
                  </a:lnTo>
                  <a:lnTo>
                    <a:pt x="199" y="643"/>
                  </a:lnTo>
                  <a:lnTo>
                    <a:pt x="198" y="643"/>
                  </a:lnTo>
                  <a:lnTo>
                    <a:pt x="196" y="643"/>
                  </a:lnTo>
                  <a:lnTo>
                    <a:pt x="195" y="643"/>
                  </a:lnTo>
                  <a:lnTo>
                    <a:pt x="194" y="644"/>
                  </a:lnTo>
                  <a:lnTo>
                    <a:pt x="193" y="644"/>
                  </a:lnTo>
                  <a:lnTo>
                    <a:pt x="193" y="643"/>
                  </a:lnTo>
                  <a:lnTo>
                    <a:pt x="193" y="642"/>
                  </a:lnTo>
                  <a:lnTo>
                    <a:pt x="194" y="641"/>
                  </a:lnTo>
                  <a:lnTo>
                    <a:pt x="195" y="640"/>
                  </a:lnTo>
                  <a:lnTo>
                    <a:pt x="195" y="639"/>
                  </a:lnTo>
                  <a:lnTo>
                    <a:pt x="194" y="638"/>
                  </a:lnTo>
                  <a:lnTo>
                    <a:pt x="193" y="636"/>
                  </a:lnTo>
                  <a:lnTo>
                    <a:pt x="193" y="635"/>
                  </a:lnTo>
                  <a:lnTo>
                    <a:pt x="194" y="634"/>
                  </a:lnTo>
                  <a:lnTo>
                    <a:pt x="195" y="634"/>
                  </a:lnTo>
                  <a:lnTo>
                    <a:pt x="197" y="632"/>
                  </a:lnTo>
                  <a:lnTo>
                    <a:pt x="198" y="632"/>
                  </a:lnTo>
                  <a:lnTo>
                    <a:pt x="198" y="633"/>
                  </a:lnTo>
                  <a:lnTo>
                    <a:pt x="198" y="634"/>
                  </a:lnTo>
                  <a:lnTo>
                    <a:pt x="197" y="635"/>
                  </a:lnTo>
                  <a:lnTo>
                    <a:pt x="197" y="637"/>
                  </a:lnTo>
                  <a:lnTo>
                    <a:pt x="198" y="638"/>
                  </a:lnTo>
                  <a:lnTo>
                    <a:pt x="199" y="638"/>
                  </a:lnTo>
                  <a:lnTo>
                    <a:pt x="200" y="638"/>
                  </a:lnTo>
                  <a:lnTo>
                    <a:pt x="201" y="636"/>
                  </a:lnTo>
                  <a:lnTo>
                    <a:pt x="201" y="635"/>
                  </a:lnTo>
                  <a:lnTo>
                    <a:pt x="202" y="634"/>
                  </a:lnTo>
                  <a:lnTo>
                    <a:pt x="202" y="633"/>
                  </a:lnTo>
                  <a:lnTo>
                    <a:pt x="201" y="632"/>
                  </a:lnTo>
                  <a:lnTo>
                    <a:pt x="201" y="633"/>
                  </a:lnTo>
                  <a:lnTo>
                    <a:pt x="201" y="634"/>
                  </a:lnTo>
                  <a:lnTo>
                    <a:pt x="200" y="635"/>
                  </a:lnTo>
                  <a:lnTo>
                    <a:pt x="200" y="636"/>
                  </a:lnTo>
                  <a:lnTo>
                    <a:pt x="199" y="637"/>
                  </a:lnTo>
                  <a:lnTo>
                    <a:pt x="198" y="637"/>
                  </a:lnTo>
                  <a:lnTo>
                    <a:pt x="197" y="636"/>
                  </a:lnTo>
                  <a:lnTo>
                    <a:pt x="198" y="635"/>
                  </a:lnTo>
                  <a:lnTo>
                    <a:pt x="199" y="634"/>
                  </a:lnTo>
                  <a:lnTo>
                    <a:pt x="199" y="633"/>
                  </a:lnTo>
                  <a:lnTo>
                    <a:pt x="198" y="632"/>
                  </a:lnTo>
                  <a:lnTo>
                    <a:pt x="195" y="632"/>
                  </a:lnTo>
                  <a:lnTo>
                    <a:pt x="195" y="631"/>
                  </a:lnTo>
                  <a:lnTo>
                    <a:pt x="195" y="628"/>
                  </a:lnTo>
                  <a:lnTo>
                    <a:pt x="195" y="627"/>
                  </a:lnTo>
                  <a:lnTo>
                    <a:pt x="196" y="626"/>
                  </a:lnTo>
                  <a:lnTo>
                    <a:pt x="196" y="625"/>
                  </a:lnTo>
                  <a:lnTo>
                    <a:pt x="197" y="624"/>
                  </a:lnTo>
                  <a:lnTo>
                    <a:pt x="197" y="623"/>
                  </a:lnTo>
                  <a:lnTo>
                    <a:pt x="197" y="620"/>
                  </a:lnTo>
                  <a:lnTo>
                    <a:pt x="197" y="619"/>
                  </a:lnTo>
                  <a:lnTo>
                    <a:pt x="197" y="618"/>
                  </a:lnTo>
                  <a:lnTo>
                    <a:pt x="196" y="617"/>
                  </a:lnTo>
                  <a:lnTo>
                    <a:pt x="196" y="616"/>
                  </a:lnTo>
                  <a:lnTo>
                    <a:pt x="196" y="615"/>
                  </a:lnTo>
                  <a:lnTo>
                    <a:pt x="196" y="614"/>
                  </a:lnTo>
                  <a:lnTo>
                    <a:pt x="195" y="613"/>
                  </a:lnTo>
                  <a:lnTo>
                    <a:pt x="195" y="612"/>
                  </a:lnTo>
                  <a:lnTo>
                    <a:pt x="194" y="611"/>
                  </a:lnTo>
                  <a:lnTo>
                    <a:pt x="193" y="608"/>
                  </a:lnTo>
                  <a:lnTo>
                    <a:pt x="193" y="607"/>
                  </a:lnTo>
                  <a:lnTo>
                    <a:pt x="192" y="606"/>
                  </a:lnTo>
                  <a:lnTo>
                    <a:pt x="192" y="605"/>
                  </a:lnTo>
                  <a:lnTo>
                    <a:pt x="193" y="605"/>
                  </a:lnTo>
                  <a:lnTo>
                    <a:pt x="193" y="604"/>
                  </a:lnTo>
                  <a:lnTo>
                    <a:pt x="193" y="603"/>
                  </a:lnTo>
                  <a:lnTo>
                    <a:pt x="193" y="602"/>
                  </a:lnTo>
                  <a:lnTo>
                    <a:pt x="193" y="601"/>
                  </a:lnTo>
                  <a:lnTo>
                    <a:pt x="193" y="600"/>
                  </a:lnTo>
                  <a:lnTo>
                    <a:pt x="193" y="599"/>
                  </a:lnTo>
                  <a:lnTo>
                    <a:pt x="192" y="599"/>
                  </a:lnTo>
                  <a:lnTo>
                    <a:pt x="192" y="598"/>
                  </a:lnTo>
                  <a:lnTo>
                    <a:pt x="192" y="597"/>
                  </a:lnTo>
                  <a:lnTo>
                    <a:pt x="193" y="596"/>
                  </a:lnTo>
                  <a:lnTo>
                    <a:pt x="194" y="595"/>
                  </a:lnTo>
                  <a:lnTo>
                    <a:pt x="195" y="595"/>
                  </a:lnTo>
                  <a:lnTo>
                    <a:pt x="196" y="595"/>
                  </a:lnTo>
                  <a:lnTo>
                    <a:pt x="197" y="595"/>
                  </a:lnTo>
                  <a:lnTo>
                    <a:pt x="197" y="593"/>
                  </a:lnTo>
                  <a:lnTo>
                    <a:pt x="197" y="592"/>
                  </a:lnTo>
                  <a:lnTo>
                    <a:pt x="197" y="591"/>
                  </a:lnTo>
                  <a:lnTo>
                    <a:pt x="196" y="590"/>
                  </a:lnTo>
                  <a:lnTo>
                    <a:pt x="195" y="590"/>
                  </a:lnTo>
                  <a:lnTo>
                    <a:pt x="192" y="590"/>
                  </a:lnTo>
                  <a:lnTo>
                    <a:pt x="191" y="590"/>
                  </a:lnTo>
                  <a:lnTo>
                    <a:pt x="190" y="591"/>
                  </a:lnTo>
                  <a:lnTo>
                    <a:pt x="189" y="591"/>
                  </a:lnTo>
                  <a:lnTo>
                    <a:pt x="188" y="591"/>
                  </a:lnTo>
                  <a:lnTo>
                    <a:pt x="187" y="591"/>
                  </a:lnTo>
                  <a:lnTo>
                    <a:pt x="187" y="592"/>
                  </a:lnTo>
                  <a:lnTo>
                    <a:pt x="186" y="592"/>
                  </a:lnTo>
                  <a:lnTo>
                    <a:pt x="185" y="591"/>
                  </a:lnTo>
                  <a:lnTo>
                    <a:pt x="185" y="592"/>
                  </a:lnTo>
                  <a:lnTo>
                    <a:pt x="186" y="593"/>
                  </a:lnTo>
                  <a:lnTo>
                    <a:pt x="187" y="592"/>
                  </a:lnTo>
                  <a:lnTo>
                    <a:pt x="189" y="592"/>
                  </a:lnTo>
                  <a:lnTo>
                    <a:pt x="188" y="593"/>
                  </a:lnTo>
                  <a:lnTo>
                    <a:pt x="187" y="595"/>
                  </a:lnTo>
                  <a:lnTo>
                    <a:pt x="187" y="596"/>
                  </a:lnTo>
                  <a:lnTo>
                    <a:pt x="186" y="596"/>
                  </a:lnTo>
                  <a:lnTo>
                    <a:pt x="186" y="597"/>
                  </a:lnTo>
                  <a:lnTo>
                    <a:pt x="186" y="598"/>
                  </a:lnTo>
                  <a:lnTo>
                    <a:pt x="186" y="599"/>
                  </a:lnTo>
                  <a:lnTo>
                    <a:pt x="186" y="600"/>
                  </a:lnTo>
                  <a:lnTo>
                    <a:pt x="185" y="601"/>
                  </a:lnTo>
                  <a:lnTo>
                    <a:pt x="186" y="602"/>
                  </a:lnTo>
                  <a:lnTo>
                    <a:pt x="185" y="602"/>
                  </a:lnTo>
                  <a:lnTo>
                    <a:pt x="185" y="604"/>
                  </a:lnTo>
                  <a:lnTo>
                    <a:pt x="185" y="605"/>
                  </a:lnTo>
                  <a:lnTo>
                    <a:pt x="185" y="606"/>
                  </a:lnTo>
                  <a:lnTo>
                    <a:pt x="185" y="607"/>
                  </a:lnTo>
                  <a:lnTo>
                    <a:pt x="184" y="609"/>
                  </a:lnTo>
                  <a:lnTo>
                    <a:pt x="183" y="609"/>
                  </a:lnTo>
                  <a:lnTo>
                    <a:pt x="182" y="609"/>
                  </a:lnTo>
                  <a:lnTo>
                    <a:pt x="180" y="609"/>
                  </a:lnTo>
                  <a:lnTo>
                    <a:pt x="179" y="609"/>
                  </a:lnTo>
                  <a:lnTo>
                    <a:pt x="178" y="608"/>
                  </a:lnTo>
                  <a:lnTo>
                    <a:pt x="176" y="608"/>
                  </a:lnTo>
                  <a:lnTo>
                    <a:pt x="175" y="609"/>
                  </a:lnTo>
                  <a:lnTo>
                    <a:pt x="175" y="610"/>
                  </a:lnTo>
                  <a:lnTo>
                    <a:pt x="173" y="610"/>
                  </a:lnTo>
                  <a:lnTo>
                    <a:pt x="172" y="609"/>
                  </a:lnTo>
                  <a:lnTo>
                    <a:pt x="171" y="608"/>
                  </a:lnTo>
                  <a:lnTo>
                    <a:pt x="170" y="608"/>
                  </a:lnTo>
                  <a:lnTo>
                    <a:pt x="167" y="608"/>
                  </a:lnTo>
                  <a:lnTo>
                    <a:pt x="166" y="608"/>
                  </a:lnTo>
                  <a:lnTo>
                    <a:pt x="166" y="607"/>
                  </a:lnTo>
                  <a:lnTo>
                    <a:pt x="167" y="607"/>
                  </a:lnTo>
                  <a:lnTo>
                    <a:pt x="168" y="606"/>
                  </a:lnTo>
                  <a:lnTo>
                    <a:pt x="168" y="605"/>
                  </a:lnTo>
                  <a:lnTo>
                    <a:pt x="168" y="604"/>
                  </a:lnTo>
                  <a:lnTo>
                    <a:pt x="167" y="603"/>
                  </a:lnTo>
                  <a:lnTo>
                    <a:pt x="167" y="602"/>
                  </a:lnTo>
                  <a:lnTo>
                    <a:pt x="166" y="601"/>
                  </a:lnTo>
                  <a:lnTo>
                    <a:pt x="166" y="599"/>
                  </a:lnTo>
                  <a:lnTo>
                    <a:pt x="165" y="599"/>
                  </a:lnTo>
                  <a:lnTo>
                    <a:pt x="165" y="598"/>
                  </a:lnTo>
                  <a:lnTo>
                    <a:pt x="165" y="597"/>
                  </a:lnTo>
                  <a:lnTo>
                    <a:pt x="165" y="596"/>
                  </a:lnTo>
                  <a:lnTo>
                    <a:pt x="165" y="595"/>
                  </a:lnTo>
                  <a:lnTo>
                    <a:pt x="164" y="594"/>
                  </a:lnTo>
                  <a:lnTo>
                    <a:pt x="164" y="593"/>
                  </a:lnTo>
                  <a:lnTo>
                    <a:pt x="163" y="591"/>
                  </a:lnTo>
                  <a:lnTo>
                    <a:pt x="163" y="589"/>
                  </a:lnTo>
                  <a:lnTo>
                    <a:pt x="163" y="587"/>
                  </a:lnTo>
                  <a:lnTo>
                    <a:pt x="162" y="586"/>
                  </a:lnTo>
                  <a:lnTo>
                    <a:pt x="162" y="585"/>
                  </a:lnTo>
                  <a:lnTo>
                    <a:pt x="162" y="583"/>
                  </a:lnTo>
                  <a:lnTo>
                    <a:pt x="163" y="582"/>
                  </a:lnTo>
                  <a:lnTo>
                    <a:pt x="164" y="582"/>
                  </a:lnTo>
                  <a:lnTo>
                    <a:pt x="163" y="583"/>
                  </a:lnTo>
                  <a:lnTo>
                    <a:pt x="164" y="583"/>
                  </a:lnTo>
                  <a:lnTo>
                    <a:pt x="164" y="582"/>
                  </a:lnTo>
                  <a:lnTo>
                    <a:pt x="164" y="581"/>
                  </a:lnTo>
                  <a:lnTo>
                    <a:pt x="164" y="580"/>
                  </a:lnTo>
                  <a:lnTo>
                    <a:pt x="164" y="577"/>
                  </a:lnTo>
                  <a:lnTo>
                    <a:pt x="164" y="576"/>
                  </a:lnTo>
                  <a:lnTo>
                    <a:pt x="164" y="574"/>
                  </a:lnTo>
                  <a:lnTo>
                    <a:pt x="165" y="574"/>
                  </a:lnTo>
                  <a:lnTo>
                    <a:pt x="166" y="574"/>
                  </a:lnTo>
                  <a:lnTo>
                    <a:pt x="167" y="573"/>
                  </a:lnTo>
                  <a:lnTo>
                    <a:pt x="168" y="573"/>
                  </a:lnTo>
                  <a:lnTo>
                    <a:pt x="170" y="572"/>
                  </a:lnTo>
                  <a:lnTo>
                    <a:pt x="170" y="571"/>
                  </a:lnTo>
                  <a:lnTo>
                    <a:pt x="171" y="571"/>
                  </a:lnTo>
                  <a:lnTo>
                    <a:pt x="172" y="572"/>
                  </a:lnTo>
                  <a:lnTo>
                    <a:pt x="173" y="574"/>
                  </a:lnTo>
                  <a:lnTo>
                    <a:pt x="173" y="573"/>
                  </a:lnTo>
                  <a:lnTo>
                    <a:pt x="173" y="572"/>
                  </a:lnTo>
                  <a:lnTo>
                    <a:pt x="172" y="572"/>
                  </a:lnTo>
                  <a:lnTo>
                    <a:pt x="172" y="571"/>
                  </a:lnTo>
                  <a:lnTo>
                    <a:pt x="172" y="568"/>
                  </a:lnTo>
                  <a:lnTo>
                    <a:pt x="171" y="568"/>
                  </a:lnTo>
                  <a:lnTo>
                    <a:pt x="170" y="568"/>
                  </a:lnTo>
                  <a:lnTo>
                    <a:pt x="170" y="569"/>
                  </a:lnTo>
                  <a:lnTo>
                    <a:pt x="169" y="570"/>
                  </a:lnTo>
                  <a:lnTo>
                    <a:pt x="168" y="570"/>
                  </a:lnTo>
                  <a:lnTo>
                    <a:pt x="167" y="570"/>
                  </a:lnTo>
                  <a:lnTo>
                    <a:pt x="165" y="570"/>
                  </a:lnTo>
                  <a:lnTo>
                    <a:pt x="164" y="570"/>
                  </a:lnTo>
                  <a:lnTo>
                    <a:pt x="162" y="570"/>
                  </a:lnTo>
                  <a:lnTo>
                    <a:pt x="161" y="570"/>
                  </a:lnTo>
                  <a:lnTo>
                    <a:pt x="160" y="569"/>
                  </a:lnTo>
                  <a:lnTo>
                    <a:pt x="159" y="569"/>
                  </a:lnTo>
                  <a:lnTo>
                    <a:pt x="158" y="570"/>
                  </a:lnTo>
                  <a:lnTo>
                    <a:pt x="157" y="571"/>
                  </a:lnTo>
                  <a:lnTo>
                    <a:pt x="156" y="571"/>
                  </a:lnTo>
                  <a:lnTo>
                    <a:pt x="155" y="571"/>
                  </a:lnTo>
                  <a:lnTo>
                    <a:pt x="154" y="571"/>
                  </a:lnTo>
                  <a:lnTo>
                    <a:pt x="153" y="572"/>
                  </a:lnTo>
                  <a:lnTo>
                    <a:pt x="152" y="572"/>
                  </a:lnTo>
                  <a:lnTo>
                    <a:pt x="151" y="571"/>
                  </a:lnTo>
                  <a:lnTo>
                    <a:pt x="150" y="571"/>
                  </a:lnTo>
                  <a:lnTo>
                    <a:pt x="149" y="570"/>
                  </a:lnTo>
                  <a:lnTo>
                    <a:pt x="147" y="568"/>
                  </a:lnTo>
                  <a:lnTo>
                    <a:pt x="146" y="567"/>
                  </a:lnTo>
                  <a:lnTo>
                    <a:pt x="145" y="566"/>
                  </a:lnTo>
                  <a:lnTo>
                    <a:pt x="141" y="561"/>
                  </a:lnTo>
                  <a:lnTo>
                    <a:pt x="137" y="557"/>
                  </a:lnTo>
                  <a:lnTo>
                    <a:pt x="136" y="556"/>
                  </a:lnTo>
                  <a:lnTo>
                    <a:pt x="136" y="555"/>
                  </a:lnTo>
                  <a:lnTo>
                    <a:pt x="136" y="554"/>
                  </a:lnTo>
                  <a:lnTo>
                    <a:pt x="135" y="553"/>
                  </a:lnTo>
                  <a:lnTo>
                    <a:pt x="134" y="551"/>
                  </a:lnTo>
                  <a:lnTo>
                    <a:pt x="134" y="550"/>
                  </a:lnTo>
                  <a:lnTo>
                    <a:pt x="135" y="549"/>
                  </a:lnTo>
                  <a:lnTo>
                    <a:pt x="136" y="548"/>
                  </a:lnTo>
                  <a:lnTo>
                    <a:pt x="136" y="547"/>
                  </a:lnTo>
                  <a:lnTo>
                    <a:pt x="136" y="546"/>
                  </a:lnTo>
                  <a:lnTo>
                    <a:pt x="137" y="545"/>
                  </a:lnTo>
                  <a:lnTo>
                    <a:pt x="138" y="544"/>
                  </a:lnTo>
                  <a:lnTo>
                    <a:pt x="138" y="543"/>
                  </a:lnTo>
                  <a:lnTo>
                    <a:pt x="140" y="541"/>
                  </a:lnTo>
                  <a:lnTo>
                    <a:pt x="141" y="541"/>
                  </a:lnTo>
                  <a:lnTo>
                    <a:pt x="142" y="540"/>
                  </a:lnTo>
                  <a:lnTo>
                    <a:pt x="142" y="539"/>
                  </a:lnTo>
                  <a:lnTo>
                    <a:pt x="142" y="538"/>
                  </a:lnTo>
                  <a:lnTo>
                    <a:pt x="144" y="537"/>
                  </a:lnTo>
                  <a:lnTo>
                    <a:pt x="144" y="536"/>
                  </a:lnTo>
                  <a:lnTo>
                    <a:pt x="145" y="535"/>
                  </a:lnTo>
                  <a:lnTo>
                    <a:pt x="146" y="531"/>
                  </a:lnTo>
                  <a:lnTo>
                    <a:pt x="147" y="530"/>
                  </a:lnTo>
                  <a:lnTo>
                    <a:pt x="147" y="529"/>
                  </a:lnTo>
                  <a:lnTo>
                    <a:pt x="147" y="528"/>
                  </a:lnTo>
                  <a:lnTo>
                    <a:pt x="147" y="527"/>
                  </a:lnTo>
                  <a:lnTo>
                    <a:pt x="147" y="524"/>
                  </a:lnTo>
                  <a:lnTo>
                    <a:pt x="146" y="523"/>
                  </a:lnTo>
                  <a:lnTo>
                    <a:pt x="146" y="524"/>
                  </a:lnTo>
                  <a:lnTo>
                    <a:pt x="146" y="526"/>
                  </a:lnTo>
                  <a:lnTo>
                    <a:pt x="146" y="527"/>
                  </a:lnTo>
                  <a:lnTo>
                    <a:pt x="146" y="528"/>
                  </a:lnTo>
                  <a:lnTo>
                    <a:pt x="145" y="528"/>
                  </a:lnTo>
                  <a:lnTo>
                    <a:pt x="145" y="529"/>
                  </a:lnTo>
                  <a:lnTo>
                    <a:pt x="144" y="530"/>
                  </a:lnTo>
                  <a:lnTo>
                    <a:pt x="142" y="533"/>
                  </a:lnTo>
                  <a:lnTo>
                    <a:pt x="142" y="534"/>
                  </a:lnTo>
                  <a:lnTo>
                    <a:pt x="137" y="521"/>
                  </a:lnTo>
                  <a:lnTo>
                    <a:pt x="143" y="515"/>
                  </a:lnTo>
                  <a:lnTo>
                    <a:pt x="146" y="508"/>
                  </a:lnTo>
                  <a:lnTo>
                    <a:pt x="150" y="506"/>
                  </a:lnTo>
                  <a:lnTo>
                    <a:pt x="151" y="503"/>
                  </a:lnTo>
                  <a:lnTo>
                    <a:pt x="151" y="501"/>
                  </a:lnTo>
                  <a:lnTo>
                    <a:pt x="150" y="500"/>
                  </a:lnTo>
                  <a:lnTo>
                    <a:pt x="143" y="493"/>
                  </a:lnTo>
                  <a:lnTo>
                    <a:pt x="144" y="492"/>
                  </a:lnTo>
                  <a:lnTo>
                    <a:pt x="140" y="491"/>
                  </a:lnTo>
                  <a:lnTo>
                    <a:pt x="141" y="490"/>
                  </a:lnTo>
                  <a:lnTo>
                    <a:pt x="141" y="487"/>
                  </a:lnTo>
                  <a:lnTo>
                    <a:pt x="146" y="482"/>
                  </a:lnTo>
                  <a:lnTo>
                    <a:pt x="150" y="478"/>
                  </a:lnTo>
                  <a:lnTo>
                    <a:pt x="152" y="476"/>
                  </a:lnTo>
                  <a:lnTo>
                    <a:pt x="145" y="473"/>
                  </a:lnTo>
                  <a:lnTo>
                    <a:pt x="137" y="473"/>
                  </a:lnTo>
                  <a:lnTo>
                    <a:pt x="131" y="475"/>
                  </a:lnTo>
                  <a:lnTo>
                    <a:pt x="124" y="473"/>
                  </a:lnTo>
                  <a:lnTo>
                    <a:pt x="123" y="473"/>
                  </a:lnTo>
                  <a:lnTo>
                    <a:pt x="123" y="472"/>
                  </a:lnTo>
                  <a:lnTo>
                    <a:pt x="122" y="471"/>
                  </a:lnTo>
                  <a:lnTo>
                    <a:pt x="122" y="470"/>
                  </a:lnTo>
                  <a:lnTo>
                    <a:pt x="123" y="470"/>
                  </a:lnTo>
                  <a:lnTo>
                    <a:pt x="123" y="469"/>
                  </a:lnTo>
                  <a:lnTo>
                    <a:pt x="122" y="468"/>
                  </a:lnTo>
                  <a:lnTo>
                    <a:pt x="123" y="468"/>
                  </a:lnTo>
                  <a:lnTo>
                    <a:pt x="123" y="467"/>
                  </a:lnTo>
                  <a:lnTo>
                    <a:pt x="124" y="467"/>
                  </a:lnTo>
                  <a:lnTo>
                    <a:pt x="125" y="466"/>
                  </a:lnTo>
                  <a:lnTo>
                    <a:pt x="126" y="465"/>
                  </a:lnTo>
                  <a:lnTo>
                    <a:pt x="125" y="463"/>
                  </a:lnTo>
                  <a:lnTo>
                    <a:pt x="125" y="459"/>
                  </a:lnTo>
                  <a:lnTo>
                    <a:pt x="125" y="458"/>
                  </a:lnTo>
                  <a:lnTo>
                    <a:pt x="126" y="458"/>
                  </a:lnTo>
                  <a:lnTo>
                    <a:pt x="127" y="458"/>
                  </a:lnTo>
                  <a:lnTo>
                    <a:pt x="128" y="458"/>
                  </a:lnTo>
                  <a:lnTo>
                    <a:pt x="128" y="459"/>
                  </a:lnTo>
                  <a:lnTo>
                    <a:pt x="129" y="459"/>
                  </a:lnTo>
                  <a:lnTo>
                    <a:pt x="130" y="459"/>
                  </a:lnTo>
                  <a:lnTo>
                    <a:pt x="130" y="458"/>
                  </a:lnTo>
                  <a:lnTo>
                    <a:pt x="129" y="458"/>
                  </a:lnTo>
                  <a:lnTo>
                    <a:pt x="128" y="457"/>
                  </a:lnTo>
                  <a:lnTo>
                    <a:pt x="127" y="457"/>
                  </a:lnTo>
                  <a:lnTo>
                    <a:pt x="126" y="457"/>
                  </a:lnTo>
                  <a:lnTo>
                    <a:pt x="125" y="457"/>
                  </a:lnTo>
                  <a:lnTo>
                    <a:pt x="124" y="458"/>
                  </a:lnTo>
                  <a:lnTo>
                    <a:pt x="124" y="460"/>
                  </a:lnTo>
                  <a:lnTo>
                    <a:pt x="125" y="460"/>
                  </a:lnTo>
                  <a:lnTo>
                    <a:pt x="124" y="461"/>
                  </a:lnTo>
                  <a:lnTo>
                    <a:pt x="124" y="462"/>
                  </a:lnTo>
                  <a:lnTo>
                    <a:pt x="124" y="464"/>
                  </a:lnTo>
                  <a:lnTo>
                    <a:pt x="123" y="465"/>
                  </a:lnTo>
                  <a:lnTo>
                    <a:pt x="122" y="465"/>
                  </a:lnTo>
                  <a:lnTo>
                    <a:pt x="122" y="464"/>
                  </a:lnTo>
                  <a:lnTo>
                    <a:pt x="121" y="462"/>
                  </a:lnTo>
                  <a:lnTo>
                    <a:pt x="121" y="463"/>
                  </a:lnTo>
                  <a:lnTo>
                    <a:pt x="121" y="464"/>
                  </a:lnTo>
                  <a:lnTo>
                    <a:pt x="121" y="465"/>
                  </a:lnTo>
                  <a:lnTo>
                    <a:pt x="120" y="465"/>
                  </a:lnTo>
                  <a:lnTo>
                    <a:pt x="119" y="466"/>
                  </a:lnTo>
                  <a:lnTo>
                    <a:pt x="118" y="466"/>
                  </a:lnTo>
                  <a:lnTo>
                    <a:pt x="117" y="466"/>
                  </a:lnTo>
                  <a:lnTo>
                    <a:pt x="116" y="466"/>
                  </a:lnTo>
                  <a:lnTo>
                    <a:pt x="115" y="466"/>
                  </a:lnTo>
                  <a:lnTo>
                    <a:pt x="114" y="466"/>
                  </a:lnTo>
                  <a:lnTo>
                    <a:pt x="111" y="466"/>
                  </a:lnTo>
                  <a:lnTo>
                    <a:pt x="110" y="466"/>
                  </a:lnTo>
                  <a:lnTo>
                    <a:pt x="110" y="465"/>
                  </a:lnTo>
                  <a:lnTo>
                    <a:pt x="108" y="464"/>
                  </a:lnTo>
                  <a:lnTo>
                    <a:pt x="107" y="464"/>
                  </a:lnTo>
                  <a:lnTo>
                    <a:pt x="107" y="463"/>
                  </a:lnTo>
                  <a:lnTo>
                    <a:pt x="106" y="463"/>
                  </a:lnTo>
                  <a:lnTo>
                    <a:pt x="106" y="462"/>
                  </a:lnTo>
                  <a:lnTo>
                    <a:pt x="106" y="461"/>
                  </a:lnTo>
                  <a:lnTo>
                    <a:pt x="105" y="460"/>
                  </a:lnTo>
                  <a:lnTo>
                    <a:pt x="105" y="459"/>
                  </a:lnTo>
                  <a:lnTo>
                    <a:pt x="106" y="459"/>
                  </a:lnTo>
                  <a:lnTo>
                    <a:pt x="107" y="459"/>
                  </a:lnTo>
                  <a:lnTo>
                    <a:pt x="107" y="458"/>
                  </a:lnTo>
                  <a:lnTo>
                    <a:pt x="108" y="457"/>
                  </a:lnTo>
                  <a:lnTo>
                    <a:pt x="109" y="457"/>
                  </a:lnTo>
                  <a:lnTo>
                    <a:pt x="109" y="458"/>
                  </a:lnTo>
                  <a:lnTo>
                    <a:pt x="109" y="457"/>
                  </a:lnTo>
                  <a:lnTo>
                    <a:pt x="111" y="456"/>
                  </a:lnTo>
                  <a:lnTo>
                    <a:pt x="111" y="455"/>
                  </a:lnTo>
                  <a:lnTo>
                    <a:pt x="111" y="454"/>
                  </a:lnTo>
                  <a:lnTo>
                    <a:pt x="110" y="453"/>
                  </a:lnTo>
                  <a:lnTo>
                    <a:pt x="109" y="452"/>
                  </a:lnTo>
                  <a:lnTo>
                    <a:pt x="107" y="450"/>
                  </a:lnTo>
                  <a:lnTo>
                    <a:pt x="107" y="449"/>
                  </a:lnTo>
                  <a:lnTo>
                    <a:pt x="107" y="448"/>
                  </a:lnTo>
                  <a:lnTo>
                    <a:pt x="108" y="448"/>
                  </a:lnTo>
                  <a:lnTo>
                    <a:pt x="109" y="448"/>
                  </a:lnTo>
                  <a:lnTo>
                    <a:pt x="110" y="447"/>
                  </a:lnTo>
                  <a:lnTo>
                    <a:pt x="110" y="448"/>
                  </a:lnTo>
                  <a:lnTo>
                    <a:pt x="111" y="447"/>
                  </a:lnTo>
                  <a:lnTo>
                    <a:pt x="112" y="447"/>
                  </a:lnTo>
                  <a:lnTo>
                    <a:pt x="113" y="446"/>
                  </a:lnTo>
                  <a:lnTo>
                    <a:pt x="112" y="446"/>
                  </a:lnTo>
                  <a:lnTo>
                    <a:pt x="111" y="446"/>
                  </a:lnTo>
                  <a:lnTo>
                    <a:pt x="111" y="447"/>
                  </a:lnTo>
                  <a:lnTo>
                    <a:pt x="110" y="446"/>
                  </a:lnTo>
                  <a:lnTo>
                    <a:pt x="109" y="447"/>
                  </a:lnTo>
                  <a:lnTo>
                    <a:pt x="107" y="447"/>
                  </a:lnTo>
                  <a:lnTo>
                    <a:pt x="106" y="449"/>
                  </a:lnTo>
                  <a:lnTo>
                    <a:pt x="105" y="448"/>
                  </a:lnTo>
                  <a:lnTo>
                    <a:pt x="105" y="449"/>
                  </a:lnTo>
                  <a:lnTo>
                    <a:pt x="106" y="449"/>
                  </a:lnTo>
                  <a:lnTo>
                    <a:pt x="106" y="450"/>
                  </a:lnTo>
                  <a:lnTo>
                    <a:pt x="105" y="451"/>
                  </a:lnTo>
                  <a:lnTo>
                    <a:pt x="103" y="451"/>
                  </a:lnTo>
                  <a:lnTo>
                    <a:pt x="103" y="452"/>
                  </a:lnTo>
                  <a:lnTo>
                    <a:pt x="101" y="453"/>
                  </a:lnTo>
                  <a:lnTo>
                    <a:pt x="100" y="453"/>
                  </a:lnTo>
                  <a:lnTo>
                    <a:pt x="98" y="451"/>
                  </a:lnTo>
                  <a:lnTo>
                    <a:pt x="97" y="451"/>
                  </a:lnTo>
                  <a:lnTo>
                    <a:pt x="95" y="449"/>
                  </a:lnTo>
                  <a:lnTo>
                    <a:pt x="95" y="448"/>
                  </a:lnTo>
                  <a:lnTo>
                    <a:pt x="96" y="446"/>
                  </a:lnTo>
                  <a:lnTo>
                    <a:pt x="97" y="445"/>
                  </a:lnTo>
                  <a:lnTo>
                    <a:pt x="98" y="444"/>
                  </a:lnTo>
                  <a:lnTo>
                    <a:pt x="99" y="443"/>
                  </a:lnTo>
                  <a:lnTo>
                    <a:pt x="99" y="442"/>
                  </a:lnTo>
                  <a:lnTo>
                    <a:pt x="99" y="441"/>
                  </a:lnTo>
                  <a:lnTo>
                    <a:pt x="99" y="439"/>
                  </a:lnTo>
                  <a:lnTo>
                    <a:pt x="99" y="438"/>
                  </a:lnTo>
                  <a:lnTo>
                    <a:pt x="99" y="437"/>
                  </a:lnTo>
                  <a:lnTo>
                    <a:pt x="97" y="436"/>
                  </a:lnTo>
                  <a:lnTo>
                    <a:pt x="95" y="436"/>
                  </a:lnTo>
                  <a:lnTo>
                    <a:pt x="93" y="435"/>
                  </a:lnTo>
                  <a:lnTo>
                    <a:pt x="94" y="437"/>
                  </a:lnTo>
                  <a:lnTo>
                    <a:pt x="94" y="438"/>
                  </a:lnTo>
                  <a:lnTo>
                    <a:pt x="95" y="438"/>
                  </a:lnTo>
                  <a:lnTo>
                    <a:pt x="95" y="437"/>
                  </a:lnTo>
                  <a:lnTo>
                    <a:pt x="96" y="437"/>
                  </a:lnTo>
                  <a:lnTo>
                    <a:pt x="97" y="437"/>
                  </a:lnTo>
                  <a:lnTo>
                    <a:pt x="97" y="438"/>
                  </a:lnTo>
                  <a:lnTo>
                    <a:pt x="98" y="438"/>
                  </a:lnTo>
                  <a:lnTo>
                    <a:pt x="98" y="439"/>
                  </a:lnTo>
                  <a:lnTo>
                    <a:pt x="97" y="442"/>
                  </a:lnTo>
                  <a:lnTo>
                    <a:pt x="94" y="446"/>
                  </a:lnTo>
                  <a:lnTo>
                    <a:pt x="93" y="445"/>
                  </a:lnTo>
                  <a:lnTo>
                    <a:pt x="92" y="446"/>
                  </a:lnTo>
                  <a:lnTo>
                    <a:pt x="91" y="446"/>
                  </a:lnTo>
                  <a:lnTo>
                    <a:pt x="91" y="447"/>
                  </a:lnTo>
                  <a:lnTo>
                    <a:pt x="92" y="446"/>
                  </a:lnTo>
                  <a:lnTo>
                    <a:pt x="93" y="446"/>
                  </a:lnTo>
                  <a:lnTo>
                    <a:pt x="94" y="447"/>
                  </a:lnTo>
                  <a:lnTo>
                    <a:pt x="94" y="448"/>
                  </a:lnTo>
                  <a:lnTo>
                    <a:pt x="93" y="448"/>
                  </a:lnTo>
                  <a:lnTo>
                    <a:pt x="92" y="449"/>
                  </a:lnTo>
                  <a:lnTo>
                    <a:pt x="91" y="449"/>
                  </a:lnTo>
                  <a:lnTo>
                    <a:pt x="90" y="450"/>
                  </a:lnTo>
                  <a:lnTo>
                    <a:pt x="87" y="450"/>
                  </a:lnTo>
                  <a:lnTo>
                    <a:pt x="87" y="449"/>
                  </a:lnTo>
                  <a:lnTo>
                    <a:pt x="88" y="449"/>
                  </a:lnTo>
                  <a:lnTo>
                    <a:pt x="88" y="447"/>
                  </a:lnTo>
                  <a:lnTo>
                    <a:pt x="87" y="447"/>
                  </a:lnTo>
                  <a:lnTo>
                    <a:pt x="87" y="448"/>
                  </a:lnTo>
                  <a:lnTo>
                    <a:pt x="87" y="449"/>
                  </a:lnTo>
                  <a:lnTo>
                    <a:pt x="86" y="450"/>
                  </a:lnTo>
                  <a:lnTo>
                    <a:pt x="84" y="450"/>
                  </a:lnTo>
                  <a:lnTo>
                    <a:pt x="83" y="451"/>
                  </a:lnTo>
                  <a:lnTo>
                    <a:pt x="83" y="453"/>
                  </a:lnTo>
                  <a:lnTo>
                    <a:pt x="82" y="454"/>
                  </a:lnTo>
                  <a:lnTo>
                    <a:pt x="81" y="453"/>
                  </a:lnTo>
                  <a:lnTo>
                    <a:pt x="81" y="451"/>
                  </a:lnTo>
                  <a:lnTo>
                    <a:pt x="80" y="451"/>
                  </a:lnTo>
                  <a:lnTo>
                    <a:pt x="79" y="450"/>
                  </a:lnTo>
                  <a:lnTo>
                    <a:pt x="77" y="450"/>
                  </a:lnTo>
                  <a:lnTo>
                    <a:pt x="75" y="450"/>
                  </a:lnTo>
                  <a:lnTo>
                    <a:pt x="74" y="450"/>
                  </a:lnTo>
                  <a:lnTo>
                    <a:pt x="73" y="450"/>
                  </a:lnTo>
                  <a:lnTo>
                    <a:pt x="73" y="451"/>
                  </a:lnTo>
                  <a:lnTo>
                    <a:pt x="72" y="451"/>
                  </a:lnTo>
                  <a:lnTo>
                    <a:pt x="71" y="451"/>
                  </a:lnTo>
                  <a:lnTo>
                    <a:pt x="71" y="450"/>
                  </a:lnTo>
                  <a:lnTo>
                    <a:pt x="70" y="450"/>
                  </a:lnTo>
                  <a:lnTo>
                    <a:pt x="70" y="449"/>
                  </a:lnTo>
                  <a:lnTo>
                    <a:pt x="70" y="448"/>
                  </a:lnTo>
                  <a:lnTo>
                    <a:pt x="71" y="447"/>
                  </a:lnTo>
                  <a:lnTo>
                    <a:pt x="73" y="446"/>
                  </a:lnTo>
                  <a:lnTo>
                    <a:pt x="74" y="445"/>
                  </a:lnTo>
                  <a:lnTo>
                    <a:pt x="74" y="444"/>
                  </a:lnTo>
                  <a:lnTo>
                    <a:pt x="77" y="442"/>
                  </a:lnTo>
                  <a:lnTo>
                    <a:pt x="77" y="441"/>
                  </a:lnTo>
                  <a:lnTo>
                    <a:pt x="78" y="441"/>
                  </a:lnTo>
                  <a:lnTo>
                    <a:pt x="78" y="439"/>
                  </a:lnTo>
                  <a:lnTo>
                    <a:pt x="79" y="438"/>
                  </a:lnTo>
                  <a:lnTo>
                    <a:pt x="79" y="437"/>
                  </a:lnTo>
                  <a:lnTo>
                    <a:pt x="80" y="436"/>
                  </a:lnTo>
                  <a:lnTo>
                    <a:pt x="80" y="435"/>
                  </a:lnTo>
                  <a:lnTo>
                    <a:pt x="80" y="434"/>
                  </a:lnTo>
                  <a:lnTo>
                    <a:pt x="80" y="433"/>
                  </a:lnTo>
                  <a:lnTo>
                    <a:pt x="81" y="432"/>
                  </a:lnTo>
                  <a:lnTo>
                    <a:pt x="83" y="430"/>
                  </a:lnTo>
                  <a:lnTo>
                    <a:pt x="84" y="430"/>
                  </a:lnTo>
                  <a:lnTo>
                    <a:pt x="85" y="430"/>
                  </a:lnTo>
                  <a:lnTo>
                    <a:pt x="84" y="430"/>
                  </a:lnTo>
                  <a:lnTo>
                    <a:pt x="84" y="429"/>
                  </a:lnTo>
                  <a:lnTo>
                    <a:pt x="86" y="427"/>
                  </a:lnTo>
                  <a:lnTo>
                    <a:pt x="88" y="426"/>
                  </a:lnTo>
                  <a:lnTo>
                    <a:pt x="88" y="425"/>
                  </a:lnTo>
                  <a:lnTo>
                    <a:pt x="88" y="424"/>
                  </a:lnTo>
                  <a:lnTo>
                    <a:pt x="88" y="423"/>
                  </a:lnTo>
                  <a:lnTo>
                    <a:pt x="88" y="422"/>
                  </a:lnTo>
                  <a:lnTo>
                    <a:pt x="87" y="421"/>
                  </a:lnTo>
                  <a:lnTo>
                    <a:pt x="86" y="420"/>
                  </a:lnTo>
                  <a:lnTo>
                    <a:pt x="86" y="417"/>
                  </a:lnTo>
                  <a:lnTo>
                    <a:pt x="88" y="416"/>
                  </a:lnTo>
                  <a:lnTo>
                    <a:pt x="87" y="415"/>
                  </a:lnTo>
                  <a:lnTo>
                    <a:pt x="86" y="416"/>
                  </a:lnTo>
                  <a:lnTo>
                    <a:pt x="85" y="415"/>
                  </a:lnTo>
                  <a:lnTo>
                    <a:pt x="85" y="413"/>
                  </a:lnTo>
                  <a:lnTo>
                    <a:pt x="84" y="413"/>
                  </a:lnTo>
                  <a:lnTo>
                    <a:pt x="80" y="408"/>
                  </a:lnTo>
                  <a:lnTo>
                    <a:pt x="75" y="406"/>
                  </a:lnTo>
                  <a:lnTo>
                    <a:pt x="68" y="406"/>
                  </a:lnTo>
                  <a:lnTo>
                    <a:pt x="67" y="405"/>
                  </a:lnTo>
                  <a:lnTo>
                    <a:pt x="51" y="396"/>
                  </a:lnTo>
                  <a:lnTo>
                    <a:pt x="48" y="394"/>
                  </a:lnTo>
                  <a:lnTo>
                    <a:pt x="39" y="389"/>
                  </a:lnTo>
                  <a:lnTo>
                    <a:pt x="34" y="383"/>
                  </a:lnTo>
                  <a:lnTo>
                    <a:pt x="32" y="379"/>
                  </a:lnTo>
                  <a:lnTo>
                    <a:pt x="28" y="374"/>
                  </a:lnTo>
                  <a:lnTo>
                    <a:pt x="22" y="369"/>
                  </a:lnTo>
                  <a:lnTo>
                    <a:pt x="22" y="368"/>
                  </a:lnTo>
                  <a:lnTo>
                    <a:pt x="22" y="360"/>
                  </a:lnTo>
                  <a:lnTo>
                    <a:pt x="32" y="355"/>
                  </a:lnTo>
                  <a:lnTo>
                    <a:pt x="34" y="355"/>
                  </a:lnTo>
                  <a:lnTo>
                    <a:pt x="43" y="350"/>
                  </a:lnTo>
                  <a:lnTo>
                    <a:pt x="48" y="341"/>
                  </a:lnTo>
                  <a:lnTo>
                    <a:pt x="50" y="335"/>
                  </a:lnTo>
                  <a:lnTo>
                    <a:pt x="51" y="333"/>
                  </a:lnTo>
                  <a:lnTo>
                    <a:pt x="60" y="323"/>
                  </a:lnTo>
                  <a:lnTo>
                    <a:pt x="61" y="318"/>
                  </a:lnTo>
                  <a:lnTo>
                    <a:pt x="68" y="318"/>
                  </a:lnTo>
                  <a:lnTo>
                    <a:pt x="72" y="319"/>
                  </a:lnTo>
                  <a:lnTo>
                    <a:pt x="75" y="321"/>
                  </a:lnTo>
                  <a:lnTo>
                    <a:pt x="82" y="319"/>
                  </a:lnTo>
                  <a:lnTo>
                    <a:pt x="88" y="316"/>
                  </a:lnTo>
                  <a:lnTo>
                    <a:pt x="91" y="318"/>
                  </a:lnTo>
                  <a:lnTo>
                    <a:pt x="94" y="320"/>
                  </a:lnTo>
                  <a:lnTo>
                    <a:pt x="97" y="323"/>
                  </a:lnTo>
                  <a:lnTo>
                    <a:pt x="103" y="326"/>
                  </a:lnTo>
                  <a:lnTo>
                    <a:pt x="112" y="326"/>
                  </a:lnTo>
                  <a:lnTo>
                    <a:pt x="115" y="325"/>
                  </a:lnTo>
                  <a:lnTo>
                    <a:pt x="120" y="313"/>
                  </a:lnTo>
                  <a:lnTo>
                    <a:pt x="122" y="309"/>
                  </a:lnTo>
                  <a:lnTo>
                    <a:pt x="124" y="304"/>
                  </a:lnTo>
                  <a:lnTo>
                    <a:pt x="124" y="301"/>
                  </a:lnTo>
                  <a:lnTo>
                    <a:pt x="128" y="299"/>
                  </a:lnTo>
                  <a:lnTo>
                    <a:pt x="131" y="297"/>
                  </a:lnTo>
                  <a:lnTo>
                    <a:pt x="133" y="295"/>
                  </a:lnTo>
                  <a:lnTo>
                    <a:pt x="137" y="289"/>
                  </a:lnTo>
                  <a:lnTo>
                    <a:pt x="137" y="286"/>
                  </a:lnTo>
                  <a:lnTo>
                    <a:pt x="139" y="286"/>
                  </a:lnTo>
                  <a:lnTo>
                    <a:pt x="139" y="282"/>
                  </a:lnTo>
                  <a:lnTo>
                    <a:pt x="137" y="280"/>
                  </a:lnTo>
                  <a:lnTo>
                    <a:pt x="134" y="275"/>
                  </a:lnTo>
                  <a:lnTo>
                    <a:pt x="137" y="268"/>
                  </a:lnTo>
                  <a:lnTo>
                    <a:pt x="139" y="268"/>
                  </a:lnTo>
                  <a:lnTo>
                    <a:pt x="139" y="265"/>
                  </a:lnTo>
                  <a:lnTo>
                    <a:pt x="144" y="260"/>
                  </a:lnTo>
                  <a:lnTo>
                    <a:pt x="146" y="261"/>
                  </a:lnTo>
                  <a:lnTo>
                    <a:pt x="151" y="261"/>
                  </a:lnTo>
                  <a:lnTo>
                    <a:pt x="153" y="258"/>
                  </a:lnTo>
                  <a:lnTo>
                    <a:pt x="155" y="256"/>
                  </a:lnTo>
                  <a:lnTo>
                    <a:pt x="158" y="256"/>
                  </a:lnTo>
                  <a:lnTo>
                    <a:pt x="163" y="258"/>
                  </a:lnTo>
                  <a:lnTo>
                    <a:pt x="163" y="256"/>
                  </a:lnTo>
                  <a:lnTo>
                    <a:pt x="165" y="256"/>
                  </a:lnTo>
                  <a:lnTo>
                    <a:pt x="168" y="253"/>
                  </a:lnTo>
                  <a:lnTo>
                    <a:pt x="168" y="250"/>
                  </a:lnTo>
                  <a:lnTo>
                    <a:pt x="172" y="243"/>
                  </a:lnTo>
                  <a:lnTo>
                    <a:pt x="172" y="238"/>
                  </a:lnTo>
                  <a:lnTo>
                    <a:pt x="168" y="232"/>
                  </a:lnTo>
                  <a:lnTo>
                    <a:pt x="166" y="231"/>
                  </a:lnTo>
                  <a:lnTo>
                    <a:pt x="168" y="228"/>
                  </a:lnTo>
                  <a:lnTo>
                    <a:pt x="168" y="226"/>
                  </a:lnTo>
                  <a:lnTo>
                    <a:pt x="172" y="223"/>
                  </a:lnTo>
                  <a:lnTo>
                    <a:pt x="175" y="221"/>
                  </a:lnTo>
                  <a:lnTo>
                    <a:pt x="175" y="217"/>
                  </a:lnTo>
                  <a:lnTo>
                    <a:pt x="180" y="213"/>
                  </a:lnTo>
                  <a:lnTo>
                    <a:pt x="182" y="208"/>
                  </a:lnTo>
                  <a:lnTo>
                    <a:pt x="177" y="200"/>
                  </a:lnTo>
                  <a:lnTo>
                    <a:pt x="174" y="200"/>
                  </a:lnTo>
                  <a:lnTo>
                    <a:pt x="172" y="199"/>
                  </a:lnTo>
                  <a:lnTo>
                    <a:pt x="170" y="197"/>
                  </a:lnTo>
                  <a:lnTo>
                    <a:pt x="166" y="197"/>
                  </a:lnTo>
                  <a:lnTo>
                    <a:pt x="165" y="199"/>
                  </a:lnTo>
                  <a:lnTo>
                    <a:pt x="161" y="199"/>
                  </a:lnTo>
                  <a:lnTo>
                    <a:pt x="160" y="200"/>
                  </a:lnTo>
                  <a:lnTo>
                    <a:pt x="155" y="200"/>
                  </a:lnTo>
                  <a:lnTo>
                    <a:pt x="155" y="191"/>
                  </a:lnTo>
                  <a:lnTo>
                    <a:pt x="158" y="185"/>
                  </a:lnTo>
                  <a:lnTo>
                    <a:pt x="158" y="178"/>
                  </a:lnTo>
                  <a:lnTo>
                    <a:pt x="156" y="177"/>
                  </a:lnTo>
                  <a:lnTo>
                    <a:pt x="156" y="175"/>
                  </a:lnTo>
                  <a:lnTo>
                    <a:pt x="153" y="173"/>
                  </a:lnTo>
                  <a:lnTo>
                    <a:pt x="149" y="170"/>
                  </a:lnTo>
                  <a:lnTo>
                    <a:pt x="148" y="168"/>
                  </a:lnTo>
                  <a:lnTo>
                    <a:pt x="149" y="167"/>
                  </a:lnTo>
                  <a:lnTo>
                    <a:pt x="141" y="167"/>
                  </a:lnTo>
                  <a:lnTo>
                    <a:pt x="134" y="170"/>
                  </a:lnTo>
                  <a:lnTo>
                    <a:pt x="120" y="185"/>
                  </a:lnTo>
                  <a:lnTo>
                    <a:pt x="110" y="192"/>
                  </a:lnTo>
                  <a:lnTo>
                    <a:pt x="94" y="206"/>
                  </a:lnTo>
                  <a:lnTo>
                    <a:pt x="91" y="206"/>
                  </a:lnTo>
                  <a:lnTo>
                    <a:pt x="88" y="205"/>
                  </a:lnTo>
                  <a:lnTo>
                    <a:pt x="87" y="205"/>
                  </a:lnTo>
                  <a:lnTo>
                    <a:pt x="87" y="200"/>
                  </a:lnTo>
                  <a:lnTo>
                    <a:pt x="85" y="200"/>
                  </a:lnTo>
                  <a:lnTo>
                    <a:pt x="85" y="197"/>
                  </a:lnTo>
                  <a:lnTo>
                    <a:pt x="82" y="195"/>
                  </a:lnTo>
                  <a:lnTo>
                    <a:pt x="78" y="197"/>
                  </a:lnTo>
                  <a:lnTo>
                    <a:pt x="77" y="189"/>
                  </a:lnTo>
                  <a:lnTo>
                    <a:pt x="75" y="187"/>
                  </a:lnTo>
                  <a:lnTo>
                    <a:pt x="68" y="189"/>
                  </a:lnTo>
                  <a:lnTo>
                    <a:pt x="66" y="189"/>
                  </a:lnTo>
                  <a:lnTo>
                    <a:pt x="63" y="187"/>
                  </a:lnTo>
                  <a:lnTo>
                    <a:pt x="58" y="182"/>
                  </a:lnTo>
                  <a:lnTo>
                    <a:pt x="53" y="180"/>
                  </a:lnTo>
                  <a:lnTo>
                    <a:pt x="51" y="183"/>
                  </a:lnTo>
                  <a:lnTo>
                    <a:pt x="48" y="183"/>
                  </a:lnTo>
                  <a:lnTo>
                    <a:pt x="46" y="187"/>
                  </a:lnTo>
                  <a:lnTo>
                    <a:pt x="37" y="187"/>
                  </a:lnTo>
                  <a:lnTo>
                    <a:pt x="34" y="185"/>
                  </a:lnTo>
                  <a:lnTo>
                    <a:pt x="32" y="185"/>
                  </a:lnTo>
                  <a:lnTo>
                    <a:pt x="31" y="189"/>
                  </a:lnTo>
                  <a:lnTo>
                    <a:pt x="29" y="192"/>
                  </a:lnTo>
                  <a:lnTo>
                    <a:pt x="29" y="200"/>
                  </a:lnTo>
                  <a:lnTo>
                    <a:pt x="27" y="202"/>
                  </a:lnTo>
                  <a:lnTo>
                    <a:pt x="23" y="199"/>
                  </a:lnTo>
                  <a:lnTo>
                    <a:pt x="22" y="200"/>
                  </a:lnTo>
                  <a:lnTo>
                    <a:pt x="22" y="202"/>
                  </a:lnTo>
                  <a:lnTo>
                    <a:pt x="23" y="204"/>
                  </a:lnTo>
                  <a:lnTo>
                    <a:pt x="22" y="208"/>
                  </a:lnTo>
                  <a:lnTo>
                    <a:pt x="17" y="206"/>
                  </a:lnTo>
                  <a:lnTo>
                    <a:pt x="6" y="194"/>
                  </a:lnTo>
                  <a:lnTo>
                    <a:pt x="3" y="191"/>
                  </a:lnTo>
                  <a:lnTo>
                    <a:pt x="0" y="191"/>
                  </a:lnTo>
                  <a:lnTo>
                    <a:pt x="0" y="185"/>
                  </a:lnTo>
                  <a:lnTo>
                    <a:pt x="1" y="185"/>
                  </a:lnTo>
                  <a:lnTo>
                    <a:pt x="3" y="178"/>
                  </a:lnTo>
                  <a:lnTo>
                    <a:pt x="10" y="166"/>
                  </a:lnTo>
                  <a:lnTo>
                    <a:pt x="14" y="160"/>
                  </a:lnTo>
                  <a:lnTo>
                    <a:pt x="15" y="154"/>
                  </a:lnTo>
                  <a:lnTo>
                    <a:pt x="17" y="150"/>
                  </a:lnTo>
                  <a:lnTo>
                    <a:pt x="31" y="145"/>
                  </a:lnTo>
                  <a:lnTo>
                    <a:pt x="37" y="139"/>
                  </a:lnTo>
                  <a:lnTo>
                    <a:pt x="48" y="136"/>
                  </a:lnTo>
                  <a:lnTo>
                    <a:pt x="58" y="128"/>
                  </a:lnTo>
                  <a:lnTo>
                    <a:pt x="61" y="124"/>
                  </a:lnTo>
                  <a:lnTo>
                    <a:pt x="60" y="121"/>
                  </a:lnTo>
                  <a:lnTo>
                    <a:pt x="61" y="117"/>
                  </a:lnTo>
                  <a:lnTo>
                    <a:pt x="59" y="115"/>
                  </a:lnTo>
                  <a:lnTo>
                    <a:pt x="46" y="100"/>
                  </a:lnTo>
                  <a:lnTo>
                    <a:pt x="48" y="96"/>
                  </a:lnTo>
                  <a:lnTo>
                    <a:pt x="49" y="95"/>
                  </a:lnTo>
                  <a:lnTo>
                    <a:pt x="51" y="95"/>
                  </a:lnTo>
                  <a:lnTo>
                    <a:pt x="53" y="86"/>
                  </a:lnTo>
                  <a:lnTo>
                    <a:pt x="54" y="86"/>
                  </a:lnTo>
                  <a:lnTo>
                    <a:pt x="63" y="83"/>
                  </a:lnTo>
                  <a:lnTo>
                    <a:pt x="68" y="76"/>
                  </a:lnTo>
                  <a:lnTo>
                    <a:pt x="68" y="71"/>
                  </a:lnTo>
                  <a:lnTo>
                    <a:pt x="70" y="66"/>
                  </a:lnTo>
                  <a:lnTo>
                    <a:pt x="66" y="59"/>
                  </a:lnTo>
                  <a:lnTo>
                    <a:pt x="64" y="55"/>
                  </a:lnTo>
                  <a:lnTo>
                    <a:pt x="58" y="54"/>
                  </a:lnTo>
                  <a:lnTo>
                    <a:pt x="54" y="54"/>
                  </a:lnTo>
                  <a:lnTo>
                    <a:pt x="58" y="49"/>
                  </a:lnTo>
                  <a:lnTo>
                    <a:pt x="59" y="47"/>
                  </a:lnTo>
                  <a:lnTo>
                    <a:pt x="59" y="44"/>
                  </a:lnTo>
                  <a:lnTo>
                    <a:pt x="58" y="42"/>
                  </a:lnTo>
                  <a:lnTo>
                    <a:pt x="54" y="37"/>
                  </a:lnTo>
                  <a:lnTo>
                    <a:pt x="51" y="38"/>
                  </a:lnTo>
                  <a:lnTo>
                    <a:pt x="49" y="37"/>
                  </a:lnTo>
                  <a:lnTo>
                    <a:pt x="49" y="33"/>
                  </a:lnTo>
                  <a:lnTo>
                    <a:pt x="44" y="32"/>
                  </a:lnTo>
                  <a:lnTo>
                    <a:pt x="42" y="30"/>
                  </a:lnTo>
                  <a:lnTo>
                    <a:pt x="39" y="26"/>
                  </a:lnTo>
                  <a:lnTo>
                    <a:pt x="39" y="25"/>
                  </a:lnTo>
                  <a:lnTo>
                    <a:pt x="42" y="26"/>
                  </a:lnTo>
                  <a:lnTo>
                    <a:pt x="46" y="26"/>
                  </a:lnTo>
                  <a:lnTo>
                    <a:pt x="49" y="25"/>
                  </a:lnTo>
                  <a:lnTo>
                    <a:pt x="53" y="21"/>
                  </a:lnTo>
                  <a:lnTo>
                    <a:pt x="56" y="20"/>
                  </a:lnTo>
                  <a:lnTo>
                    <a:pt x="64" y="16"/>
                  </a:lnTo>
                  <a:lnTo>
                    <a:pt x="69" y="15"/>
                  </a:lnTo>
                  <a:lnTo>
                    <a:pt x="71" y="15"/>
                  </a:lnTo>
                  <a:lnTo>
                    <a:pt x="80" y="13"/>
                  </a:lnTo>
                  <a:lnTo>
                    <a:pt x="82" y="15"/>
                  </a:lnTo>
                  <a:lnTo>
                    <a:pt x="85" y="16"/>
                  </a:lnTo>
                  <a:lnTo>
                    <a:pt x="99" y="15"/>
                  </a:lnTo>
                  <a:lnTo>
                    <a:pt x="103" y="13"/>
                  </a:lnTo>
                  <a:lnTo>
                    <a:pt x="112" y="8"/>
                  </a:lnTo>
                  <a:lnTo>
                    <a:pt x="117" y="1"/>
                  </a:lnTo>
                  <a:lnTo>
                    <a:pt x="118" y="1"/>
                  </a:lnTo>
                  <a:lnTo>
                    <a:pt x="119" y="1"/>
                  </a:lnTo>
                  <a:lnTo>
                    <a:pt x="124" y="0"/>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5632BBE1-A848-494A-802D-B86E6C65A66C}"/>
                </a:ext>
              </a:extLst>
            </p:cNvPr>
            <p:cNvSpPr>
              <a:spLocks/>
            </p:cNvSpPr>
            <p:nvPr/>
          </p:nvSpPr>
          <p:spPr bwMode="auto">
            <a:xfrm>
              <a:off x="2463" y="1933"/>
              <a:ext cx="563" cy="418"/>
            </a:xfrm>
            <a:custGeom>
              <a:avLst/>
              <a:gdLst>
                <a:gd name="T0" fmla="*/ 556 w 563"/>
                <a:gd name="T1" fmla="*/ 158 h 418"/>
                <a:gd name="T2" fmla="*/ 551 w 563"/>
                <a:gd name="T3" fmla="*/ 211 h 418"/>
                <a:gd name="T4" fmla="*/ 531 w 563"/>
                <a:gd name="T5" fmla="*/ 238 h 418"/>
                <a:gd name="T6" fmla="*/ 533 w 563"/>
                <a:gd name="T7" fmla="*/ 260 h 418"/>
                <a:gd name="T8" fmla="*/ 523 w 563"/>
                <a:gd name="T9" fmla="*/ 289 h 418"/>
                <a:gd name="T10" fmla="*/ 471 w 563"/>
                <a:gd name="T11" fmla="*/ 340 h 418"/>
                <a:gd name="T12" fmla="*/ 421 w 563"/>
                <a:gd name="T13" fmla="*/ 374 h 418"/>
                <a:gd name="T14" fmla="*/ 378 w 563"/>
                <a:gd name="T15" fmla="*/ 403 h 418"/>
                <a:gd name="T16" fmla="*/ 321 w 563"/>
                <a:gd name="T17" fmla="*/ 400 h 418"/>
                <a:gd name="T18" fmla="*/ 312 w 563"/>
                <a:gd name="T19" fmla="*/ 355 h 418"/>
                <a:gd name="T20" fmla="*/ 269 w 563"/>
                <a:gd name="T21" fmla="*/ 329 h 418"/>
                <a:gd name="T22" fmla="*/ 227 w 563"/>
                <a:gd name="T23" fmla="*/ 369 h 418"/>
                <a:gd name="T24" fmla="*/ 175 w 563"/>
                <a:gd name="T25" fmla="*/ 363 h 418"/>
                <a:gd name="T26" fmla="*/ 147 w 563"/>
                <a:gd name="T27" fmla="*/ 365 h 418"/>
                <a:gd name="T28" fmla="*/ 134 w 563"/>
                <a:gd name="T29" fmla="*/ 326 h 418"/>
                <a:gd name="T30" fmla="*/ 101 w 563"/>
                <a:gd name="T31" fmla="*/ 324 h 418"/>
                <a:gd name="T32" fmla="*/ 79 w 563"/>
                <a:gd name="T33" fmla="*/ 346 h 418"/>
                <a:gd name="T34" fmla="*/ 57 w 563"/>
                <a:gd name="T35" fmla="*/ 381 h 418"/>
                <a:gd name="T36" fmla="*/ 6 w 563"/>
                <a:gd name="T37" fmla="*/ 365 h 418"/>
                <a:gd name="T38" fmla="*/ 9 w 563"/>
                <a:gd name="T39" fmla="*/ 331 h 418"/>
                <a:gd name="T40" fmla="*/ 36 w 563"/>
                <a:gd name="T41" fmla="*/ 287 h 418"/>
                <a:gd name="T42" fmla="*/ 77 w 563"/>
                <a:gd name="T43" fmla="*/ 256 h 418"/>
                <a:gd name="T44" fmla="*/ 77 w 563"/>
                <a:gd name="T45" fmla="*/ 234 h 418"/>
                <a:gd name="T46" fmla="*/ 53 w 563"/>
                <a:gd name="T47" fmla="*/ 215 h 418"/>
                <a:gd name="T48" fmla="*/ 65 w 563"/>
                <a:gd name="T49" fmla="*/ 171 h 418"/>
                <a:gd name="T50" fmla="*/ 50 w 563"/>
                <a:gd name="T51" fmla="*/ 125 h 418"/>
                <a:gd name="T52" fmla="*/ 48 w 563"/>
                <a:gd name="T53" fmla="*/ 84 h 418"/>
                <a:gd name="T54" fmla="*/ 116 w 563"/>
                <a:gd name="T55" fmla="*/ 27 h 418"/>
                <a:gd name="T56" fmla="*/ 136 w 563"/>
                <a:gd name="T57" fmla="*/ 15 h 418"/>
                <a:gd name="T58" fmla="*/ 151 w 563"/>
                <a:gd name="T59" fmla="*/ 12 h 418"/>
                <a:gd name="T60" fmla="*/ 167 w 563"/>
                <a:gd name="T61" fmla="*/ 18 h 418"/>
                <a:gd name="T62" fmla="*/ 179 w 563"/>
                <a:gd name="T63" fmla="*/ 28 h 418"/>
                <a:gd name="T64" fmla="*/ 190 w 563"/>
                <a:gd name="T65" fmla="*/ 38 h 418"/>
                <a:gd name="T66" fmla="*/ 205 w 563"/>
                <a:gd name="T67" fmla="*/ 31 h 418"/>
                <a:gd name="T68" fmla="*/ 224 w 563"/>
                <a:gd name="T69" fmla="*/ 27 h 418"/>
                <a:gd name="T70" fmla="*/ 242 w 563"/>
                <a:gd name="T71" fmla="*/ 23 h 418"/>
                <a:gd name="T72" fmla="*/ 254 w 563"/>
                <a:gd name="T73" fmla="*/ 12 h 418"/>
                <a:gd name="T74" fmla="*/ 272 w 563"/>
                <a:gd name="T75" fmla="*/ 7 h 418"/>
                <a:gd name="T76" fmla="*/ 288 w 563"/>
                <a:gd name="T77" fmla="*/ 13 h 418"/>
                <a:gd name="T78" fmla="*/ 305 w 563"/>
                <a:gd name="T79" fmla="*/ 9 h 418"/>
                <a:gd name="T80" fmla="*/ 317 w 563"/>
                <a:gd name="T81" fmla="*/ 5 h 418"/>
                <a:gd name="T82" fmla="*/ 331 w 563"/>
                <a:gd name="T83" fmla="*/ 13 h 418"/>
                <a:gd name="T84" fmla="*/ 349 w 563"/>
                <a:gd name="T85" fmla="*/ 13 h 418"/>
                <a:gd name="T86" fmla="*/ 367 w 563"/>
                <a:gd name="T87" fmla="*/ 15 h 418"/>
                <a:gd name="T88" fmla="*/ 383 w 563"/>
                <a:gd name="T89" fmla="*/ 10 h 418"/>
                <a:gd name="T90" fmla="*/ 396 w 563"/>
                <a:gd name="T91" fmla="*/ 5 h 418"/>
                <a:gd name="T92" fmla="*/ 416 w 563"/>
                <a:gd name="T93" fmla="*/ 2 h 418"/>
                <a:gd name="T94" fmla="*/ 437 w 563"/>
                <a:gd name="T95" fmla="*/ 0 h 418"/>
                <a:gd name="T96" fmla="*/ 455 w 563"/>
                <a:gd name="T97" fmla="*/ 4 h 418"/>
                <a:gd name="T98" fmla="*/ 469 w 563"/>
                <a:gd name="T99" fmla="*/ 8 h 418"/>
                <a:gd name="T100" fmla="*/ 460 w 563"/>
                <a:gd name="T101" fmla="*/ 14 h 418"/>
                <a:gd name="T102" fmla="*/ 449 w 563"/>
                <a:gd name="T103" fmla="*/ 23 h 418"/>
                <a:gd name="T104" fmla="*/ 453 w 563"/>
                <a:gd name="T105" fmla="*/ 39 h 418"/>
                <a:gd name="T106" fmla="*/ 447 w 563"/>
                <a:gd name="T107" fmla="*/ 55 h 418"/>
                <a:gd name="T108" fmla="*/ 435 w 563"/>
                <a:gd name="T109" fmla="*/ 65 h 418"/>
                <a:gd name="T110" fmla="*/ 439 w 563"/>
                <a:gd name="T111" fmla="*/ 81 h 418"/>
                <a:gd name="T112" fmla="*/ 451 w 563"/>
                <a:gd name="T113" fmla="*/ 91 h 418"/>
                <a:gd name="T114" fmla="*/ 468 w 563"/>
                <a:gd name="T115" fmla="*/ 96 h 418"/>
                <a:gd name="T116" fmla="*/ 475 w 563"/>
                <a:gd name="T117" fmla="*/ 110 h 418"/>
                <a:gd name="T118" fmla="*/ 486 w 563"/>
                <a:gd name="T119" fmla="*/ 120 h 418"/>
                <a:gd name="T120" fmla="*/ 502 w 563"/>
                <a:gd name="T121" fmla="*/ 126 h 418"/>
                <a:gd name="T122" fmla="*/ 514 w 563"/>
                <a:gd name="T123" fmla="*/ 125 h 418"/>
                <a:gd name="T124" fmla="*/ 527 w 563"/>
                <a:gd name="T125" fmla="*/ 11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3" h="418">
                  <a:moveTo>
                    <a:pt x="529" y="117"/>
                  </a:moveTo>
                  <a:lnTo>
                    <a:pt x="532" y="123"/>
                  </a:lnTo>
                  <a:lnTo>
                    <a:pt x="532" y="124"/>
                  </a:lnTo>
                  <a:lnTo>
                    <a:pt x="532" y="139"/>
                  </a:lnTo>
                  <a:lnTo>
                    <a:pt x="531" y="143"/>
                  </a:lnTo>
                  <a:lnTo>
                    <a:pt x="532" y="146"/>
                  </a:lnTo>
                  <a:lnTo>
                    <a:pt x="539" y="149"/>
                  </a:lnTo>
                  <a:lnTo>
                    <a:pt x="548" y="149"/>
                  </a:lnTo>
                  <a:lnTo>
                    <a:pt x="549" y="152"/>
                  </a:lnTo>
                  <a:lnTo>
                    <a:pt x="553" y="157"/>
                  </a:lnTo>
                  <a:lnTo>
                    <a:pt x="556" y="158"/>
                  </a:lnTo>
                  <a:lnTo>
                    <a:pt x="561" y="158"/>
                  </a:lnTo>
                  <a:lnTo>
                    <a:pt x="563" y="160"/>
                  </a:lnTo>
                  <a:lnTo>
                    <a:pt x="560" y="161"/>
                  </a:lnTo>
                  <a:lnTo>
                    <a:pt x="556" y="165"/>
                  </a:lnTo>
                  <a:lnTo>
                    <a:pt x="554" y="168"/>
                  </a:lnTo>
                  <a:lnTo>
                    <a:pt x="554" y="174"/>
                  </a:lnTo>
                  <a:lnTo>
                    <a:pt x="556" y="180"/>
                  </a:lnTo>
                  <a:lnTo>
                    <a:pt x="554" y="189"/>
                  </a:lnTo>
                  <a:lnTo>
                    <a:pt x="556" y="199"/>
                  </a:lnTo>
                  <a:lnTo>
                    <a:pt x="553" y="204"/>
                  </a:lnTo>
                  <a:lnTo>
                    <a:pt x="551" y="211"/>
                  </a:lnTo>
                  <a:lnTo>
                    <a:pt x="548" y="214"/>
                  </a:lnTo>
                  <a:lnTo>
                    <a:pt x="541" y="214"/>
                  </a:lnTo>
                  <a:lnTo>
                    <a:pt x="536" y="216"/>
                  </a:lnTo>
                  <a:lnTo>
                    <a:pt x="533" y="221"/>
                  </a:lnTo>
                  <a:lnTo>
                    <a:pt x="529" y="226"/>
                  </a:lnTo>
                  <a:lnTo>
                    <a:pt x="529" y="228"/>
                  </a:lnTo>
                  <a:lnTo>
                    <a:pt x="531" y="229"/>
                  </a:lnTo>
                  <a:lnTo>
                    <a:pt x="534" y="229"/>
                  </a:lnTo>
                  <a:lnTo>
                    <a:pt x="536" y="233"/>
                  </a:lnTo>
                  <a:lnTo>
                    <a:pt x="534" y="234"/>
                  </a:lnTo>
                  <a:lnTo>
                    <a:pt x="531" y="238"/>
                  </a:lnTo>
                  <a:lnTo>
                    <a:pt x="529" y="240"/>
                  </a:lnTo>
                  <a:lnTo>
                    <a:pt x="525" y="242"/>
                  </a:lnTo>
                  <a:lnTo>
                    <a:pt x="520" y="245"/>
                  </a:lnTo>
                  <a:lnTo>
                    <a:pt x="517" y="245"/>
                  </a:lnTo>
                  <a:lnTo>
                    <a:pt x="515" y="248"/>
                  </a:lnTo>
                  <a:lnTo>
                    <a:pt x="515" y="252"/>
                  </a:lnTo>
                  <a:lnTo>
                    <a:pt x="519" y="255"/>
                  </a:lnTo>
                  <a:lnTo>
                    <a:pt x="520" y="260"/>
                  </a:lnTo>
                  <a:lnTo>
                    <a:pt x="525" y="259"/>
                  </a:lnTo>
                  <a:lnTo>
                    <a:pt x="527" y="259"/>
                  </a:lnTo>
                  <a:lnTo>
                    <a:pt x="533" y="260"/>
                  </a:lnTo>
                  <a:lnTo>
                    <a:pt x="537" y="262"/>
                  </a:lnTo>
                  <a:lnTo>
                    <a:pt x="541" y="265"/>
                  </a:lnTo>
                  <a:lnTo>
                    <a:pt x="542" y="269"/>
                  </a:lnTo>
                  <a:lnTo>
                    <a:pt x="539" y="269"/>
                  </a:lnTo>
                  <a:lnTo>
                    <a:pt x="541" y="272"/>
                  </a:lnTo>
                  <a:lnTo>
                    <a:pt x="541" y="276"/>
                  </a:lnTo>
                  <a:lnTo>
                    <a:pt x="539" y="279"/>
                  </a:lnTo>
                  <a:lnTo>
                    <a:pt x="536" y="281"/>
                  </a:lnTo>
                  <a:lnTo>
                    <a:pt x="531" y="286"/>
                  </a:lnTo>
                  <a:lnTo>
                    <a:pt x="527" y="287"/>
                  </a:lnTo>
                  <a:lnTo>
                    <a:pt x="523" y="289"/>
                  </a:lnTo>
                  <a:lnTo>
                    <a:pt x="522" y="293"/>
                  </a:lnTo>
                  <a:lnTo>
                    <a:pt x="512" y="292"/>
                  </a:lnTo>
                  <a:lnTo>
                    <a:pt x="506" y="297"/>
                  </a:lnTo>
                  <a:lnTo>
                    <a:pt x="500" y="299"/>
                  </a:lnTo>
                  <a:lnTo>
                    <a:pt x="493" y="309"/>
                  </a:lnTo>
                  <a:lnTo>
                    <a:pt x="484" y="318"/>
                  </a:lnTo>
                  <a:lnTo>
                    <a:pt x="479" y="326"/>
                  </a:lnTo>
                  <a:lnTo>
                    <a:pt x="479" y="338"/>
                  </a:lnTo>
                  <a:lnTo>
                    <a:pt x="476" y="338"/>
                  </a:lnTo>
                  <a:lnTo>
                    <a:pt x="478" y="342"/>
                  </a:lnTo>
                  <a:lnTo>
                    <a:pt x="471" y="340"/>
                  </a:lnTo>
                  <a:lnTo>
                    <a:pt x="467" y="338"/>
                  </a:lnTo>
                  <a:lnTo>
                    <a:pt x="464" y="338"/>
                  </a:lnTo>
                  <a:lnTo>
                    <a:pt x="464" y="343"/>
                  </a:lnTo>
                  <a:lnTo>
                    <a:pt x="466" y="346"/>
                  </a:lnTo>
                  <a:lnTo>
                    <a:pt x="466" y="348"/>
                  </a:lnTo>
                  <a:lnTo>
                    <a:pt x="464" y="348"/>
                  </a:lnTo>
                  <a:lnTo>
                    <a:pt x="460" y="350"/>
                  </a:lnTo>
                  <a:lnTo>
                    <a:pt x="449" y="352"/>
                  </a:lnTo>
                  <a:lnTo>
                    <a:pt x="443" y="355"/>
                  </a:lnTo>
                  <a:lnTo>
                    <a:pt x="431" y="362"/>
                  </a:lnTo>
                  <a:lnTo>
                    <a:pt x="421" y="374"/>
                  </a:lnTo>
                  <a:lnTo>
                    <a:pt x="414" y="383"/>
                  </a:lnTo>
                  <a:lnTo>
                    <a:pt x="411" y="387"/>
                  </a:lnTo>
                  <a:lnTo>
                    <a:pt x="406" y="391"/>
                  </a:lnTo>
                  <a:lnTo>
                    <a:pt x="400" y="392"/>
                  </a:lnTo>
                  <a:lnTo>
                    <a:pt x="396" y="392"/>
                  </a:lnTo>
                  <a:lnTo>
                    <a:pt x="390" y="391"/>
                  </a:lnTo>
                  <a:lnTo>
                    <a:pt x="388" y="391"/>
                  </a:lnTo>
                  <a:lnTo>
                    <a:pt x="386" y="394"/>
                  </a:lnTo>
                  <a:lnTo>
                    <a:pt x="384" y="394"/>
                  </a:lnTo>
                  <a:lnTo>
                    <a:pt x="382" y="398"/>
                  </a:lnTo>
                  <a:lnTo>
                    <a:pt x="378" y="403"/>
                  </a:lnTo>
                  <a:lnTo>
                    <a:pt x="373" y="405"/>
                  </a:lnTo>
                  <a:lnTo>
                    <a:pt x="373" y="409"/>
                  </a:lnTo>
                  <a:lnTo>
                    <a:pt x="362" y="418"/>
                  </a:lnTo>
                  <a:lnTo>
                    <a:pt x="359" y="417"/>
                  </a:lnTo>
                  <a:lnTo>
                    <a:pt x="356" y="416"/>
                  </a:lnTo>
                  <a:lnTo>
                    <a:pt x="350" y="415"/>
                  </a:lnTo>
                  <a:lnTo>
                    <a:pt x="343" y="415"/>
                  </a:lnTo>
                  <a:lnTo>
                    <a:pt x="337" y="413"/>
                  </a:lnTo>
                  <a:lnTo>
                    <a:pt x="326" y="408"/>
                  </a:lnTo>
                  <a:lnTo>
                    <a:pt x="326" y="407"/>
                  </a:lnTo>
                  <a:lnTo>
                    <a:pt x="321" y="400"/>
                  </a:lnTo>
                  <a:lnTo>
                    <a:pt x="320" y="394"/>
                  </a:lnTo>
                  <a:lnTo>
                    <a:pt x="318" y="391"/>
                  </a:lnTo>
                  <a:lnTo>
                    <a:pt x="318" y="386"/>
                  </a:lnTo>
                  <a:lnTo>
                    <a:pt x="320" y="381"/>
                  </a:lnTo>
                  <a:lnTo>
                    <a:pt x="323" y="373"/>
                  </a:lnTo>
                  <a:lnTo>
                    <a:pt x="323" y="372"/>
                  </a:lnTo>
                  <a:lnTo>
                    <a:pt x="324" y="373"/>
                  </a:lnTo>
                  <a:lnTo>
                    <a:pt x="324" y="369"/>
                  </a:lnTo>
                  <a:lnTo>
                    <a:pt x="323" y="363"/>
                  </a:lnTo>
                  <a:lnTo>
                    <a:pt x="317" y="358"/>
                  </a:lnTo>
                  <a:lnTo>
                    <a:pt x="312" y="355"/>
                  </a:lnTo>
                  <a:lnTo>
                    <a:pt x="301" y="351"/>
                  </a:lnTo>
                  <a:lnTo>
                    <a:pt x="299" y="351"/>
                  </a:lnTo>
                  <a:lnTo>
                    <a:pt x="295" y="348"/>
                  </a:lnTo>
                  <a:lnTo>
                    <a:pt x="294" y="343"/>
                  </a:lnTo>
                  <a:lnTo>
                    <a:pt x="294" y="341"/>
                  </a:lnTo>
                  <a:lnTo>
                    <a:pt x="289" y="340"/>
                  </a:lnTo>
                  <a:lnTo>
                    <a:pt x="287" y="335"/>
                  </a:lnTo>
                  <a:lnTo>
                    <a:pt x="283" y="331"/>
                  </a:lnTo>
                  <a:lnTo>
                    <a:pt x="279" y="331"/>
                  </a:lnTo>
                  <a:lnTo>
                    <a:pt x="273" y="329"/>
                  </a:lnTo>
                  <a:lnTo>
                    <a:pt x="269" y="329"/>
                  </a:lnTo>
                  <a:lnTo>
                    <a:pt x="266" y="329"/>
                  </a:lnTo>
                  <a:lnTo>
                    <a:pt x="260" y="331"/>
                  </a:lnTo>
                  <a:lnTo>
                    <a:pt x="252" y="333"/>
                  </a:lnTo>
                  <a:lnTo>
                    <a:pt x="249" y="336"/>
                  </a:lnTo>
                  <a:lnTo>
                    <a:pt x="247" y="345"/>
                  </a:lnTo>
                  <a:lnTo>
                    <a:pt x="244" y="351"/>
                  </a:lnTo>
                  <a:lnTo>
                    <a:pt x="241" y="360"/>
                  </a:lnTo>
                  <a:lnTo>
                    <a:pt x="237" y="361"/>
                  </a:lnTo>
                  <a:lnTo>
                    <a:pt x="232" y="365"/>
                  </a:lnTo>
                  <a:lnTo>
                    <a:pt x="227" y="367"/>
                  </a:lnTo>
                  <a:lnTo>
                    <a:pt x="227" y="369"/>
                  </a:lnTo>
                  <a:lnTo>
                    <a:pt x="225" y="370"/>
                  </a:lnTo>
                  <a:lnTo>
                    <a:pt x="220" y="373"/>
                  </a:lnTo>
                  <a:lnTo>
                    <a:pt x="217" y="372"/>
                  </a:lnTo>
                  <a:lnTo>
                    <a:pt x="213" y="367"/>
                  </a:lnTo>
                  <a:lnTo>
                    <a:pt x="212" y="361"/>
                  </a:lnTo>
                  <a:lnTo>
                    <a:pt x="208" y="358"/>
                  </a:lnTo>
                  <a:lnTo>
                    <a:pt x="202" y="358"/>
                  </a:lnTo>
                  <a:lnTo>
                    <a:pt x="194" y="361"/>
                  </a:lnTo>
                  <a:lnTo>
                    <a:pt x="182" y="365"/>
                  </a:lnTo>
                  <a:lnTo>
                    <a:pt x="177" y="363"/>
                  </a:lnTo>
                  <a:lnTo>
                    <a:pt x="175" y="363"/>
                  </a:lnTo>
                  <a:lnTo>
                    <a:pt x="173" y="361"/>
                  </a:lnTo>
                  <a:lnTo>
                    <a:pt x="171" y="365"/>
                  </a:lnTo>
                  <a:lnTo>
                    <a:pt x="168" y="369"/>
                  </a:lnTo>
                  <a:lnTo>
                    <a:pt x="166" y="373"/>
                  </a:lnTo>
                  <a:lnTo>
                    <a:pt x="165" y="377"/>
                  </a:lnTo>
                  <a:lnTo>
                    <a:pt x="161" y="375"/>
                  </a:lnTo>
                  <a:lnTo>
                    <a:pt x="160" y="372"/>
                  </a:lnTo>
                  <a:lnTo>
                    <a:pt x="152" y="372"/>
                  </a:lnTo>
                  <a:lnTo>
                    <a:pt x="149" y="370"/>
                  </a:lnTo>
                  <a:lnTo>
                    <a:pt x="147" y="367"/>
                  </a:lnTo>
                  <a:lnTo>
                    <a:pt x="147" y="365"/>
                  </a:lnTo>
                  <a:lnTo>
                    <a:pt x="146" y="363"/>
                  </a:lnTo>
                  <a:lnTo>
                    <a:pt x="146" y="360"/>
                  </a:lnTo>
                  <a:lnTo>
                    <a:pt x="144" y="358"/>
                  </a:lnTo>
                  <a:lnTo>
                    <a:pt x="144" y="350"/>
                  </a:lnTo>
                  <a:lnTo>
                    <a:pt x="143" y="348"/>
                  </a:lnTo>
                  <a:lnTo>
                    <a:pt x="143" y="341"/>
                  </a:lnTo>
                  <a:lnTo>
                    <a:pt x="144" y="336"/>
                  </a:lnTo>
                  <a:lnTo>
                    <a:pt x="144" y="333"/>
                  </a:lnTo>
                  <a:lnTo>
                    <a:pt x="140" y="329"/>
                  </a:lnTo>
                  <a:lnTo>
                    <a:pt x="135" y="331"/>
                  </a:lnTo>
                  <a:lnTo>
                    <a:pt x="134" y="326"/>
                  </a:lnTo>
                  <a:lnTo>
                    <a:pt x="130" y="324"/>
                  </a:lnTo>
                  <a:lnTo>
                    <a:pt x="127" y="324"/>
                  </a:lnTo>
                  <a:lnTo>
                    <a:pt x="125" y="321"/>
                  </a:lnTo>
                  <a:lnTo>
                    <a:pt x="123" y="317"/>
                  </a:lnTo>
                  <a:lnTo>
                    <a:pt x="120" y="317"/>
                  </a:lnTo>
                  <a:lnTo>
                    <a:pt x="115" y="319"/>
                  </a:lnTo>
                  <a:lnTo>
                    <a:pt x="113" y="321"/>
                  </a:lnTo>
                  <a:lnTo>
                    <a:pt x="112" y="321"/>
                  </a:lnTo>
                  <a:lnTo>
                    <a:pt x="106" y="322"/>
                  </a:lnTo>
                  <a:lnTo>
                    <a:pt x="103" y="321"/>
                  </a:lnTo>
                  <a:lnTo>
                    <a:pt x="101" y="324"/>
                  </a:lnTo>
                  <a:lnTo>
                    <a:pt x="96" y="324"/>
                  </a:lnTo>
                  <a:lnTo>
                    <a:pt x="100" y="328"/>
                  </a:lnTo>
                  <a:lnTo>
                    <a:pt x="101" y="328"/>
                  </a:lnTo>
                  <a:lnTo>
                    <a:pt x="100" y="331"/>
                  </a:lnTo>
                  <a:lnTo>
                    <a:pt x="98" y="334"/>
                  </a:lnTo>
                  <a:lnTo>
                    <a:pt x="95" y="336"/>
                  </a:lnTo>
                  <a:lnTo>
                    <a:pt x="91" y="339"/>
                  </a:lnTo>
                  <a:lnTo>
                    <a:pt x="84" y="339"/>
                  </a:lnTo>
                  <a:lnTo>
                    <a:pt x="83" y="344"/>
                  </a:lnTo>
                  <a:lnTo>
                    <a:pt x="81" y="346"/>
                  </a:lnTo>
                  <a:lnTo>
                    <a:pt x="79" y="346"/>
                  </a:lnTo>
                  <a:lnTo>
                    <a:pt x="77" y="346"/>
                  </a:lnTo>
                  <a:lnTo>
                    <a:pt x="75" y="348"/>
                  </a:lnTo>
                  <a:lnTo>
                    <a:pt x="75" y="353"/>
                  </a:lnTo>
                  <a:lnTo>
                    <a:pt x="74" y="353"/>
                  </a:lnTo>
                  <a:lnTo>
                    <a:pt x="69" y="358"/>
                  </a:lnTo>
                  <a:lnTo>
                    <a:pt x="69" y="367"/>
                  </a:lnTo>
                  <a:lnTo>
                    <a:pt x="67" y="372"/>
                  </a:lnTo>
                  <a:lnTo>
                    <a:pt x="64" y="377"/>
                  </a:lnTo>
                  <a:lnTo>
                    <a:pt x="64" y="378"/>
                  </a:lnTo>
                  <a:lnTo>
                    <a:pt x="60" y="382"/>
                  </a:lnTo>
                  <a:lnTo>
                    <a:pt x="57" y="381"/>
                  </a:lnTo>
                  <a:lnTo>
                    <a:pt x="47" y="377"/>
                  </a:lnTo>
                  <a:lnTo>
                    <a:pt x="43" y="373"/>
                  </a:lnTo>
                  <a:lnTo>
                    <a:pt x="36" y="373"/>
                  </a:lnTo>
                  <a:lnTo>
                    <a:pt x="33" y="373"/>
                  </a:lnTo>
                  <a:lnTo>
                    <a:pt x="29" y="378"/>
                  </a:lnTo>
                  <a:lnTo>
                    <a:pt x="24" y="384"/>
                  </a:lnTo>
                  <a:lnTo>
                    <a:pt x="21" y="386"/>
                  </a:lnTo>
                  <a:lnTo>
                    <a:pt x="12" y="384"/>
                  </a:lnTo>
                  <a:lnTo>
                    <a:pt x="9" y="382"/>
                  </a:lnTo>
                  <a:lnTo>
                    <a:pt x="9" y="370"/>
                  </a:lnTo>
                  <a:lnTo>
                    <a:pt x="6" y="365"/>
                  </a:lnTo>
                  <a:lnTo>
                    <a:pt x="5" y="361"/>
                  </a:lnTo>
                  <a:lnTo>
                    <a:pt x="1" y="359"/>
                  </a:lnTo>
                  <a:lnTo>
                    <a:pt x="0" y="359"/>
                  </a:lnTo>
                  <a:lnTo>
                    <a:pt x="3" y="356"/>
                  </a:lnTo>
                  <a:lnTo>
                    <a:pt x="5" y="353"/>
                  </a:lnTo>
                  <a:lnTo>
                    <a:pt x="5" y="350"/>
                  </a:lnTo>
                  <a:lnTo>
                    <a:pt x="3" y="344"/>
                  </a:lnTo>
                  <a:lnTo>
                    <a:pt x="1" y="341"/>
                  </a:lnTo>
                  <a:lnTo>
                    <a:pt x="1" y="338"/>
                  </a:lnTo>
                  <a:lnTo>
                    <a:pt x="5" y="334"/>
                  </a:lnTo>
                  <a:lnTo>
                    <a:pt x="9" y="331"/>
                  </a:lnTo>
                  <a:lnTo>
                    <a:pt x="6" y="324"/>
                  </a:lnTo>
                  <a:lnTo>
                    <a:pt x="3" y="319"/>
                  </a:lnTo>
                  <a:lnTo>
                    <a:pt x="8" y="312"/>
                  </a:lnTo>
                  <a:lnTo>
                    <a:pt x="14" y="307"/>
                  </a:lnTo>
                  <a:lnTo>
                    <a:pt x="19" y="304"/>
                  </a:lnTo>
                  <a:lnTo>
                    <a:pt x="23" y="302"/>
                  </a:lnTo>
                  <a:lnTo>
                    <a:pt x="28" y="300"/>
                  </a:lnTo>
                  <a:lnTo>
                    <a:pt x="26" y="298"/>
                  </a:lnTo>
                  <a:lnTo>
                    <a:pt x="28" y="298"/>
                  </a:lnTo>
                  <a:lnTo>
                    <a:pt x="31" y="292"/>
                  </a:lnTo>
                  <a:lnTo>
                    <a:pt x="36" y="287"/>
                  </a:lnTo>
                  <a:lnTo>
                    <a:pt x="41" y="286"/>
                  </a:lnTo>
                  <a:lnTo>
                    <a:pt x="47" y="282"/>
                  </a:lnTo>
                  <a:lnTo>
                    <a:pt x="56" y="278"/>
                  </a:lnTo>
                  <a:lnTo>
                    <a:pt x="60" y="277"/>
                  </a:lnTo>
                  <a:lnTo>
                    <a:pt x="62" y="273"/>
                  </a:lnTo>
                  <a:lnTo>
                    <a:pt x="67" y="272"/>
                  </a:lnTo>
                  <a:lnTo>
                    <a:pt x="69" y="267"/>
                  </a:lnTo>
                  <a:lnTo>
                    <a:pt x="69" y="261"/>
                  </a:lnTo>
                  <a:lnTo>
                    <a:pt x="70" y="261"/>
                  </a:lnTo>
                  <a:lnTo>
                    <a:pt x="74" y="260"/>
                  </a:lnTo>
                  <a:lnTo>
                    <a:pt x="77" y="256"/>
                  </a:lnTo>
                  <a:lnTo>
                    <a:pt x="83" y="253"/>
                  </a:lnTo>
                  <a:lnTo>
                    <a:pt x="84" y="251"/>
                  </a:lnTo>
                  <a:lnTo>
                    <a:pt x="86" y="253"/>
                  </a:lnTo>
                  <a:lnTo>
                    <a:pt x="88" y="251"/>
                  </a:lnTo>
                  <a:lnTo>
                    <a:pt x="86" y="250"/>
                  </a:lnTo>
                  <a:lnTo>
                    <a:pt x="83" y="243"/>
                  </a:lnTo>
                  <a:lnTo>
                    <a:pt x="84" y="240"/>
                  </a:lnTo>
                  <a:lnTo>
                    <a:pt x="84" y="236"/>
                  </a:lnTo>
                  <a:lnTo>
                    <a:pt x="83" y="234"/>
                  </a:lnTo>
                  <a:lnTo>
                    <a:pt x="79" y="238"/>
                  </a:lnTo>
                  <a:lnTo>
                    <a:pt x="77" y="234"/>
                  </a:lnTo>
                  <a:lnTo>
                    <a:pt x="74" y="234"/>
                  </a:lnTo>
                  <a:lnTo>
                    <a:pt x="72" y="232"/>
                  </a:lnTo>
                  <a:lnTo>
                    <a:pt x="70" y="232"/>
                  </a:lnTo>
                  <a:lnTo>
                    <a:pt x="70" y="229"/>
                  </a:lnTo>
                  <a:lnTo>
                    <a:pt x="67" y="229"/>
                  </a:lnTo>
                  <a:lnTo>
                    <a:pt x="65" y="228"/>
                  </a:lnTo>
                  <a:lnTo>
                    <a:pt x="65" y="223"/>
                  </a:lnTo>
                  <a:lnTo>
                    <a:pt x="61" y="221"/>
                  </a:lnTo>
                  <a:lnTo>
                    <a:pt x="61" y="215"/>
                  </a:lnTo>
                  <a:lnTo>
                    <a:pt x="56" y="217"/>
                  </a:lnTo>
                  <a:lnTo>
                    <a:pt x="53" y="215"/>
                  </a:lnTo>
                  <a:lnTo>
                    <a:pt x="51" y="214"/>
                  </a:lnTo>
                  <a:lnTo>
                    <a:pt x="51" y="210"/>
                  </a:lnTo>
                  <a:lnTo>
                    <a:pt x="58" y="207"/>
                  </a:lnTo>
                  <a:lnTo>
                    <a:pt x="60" y="206"/>
                  </a:lnTo>
                  <a:lnTo>
                    <a:pt x="60" y="200"/>
                  </a:lnTo>
                  <a:lnTo>
                    <a:pt x="61" y="196"/>
                  </a:lnTo>
                  <a:lnTo>
                    <a:pt x="56" y="190"/>
                  </a:lnTo>
                  <a:lnTo>
                    <a:pt x="56" y="180"/>
                  </a:lnTo>
                  <a:lnTo>
                    <a:pt x="55" y="175"/>
                  </a:lnTo>
                  <a:lnTo>
                    <a:pt x="61" y="171"/>
                  </a:lnTo>
                  <a:lnTo>
                    <a:pt x="65" y="171"/>
                  </a:lnTo>
                  <a:lnTo>
                    <a:pt x="67" y="168"/>
                  </a:lnTo>
                  <a:lnTo>
                    <a:pt x="67" y="166"/>
                  </a:lnTo>
                  <a:lnTo>
                    <a:pt x="65" y="156"/>
                  </a:lnTo>
                  <a:lnTo>
                    <a:pt x="53" y="144"/>
                  </a:lnTo>
                  <a:lnTo>
                    <a:pt x="56" y="141"/>
                  </a:lnTo>
                  <a:lnTo>
                    <a:pt x="58" y="137"/>
                  </a:lnTo>
                  <a:lnTo>
                    <a:pt x="64" y="132"/>
                  </a:lnTo>
                  <a:lnTo>
                    <a:pt x="60" y="129"/>
                  </a:lnTo>
                  <a:lnTo>
                    <a:pt x="56" y="127"/>
                  </a:lnTo>
                  <a:lnTo>
                    <a:pt x="51" y="127"/>
                  </a:lnTo>
                  <a:lnTo>
                    <a:pt x="50" y="125"/>
                  </a:lnTo>
                  <a:lnTo>
                    <a:pt x="50" y="121"/>
                  </a:lnTo>
                  <a:lnTo>
                    <a:pt x="48" y="118"/>
                  </a:lnTo>
                  <a:lnTo>
                    <a:pt x="48" y="110"/>
                  </a:lnTo>
                  <a:lnTo>
                    <a:pt x="51" y="108"/>
                  </a:lnTo>
                  <a:lnTo>
                    <a:pt x="51" y="104"/>
                  </a:lnTo>
                  <a:lnTo>
                    <a:pt x="55" y="98"/>
                  </a:lnTo>
                  <a:lnTo>
                    <a:pt x="51" y="91"/>
                  </a:lnTo>
                  <a:lnTo>
                    <a:pt x="53" y="88"/>
                  </a:lnTo>
                  <a:lnTo>
                    <a:pt x="51" y="88"/>
                  </a:lnTo>
                  <a:lnTo>
                    <a:pt x="51" y="86"/>
                  </a:lnTo>
                  <a:lnTo>
                    <a:pt x="48" y="84"/>
                  </a:lnTo>
                  <a:lnTo>
                    <a:pt x="51" y="81"/>
                  </a:lnTo>
                  <a:lnTo>
                    <a:pt x="55" y="76"/>
                  </a:lnTo>
                  <a:lnTo>
                    <a:pt x="60" y="68"/>
                  </a:lnTo>
                  <a:lnTo>
                    <a:pt x="65" y="61"/>
                  </a:lnTo>
                  <a:lnTo>
                    <a:pt x="70" y="52"/>
                  </a:lnTo>
                  <a:lnTo>
                    <a:pt x="79" y="47"/>
                  </a:lnTo>
                  <a:lnTo>
                    <a:pt x="86" y="43"/>
                  </a:lnTo>
                  <a:lnTo>
                    <a:pt x="98" y="37"/>
                  </a:lnTo>
                  <a:lnTo>
                    <a:pt x="104" y="34"/>
                  </a:lnTo>
                  <a:lnTo>
                    <a:pt x="111" y="29"/>
                  </a:lnTo>
                  <a:lnTo>
                    <a:pt x="116" y="27"/>
                  </a:lnTo>
                  <a:lnTo>
                    <a:pt x="123" y="22"/>
                  </a:lnTo>
                  <a:lnTo>
                    <a:pt x="124" y="22"/>
                  </a:lnTo>
                  <a:lnTo>
                    <a:pt x="125" y="21"/>
                  </a:lnTo>
                  <a:lnTo>
                    <a:pt x="126" y="20"/>
                  </a:lnTo>
                  <a:lnTo>
                    <a:pt x="128" y="19"/>
                  </a:lnTo>
                  <a:lnTo>
                    <a:pt x="129" y="19"/>
                  </a:lnTo>
                  <a:lnTo>
                    <a:pt x="131" y="18"/>
                  </a:lnTo>
                  <a:lnTo>
                    <a:pt x="132" y="18"/>
                  </a:lnTo>
                  <a:lnTo>
                    <a:pt x="134" y="17"/>
                  </a:lnTo>
                  <a:lnTo>
                    <a:pt x="135" y="16"/>
                  </a:lnTo>
                  <a:lnTo>
                    <a:pt x="136" y="15"/>
                  </a:lnTo>
                  <a:lnTo>
                    <a:pt x="138" y="15"/>
                  </a:lnTo>
                  <a:lnTo>
                    <a:pt x="139" y="14"/>
                  </a:lnTo>
                  <a:lnTo>
                    <a:pt x="140" y="14"/>
                  </a:lnTo>
                  <a:lnTo>
                    <a:pt x="141" y="12"/>
                  </a:lnTo>
                  <a:lnTo>
                    <a:pt x="143" y="12"/>
                  </a:lnTo>
                  <a:lnTo>
                    <a:pt x="144" y="12"/>
                  </a:lnTo>
                  <a:lnTo>
                    <a:pt x="145" y="12"/>
                  </a:lnTo>
                  <a:lnTo>
                    <a:pt x="146" y="12"/>
                  </a:lnTo>
                  <a:lnTo>
                    <a:pt x="148" y="12"/>
                  </a:lnTo>
                  <a:lnTo>
                    <a:pt x="150" y="12"/>
                  </a:lnTo>
                  <a:lnTo>
                    <a:pt x="151" y="12"/>
                  </a:lnTo>
                  <a:lnTo>
                    <a:pt x="153" y="13"/>
                  </a:lnTo>
                  <a:lnTo>
                    <a:pt x="154" y="13"/>
                  </a:lnTo>
                  <a:lnTo>
                    <a:pt x="156" y="14"/>
                  </a:lnTo>
                  <a:lnTo>
                    <a:pt x="158" y="14"/>
                  </a:lnTo>
                  <a:lnTo>
                    <a:pt x="159" y="14"/>
                  </a:lnTo>
                  <a:lnTo>
                    <a:pt x="161" y="15"/>
                  </a:lnTo>
                  <a:lnTo>
                    <a:pt x="162" y="16"/>
                  </a:lnTo>
                  <a:lnTo>
                    <a:pt x="163" y="17"/>
                  </a:lnTo>
                  <a:lnTo>
                    <a:pt x="164" y="17"/>
                  </a:lnTo>
                  <a:lnTo>
                    <a:pt x="166" y="18"/>
                  </a:lnTo>
                  <a:lnTo>
                    <a:pt x="167" y="18"/>
                  </a:lnTo>
                  <a:lnTo>
                    <a:pt x="169" y="18"/>
                  </a:lnTo>
                  <a:lnTo>
                    <a:pt x="171" y="19"/>
                  </a:lnTo>
                  <a:lnTo>
                    <a:pt x="173" y="19"/>
                  </a:lnTo>
                  <a:lnTo>
                    <a:pt x="174" y="20"/>
                  </a:lnTo>
                  <a:lnTo>
                    <a:pt x="175" y="21"/>
                  </a:lnTo>
                  <a:lnTo>
                    <a:pt x="176" y="22"/>
                  </a:lnTo>
                  <a:lnTo>
                    <a:pt x="177" y="23"/>
                  </a:lnTo>
                  <a:lnTo>
                    <a:pt x="177" y="24"/>
                  </a:lnTo>
                  <a:lnTo>
                    <a:pt x="178" y="25"/>
                  </a:lnTo>
                  <a:lnTo>
                    <a:pt x="179" y="27"/>
                  </a:lnTo>
                  <a:lnTo>
                    <a:pt x="179" y="28"/>
                  </a:lnTo>
                  <a:lnTo>
                    <a:pt x="180" y="30"/>
                  </a:lnTo>
                  <a:lnTo>
                    <a:pt x="181" y="31"/>
                  </a:lnTo>
                  <a:lnTo>
                    <a:pt x="182" y="32"/>
                  </a:lnTo>
                  <a:lnTo>
                    <a:pt x="183" y="32"/>
                  </a:lnTo>
                  <a:lnTo>
                    <a:pt x="184" y="33"/>
                  </a:lnTo>
                  <a:lnTo>
                    <a:pt x="185" y="34"/>
                  </a:lnTo>
                  <a:lnTo>
                    <a:pt x="186" y="36"/>
                  </a:lnTo>
                  <a:lnTo>
                    <a:pt x="187" y="37"/>
                  </a:lnTo>
                  <a:lnTo>
                    <a:pt x="187" y="38"/>
                  </a:lnTo>
                  <a:lnTo>
                    <a:pt x="188" y="39"/>
                  </a:lnTo>
                  <a:lnTo>
                    <a:pt x="190" y="38"/>
                  </a:lnTo>
                  <a:lnTo>
                    <a:pt x="191" y="37"/>
                  </a:lnTo>
                  <a:lnTo>
                    <a:pt x="193" y="37"/>
                  </a:lnTo>
                  <a:lnTo>
                    <a:pt x="194" y="36"/>
                  </a:lnTo>
                  <a:lnTo>
                    <a:pt x="195" y="35"/>
                  </a:lnTo>
                  <a:lnTo>
                    <a:pt x="197" y="35"/>
                  </a:lnTo>
                  <a:lnTo>
                    <a:pt x="198" y="34"/>
                  </a:lnTo>
                  <a:lnTo>
                    <a:pt x="200" y="34"/>
                  </a:lnTo>
                  <a:lnTo>
                    <a:pt x="201" y="33"/>
                  </a:lnTo>
                  <a:lnTo>
                    <a:pt x="202" y="32"/>
                  </a:lnTo>
                  <a:lnTo>
                    <a:pt x="204" y="32"/>
                  </a:lnTo>
                  <a:lnTo>
                    <a:pt x="205" y="31"/>
                  </a:lnTo>
                  <a:lnTo>
                    <a:pt x="208" y="31"/>
                  </a:lnTo>
                  <a:lnTo>
                    <a:pt x="210" y="30"/>
                  </a:lnTo>
                  <a:lnTo>
                    <a:pt x="211" y="30"/>
                  </a:lnTo>
                  <a:lnTo>
                    <a:pt x="213" y="29"/>
                  </a:lnTo>
                  <a:lnTo>
                    <a:pt x="214" y="28"/>
                  </a:lnTo>
                  <a:lnTo>
                    <a:pt x="215" y="28"/>
                  </a:lnTo>
                  <a:lnTo>
                    <a:pt x="217" y="27"/>
                  </a:lnTo>
                  <a:lnTo>
                    <a:pt x="218" y="27"/>
                  </a:lnTo>
                  <a:lnTo>
                    <a:pt x="220" y="27"/>
                  </a:lnTo>
                  <a:lnTo>
                    <a:pt x="222" y="27"/>
                  </a:lnTo>
                  <a:lnTo>
                    <a:pt x="224" y="27"/>
                  </a:lnTo>
                  <a:lnTo>
                    <a:pt x="227" y="27"/>
                  </a:lnTo>
                  <a:lnTo>
                    <a:pt x="228" y="26"/>
                  </a:lnTo>
                  <a:lnTo>
                    <a:pt x="230" y="27"/>
                  </a:lnTo>
                  <a:lnTo>
                    <a:pt x="232" y="26"/>
                  </a:lnTo>
                  <a:lnTo>
                    <a:pt x="233" y="26"/>
                  </a:lnTo>
                  <a:lnTo>
                    <a:pt x="235" y="25"/>
                  </a:lnTo>
                  <a:lnTo>
                    <a:pt x="236" y="25"/>
                  </a:lnTo>
                  <a:lnTo>
                    <a:pt x="238" y="24"/>
                  </a:lnTo>
                  <a:lnTo>
                    <a:pt x="239" y="24"/>
                  </a:lnTo>
                  <a:lnTo>
                    <a:pt x="241" y="23"/>
                  </a:lnTo>
                  <a:lnTo>
                    <a:pt x="242" y="23"/>
                  </a:lnTo>
                  <a:lnTo>
                    <a:pt x="244" y="22"/>
                  </a:lnTo>
                  <a:lnTo>
                    <a:pt x="245" y="21"/>
                  </a:lnTo>
                  <a:lnTo>
                    <a:pt x="246" y="20"/>
                  </a:lnTo>
                  <a:lnTo>
                    <a:pt x="247" y="20"/>
                  </a:lnTo>
                  <a:lnTo>
                    <a:pt x="248" y="18"/>
                  </a:lnTo>
                  <a:lnTo>
                    <a:pt x="249" y="18"/>
                  </a:lnTo>
                  <a:lnTo>
                    <a:pt x="250" y="17"/>
                  </a:lnTo>
                  <a:lnTo>
                    <a:pt x="251" y="16"/>
                  </a:lnTo>
                  <a:lnTo>
                    <a:pt x="252" y="14"/>
                  </a:lnTo>
                  <a:lnTo>
                    <a:pt x="253" y="13"/>
                  </a:lnTo>
                  <a:lnTo>
                    <a:pt x="254" y="12"/>
                  </a:lnTo>
                  <a:lnTo>
                    <a:pt x="255" y="11"/>
                  </a:lnTo>
                  <a:lnTo>
                    <a:pt x="256" y="10"/>
                  </a:lnTo>
                  <a:lnTo>
                    <a:pt x="257" y="9"/>
                  </a:lnTo>
                  <a:lnTo>
                    <a:pt x="258" y="8"/>
                  </a:lnTo>
                  <a:lnTo>
                    <a:pt x="260" y="8"/>
                  </a:lnTo>
                  <a:lnTo>
                    <a:pt x="262" y="8"/>
                  </a:lnTo>
                  <a:lnTo>
                    <a:pt x="264" y="7"/>
                  </a:lnTo>
                  <a:lnTo>
                    <a:pt x="266" y="7"/>
                  </a:lnTo>
                  <a:lnTo>
                    <a:pt x="268" y="7"/>
                  </a:lnTo>
                  <a:lnTo>
                    <a:pt x="270" y="7"/>
                  </a:lnTo>
                  <a:lnTo>
                    <a:pt x="272" y="7"/>
                  </a:lnTo>
                  <a:lnTo>
                    <a:pt x="273" y="8"/>
                  </a:lnTo>
                  <a:lnTo>
                    <a:pt x="275" y="8"/>
                  </a:lnTo>
                  <a:lnTo>
                    <a:pt x="276" y="9"/>
                  </a:lnTo>
                  <a:lnTo>
                    <a:pt x="277" y="10"/>
                  </a:lnTo>
                  <a:lnTo>
                    <a:pt x="279" y="10"/>
                  </a:lnTo>
                  <a:lnTo>
                    <a:pt x="280" y="11"/>
                  </a:lnTo>
                  <a:lnTo>
                    <a:pt x="282" y="11"/>
                  </a:lnTo>
                  <a:lnTo>
                    <a:pt x="284" y="11"/>
                  </a:lnTo>
                  <a:lnTo>
                    <a:pt x="285" y="12"/>
                  </a:lnTo>
                  <a:lnTo>
                    <a:pt x="286" y="12"/>
                  </a:lnTo>
                  <a:lnTo>
                    <a:pt x="288" y="13"/>
                  </a:lnTo>
                  <a:lnTo>
                    <a:pt x="290" y="13"/>
                  </a:lnTo>
                  <a:lnTo>
                    <a:pt x="292" y="13"/>
                  </a:lnTo>
                  <a:lnTo>
                    <a:pt x="293" y="13"/>
                  </a:lnTo>
                  <a:lnTo>
                    <a:pt x="295" y="13"/>
                  </a:lnTo>
                  <a:lnTo>
                    <a:pt x="297" y="13"/>
                  </a:lnTo>
                  <a:lnTo>
                    <a:pt x="299" y="13"/>
                  </a:lnTo>
                  <a:lnTo>
                    <a:pt x="300" y="12"/>
                  </a:lnTo>
                  <a:lnTo>
                    <a:pt x="301" y="11"/>
                  </a:lnTo>
                  <a:lnTo>
                    <a:pt x="302" y="10"/>
                  </a:lnTo>
                  <a:lnTo>
                    <a:pt x="304" y="10"/>
                  </a:lnTo>
                  <a:lnTo>
                    <a:pt x="305" y="9"/>
                  </a:lnTo>
                  <a:lnTo>
                    <a:pt x="306" y="8"/>
                  </a:lnTo>
                  <a:lnTo>
                    <a:pt x="308" y="7"/>
                  </a:lnTo>
                  <a:lnTo>
                    <a:pt x="309" y="7"/>
                  </a:lnTo>
                  <a:lnTo>
                    <a:pt x="310" y="6"/>
                  </a:lnTo>
                  <a:lnTo>
                    <a:pt x="311" y="5"/>
                  </a:lnTo>
                  <a:lnTo>
                    <a:pt x="313" y="4"/>
                  </a:lnTo>
                  <a:lnTo>
                    <a:pt x="314" y="3"/>
                  </a:lnTo>
                  <a:lnTo>
                    <a:pt x="315" y="2"/>
                  </a:lnTo>
                  <a:lnTo>
                    <a:pt x="316" y="3"/>
                  </a:lnTo>
                  <a:lnTo>
                    <a:pt x="316" y="4"/>
                  </a:lnTo>
                  <a:lnTo>
                    <a:pt x="317" y="5"/>
                  </a:lnTo>
                  <a:lnTo>
                    <a:pt x="318" y="7"/>
                  </a:lnTo>
                  <a:lnTo>
                    <a:pt x="318" y="8"/>
                  </a:lnTo>
                  <a:lnTo>
                    <a:pt x="320" y="9"/>
                  </a:lnTo>
                  <a:lnTo>
                    <a:pt x="321" y="9"/>
                  </a:lnTo>
                  <a:lnTo>
                    <a:pt x="323" y="9"/>
                  </a:lnTo>
                  <a:lnTo>
                    <a:pt x="325" y="10"/>
                  </a:lnTo>
                  <a:lnTo>
                    <a:pt x="326" y="10"/>
                  </a:lnTo>
                  <a:lnTo>
                    <a:pt x="327" y="11"/>
                  </a:lnTo>
                  <a:lnTo>
                    <a:pt x="329" y="12"/>
                  </a:lnTo>
                  <a:lnTo>
                    <a:pt x="330" y="12"/>
                  </a:lnTo>
                  <a:lnTo>
                    <a:pt x="331" y="13"/>
                  </a:lnTo>
                  <a:lnTo>
                    <a:pt x="333" y="14"/>
                  </a:lnTo>
                  <a:lnTo>
                    <a:pt x="334" y="15"/>
                  </a:lnTo>
                  <a:lnTo>
                    <a:pt x="336" y="14"/>
                  </a:lnTo>
                  <a:lnTo>
                    <a:pt x="337" y="14"/>
                  </a:lnTo>
                  <a:lnTo>
                    <a:pt x="339" y="13"/>
                  </a:lnTo>
                  <a:lnTo>
                    <a:pt x="340" y="13"/>
                  </a:lnTo>
                  <a:lnTo>
                    <a:pt x="342" y="12"/>
                  </a:lnTo>
                  <a:lnTo>
                    <a:pt x="344" y="12"/>
                  </a:lnTo>
                  <a:lnTo>
                    <a:pt x="346" y="12"/>
                  </a:lnTo>
                  <a:lnTo>
                    <a:pt x="348" y="13"/>
                  </a:lnTo>
                  <a:lnTo>
                    <a:pt x="349" y="13"/>
                  </a:lnTo>
                  <a:lnTo>
                    <a:pt x="351" y="13"/>
                  </a:lnTo>
                  <a:lnTo>
                    <a:pt x="352" y="14"/>
                  </a:lnTo>
                  <a:lnTo>
                    <a:pt x="353" y="15"/>
                  </a:lnTo>
                  <a:lnTo>
                    <a:pt x="355" y="16"/>
                  </a:lnTo>
                  <a:lnTo>
                    <a:pt x="356" y="16"/>
                  </a:lnTo>
                  <a:lnTo>
                    <a:pt x="358" y="16"/>
                  </a:lnTo>
                  <a:lnTo>
                    <a:pt x="360" y="16"/>
                  </a:lnTo>
                  <a:lnTo>
                    <a:pt x="362" y="16"/>
                  </a:lnTo>
                  <a:lnTo>
                    <a:pt x="364" y="16"/>
                  </a:lnTo>
                  <a:lnTo>
                    <a:pt x="366" y="16"/>
                  </a:lnTo>
                  <a:lnTo>
                    <a:pt x="367" y="15"/>
                  </a:lnTo>
                  <a:lnTo>
                    <a:pt x="368" y="15"/>
                  </a:lnTo>
                  <a:lnTo>
                    <a:pt x="370" y="14"/>
                  </a:lnTo>
                  <a:lnTo>
                    <a:pt x="371" y="13"/>
                  </a:lnTo>
                  <a:lnTo>
                    <a:pt x="373" y="13"/>
                  </a:lnTo>
                  <a:lnTo>
                    <a:pt x="374" y="13"/>
                  </a:lnTo>
                  <a:lnTo>
                    <a:pt x="376" y="13"/>
                  </a:lnTo>
                  <a:lnTo>
                    <a:pt x="378" y="13"/>
                  </a:lnTo>
                  <a:lnTo>
                    <a:pt x="379" y="12"/>
                  </a:lnTo>
                  <a:lnTo>
                    <a:pt x="380" y="11"/>
                  </a:lnTo>
                  <a:lnTo>
                    <a:pt x="381" y="10"/>
                  </a:lnTo>
                  <a:lnTo>
                    <a:pt x="383" y="10"/>
                  </a:lnTo>
                  <a:lnTo>
                    <a:pt x="384" y="9"/>
                  </a:lnTo>
                  <a:lnTo>
                    <a:pt x="385" y="8"/>
                  </a:lnTo>
                  <a:lnTo>
                    <a:pt x="386" y="7"/>
                  </a:lnTo>
                  <a:lnTo>
                    <a:pt x="387" y="6"/>
                  </a:lnTo>
                  <a:lnTo>
                    <a:pt x="389" y="6"/>
                  </a:lnTo>
                  <a:lnTo>
                    <a:pt x="390" y="5"/>
                  </a:lnTo>
                  <a:lnTo>
                    <a:pt x="391" y="4"/>
                  </a:lnTo>
                  <a:lnTo>
                    <a:pt x="392" y="3"/>
                  </a:lnTo>
                  <a:lnTo>
                    <a:pt x="394" y="3"/>
                  </a:lnTo>
                  <a:lnTo>
                    <a:pt x="395" y="4"/>
                  </a:lnTo>
                  <a:lnTo>
                    <a:pt x="396" y="5"/>
                  </a:lnTo>
                  <a:lnTo>
                    <a:pt x="397" y="5"/>
                  </a:lnTo>
                  <a:lnTo>
                    <a:pt x="399" y="5"/>
                  </a:lnTo>
                  <a:lnTo>
                    <a:pt x="402" y="5"/>
                  </a:lnTo>
                  <a:lnTo>
                    <a:pt x="404" y="4"/>
                  </a:lnTo>
                  <a:lnTo>
                    <a:pt x="405" y="4"/>
                  </a:lnTo>
                  <a:lnTo>
                    <a:pt x="407" y="3"/>
                  </a:lnTo>
                  <a:lnTo>
                    <a:pt x="409" y="3"/>
                  </a:lnTo>
                  <a:lnTo>
                    <a:pt x="410" y="3"/>
                  </a:lnTo>
                  <a:lnTo>
                    <a:pt x="412" y="3"/>
                  </a:lnTo>
                  <a:lnTo>
                    <a:pt x="414" y="2"/>
                  </a:lnTo>
                  <a:lnTo>
                    <a:pt x="416" y="2"/>
                  </a:lnTo>
                  <a:lnTo>
                    <a:pt x="418" y="2"/>
                  </a:lnTo>
                  <a:lnTo>
                    <a:pt x="420" y="2"/>
                  </a:lnTo>
                  <a:lnTo>
                    <a:pt x="422" y="2"/>
                  </a:lnTo>
                  <a:lnTo>
                    <a:pt x="424" y="1"/>
                  </a:lnTo>
                  <a:lnTo>
                    <a:pt x="425" y="1"/>
                  </a:lnTo>
                  <a:lnTo>
                    <a:pt x="427" y="1"/>
                  </a:lnTo>
                  <a:lnTo>
                    <a:pt x="429" y="1"/>
                  </a:lnTo>
                  <a:lnTo>
                    <a:pt x="431" y="1"/>
                  </a:lnTo>
                  <a:lnTo>
                    <a:pt x="433" y="0"/>
                  </a:lnTo>
                  <a:lnTo>
                    <a:pt x="435" y="0"/>
                  </a:lnTo>
                  <a:lnTo>
                    <a:pt x="437" y="0"/>
                  </a:lnTo>
                  <a:lnTo>
                    <a:pt x="439" y="0"/>
                  </a:lnTo>
                  <a:lnTo>
                    <a:pt x="441" y="0"/>
                  </a:lnTo>
                  <a:lnTo>
                    <a:pt x="442" y="1"/>
                  </a:lnTo>
                  <a:lnTo>
                    <a:pt x="444" y="1"/>
                  </a:lnTo>
                  <a:lnTo>
                    <a:pt x="446" y="1"/>
                  </a:lnTo>
                  <a:lnTo>
                    <a:pt x="447" y="2"/>
                  </a:lnTo>
                  <a:lnTo>
                    <a:pt x="449" y="2"/>
                  </a:lnTo>
                  <a:lnTo>
                    <a:pt x="451" y="2"/>
                  </a:lnTo>
                  <a:lnTo>
                    <a:pt x="452" y="3"/>
                  </a:lnTo>
                  <a:lnTo>
                    <a:pt x="454" y="3"/>
                  </a:lnTo>
                  <a:lnTo>
                    <a:pt x="455" y="4"/>
                  </a:lnTo>
                  <a:lnTo>
                    <a:pt x="456" y="4"/>
                  </a:lnTo>
                  <a:lnTo>
                    <a:pt x="457" y="5"/>
                  </a:lnTo>
                  <a:lnTo>
                    <a:pt x="459" y="6"/>
                  </a:lnTo>
                  <a:lnTo>
                    <a:pt x="460" y="7"/>
                  </a:lnTo>
                  <a:lnTo>
                    <a:pt x="461" y="8"/>
                  </a:lnTo>
                  <a:lnTo>
                    <a:pt x="463" y="8"/>
                  </a:lnTo>
                  <a:lnTo>
                    <a:pt x="464" y="9"/>
                  </a:lnTo>
                  <a:lnTo>
                    <a:pt x="466" y="9"/>
                  </a:lnTo>
                  <a:lnTo>
                    <a:pt x="467" y="9"/>
                  </a:lnTo>
                  <a:lnTo>
                    <a:pt x="469" y="9"/>
                  </a:lnTo>
                  <a:lnTo>
                    <a:pt x="469" y="8"/>
                  </a:lnTo>
                  <a:lnTo>
                    <a:pt x="470" y="10"/>
                  </a:lnTo>
                  <a:lnTo>
                    <a:pt x="470" y="11"/>
                  </a:lnTo>
                  <a:lnTo>
                    <a:pt x="470" y="13"/>
                  </a:lnTo>
                  <a:lnTo>
                    <a:pt x="469" y="14"/>
                  </a:lnTo>
                  <a:lnTo>
                    <a:pt x="468" y="15"/>
                  </a:lnTo>
                  <a:lnTo>
                    <a:pt x="466" y="15"/>
                  </a:lnTo>
                  <a:lnTo>
                    <a:pt x="465" y="16"/>
                  </a:lnTo>
                  <a:lnTo>
                    <a:pt x="463" y="16"/>
                  </a:lnTo>
                  <a:lnTo>
                    <a:pt x="462" y="16"/>
                  </a:lnTo>
                  <a:lnTo>
                    <a:pt x="461" y="15"/>
                  </a:lnTo>
                  <a:lnTo>
                    <a:pt x="460" y="14"/>
                  </a:lnTo>
                  <a:lnTo>
                    <a:pt x="459" y="13"/>
                  </a:lnTo>
                  <a:lnTo>
                    <a:pt x="457" y="13"/>
                  </a:lnTo>
                  <a:lnTo>
                    <a:pt x="456" y="13"/>
                  </a:lnTo>
                  <a:lnTo>
                    <a:pt x="455" y="14"/>
                  </a:lnTo>
                  <a:lnTo>
                    <a:pt x="453" y="15"/>
                  </a:lnTo>
                  <a:lnTo>
                    <a:pt x="453" y="16"/>
                  </a:lnTo>
                  <a:lnTo>
                    <a:pt x="452" y="18"/>
                  </a:lnTo>
                  <a:lnTo>
                    <a:pt x="452" y="19"/>
                  </a:lnTo>
                  <a:lnTo>
                    <a:pt x="451" y="20"/>
                  </a:lnTo>
                  <a:lnTo>
                    <a:pt x="450" y="21"/>
                  </a:lnTo>
                  <a:lnTo>
                    <a:pt x="449" y="23"/>
                  </a:lnTo>
                  <a:lnTo>
                    <a:pt x="449" y="24"/>
                  </a:lnTo>
                  <a:lnTo>
                    <a:pt x="450" y="26"/>
                  </a:lnTo>
                  <a:lnTo>
                    <a:pt x="451" y="27"/>
                  </a:lnTo>
                  <a:lnTo>
                    <a:pt x="452" y="28"/>
                  </a:lnTo>
                  <a:lnTo>
                    <a:pt x="452" y="30"/>
                  </a:lnTo>
                  <a:lnTo>
                    <a:pt x="452" y="32"/>
                  </a:lnTo>
                  <a:lnTo>
                    <a:pt x="452" y="33"/>
                  </a:lnTo>
                  <a:lnTo>
                    <a:pt x="452" y="35"/>
                  </a:lnTo>
                  <a:lnTo>
                    <a:pt x="452" y="36"/>
                  </a:lnTo>
                  <a:lnTo>
                    <a:pt x="453" y="38"/>
                  </a:lnTo>
                  <a:lnTo>
                    <a:pt x="453" y="39"/>
                  </a:lnTo>
                  <a:lnTo>
                    <a:pt x="453" y="41"/>
                  </a:lnTo>
                  <a:lnTo>
                    <a:pt x="453" y="43"/>
                  </a:lnTo>
                  <a:lnTo>
                    <a:pt x="453" y="45"/>
                  </a:lnTo>
                  <a:lnTo>
                    <a:pt x="452" y="46"/>
                  </a:lnTo>
                  <a:lnTo>
                    <a:pt x="451" y="47"/>
                  </a:lnTo>
                  <a:lnTo>
                    <a:pt x="451" y="48"/>
                  </a:lnTo>
                  <a:lnTo>
                    <a:pt x="450" y="50"/>
                  </a:lnTo>
                  <a:lnTo>
                    <a:pt x="449" y="51"/>
                  </a:lnTo>
                  <a:lnTo>
                    <a:pt x="449" y="53"/>
                  </a:lnTo>
                  <a:lnTo>
                    <a:pt x="448" y="54"/>
                  </a:lnTo>
                  <a:lnTo>
                    <a:pt x="447" y="55"/>
                  </a:lnTo>
                  <a:lnTo>
                    <a:pt x="447" y="56"/>
                  </a:lnTo>
                  <a:lnTo>
                    <a:pt x="445" y="57"/>
                  </a:lnTo>
                  <a:lnTo>
                    <a:pt x="443" y="57"/>
                  </a:lnTo>
                  <a:lnTo>
                    <a:pt x="442" y="58"/>
                  </a:lnTo>
                  <a:lnTo>
                    <a:pt x="440" y="58"/>
                  </a:lnTo>
                  <a:lnTo>
                    <a:pt x="439" y="59"/>
                  </a:lnTo>
                  <a:lnTo>
                    <a:pt x="438" y="60"/>
                  </a:lnTo>
                  <a:lnTo>
                    <a:pt x="437" y="61"/>
                  </a:lnTo>
                  <a:lnTo>
                    <a:pt x="436" y="62"/>
                  </a:lnTo>
                  <a:lnTo>
                    <a:pt x="436" y="64"/>
                  </a:lnTo>
                  <a:lnTo>
                    <a:pt x="435" y="65"/>
                  </a:lnTo>
                  <a:lnTo>
                    <a:pt x="434" y="66"/>
                  </a:lnTo>
                  <a:lnTo>
                    <a:pt x="434" y="68"/>
                  </a:lnTo>
                  <a:lnTo>
                    <a:pt x="435" y="70"/>
                  </a:lnTo>
                  <a:lnTo>
                    <a:pt x="435" y="71"/>
                  </a:lnTo>
                  <a:lnTo>
                    <a:pt x="434" y="74"/>
                  </a:lnTo>
                  <a:lnTo>
                    <a:pt x="434" y="76"/>
                  </a:lnTo>
                  <a:lnTo>
                    <a:pt x="435" y="78"/>
                  </a:lnTo>
                  <a:lnTo>
                    <a:pt x="436" y="79"/>
                  </a:lnTo>
                  <a:lnTo>
                    <a:pt x="437" y="80"/>
                  </a:lnTo>
                  <a:lnTo>
                    <a:pt x="438" y="81"/>
                  </a:lnTo>
                  <a:lnTo>
                    <a:pt x="439" y="81"/>
                  </a:lnTo>
                  <a:lnTo>
                    <a:pt x="440" y="82"/>
                  </a:lnTo>
                  <a:lnTo>
                    <a:pt x="441" y="83"/>
                  </a:lnTo>
                  <a:lnTo>
                    <a:pt x="442" y="84"/>
                  </a:lnTo>
                  <a:lnTo>
                    <a:pt x="443" y="85"/>
                  </a:lnTo>
                  <a:lnTo>
                    <a:pt x="444" y="86"/>
                  </a:lnTo>
                  <a:lnTo>
                    <a:pt x="445" y="87"/>
                  </a:lnTo>
                  <a:lnTo>
                    <a:pt x="446" y="88"/>
                  </a:lnTo>
                  <a:lnTo>
                    <a:pt x="447" y="89"/>
                  </a:lnTo>
                  <a:lnTo>
                    <a:pt x="448" y="90"/>
                  </a:lnTo>
                  <a:lnTo>
                    <a:pt x="450" y="90"/>
                  </a:lnTo>
                  <a:lnTo>
                    <a:pt x="451" y="91"/>
                  </a:lnTo>
                  <a:lnTo>
                    <a:pt x="453" y="91"/>
                  </a:lnTo>
                  <a:lnTo>
                    <a:pt x="455" y="91"/>
                  </a:lnTo>
                  <a:lnTo>
                    <a:pt x="457" y="91"/>
                  </a:lnTo>
                  <a:lnTo>
                    <a:pt x="458" y="92"/>
                  </a:lnTo>
                  <a:lnTo>
                    <a:pt x="459" y="93"/>
                  </a:lnTo>
                  <a:lnTo>
                    <a:pt x="460" y="94"/>
                  </a:lnTo>
                  <a:lnTo>
                    <a:pt x="461" y="95"/>
                  </a:lnTo>
                  <a:lnTo>
                    <a:pt x="463" y="94"/>
                  </a:lnTo>
                  <a:lnTo>
                    <a:pt x="465" y="95"/>
                  </a:lnTo>
                  <a:lnTo>
                    <a:pt x="467" y="95"/>
                  </a:lnTo>
                  <a:lnTo>
                    <a:pt x="468" y="96"/>
                  </a:lnTo>
                  <a:lnTo>
                    <a:pt x="469" y="96"/>
                  </a:lnTo>
                  <a:lnTo>
                    <a:pt x="470" y="98"/>
                  </a:lnTo>
                  <a:lnTo>
                    <a:pt x="471" y="99"/>
                  </a:lnTo>
                  <a:lnTo>
                    <a:pt x="471" y="101"/>
                  </a:lnTo>
                  <a:lnTo>
                    <a:pt x="472" y="102"/>
                  </a:lnTo>
                  <a:lnTo>
                    <a:pt x="472" y="103"/>
                  </a:lnTo>
                  <a:lnTo>
                    <a:pt x="473" y="105"/>
                  </a:lnTo>
                  <a:lnTo>
                    <a:pt x="474" y="106"/>
                  </a:lnTo>
                  <a:lnTo>
                    <a:pt x="474" y="107"/>
                  </a:lnTo>
                  <a:lnTo>
                    <a:pt x="475" y="109"/>
                  </a:lnTo>
                  <a:lnTo>
                    <a:pt x="475" y="110"/>
                  </a:lnTo>
                  <a:lnTo>
                    <a:pt x="476" y="112"/>
                  </a:lnTo>
                  <a:lnTo>
                    <a:pt x="477" y="113"/>
                  </a:lnTo>
                  <a:lnTo>
                    <a:pt x="478" y="113"/>
                  </a:lnTo>
                  <a:lnTo>
                    <a:pt x="479" y="113"/>
                  </a:lnTo>
                  <a:lnTo>
                    <a:pt x="480" y="114"/>
                  </a:lnTo>
                  <a:lnTo>
                    <a:pt x="481" y="115"/>
                  </a:lnTo>
                  <a:lnTo>
                    <a:pt x="482" y="116"/>
                  </a:lnTo>
                  <a:lnTo>
                    <a:pt x="483" y="117"/>
                  </a:lnTo>
                  <a:lnTo>
                    <a:pt x="484" y="118"/>
                  </a:lnTo>
                  <a:lnTo>
                    <a:pt x="485" y="119"/>
                  </a:lnTo>
                  <a:lnTo>
                    <a:pt x="486" y="120"/>
                  </a:lnTo>
                  <a:lnTo>
                    <a:pt x="487" y="120"/>
                  </a:lnTo>
                  <a:lnTo>
                    <a:pt x="489" y="121"/>
                  </a:lnTo>
                  <a:lnTo>
                    <a:pt x="491" y="121"/>
                  </a:lnTo>
                  <a:lnTo>
                    <a:pt x="493" y="121"/>
                  </a:lnTo>
                  <a:lnTo>
                    <a:pt x="494" y="122"/>
                  </a:lnTo>
                  <a:lnTo>
                    <a:pt x="494" y="123"/>
                  </a:lnTo>
                  <a:lnTo>
                    <a:pt x="496" y="124"/>
                  </a:lnTo>
                  <a:lnTo>
                    <a:pt x="498" y="124"/>
                  </a:lnTo>
                  <a:lnTo>
                    <a:pt x="500" y="124"/>
                  </a:lnTo>
                  <a:lnTo>
                    <a:pt x="501" y="125"/>
                  </a:lnTo>
                  <a:lnTo>
                    <a:pt x="502" y="126"/>
                  </a:lnTo>
                  <a:lnTo>
                    <a:pt x="502" y="127"/>
                  </a:lnTo>
                  <a:lnTo>
                    <a:pt x="503" y="127"/>
                  </a:lnTo>
                  <a:lnTo>
                    <a:pt x="504" y="128"/>
                  </a:lnTo>
                  <a:lnTo>
                    <a:pt x="505" y="128"/>
                  </a:lnTo>
                  <a:lnTo>
                    <a:pt x="507" y="128"/>
                  </a:lnTo>
                  <a:lnTo>
                    <a:pt x="509" y="128"/>
                  </a:lnTo>
                  <a:lnTo>
                    <a:pt x="510" y="127"/>
                  </a:lnTo>
                  <a:lnTo>
                    <a:pt x="512" y="127"/>
                  </a:lnTo>
                  <a:lnTo>
                    <a:pt x="512" y="126"/>
                  </a:lnTo>
                  <a:lnTo>
                    <a:pt x="513" y="126"/>
                  </a:lnTo>
                  <a:lnTo>
                    <a:pt x="514" y="125"/>
                  </a:lnTo>
                  <a:lnTo>
                    <a:pt x="515" y="124"/>
                  </a:lnTo>
                  <a:lnTo>
                    <a:pt x="516" y="123"/>
                  </a:lnTo>
                  <a:lnTo>
                    <a:pt x="518" y="123"/>
                  </a:lnTo>
                  <a:lnTo>
                    <a:pt x="519" y="122"/>
                  </a:lnTo>
                  <a:lnTo>
                    <a:pt x="521" y="122"/>
                  </a:lnTo>
                  <a:lnTo>
                    <a:pt x="522" y="123"/>
                  </a:lnTo>
                  <a:lnTo>
                    <a:pt x="524" y="123"/>
                  </a:lnTo>
                  <a:lnTo>
                    <a:pt x="525" y="122"/>
                  </a:lnTo>
                  <a:lnTo>
                    <a:pt x="526" y="121"/>
                  </a:lnTo>
                  <a:lnTo>
                    <a:pt x="527" y="120"/>
                  </a:lnTo>
                  <a:lnTo>
                    <a:pt x="527" y="119"/>
                  </a:lnTo>
                  <a:lnTo>
                    <a:pt x="528" y="119"/>
                  </a:lnTo>
                  <a:lnTo>
                    <a:pt x="528" y="118"/>
                  </a:lnTo>
                  <a:lnTo>
                    <a:pt x="528" y="117"/>
                  </a:lnTo>
                  <a:lnTo>
                    <a:pt x="529" y="117"/>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C914ED3-EB60-46F2-8519-EA2F31E939DD}"/>
                </a:ext>
              </a:extLst>
            </p:cNvPr>
            <p:cNvSpPr>
              <a:spLocks/>
            </p:cNvSpPr>
            <p:nvPr/>
          </p:nvSpPr>
          <p:spPr bwMode="auto">
            <a:xfrm>
              <a:off x="2466" y="2250"/>
              <a:ext cx="534" cy="423"/>
            </a:xfrm>
            <a:custGeom>
              <a:avLst/>
              <a:gdLst>
                <a:gd name="T0" fmla="*/ 507 w 534"/>
                <a:gd name="T1" fmla="*/ 64 h 423"/>
                <a:gd name="T2" fmla="*/ 522 w 534"/>
                <a:gd name="T3" fmla="*/ 86 h 423"/>
                <a:gd name="T4" fmla="*/ 473 w 534"/>
                <a:gd name="T5" fmla="*/ 106 h 423"/>
                <a:gd name="T6" fmla="*/ 421 w 534"/>
                <a:gd name="T7" fmla="*/ 125 h 423"/>
                <a:gd name="T8" fmla="*/ 446 w 534"/>
                <a:gd name="T9" fmla="*/ 166 h 423"/>
                <a:gd name="T10" fmla="*/ 435 w 534"/>
                <a:gd name="T11" fmla="*/ 202 h 423"/>
                <a:gd name="T12" fmla="*/ 423 w 534"/>
                <a:gd name="T13" fmla="*/ 230 h 423"/>
                <a:gd name="T14" fmla="*/ 446 w 534"/>
                <a:gd name="T15" fmla="*/ 254 h 423"/>
                <a:gd name="T16" fmla="*/ 463 w 534"/>
                <a:gd name="T17" fmla="*/ 285 h 423"/>
                <a:gd name="T18" fmla="*/ 457 w 534"/>
                <a:gd name="T19" fmla="*/ 338 h 423"/>
                <a:gd name="T20" fmla="*/ 438 w 534"/>
                <a:gd name="T21" fmla="*/ 386 h 423"/>
                <a:gd name="T22" fmla="*/ 313 w 534"/>
                <a:gd name="T23" fmla="*/ 393 h 423"/>
                <a:gd name="T24" fmla="*/ 312 w 534"/>
                <a:gd name="T25" fmla="*/ 400 h 423"/>
                <a:gd name="T26" fmla="*/ 268 w 534"/>
                <a:gd name="T27" fmla="*/ 417 h 423"/>
                <a:gd name="T28" fmla="*/ 247 w 534"/>
                <a:gd name="T29" fmla="*/ 422 h 423"/>
                <a:gd name="T30" fmla="*/ 235 w 534"/>
                <a:gd name="T31" fmla="*/ 392 h 423"/>
                <a:gd name="T32" fmla="*/ 243 w 534"/>
                <a:gd name="T33" fmla="*/ 356 h 423"/>
                <a:gd name="T34" fmla="*/ 226 w 534"/>
                <a:gd name="T35" fmla="*/ 331 h 423"/>
                <a:gd name="T36" fmla="*/ 211 w 534"/>
                <a:gd name="T37" fmla="*/ 305 h 423"/>
                <a:gd name="T38" fmla="*/ 177 w 534"/>
                <a:gd name="T39" fmla="*/ 310 h 423"/>
                <a:gd name="T40" fmla="*/ 157 w 534"/>
                <a:gd name="T41" fmla="*/ 293 h 423"/>
                <a:gd name="T42" fmla="*/ 168 w 534"/>
                <a:gd name="T43" fmla="*/ 247 h 423"/>
                <a:gd name="T44" fmla="*/ 157 w 534"/>
                <a:gd name="T45" fmla="*/ 233 h 423"/>
                <a:gd name="T46" fmla="*/ 143 w 534"/>
                <a:gd name="T47" fmla="*/ 208 h 423"/>
                <a:gd name="T48" fmla="*/ 133 w 534"/>
                <a:gd name="T49" fmla="*/ 208 h 423"/>
                <a:gd name="T50" fmla="*/ 116 w 534"/>
                <a:gd name="T51" fmla="*/ 219 h 423"/>
                <a:gd name="T52" fmla="*/ 99 w 534"/>
                <a:gd name="T53" fmla="*/ 227 h 423"/>
                <a:gd name="T54" fmla="*/ 74 w 534"/>
                <a:gd name="T55" fmla="*/ 247 h 423"/>
                <a:gd name="T56" fmla="*/ 59 w 534"/>
                <a:gd name="T57" fmla="*/ 237 h 423"/>
                <a:gd name="T58" fmla="*/ 35 w 534"/>
                <a:gd name="T59" fmla="*/ 232 h 423"/>
                <a:gd name="T60" fmla="*/ 11 w 534"/>
                <a:gd name="T61" fmla="*/ 237 h 423"/>
                <a:gd name="T62" fmla="*/ 2 w 534"/>
                <a:gd name="T63" fmla="*/ 210 h 423"/>
                <a:gd name="T64" fmla="*/ 13 w 534"/>
                <a:gd name="T65" fmla="*/ 195 h 423"/>
                <a:gd name="T66" fmla="*/ 13 w 534"/>
                <a:gd name="T67" fmla="*/ 172 h 423"/>
                <a:gd name="T68" fmla="*/ 5 w 534"/>
                <a:gd name="T69" fmla="*/ 149 h 423"/>
                <a:gd name="T70" fmla="*/ 23 w 534"/>
                <a:gd name="T71" fmla="*/ 107 h 423"/>
                <a:gd name="T72" fmla="*/ 40 w 534"/>
                <a:gd name="T73" fmla="*/ 89 h 423"/>
                <a:gd name="T74" fmla="*/ 54 w 534"/>
                <a:gd name="T75" fmla="*/ 74 h 423"/>
                <a:gd name="T76" fmla="*/ 66 w 534"/>
                <a:gd name="T77" fmla="*/ 50 h 423"/>
                <a:gd name="T78" fmla="*/ 76 w 534"/>
                <a:gd name="T79" fmla="*/ 29 h 423"/>
                <a:gd name="T80" fmla="*/ 95 w 534"/>
                <a:gd name="T81" fmla="*/ 17 h 423"/>
                <a:gd name="T82" fmla="*/ 100 w 534"/>
                <a:gd name="T83" fmla="*/ 4 h 423"/>
                <a:gd name="T84" fmla="*/ 120 w 534"/>
                <a:gd name="T85" fmla="*/ 0 h 423"/>
                <a:gd name="T86" fmla="*/ 137 w 534"/>
                <a:gd name="T87" fmla="*/ 12 h 423"/>
                <a:gd name="T88" fmla="*/ 141 w 534"/>
                <a:gd name="T89" fmla="*/ 41 h 423"/>
                <a:gd name="T90" fmla="*/ 149 w 534"/>
                <a:gd name="T91" fmla="*/ 55 h 423"/>
                <a:gd name="T92" fmla="*/ 168 w 534"/>
                <a:gd name="T93" fmla="*/ 48 h 423"/>
                <a:gd name="T94" fmla="*/ 199 w 534"/>
                <a:gd name="T95" fmla="*/ 41 h 423"/>
                <a:gd name="T96" fmla="*/ 222 w 534"/>
                <a:gd name="T97" fmla="*/ 53 h 423"/>
                <a:gd name="T98" fmla="*/ 241 w 534"/>
                <a:gd name="T99" fmla="*/ 34 h 423"/>
                <a:gd name="T100" fmla="*/ 266 w 534"/>
                <a:gd name="T101" fmla="*/ 12 h 423"/>
                <a:gd name="T102" fmla="*/ 291 w 534"/>
                <a:gd name="T103" fmla="*/ 24 h 423"/>
                <a:gd name="T104" fmla="*/ 314 w 534"/>
                <a:gd name="T105" fmla="*/ 41 h 423"/>
                <a:gd name="T106" fmla="*/ 317 w 534"/>
                <a:gd name="T107" fmla="*/ 64 h 423"/>
                <a:gd name="T108" fmla="*/ 323 w 534"/>
                <a:gd name="T109" fmla="*/ 91 h 423"/>
                <a:gd name="T110" fmla="*/ 359 w 534"/>
                <a:gd name="T111" fmla="*/ 101 h 423"/>
                <a:gd name="T112" fmla="*/ 383 w 534"/>
                <a:gd name="T113" fmla="*/ 77 h 423"/>
                <a:gd name="T114" fmla="*/ 408 w 534"/>
                <a:gd name="T115" fmla="*/ 70 h 423"/>
                <a:gd name="T116" fmla="*/ 457 w 534"/>
                <a:gd name="T117" fmla="*/ 33 h 423"/>
                <a:gd name="T118" fmla="*/ 464 w 534"/>
                <a:gd name="T119" fmla="*/ 21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4" h="423">
                  <a:moveTo>
                    <a:pt x="476" y="21"/>
                  </a:moveTo>
                  <a:lnTo>
                    <a:pt x="481" y="33"/>
                  </a:lnTo>
                  <a:lnTo>
                    <a:pt x="485" y="47"/>
                  </a:lnTo>
                  <a:lnTo>
                    <a:pt x="494" y="57"/>
                  </a:lnTo>
                  <a:lnTo>
                    <a:pt x="500" y="55"/>
                  </a:lnTo>
                  <a:lnTo>
                    <a:pt x="507" y="64"/>
                  </a:lnTo>
                  <a:lnTo>
                    <a:pt x="514" y="69"/>
                  </a:lnTo>
                  <a:lnTo>
                    <a:pt x="522" y="72"/>
                  </a:lnTo>
                  <a:lnTo>
                    <a:pt x="531" y="75"/>
                  </a:lnTo>
                  <a:lnTo>
                    <a:pt x="534" y="75"/>
                  </a:lnTo>
                  <a:lnTo>
                    <a:pt x="530" y="83"/>
                  </a:lnTo>
                  <a:lnTo>
                    <a:pt x="522" y="86"/>
                  </a:lnTo>
                  <a:lnTo>
                    <a:pt x="512" y="91"/>
                  </a:lnTo>
                  <a:lnTo>
                    <a:pt x="507" y="92"/>
                  </a:lnTo>
                  <a:lnTo>
                    <a:pt x="504" y="94"/>
                  </a:lnTo>
                  <a:lnTo>
                    <a:pt x="494" y="101"/>
                  </a:lnTo>
                  <a:lnTo>
                    <a:pt x="483" y="103"/>
                  </a:lnTo>
                  <a:lnTo>
                    <a:pt x="473" y="106"/>
                  </a:lnTo>
                  <a:lnTo>
                    <a:pt x="461" y="106"/>
                  </a:lnTo>
                  <a:lnTo>
                    <a:pt x="454" y="103"/>
                  </a:lnTo>
                  <a:lnTo>
                    <a:pt x="442" y="100"/>
                  </a:lnTo>
                  <a:lnTo>
                    <a:pt x="439" y="103"/>
                  </a:lnTo>
                  <a:lnTo>
                    <a:pt x="426" y="113"/>
                  </a:lnTo>
                  <a:lnTo>
                    <a:pt x="421" y="125"/>
                  </a:lnTo>
                  <a:lnTo>
                    <a:pt x="423" y="133"/>
                  </a:lnTo>
                  <a:lnTo>
                    <a:pt x="431" y="132"/>
                  </a:lnTo>
                  <a:lnTo>
                    <a:pt x="442" y="140"/>
                  </a:lnTo>
                  <a:lnTo>
                    <a:pt x="448" y="147"/>
                  </a:lnTo>
                  <a:lnTo>
                    <a:pt x="443" y="155"/>
                  </a:lnTo>
                  <a:lnTo>
                    <a:pt x="446" y="166"/>
                  </a:lnTo>
                  <a:lnTo>
                    <a:pt x="440" y="174"/>
                  </a:lnTo>
                  <a:lnTo>
                    <a:pt x="444" y="176"/>
                  </a:lnTo>
                  <a:lnTo>
                    <a:pt x="442" y="183"/>
                  </a:lnTo>
                  <a:lnTo>
                    <a:pt x="440" y="188"/>
                  </a:lnTo>
                  <a:lnTo>
                    <a:pt x="435" y="193"/>
                  </a:lnTo>
                  <a:lnTo>
                    <a:pt x="435" y="202"/>
                  </a:lnTo>
                  <a:lnTo>
                    <a:pt x="432" y="210"/>
                  </a:lnTo>
                  <a:lnTo>
                    <a:pt x="427" y="211"/>
                  </a:lnTo>
                  <a:lnTo>
                    <a:pt x="425" y="221"/>
                  </a:lnTo>
                  <a:lnTo>
                    <a:pt x="423" y="221"/>
                  </a:lnTo>
                  <a:lnTo>
                    <a:pt x="425" y="225"/>
                  </a:lnTo>
                  <a:lnTo>
                    <a:pt x="423" y="230"/>
                  </a:lnTo>
                  <a:lnTo>
                    <a:pt x="422" y="237"/>
                  </a:lnTo>
                  <a:lnTo>
                    <a:pt x="422" y="244"/>
                  </a:lnTo>
                  <a:lnTo>
                    <a:pt x="427" y="244"/>
                  </a:lnTo>
                  <a:lnTo>
                    <a:pt x="434" y="247"/>
                  </a:lnTo>
                  <a:lnTo>
                    <a:pt x="439" y="251"/>
                  </a:lnTo>
                  <a:lnTo>
                    <a:pt x="446" y="254"/>
                  </a:lnTo>
                  <a:lnTo>
                    <a:pt x="454" y="255"/>
                  </a:lnTo>
                  <a:lnTo>
                    <a:pt x="459" y="255"/>
                  </a:lnTo>
                  <a:lnTo>
                    <a:pt x="461" y="261"/>
                  </a:lnTo>
                  <a:lnTo>
                    <a:pt x="461" y="268"/>
                  </a:lnTo>
                  <a:lnTo>
                    <a:pt x="463" y="273"/>
                  </a:lnTo>
                  <a:lnTo>
                    <a:pt x="463" y="285"/>
                  </a:lnTo>
                  <a:lnTo>
                    <a:pt x="465" y="290"/>
                  </a:lnTo>
                  <a:lnTo>
                    <a:pt x="465" y="312"/>
                  </a:lnTo>
                  <a:lnTo>
                    <a:pt x="461" y="317"/>
                  </a:lnTo>
                  <a:lnTo>
                    <a:pt x="461" y="326"/>
                  </a:lnTo>
                  <a:lnTo>
                    <a:pt x="459" y="334"/>
                  </a:lnTo>
                  <a:lnTo>
                    <a:pt x="457" y="338"/>
                  </a:lnTo>
                  <a:lnTo>
                    <a:pt x="456" y="345"/>
                  </a:lnTo>
                  <a:lnTo>
                    <a:pt x="449" y="353"/>
                  </a:lnTo>
                  <a:lnTo>
                    <a:pt x="448" y="361"/>
                  </a:lnTo>
                  <a:lnTo>
                    <a:pt x="439" y="370"/>
                  </a:lnTo>
                  <a:lnTo>
                    <a:pt x="439" y="380"/>
                  </a:lnTo>
                  <a:lnTo>
                    <a:pt x="438" y="386"/>
                  </a:lnTo>
                  <a:lnTo>
                    <a:pt x="391" y="386"/>
                  </a:lnTo>
                  <a:lnTo>
                    <a:pt x="318" y="386"/>
                  </a:lnTo>
                  <a:lnTo>
                    <a:pt x="316" y="386"/>
                  </a:lnTo>
                  <a:lnTo>
                    <a:pt x="316" y="386"/>
                  </a:lnTo>
                  <a:lnTo>
                    <a:pt x="314" y="391"/>
                  </a:lnTo>
                  <a:lnTo>
                    <a:pt x="313" y="393"/>
                  </a:lnTo>
                  <a:lnTo>
                    <a:pt x="313" y="393"/>
                  </a:lnTo>
                  <a:lnTo>
                    <a:pt x="313" y="394"/>
                  </a:lnTo>
                  <a:lnTo>
                    <a:pt x="312" y="398"/>
                  </a:lnTo>
                  <a:lnTo>
                    <a:pt x="312" y="398"/>
                  </a:lnTo>
                  <a:lnTo>
                    <a:pt x="311" y="398"/>
                  </a:lnTo>
                  <a:lnTo>
                    <a:pt x="312" y="400"/>
                  </a:lnTo>
                  <a:lnTo>
                    <a:pt x="311" y="401"/>
                  </a:lnTo>
                  <a:lnTo>
                    <a:pt x="312" y="403"/>
                  </a:lnTo>
                  <a:lnTo>
                    <a:pt x="311" y="404"/>
                  </a:lnTo>
                  <a:lnTo>
                    <a:pt x="288" y="411"/>
                  </a:lnTo>
                  <a:lnTo>
                    <a:pt x="281" y="413"/>
                  </a:lnTo>
                  <a:lnTo>
                    <a:pt x="268" y="417"/>
                  </a:lnTo>
                  <a:lnTo>
                    <a:pt x="263" y="418"/>
                  </a:lnTo>
                  <a:lnTo>
                    <a:pt x="256" y="421"/>
                  </a:lnTo>
                  <a:lnTo>
                    <a:pt x="250" y="423"/>
                  </a:lnTo>
                  <a:lnTo>
                    <a:pt x="250" y="423"/>
                  </a:lnTo>
                  <a:lnTo>
                    <a:pt x="248" y="422"/>
                  </a:lnTo>
                  <a:lnTo>
                    <a:pt x="247" y="422"/>
                  </a:lnTo>
                  <a:lnTo>
                    <a:pt x="247" y="422"/>
                  </a:lnTo>
                  <a:lnTo>
                    <a:pt x="244" y="422"/>
                  </a:lnTo>
                  <a:lnTo>
                    <a:pt x="242" y="413"/>
                  </a:lnTo>
                  <a:lnTo>
                    <a:pt x="240" y="404"/>
                  </a:lnTo>
                  <a:lnTo>
                    <a:pt x="236" y="399"/>
                  </a:lnTo>
                  <a:lnTo>
                    <a:pt x="235" y="392"/>
                  </a:lnTo>
                  <a:lnTo>
                    <a:pt x="238" y="386"/>
                  </a:lnTo>
                  <a:lnTo>
                    <a:pt x="245" y="384"/>
                  </a:lnTo>
                  <a:lnTo>
                    <a:pt x="248" y="378"/>
                  </a:lnTo>
                  <a:lnTo>
                    <a:pt x="248" y="375"/>
                  </a:lnTo>
                  <a:lnTo>
                    <a:pt x="246" y="363"/>
                  </a:lnTo>
                  <a:lnTo>
                    <a:pt x="243" y="356"/>
                  </a:lnTo>
                  <a:lnTo>
                    <a:pt x="240" y="349"/>
                  </a:lnTo>
                  <a:lnTo>
                    <a:pt x="238" y="346"/>
                  </a:lnTo>
                  <a:lnTo>
                    <a:pt x="231" y="343"/>
                  </a:lnTo>
                  <a:lnTo>
                    <a:pt x="229" y="336"/>
                  </a:lnTo>
                  <a:lnTo>
                    <a:pt x="229" y="334"/>
                  </a:lnTo>
                  <a:lnTo>
                    <a:pt x="226" y="331"/>
                  </a:lnTo>
                  <a:lnTo>
                    <a:pt x="223" y="327"/>
                  </a:lnTo>
                  <a:lnTo>
                    <a:pt x="219" y="321"/>
                  </a:lnTo>
                  <a:lnTo>
                    <a:pt x="219" y="309"/>
                  </a:lnTo>
                  <a:lnTo>
                    <a:pt x="217" y="307"/>
                  </a:lnTo>
                  <a:lnTo>
                    <a:pt x="216" y="307"/>
                  </a:lnTo>
                  <a:lnTo>
                    <a:pt x="211" y="305"/>
                  </a:lnTo>
                  <a:lnTo>
                    <a:pt x="207" y="307"/>
                  </a:lnTo>
                  <a:lnTo>
                    <a:pt x="202" y="307"/>
                  </a:lnTo>
                  <a:lnTo>
                    <a:pt x="188" y="303"/>
                  </a:lnTo>
                  <a:lnTo>
                    <a:pt x="185" y="303"/>
                  </a:lnTo>
                  <a:lnTo>
                    <a:pt x="179" y="310"/>
                  </a:lnTo>
                  <a:lnTo>
                    <a:pt x="177" y="310"/>
                  </a:lnTo>
                  <a:lnTo>
                    <a:pt x="172" y="309"/>
                  </a:lnTo>
                  <a:lnTo>
                    <a:pt x="163" y="309"/>
                  </a:lnTo>
                  <a:lnTo>
                    <a:pt x="163" y="303"/>
                  </a:lnTo>
                  <a:lnTo>
                    <a:pt x="162" y="298"/>
                  </a:lnTo>
                  <a:lnTo>
                    <a:pt x="160" y="295"/>
                  </a:lnTo>
                  <a:lnTo>
                    <a:pt x="157" y="293"/>
                  </a:lnTo>
                  <a:lnTo>
                    <a:pt x="157" y="281"/>
                  </a:lnTo>
                  <a:lnTo>
                    <a:pt x="162" y="276"/>
                  </a:lnTo>
                  <a:lnTo>
                    <a:pt x="166" y="255"/>
                  </a:lnTo>
                  <a:lnTo>
                    <a:pt x="170" y="250"/>
                  </a:lnTo>
                  <a:lnTo>
                    <a:pt x="169" y="248"/>
                  </a:lnTo>
                  <a:lnTo>
                    <a:pt x="168" y="247"/>
                  </a:lnTo>
                  <a:lnTo>
                    <a:pt x="165" y="245"/>
                  </a:lnTo>
                  <a:lnTo>
                    <a:pt x="163" y="244"/>
                  </a:lnTo>
                  <a:lnTo>
                    <a:pt x="160" y="242"/>
                  </a:lnTo>
                  <a:lnTo>
                    <a:pt x="157" y="242"/>
                  </a:lnTo>
                  <a:lnTo>
                    <a:pt x="153" y="240"/>
                  </a:lnTo>
                  <a:lnTo>
                    <a:pt x="157" y="233"/>
                  </a:lnTo>
                  <a:lnTo>
                    <a:pt x="151" y="230"/>
                  </a:lnTo>
                  <a:lnTo>
                    <a:pt x="149" y="229"/>
                  </a:lnTo>
                  <a:lnTo>
                    <a:pt x="143" y="228"/>
                  </a:lnTo>
                  <a:lnTo>
                    <a:pt x="138" y="223"/>
                  </a:lnTo>
                  <a:lnTo>
                    <a:pt x="138" y="211"/>
                  </a:lnTo>
                  <a:lnTo>
                    <a:pt x="143" y="208"/>
                  </a:lnTo>
                  <a:lnTo>
                    <a:pt x="142" y="205"/>
                  </a:lnTo>
                  <a:lnTo>
                    <a:pt x="141" y="204"/>
                  </a:lnTo>
                  <a:lnTo>
                    <a:pt x="140" y="201"/>
                  </a:lnTo>
                  <a:lnTo>
                    <a:pt x="134" y="204"/>
                  </a:lnTo>
                  <a:lnTo>
                    <a:pt x="133" y="206"/>
                  </a:lnTo>
                  <a:lnTo>
                    <a:pt x="133" y="208"/>
                  </a:lnTo>
                  <a:lnTo>
                    <a:pt x="131" y="208"/>
                  </a:lnTo>
                  <a:lnTo>
                    <a:pt x="127" y="210"/>
                  </a:lnTo>
                  <a:lnTo>
                    <a:pt x="127" y="211"/>
                  </a:lnTo>
                  <a:lnTo>
                    <a:pt x="122" y="213"/>
                  </a:lnTo>
                  <a:lnTo>
                    <a:pt x="119" y="218"/>
                  </a:lnTo>
                  <a:lnTo>
                    <a:pt x="116" y="219"/>
                  </a:lnTo>
                  <a:lnTo>
                    <a:pt x="109" y="225"/>
                  </a:lnTo>
                  <a:lnTo>
                    <a:pt x="105" y="227"/>
                  </a:lnTo>
                  <a:lnTo>
                    <a:pt x="103" y="225"/>
                  </a:lnTo>
                  <a:lnTo>
                    <a:pt x="100" y="225"/>
                  </a:lnTo>
                  <a:lnTo>
                    <a:pt x="99" y="226"/>
                  </a:lnTo>
                  <a:lnTo>
                    <a:pt x="99" y="227"/>
                  </a:lnTo>
                  <a:lnTo>
                    <a:pt x="97" y="227"/>
                  </a:lnTo>
                  <a:lnTo>
                    <a:pt x="86" y="237"/>
                  </a:lnTo>
                  <a:lnTo>
                    <a:pt x="83" y="238"/>
                  </a:lnTo>
                  <a:lnTo>
                    <a:pt x="83" y="240"/>
                  </a:lnTo>
                  <a:lnTo>
                    <a:pt x="78" y="245"/>
                  </a:lnTo>
                  <a:lnTo>
                    <a:pt x="74" y="247"/>
                  </a:lnTo>
                  <a:lnTo>
                    <a:pt x="69" y="247"/>
                  </a:lnTo>
                  <a:lnTo>
                    <a:pt x="66" y="244"/>
                  </a:lnTo>
                  <a:lnTo>
                    <a:pt x="66" y="242"/>
                  </a:lnTo>
                  <a:lnTo>
                    <a:pt x="64" y="244"/>
                  </a:lnTo>
                  <a:lnTo>
                    <a:pt x="62" y="240"/>
                  </a:lnTo>
                  <a:lnTo>
                    <a:pt x="59" y="237"/>
                  </a:lnTo>
                  <a:lnTo>
                    <a:pt x="54" y="237"/>
                  </a:lnTo>
                  <a:lnTo>
                    <a:pt x="49" y="232"/>
                  </a:lnTo>
                  <a:lnTo>
                    <a:pt x="45" y="232"/>
                  </a:lnTo>
                  <a:lnTo>
                    <a:pt x="42" y="233"/>
                  </a:lnTo>
                  <a:lnTo>
                    <a:pt x="39" y="233"/>
                  </a:lnTo>
                  <a:lnTo>
                    <a:pt x="35" y="232"/>
                  </a:lnTo>
                  <a:lnTo>
                    <a:pt x="34" y="230"/>
                  </a:lnTo>
                  <a:lnTo>
                    <a:pt x="30" y="228"/>
                  </a:lnTo>
                  <a:lnTo>
                    <a:pt x="25" y="233"/>
                  </a:lnTo>
                  <a:lnTo>
                    <a:pt x="20" y="237"/>
                  </a:lnTo>
                  <a:lnTo>
                    <a:pt x="18" y="238"/>
                  </a:lnTo>
                  <a:lnTo>
                    <a:pt x="11" y="237"/>
                  </a:lnTo>
                  <a:lnTo>
                    <a:pt x="9" y="233"/>
                  </a:lnTo>
                  <a:lnTo>
                    <a:pt x="9" y="225"/>
                  </a:lnTo>
                  <a:lnTo>
                    <a:pt x="6" y="221"/>
                  </a:lnTo>
                  <a:lnTo>
                    <a:pt x="3" y="219"/>
                  </a:lnTo>
                  <a:lnTo>
                    <a:pt x="0" y="213"/>
                  </a:lnTo>
                  <a:lnTo>
                    <a:pt x="2" y="210"/>
                  </a:lnTo>
                  <a:lnTo>
                    <a:pt x="3" y="210"/>
                  </a:lnTo>
                  <a:lnTo>
                    <a:pt x="3" y="211"/>
                  </a:lnTo>
                  <a:lnTo>
                    <a:pt x="5" y="211"/>
                  </a:lnTo>
                  <a:lnTo>
                    <a:pt x="6" y="204"/>
                  </a:lnTo>
                  <a:lnTo>
                    <a:pt x="13" y="196"/>
                  </a:lnTo>
                  <a:lnTo>
                    <a:pt x="13" y="195"/>
                  </a:lnTo>
                  <a:lnTo>
                    <a:pt x="9" y="193"/>
                  </a:lnTo>
                  <a:lnTo>
                    <a:pt x="9" y="186"/>
                  </a:lnTo>
                  <a:lnTo>
                    <a:pt x="11" y="184"/>
                  </a:lnTo>
                  <a:lnTo>
                    <a:pt x="15" y="179"/>
                  </a:lnTo>
                  <a:lnTo>
                    <a:pt x="17" y="176"/>
                  </a:lnTo>
                  <a:lnTo>
                    <a:pt x="13" y="172"/>
                  </a:lnTo>
                  <a:lnTo>
                    <a:pt x="11" y="171"/>
                  </a:lnTo>
                  <a:lnTo>
                    <a:pt x="9" y="167"/>
                  </a:lnTo>
                  <a:lnTo>
                    <a:pt x="5" y="155"/>
                  </a:lnTo>
                  <a:lnTo>
                    <a:pt x="6" y="154"/>
                  </a:lnTo>
                  <a:lnTo>
                    <a:pt x="5" y="152"/>
                  </a:lnTo>
                  <a:lnTo>
                    <a:pt x="5" y="149"/>
                  </a:lnTo>
                  <a:lnTo>
                    <a:pt x="6" y="141"/>
                  </a:lnTo>
                  <a:lnTo>
                    <a:pt x="6" y="137"/>
                  </a:lnTo>
                  <a:lnTo>
                    <a:pt x="11" y="126"/>
                  </a:lnTo>
                  <a:lnTo>
                    <a:pt x="11" y="116"/>
                  </a:lnTo>
                  <a:lnTo>
                    <a:pt x="15" y="111"/>
                  </a:lnTo>
                  <a:lnTo>
                    <a:pt x="23" y="107"/>
                  </a:lnTo>
                  <a:lnTo>
                    <a:pt x="25" y="104"/>
                  </a:lnTo>
                  <a:lnTo>
                    <a:pt x="25" y="101"/>
                  </a:lnTo>
                  <a:lnTo>
                    <a:pt x="28" y="97"/>
                  </a:lnTo>
                  <a:lnTo>
                    <a:pt x="37" y="94"/>
                  </a:lnTo>
                  <a:lnTo>
                    <a:pt x="38" y="89"/>
                  </a:lnTo>
                  <a:lnTo>
                    <a:pt x="40" y="89"/>
                  </a:lnTo>
                  <a:lnTo>
                    <a:pt x="45" y="92"/>
                  </a:lnTo>
                  <a:lnTo>
                    <a:pt x="47" y="89"/>
                  </a:lnTo>
                  <a:lnTo>
                    <a:pt x="49" y="82"/>
                  </a:lnTo>
                  <a:lnTo>
                    <a:pt x="50" y="79"/>
                  </a:lnTo>
                  <a:lnTo>
                    <a:pt x="50" y="75"/>
                  </a:lnTo>
                  <a:lnTo>
                    <a:pt x="54" y="74"/>
                  </a:lnTo>
                  <a:lnTo>
                    <a:pt x="57" y="70"/>
                  </a:lnTo>
                  <a:lnTo>
                    <a:pt x="57" y="65"/>
                  </a:lnTo>
                  <a:lnTo>
                    <a:pt x="61" y="61"/>
                  </a:lnTo>
                  <a:lnTo>
                    <a:pt x="61" y="60"/>
                  </a:lnTo>
                  <a:lnTo>
                    <a:pt x="64" y="55"/>
                  </a:lnTo>
                  <a:lnTo>
                    <a:pt x="66" y="50"/>
                  </a:lnTo>
                  <a:lnTo>
                    <a:pt x="66" y="41"/>
                  </a:lnTo>
                  <a:lnTo>
                    <a:pt x="71" y="36"/>
                  </a:lnTo>
                  <a:lnTo>
                    <a:pt x="72" y="36"/>
                  </a:lnTo>
                  <a:lnTo>
                    <a:pt x="72" y="31"/>
                  </a:lnTo>
                  <a:lnTo>
                    <a:pt x="74" y="29"/>
                  </a:lnTo>
                  <a:lnTo>
                    <a:pt x="76" y="29"/>
                  </a:lnTo>
                  <a:lnTo>
                    <a:pt x="78" y="29"/>
                  </a:lnTo>
                  <a:lnTo>
                    <a:pt x="80" y="27"/>
                  </a:lnTo>
                  <a:lnTo>
                    <a:pt x="81" y="22"/>
                  </a:lnTo>
                  <a:lnTo>
                    <a:pt x="88" y="22"/>
                  </a:lnTo>
                  <a:lnTo>
                    <a:pt x="92" y="19"/>
                  </a:lnTo>
                  <a:lnTo>
                    <a:pt x="95" y="17"/>
                  </a:lnTo>
                  <a:lnTo>
                    <a:pt x="97" y="14"/>
                  </a:lnTo>
                  <a:lnTo>
                    <a:pt x="98" y="11"/>
                  </a:lnTo>
                  <a:lnTo>
                    <a:pt x="97" y="11"/>
                  </a:lnTo>
                  <a:lnTo>
                    <a:pt x="93" y="7"/>
                  </a:lnTo>
                  <a:lnTo>
                    <a:pt x="98" y="7"/>
                  </a:lnTo>
                  <a:lnTo>
                    <a:pt x="100" y="4"/>
                  </a:lnTo>
                  <a:lnTo>
                    <a:pt x="103" y="5"/>
                  </a:lnTo>
                  <a:lnTo>
                    <a:pt x="109" y="4"/>
                  </a:lnTo>
                  <a:lnTo>
                    <a:pt x="110" y="4"/>
                  </a:lnTo>
                  <a:lnTo>
                    <a:pt x="112" y="2"/>
                  </a:lnTo>
                  <a:lnTo>
                    <a:pt x="117" y="0"/>
                  </a:lnTo>
                  <a:lnTo>
                    <a:pt x="120" y="0"/>
                  </a:lnTo>
                  <a:lnTo>
                    <a:pt x="122" y="4"/>
                  </a:lnTo>
                  <a:lnTo>
                    <a:pt x="124" y="7"/>
                  </a:lnTo>
                  <a:lnTo>
                    <a:pt x="127" y="7"/>
                  </a:lnTo>
                  <a:lnTo>
                    <a:pt x="131" y="9"/>
                  </a:lnTo>
                  <a:lnTo>
                    <a:pt x="132" y="14"/>
                  </a:lnTo>
                  <a:lnTo>
                    <a:pt x="137" y="12"/>
                  </a:lnTo>
                  <a:lnTo>
                    <a:pt x="141" y="16"/>
                  </a:lnTo>
                  <a:lnTo>
                    <a:pt x="141" y="19"/>
                  </a:lnTo>
                  <a:lnTo>
                    <a:pt x="140" y="24"/>
                  </a:lnTo>
                  <a:lnTo>
                    <a:pt x="140" y="31"/>
                  </a:lnTo>
                  <a:lnTo>
                    <a:pt x="141" y="33"/>
                  </a:lnTo>
                  <a:lnTo>
                    <a:pt x="141" y="41"/>
                  </a:lnTo>
                  <a:lnTo>
                    <a:pt x="143" y="43"/>
                  </a:lnTo>
                  <a:lnTo>
                    <a:pt x="143" y="46"/>
                  </a:lnTo>
                  <a:lnTo>
                    <a:pt x="144" y="48"/>
                  </a:lnTo>
                  <a:lnTo>
                    <a:pt x="144" y="50"/>
                  </a:lnTo>
                  <a:lnTo>
                    <a:pt x="146" y="53"/>
                  </a:lnTo>
                  <a:lnTo>
                    <a:pt x="149" y="55"/>
                  </a:lnTo>
                  <a:lnTo>
                    <a:pt x="157" y="55"/>
                  </a:lnTo>
                  <a:lnTo>
                    <a:pt x="158" y="58"/>
                  </a:lnTo>
                  <a:lnTo>
                    <a:pt x="162" y="60"/>
                  </a:lnTo>
                  <a:lnTo>
                    <a:pt x="163" y="56"/>
                  </a:lnTo>
                  <a:lnTo>
                    <a:pt x="165" y="52"/>
                  </a:lnTo>
                  <a:lnTo>
                    <a:pt x="168" y="48"/>
                  </a:lnTo>
                  <a:lnTo>
                    <a:pt x="170" y="44"/>
                  </a:lnTo>
                  <a:lnTo>
                    <a:pt x="172" y="46"/>
                  </a:lnTo>
                  <a:lnTo>
                    <a:pt x="174" y="46"/>
                  </a:lnTo>
                  <a:lnTo>
                    <a:pt x="179" y="48"/>
                  </a:lnTo>
                  <a:lnTo>
                    <a:pt x="191" y="44"/>
                  </a:lnTo>
                  <a:lnTo>
                    <a:pt x="199" y="41"/>
                  </a:lnTo>
                  <a:lnTo>
                    <a:pt x="205" y="41"/>
                  </a:lnTo>
                  <a:lnTo>
                    <a:pt x="209" y="44"/>
                  </a:lnTo>
                  <a:lnTo>
                    <a:pt x="210" y="50"/>
                  </a:lnTo>
                  <a:lnTo>
                    <a:pt x="214" y="55"/>
                  </a:lnTo>
                  <a:lnTo>
                    <a:pt x="217" y="56"/>
                  </a:lnTo>
                  <a:lnTo>
                    <a:pt x="222" y="53"/>
                  </a:lnTo>
                  <a:lnTo>
                    <a:pt x="224" y="52"/>
                  </a:lnTo>
                  <a:lnTo>
                    <a:pt x="224" y="50"/>
                  </a:lnTo>
                  <a:lnTo>
                    <a:pt x="229" y="48"/>
                  </a:lnTo>
                  <a:lnTo>
                    <a:pt x="234" y="44"/>
                  </a:lnTo>
                  <a:lnTo>
                    <a:pt x="238" y="43"/>
                  </a:lnTo>
                  <a:lnTo>
                    <a:pt x="241" y="34"/>
                  </a:lnTo>
                  <a:lnTo>
                    <a:pt x="244" y="28"/>
                  </a:lnTo>
                  <a:lnTo>
                    <a:pt x="246" y="19"/>
                  </a:lnTo>
                  <a:lnTo>
                    <a:pt x="249" y="16"/>
                  </a:lnTo>
                  <a:lnTo>
                    <a:pt x="257" y="14"/>
                  </a:lnTo>
                  <a:lnTo>
                    <a:pt x="263" y="12"/>
                  </a:lnTo>
                  <a:lnTo>
                    <a:pt x="266" y="12"/>
                  </a:lnTo>
                  <a:lnTo>
                    <a:pt x="270" y="12"/>
                  </a:lnTo>
                  <a:lnTo>
                    <a:pt x="276" y="14"/>
                  </a:lnTo>
                  <a:lnTo>
                    <a:pt x="280" y="14"/>
                  </a:lnTo>
                  <a:lnTo>
                    <a:pt x="284" y="18"/>
                  </a:lnTo>
                  <a:lnTo>
                    <a:pt x="286" y="23"/>
                  </a:lnTo>
                  <a:lnTo>
                    <a:pt x="291" y="24"/>
                  </a:lnTo>
                  <a:lnTo>
                    <a:pt x="291" y="26"/>
                  </a:lnTo>
                  <a:lnTo>
                    <a:pt x="292" y="31"/>
                  </a:lnTo>
                  <a:lnTo>
                    <a:pt x="296" y="34"/>
                  </a:lnTo>
                  <a:lnTo>
                    <a:pt x="298" y="34"/>
                  </a:lnTo>
                  <a:lnTo>
                    <a:pt x="309" y="38"/>
                  </a:lnTo>
                  <a:lnTo>
                    <a:pt x="314" y="41"/>
                  </a:lnTo>
                  <a:lnTo>
                    <a:pt x="320" y="46"/>
                  </a:lnTo>
                  <a:lnTo>
                    <a:pt x="321" y="52"/>
                  </a:lnTo>
                  <a:lnTo>
                    <a:pt x="321" y="56"/>
                  </a:lnTo>
                  <a:lnTo>
                    <a:pt x="320" y="55"/>
                  </a:lnTo>
                  <a:lnTo>
                    <a:pt x="320" y="56"/>
                  </a:lnTo>
                  <a:lnTo>
                    <a:pt x="317" y="64"/>
                  </a:lnTo>
                  <a:lnTo>
                    <a:pt x="315" y="69"/>
                  </a:lnTo>
                  <a:lnTo>
                    <a:pt x="315" y="74"/>
                  </a:lnTo>
                  <a:lnTo>
                    <a:pt x="317" y="77"/>
                  </a:lnTo>
                  <a:lnTo>
                    <a:pt x="318" y="83"/>
                  </a:lnTo>
                  <a:lnTo>
                    <a:pt x="323" y="90"/>
                  </a:lnTo>
                  <a:lnTo>
                    <a:pt x="323" y="91"/>
                  </a:lnTo>
                  <a:lnTo>
                    <a:pt x="334" y="96"/>
                  </a:lnTo>
                  <a:lnTo>
                    <a:pt x="340" y="98"/>
                  </a:lnTo>
                  <a:lnTo>
                    <a:pt x="347" y="98"/>
                  </a:lnTo>
                  <a:lnTo>
                    <a:pt x="353" y="99"/>
                  </a:lnTo>
                  <a:lnTo>
                    <a:pt x="356" y="100"/>
                  </a:lnTo>
                  <a:lnTo>
                    <a:pt x="359" y="101"/>
                  </a:lnTo>
                  <a:lnTo>
                    <a:pt x="370" y="92"/>
                  </a:lnTo>
                  <a:lnTo>
                    <a:pt x="370" y="88"/>
                  </a:lnTo>
                  <a:lnTo>
                    <a:pt x="375" y="86"/>
                  </a:lnTo>
                  <a:lnTo>
                    <a:pt x="379" y="81"/>
                  </a:lnTo>
                  <a:lnTo>
                    <a:pt x="381" y="77"/>
                  </a:lnTo>
                  <a:lnTo>
                    <a:pt x="383" y="77"/>
                  </a:lnTo>
                  <a:lnTo>
                    <a:pt x="385" y="74"/>
                  </a:lnTo>
                  <a:lnTo>
                    <a:pt x="387" y="74"/>
                  </a:lnTo>
                  <a:lnTo>
                    <a:pt x="393" y="75"/>
                  </a:lnTo>
                  <a:lnTo>
                    <a:pt x="397" y="75"/>
                  </a:lnTo>
                  <a:lnTo>
                    <a:pt x="403" y="74"/>
                  </a:lnTo>
                  <a:lnTo>
                    <a:pt x="408" y="70"/>
                  </a:lnTo>
                  <a:lnTo>
                    <a:pt x="411" y="66"/>
                  </a:lnTo>
                  <a:lnTo>
                    <a:pt x="418" y="57"/>
                  </a:lnTo>
                  <a:lnTo>
                    <a:pt x="428" y="45"/>
                  </a:lnTo>
                  <a:lnTo>
                    <a:pt x="440" y="38"/>
                  </a:lnTo>
                  <a:lnTo>
                    <a:pt x="446" y="35"/>
                  </a:lnTo>
                  <a:lnTo>
                    <a:pt x="457" y="33"/>
                  </a:lnTo>
                  <a:lnTo>
                    <a:pt x="461" y="31"/>
                  </a:lnTo>
                  <a:lnTo>
                    <a:pt x="463" y="31"/>
                  </a:lnTo>
                  <a:lnTo>
                    <a:pt x="463" y="29"/>
                  </a:lnTo>
                  <a:lnTo>
                    <a:pt x="461" y="26"/>
                  </a:lnTo>
                  <a:lnTo>
                    <a:pt x="461" y="21"/>
                  </a:lnTo>
                  <a:lnTo>
                    <a:pt x="464" y="21"/>
                  </a:lnTo>
                  <a:lnTo>
                    <a:pt x="468" y="23"/>
                  </a:lnTo>
                  <a:lnTo>
                    <a:pt x="475" y="25"/>
                  </a:lnTo>
                  <a:lnTo>
                    <a:pt x="473" y="21"/>
                  </a:lnTo>
                  <a:lnTo>
                    <a:pt x="476" y="21"/>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1B0B2E8C-4DB9-486E-A608-BDEC26B11D1D}"/>
                </a:ext>
              </a:extLst>
            </p:cNvPr>
            <p:cNvSpPr>
              <a:spLocks/>
            </p:cNvSpPr>
            <p:nvPr/>
          </p:nvSpPr>
          <p:spPr bwMode="auto">
            <a:xfrm>
              <a:off x="3126" y="2756"/>
              <a:ext cx="882" cy="690"/>
            </a:xfrm>
            <a:custGeom>
              <a:avLst/>
              <a:gdLst>
                <a:gd name="T0" fmla="*/ 759 w 882"/>
                <a:gd name="T1" fmla="*/ 43 h 690"/>
                <a:gd name="T2" fmla="*/ 801 w 882"/>
                <a:gd name="T3" fmla="*/ 49 h 690"/>
                <a:gd name="T4" fmla="*/ 815 w 882"/>
                <a:gd name="T5" fmla="*/ 76 h 690"/>
                <a:gd name="T6" fmla="*/ 816 w 882"/>
                <a:gd name="T7" fmla="*/ 120 h 690"/>
                <a:gd name="T8" fmla="*/ 857 w 882"/>
                <a:gd name="T9" fmla="*/ 143 h 690"/>
                <a:gd name="T10" fmla="*/ 809 w 882"/>
                <a:gd name="T11" fmla="*/ 164 h 690"/>
                <a:gd name="T12" fmla="*/ 794 w 882"/>
                <a:gd name="T13" fmla="*/ 215 h 690"/>
                <a:gd name="T14" fmla="*/ 829 w 882"/>
                <a:gd name="T15" fmla="*/ 240 h 690"/>
                <a:gd name="T16" fmla="*/ 865 w 882"/>
                <a:gd name="T17" fmla="*/ 269 h 690"/>
                <a:gd name="T18" fmla="*/ 878 w 882"/>
                <a:gd name="T19" fmla="*/ 316 h 690"/>
                <a:gd name="T20" fmla="*/ 864 w 882"/>
                <a:gd name="T21" fmla="*/ 349 h 690"/>
                <a:gd name="T22" fmla="*/ 831 w 882"/>
                <a:gd name="T23" fmla="*/ 317 h 690"/>
                <a:gd name="T24" fmla="*/ 801 w 882"/>
                <a:gd name="T25" fmla="*/ 317 h 690"/>
                <a:gd name="T26" fmla="*/ 756 w 882"/>
                <a:gd name="T27" fmla="*/ 312 h 690"/>
                <a:gd name="T28" fmla="*/ 714 w 882"/>
                <a:gd name="T29" fmla="*/ 326 h 690"/>
                <a:gd name="T30" fmla="*/ 714 w 882"/>
                <a:gd name="T31" fmla="*/ 377 h 690"/>
                <a:gd name="T32" fmla="*/ 744 w 882"/>
                <a:gd name="T33" fmla="*/ 404 h 690"/>
                <a:gd name="T34" fmla="*/ 783 w 882"/>
                <a:gd name="T35" fmla="*/ 410 h 690"/>
                <a:gd name="T36" fmla="*/ 794 w 882"/>
                <a:gd name="T37" fmla="*/ 452 h 690"/>
                <a:gd name="T38" fmla="*/ 760 w 882"/>
                <a:gd name="T39" fmla="*/ 470 h 690"/>
                <a:gd name="T40" fmla="*/ 757 w 882"/>
                <a:gd name="T41" fmla="*/ 513 h 690"/>
                <a:gd name="T42" fmla="*/ 736 w 882"/>
                <a:gd name="T43" fmla="*/ 557 h 690"/>
                <a:gd name="T44" fmla="*/ 706 w 882"/>
                <a:gd name="T45" fmla="*/ 582 h 690"/>
                <a:gd name="T46" fmla="*/ 665 w 882"/>
                <a:gd name="T47" fmla="*/ 567 h 690"/>
                <a:gd name="T48" fmla="*/ 585 w 882"/>
                <a:gd name="T49" fmla="*/ 549 h 690"/>
                <a:gd name="T50" fmla="*/ 576 w 882"/>
                <a:gd name="T51" fmla="*/ 597 h 690"/>
                <a:gd name="T52" fmla="*/ 544 w 882"/>
                <a:gd name="T53" fmla="*/ 632 h 690"/>
                <a:gd name="T54" fmla="*/ 525 w 882"/>
                <a:gd name="T55" fmla="*/ 670 h 690"/>
                <a:gd name="T56" fmla="*/ 491 w 882"/>
                <a:gd name="T57" fmla="*/ 676 h 690"/>
                <a:gd name="T58" fmla="*/ 461 w 882"/>
                <a:gd name="T59" fmla="*/ 677 h 690"/>
                <a:gd name="T60" fmla="*/ 433 w 882"/>
                <a:gd name="T61" fmla="*/ 643 h 690"/>
                <a:gd name="T62" fmla="*/ 396 w 882"/>
                <a:gd name="T63" fmla="*/ 623 h 690"/>
                <a:gd name="T64" fmla="*/ 367 w 882"/>
                <a:gd name="T65" fmla="*/ 628 h 690"/>
                <a:gd name="T66" fmla="*/ 363 w 882"/>
                <a:gd name="T67" fmla="*/ 615 h 690"/>
                <a:gd name="T68" fmla="*/ 385 w 882"/>
                <a:gd name="T69" fmla="*/ 570 h 690"/>
                <a:gd name="T70" fmla="*/ 387 w 882"/>
                <a:gd name="T71" fmla="*/ 522 h 690"/>
                <a:gd name="T72" fmla="*/ 366 w 882"/>
                <a:gd name="T73" fmla="*/ 477 h 690"/>
                <a:gd name="T74" fmla="*/ 362 w 882"/>
                <a:gd name="T75" fmla="*/ 445 h 690"/>
                <a:gd name="T76" fmla="*/ 350 w 882"/>
                <a:gd name="T77" fmla="*/ 407 h 690"/>
                <a:gd name="T78" fmla="*/ 344 w 882"/>
                <a:gd name="T79" fmla="*/ 371 h 690"/>
                <a:gd name="T80" fmla="*/ 328 w 882"/>
                <a:gd name="T81" fmla="*/ 343 h 690"/>
                <a:gd name="T82" fmla="*/ 310 w 882"/>
                <a:gd name="T83" fmla="*/ 327 h 690"/>
                <a:gd name="T84" fmla="*/ 282 w 882"/>
                <a:gd name="T85" fmla="*/ 322 h 690"/>
                <a:gd name="T86" fmla="*/ 262 w 882"/>
                <a:gd name="T87" fmla="*/ 304 h 690"/>
                <a:gd name="T88" fmla="*/ 222 w 882"/>
                <a:gd name="T89" fmla="*/ 317 h 690"/>
                <a:gd name="T90" fmla="*/ 185 w 882"/>
                <a:gd name="T91" fmla="*/ 326 h 690"/>
                <a:gd name="T92" fmla="*/ 154 w 882"/>
                <a:gd name="T93" fmla="*/ 309 h 690"/>
                <a:gd name="T94" fmla="*/ 120 w 882"/>
                <a:gd name="T95" fmla="*/ 317 h 690"/>
                <a:gd name="T96" fmla="*/ 87 w 882"/>
                <a:gd name="T97" fmla="*/ 328 h 690"/>
                <a:gd name="T98" fmla="*/ 37 w 882"/>
                <a:gd name="T99" fmla="*/ 367 h 690"/>
                <a:gd name="T100" fmla="*/ 1 w 882"/>
                <a:gd name="T101" fmla="*/ 374 h 690"/>
                <a:gd name="T102" fmla="*/ 17 w 882"/>
                <a:gd name="T103" fmla="*/ 331 h 690"/>
                <a:gd name="T104" fmla="*/ 34 w 882"/>
                <a:gd name="T105" fmla="*/ 292 h 690"/>
                <a:gd name="T106" fmla="*/ 64 w 882"/>
                <a:gd name="T107" fmla="*/ 271 h 690"/>
                <a:gd name="T108" fmla="*/ 58 w 882"/>
                <a:gd name="T109" fmla="*/ 243 h 690"/>
                <a:gd name="T110" fmla="*/ 36 w 882"/>
                <a:gd name="T111" fmla="*/ 193 h 690"/>
                <a:gd name="T112" fmla="*/ 78 w 882"/>
                <a:gd name="T113" fmla="*/ 151 h 690"/>
                <a:gd name="T114" fmla="*/ 140 w 882"/>
                <a:gd name="T115" fmla="*/ 184 h 690"/>
                <a:gd name="T116" fmla="*/ 205 w 882"/>
                <a:gd name="T117" fmla="*/ 212 h 690"/>
                <a:gd name="T118" fmla="*/ 377 w 882"/>
                <a:gd name="T119" fmla="*/ 199 h 690"/>
                <a:gd name="T120" fmla="*/ 578 w 882"/>
                <a:gd name="T121" fmla="*/ 182 h 690"/>
                <a:gd name="T122" fmla="*/ 631 w 882"/>
                <a:gd name="T123" fmla="*/ 28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2" h="690">
                  <a:moveTo>
                    <a:pt x="739" y="1"/>
                  </a:moveTo>
                  <a:lnTo>
                    <a:pt x="739" y="2"/>
                  </a:lnTo>
                  <a:lnTo>
                    <a:pt x="739" y="4"/>
                  </a:lnTo>
                  <a:lnTo>
                    <a:pt x="739" y="5"/>
                  </a:lnTo>
                  <a:lnTo>
                    <a:pt x="739" y="7"/>
                  </a:lnTo>
                  <a:lnTo>
                    <a:pt x="738" y="8"/>
                  </a:lnTo>
                  <a:lnTo>
                    <a:pt x="739" y="10"/>
                  </a:lnTo>
                  <a:lnTo>
                    <a:pt x="739" y="11"/>
                  </a:lnTo>
                  <a:lnTo>
                    <a:pt x="739" y="13"/>
                  </a:lnTo>
                  <a:lnTo>
                    <a:pt x="739" y="15"/>
                  </a:lnTo>
                  <a:lnTo>
                    <a:pt x="740" y="16"/>
                  </a:lnTo>
                  <a:lnTo>
                    <a:pt x="741" y="17"/>
                  </a:lnTo>
                  <a:lnTo>
                    <a:pt x="741" y="19"/>
                  </a:lnTo>
                  <a:lnTo>
                    <a:pt x="741" y="20"/>
                  </a:lnTo>
                  <a:lnTo>
                    <a:pt x="741" y="22"/>
                  </a:lnTo>
                  <a:lnTo>
                    <a:pt x="741" y="24"/>
                  </a:lnTo>
                  <a:lnTo>
                    <a:pt x="741" y="25"/>
                  </a:lnTo>
                  <a:lnTo>
                    <a:pt x="742" y="25"/>
                  </a:lnTo>
                  <a:lnTo>
                    <a:pt x="743" y="26"/>
                  </a:lnTo>
                  <a:lnTo>
                    <a:pt x="745" y="27"/>
                  </a:lnTo>
                  <a:lnTo>
                    <a:pt x="746" y="28"/>
                  </a:lnTo>
                  <a:lnTo>
                    <a:pt x="746" y="29"/>
                  </a:lnTo>
                  <a:lnTo>
                    <a:pt x="747" y="31"/>
                  </a:lnTo>
                  <a:lnTo>
                    <a:pt x="747" y="32"/>
                  </a:lnTo>
                  <a:lnTo>
                    <a:pt x="748" y="34"/>
                  </a:lnTo>
                  <a:lnTo>
                    <a:pt x="749" y="35"/>
                  </a:lnTo>
                  <a:lnTo>
                    <a:pt x="750" y="36"/>
                  </a:lnTo>
                  <a:lnTo>
                    <a:pt x="751" y="36"/>
                  </a:lnTo>
                  <a:lnTo>
                    <a:pt x="752" y="37"/>
                  </a:lnTo>
                  <a:lnTo>
                    <a:pt x="753" y="38"/>
                  </a:lnTo>
                  <a:lnTo>
                    <a:pt x="754" y="39"/>
                  </a:lnTo>
                  <a:lnTo>
                    <a:pt x="756" y="40"/>
                  </a:lnTo>
                  <a:lnTo>
                    <a:pt x="757" y="41"/>
                  </a:lnTo>
                  <a:lnTo>
                    <a:pt x="758" y="42"/>
                  </a:lnTo>
                  <a:lnTo>
                    <a:pt x="759" y="43"/>
                  </a:lnTo>
                  <a:lnTo>
                    <a:pt x="760" y="44"/>
                  </a:lnTo>
                  <a:lnTo>
                    <a:pt x="760" y="45"/>
                  </a:lnTo>
                  <a:lnTo>
                    <a:pt x="761" y="47"/>
                  </a:lnTo>
                  <a:lnTo>
                    <a:pt x="762" y="48"/>
                  </a:lnTo>
                  <a:lnTo>
                    <a:pt x="762" y="49"/>
                  </a:lnTo>
                  <a:lnTo>
                    <a:pt x="763" y="51"/>
                  </a:lnTo>
                  <a:lnTo>
                    <a:pt x="764" y="52"/>
                  </a:lnTo>
                  <a:lnTo>
                    <a:pt x="764" y="53"/>
                  </a:lnTo>
                  <a:lnTo>
                    <a:pt x="765" y="54"/>
                  </a:lnTo>
                  <a:lnTo>
                    <a:pt x="767" y="54"/>
                  </a:lnTo>
                  <a:lnTo>
                    <a:pt x="769" y="55"/>
                  </a:lnTo>
                  <a:lnTo>
                    <a:pt x="771" y="55"/>
                  </a:lnTo>
                  <a:lnTo>
                    <a:pt x="772" y="56"/>
                  </a:lnTo>
                  <a:lnTo>
                    <a:pt x="773" y="57"/>
                  </a:lnTo>
                  <a:lnTo>
                    <a:pt x="774" y="57"/>
                  </a:lnTo>
                  <a:lnTo>
                    <a:pt x="776" y="57"/>
                  </a:lnTo>
                  <a:lnTo>
                    <a:pt x="778" y="56"/>
                  </a:lnTo>
                  <a:lnTo>
                    <a:pt x="779" y="56"/>
                  </a:lnTo>
                  <a:lnTo>
                    <a:pt x="780" y="56"/>
                  </a:lnTo>
                  <a:lnTo>
                    <a:pt x="781" y="55"/>
                  </a:lnTo>
                  <a:lnTo>
                    <a:pt x="782" y="55"/>
                  </a:lnTo>
                  <a:lnTo>
                    <a:pt x="784" y="55"/>
                  </a:lnTo>
                  <a:lnTo>
                    <a:pt x="786" y="56"/>
                  </a:lnTo>
                  <a:lnTo>
                    <a:pt x="787" y="57"/>
                  </a:lnTo>
                  <a:lnTo>
                    <a:pt x="789" y="57"/>
                  </a:lnTo>
                  <a:lnTo>
                    <a:pt x="790" y="56"/>
                  </a:lnTo>
                  <a:lnTo>
                    <a:pt x="792" y="56"/>
                  </a:lnTo>
                  <a:lnTo>
                    <a:pt x="793" y="56"/>
                  </a:lnTo>
                  <a:lnTo>
                    <a:pt x="795" y="55"/>
                  </a:lnTo>
                  <a:lnTo>
                    <a:pt x="796" y="54"/>
                  </a:lnTo>
                  <a:lnTo>
                    <a:pt x="797" y="53"/>
                  </a:lnTo>
                  <a:lnTo>
                    <a:pt x="798" y="52"/>
                  </a:lnTo>
                  <a:lnTo>
                    <a:pt x="799" y="51"/>
                  </a:lnTo>
                  <a:lnTo>
                    <a:pt x="800" y="50"/>
                  </a:lnTo>
                  <a:lnTo>
                    <a:pt x="801" y="49"/>
                  </a:lnTo>
                  <a:lnTo>
                    <a:pt x="803" y="49"/>
                  </a:lnTo>
                  <a:lnTo>
                    <a:pt x="804" y="48"/>
                  </a:lnTo>
                  <a:lnTo>
                    <a:pt x="805" y="47"/>
                  </a:lnTo>
                  <a:lnTo>
                    <a:pt x="807" y="47"/>
                  </a:lnTo>
                  <a:lnTo>
                    <a:pt x="809" y="47"/>
                  </a:lnTo>
                  <a:lnTo>
                    <a:pt x="811" y="47"/>
                  </a:lnTo>
                  <a:lnTo>
                    <a:pt x="813" y="47"/>
                  </a:lnTo>
                  <a:lnTo>
                    <a:pt x="815" y="47"/>
                  </a:lnTo>
                  <a:lnTo>
                    <a:pt x="816" y="47"/>
                  </a:lnTo>
                  <a:lnTo>
                    <a:pt x="818" y="47"/>
                  </a:lnTo>
                  <a:lnTo>
                    <a:pt x="820" y="46"/>
                  </a:lnTo>
                  <a:lnTo>
                    <a:pt x="822" y="46"/>
                  </a:lnTo>
                  <a:lnTo>
                    <a:pt x="823" y="46"/>
                  </a:lnTo>
                  <a:lnTo>
                    <a:pt x="825" y="47"/>
                  </a:lnTo>
                  <a:lnTo>
                    <a:pt x="825" y="48"/>
                  </a:lnTo>
                  <a:lnTo>
                    <a:pt x="826" y="50"/>
                  </a:lnTo>
                  <a:lnTo>
                    <a:pt x="825" y="51"/>
                  </a:lnTo>
                  <a:lnTo>
                    <a:pt x="824" y="53"/>
                  </a:lnTo>
                  <a:lnTo>
                    <a:pt x="824" y="54"/>
                  </a:lnTo>
                  <a:lnTo>
                    <a:pt x="823" y="55"/>
                  </a:lnTo>
                  <a:lnTo>
                    <a:pt x="822" y="56"/>
                  </a:lnTo>
                  <a:lnTo>
                    <a:pt x="821" y="57"/>
                  </a:lnTo>
                  <a:lnTo>
                    <a:pt x="821" y="59"/>
                  </a:lnTo>
                  <a:lnTo>
                    <a:pt x="821" y="60"/>
                  </a:lnTo>
                  <a:lnTo>
                    <a:pt x="820" y="62"/>
                  </a:lnTo>
                  <a:lnTo>
                    <a:pt x="819" y="63"/>
                  </a:lnTo>
                  <a:lnTo>
                    <a:pt x="818" y="64"/>
                  </a:lnTo>
                  <a:lnTo>
                    <a:pt x="817" y="65"/>
                  </a:lnTo>
                  <a:lnTo>
                    <a:pt x="816" y="66"/>
                  </a:lnTo>
                  <a:lnTo>
                    <a:pt x="815" y="67"/>
                  </a:lnTo>
                  <a:lnTo>
                    <a:pt x="815" y="69"/>
                  </a:lnTo>
                  <a:lnTo>
                    <a:pt x="815" y="71"/>
                  </a:lnTo>
                  <a:lnTo>
                    <a:pt x="815" y="72"/>
                  </a:lnTo>
                  <a:lnTo>
                    <a:pt x="815" y="74"/>
                  </a:lnTo>
                  <a:lnTo>
                    <a:pt x="815" y="76"/>
                  </a:lnTo>
                  <a:lnTo>
                    <a:pt x="815" y="78"/>
                  </a:lnTo>
                  <a:lnTo>
                    <a:pt x="815" y="80"/>
                  </a:lnTo>
                  <a:lnTo>
                    <a:pt x="815" y="82"/>
                  </a:lnTo>
                  <a:lnTo>
                    <a:pt x="814" y="83"/>
                  </a:lnTo>
                  <a:lnTo>
                    <a:pt x="813" y="84"/>
                  </a:lnTo>
                  <a:lnTo>
                    <a:pt x="813" y="86"/>
                  </a:lnTo>
                  <a:lnTo>
                    <a:pt x="812" y="87"/>
                  </a:lnTo>
                  <a:lnTo>
                    <a:pt x="811" y="88"/>
                  </a:lnTo>
                  <a:lnTo>
                    <a:pt x="810" y="89"/>
                  </a:lnTo>
                  <a:lnTo>
                    <a:pt x="809" y="90"/>
                  </a:lnTo>
                  <a:lnTo>
                    <a:pt x="809" y="91"/>
                  </a:lnTo>
                  <a:lnTo>
                    <a:pt x="808" y="93"/>
                  </a:lnTo>
                  <a:lnTo>
                    <a:pt x="807" y="94"/>
                  </a:lnTo>
                  <a:lnTo>
                    <a:pt x="806" y="95"/>
                  </a:lnTo>
                  <a:lnTo>
                    <a:pt x="806" y="96"/>
                  </a:lnTo>
                  <a:lnTo>
                    <a:pt x="805" y="98"/>
                  </a:lnTo>
                  <a:lnTo>
                    <a:pt x="804" y="99"/>
                  </a:lnTo>
                  <a:lnTo>
                    <a:pt x="804" y="101"/>
                  </a:lnTo>
                  <a:lnTo>
                    <a:pt x="803" y="102"/>
                  </a:lnTo>
                  <a:lnTo>
                    <a:pt x="803" y="104"/>
                  </a:lnTo>
                  <a:lnTo>
                    <a:pt x="803" y="106"/>
                  </a:lnTo>
                  <a:lnTo>
                    <a:pt x="803" y="107"/>
                  </a:lnTo>
                  <a:lnTo>
                    <a:pt x="803" y="109"/>
                  </a:lnTo>
                  <a:lnTo>
                    <a:pt x="803" y="111"/>
                  </a:lnTo>
                  <a:lnTo>
                    <a:pt x="804" y="112"/>
                  </a:lnTo>
                  <a:lnTo>
                    <a:pt x="805" y="114"/>
                  </a:lnTo>
                  <a:lnTo>
                    <a:pt x="805" y="115"/>
                  </a:lnTo>
                  <a:lnTo>
                    <a:pt x="806" y="116"/>
                  </a:lnTo>
                  <a:lnTo>
                    <a:pt x="808" y="116"/>
                  </a:lnTo>
                  <a:lnTo>
                    <a:pt x="809" y="117"/>
                  </a:lnTo>
                  <a:lnTo>
                    <a:pt x="810" y="118"/>
                  </a:lnTo>
                  <a:lnTo>
                    <a:pt x="811" y="119"/>
                  </a:lnTo>
                  <a:lnTo>
                    <a:pt x="813" y="119"/>
                  </a:lnTo>
                  <a:lnTo>
                    <a:pt x="814" y="120"/>
                  </a:lnTo>
                  <a:lnTo>
                    <a:pt x="816" y="120"/>
                  </a:lnTo>
                  <a:lnTo>
                    <a:pt x="818" y="120"/>
                  </a:lnTo>
                  <a:lnTo>
                    <a:pt x="819" y="120"/>
                  </a:lnTo>
                  <a:lnTo>
                    <a:pt x="821" y="119"/>
                  </a:lnTo>
                  <a:lnTo>
                    <a:pt x="822" y="119"/>
                  </a:lnTo>
                  <a:lnTo>
                    <a:pt x="823" y="118"/>
                  </a:lnTo>
                  <a:lnTo>
                    <a:pt x="825" y="118"/>
                  </a:lnTo>
                  <a:lnTo>
                    <a:pt x="827" y="118"/>
                  </a:lnTo>
                  <a:lnTo>
                    <a:pt x="828" y="118"/>
                  </a:lnTo>
                  <a:lnTo>
                    <a:pt x="829" y="119"/>
                  </a:lnTo>
                  <a:lnTo>
                    <a:pt x="830" y="121"/>
                  </a:lnTo>
                  <a:lnTo>
                    <a:pt x="830" y="122"/>
                  </a:lnTo>
                  <a:lnTo>
                    <a:pt x="831" y="124"/>
                  </a:lnTo>
                  <a:lnTo>
                    <a:pt x="832" y="125"/>
                  </a:lnTo>
                  <a:lnTo>
                    <a:pt x="833" y="126"/>
                  </a:lnTo>
                  <a:lnTo>
                    <a:pt x="834" y="127"/>
                  </a:lnTo>
                  <a:lnTo>
                    <a:pt x="835" y="128"/>
                  </a:lnTo>
                  <a:lnTo>
                    <a:pt x="836" y="129"/>
                  </a:lnTo>
                  <a:lnTo>
                    <a:pt x="837" y="130"/>
                  </a:lnTo>
                  <a:lnTo>
                    <a:pt x="838" y="131"/>
                  </a:lnTo>
                  <a:lnTo>
                    <a:pt x="838" y="132"/>
                  </a:lnTo>
                  <a:lnTo>
                    <a:pt x="839" y="133"/>
                  </a:lnTo>
                  <a:lnTo>
                    <a:pt x="841" y="134"/>
                  </a:lnTo>
                  <a:lnTo>
                    <a:pt x="842" y="134"/>
                  </a:lnTo>
                  <a:lnTo>
                    <a:pt x="843" y="135"/>
                  </a:lnTo>
                  <a:lnTo>
                    <a:pt x="844" y="136"/>
                  </a:lnTo>
                  <a:lnTo>
                    <a:pt x="845" y="137"/>
                  </a:lnTo>
                  <a:lnTo>
                    <a:pt x="846" y="138"/>
                  </a:lnTo>
                  <a:lnTo>
                    <a:pt x="848" y="138"/>
                  </a:lnTo>
                  <a:lnTo>
                    <a:pt x="849" y="138"/>
                  </a:lnTo>
                  <a:lnTo>
                    <a:pt x="851" y="139"/>
                  </a:lnTo>
                  <a:lnTo>
                    <a:pt x="853" y="139"/>
                  </a:lnTo>
                  <a:lnTo>
                    <a:pt x="854" y="140"/>
                  </a:lnTo>
                  <a:lnTo>
                    <a:pt x="855" y="140"/>
                  </a:lnTo>
                  <a:lnTo>
                    <a:pt x="856" y="142"/>
                  </a:lnTo>
                  <a:lnTo>
                    <a:pt x="857" y="143"/>
                  </a:lnTo>
                  <a:lnTo>
                    <a:pt x="857" y="146"/>
                  </a:lnTo>
                  <a:lnTo>
                    <a:pt x="857" y="147"/>
                  </a:lnTo>
                  <a:lnTo>
                    <a:pt x="856" y="148"/>
                  </a:lnTo>
                  <a:lnTo>
                    <a:pt x="855" y="149"/>
                  </a:lnTo>
                  <a:lnTo>
                    <a:pt x="853" y="150"/>
                  </a:lnTo>
                  <a:lnTo>
                    <a:pt x="852" y="150"/>
                  </a:lnTo>
                  <a:lnTo>
                    <a:pt x="850" y="150"/>
                  </a:lnTo>
                  <a:lnTo>
                    <a:pt x="848" y="150"/>
                  </a:lnTo>
                  <a:lnTo>
                    <a:pt x="846" y="150"/>
                  </a:lnTo>
                  <a:lnTo>
                    <a:pt x="844" y="150"/>
                  </a:lnTo>
                  <a:lnTo>
                    <a:pt x="842" y="150"/>
                  </a:lnTo>
                  <a:lnTo>
                    <a:pt x="840" y="150"/>
                  </a:lnTo>
                  <a:lnTo>
                    <a:pt x="838" y="150"/>
                  </a:lnTo>
                  <a:lnTo>
                    <a:pt x="837" y="149"/>
                  </a:lnTo>
                  <a:lnTo>
                    <a:pt x="835" y="149"/>
                  </a:lnTo>
                  <a:lnTo>
                    <a:pt x="833" y="150"/>
                  </a:lnTo>
                  <a:lnTo>
                    <a:pt x="832" y="151"/>
                  </a:lnTo>
                  <a:lnTo>
                    <a:pt x="831" y="152"/>
                  </a:lnTo>
                  <a:lnTo>
                    <a:pt x="830" y="153"/>
                  </a:lnTo>
                  <a:lnTo>
                    <a:pt x="829" y="153"/>
                  </a:lnTo>
                  <a:lnTo>
                    <a:pt x="828" y="155"/>
                  </a:lnTo>
                  <a:lnTo>
                    <a:pt x="827" y="155"/>
                  </a:lnTo>
                  <a:lnTo>
                    <a:pt x="826" y="157"/>
                  </a:lnTo>
                  <a:lnTo>
                    <a:pt x="825" y="158"/>
                  </a:lnTo>
                  <a:lnTo>
                    <a:pt x="824" y="159"/>
                  </a:lnTo>
                  <a:lnTo>
                    <a:pt x="823" y="159"/>
                  </a:lnTo>
                  <a:lnTo>
                    <a:pt x="822" y="160"/>
                  </a:lnTo>
                  <a:lnTo>
                    <a:pt x="820" y="161"/>
                  </a:lnTo>
                  <a:lnTo>
                    <a:pt x="819" y="161"/>
                  </a:lnTo>
                  <a:lnTo>
                    <a:pt x="817" y="162"/>
                  </a:lnTo>
                  <a:lnTo>
                    <a:pt x="815" y="162"/>
                  </a:lnTo>
                  <a:lnTo>
                    <a:pt x="813" y="162"/>
                  </a:lnTo>
                  <a:lnTo>
                    <a:pt x="812" y="162"/>
                  </a:lnTo>
                  <a:lnTo>
                    <a:pt x="810" y="163"/>
                  </a:lnTo>
                  <a:lnTo>
                    <a:pt x="809" y="164"/>
                  </a:lnTo>
                  <a:lnTo>
                    <a:pt x="808" y="165"/>
                  </a:lnTo>
                  <a:lnTo>
                    <a:pt x="807" y="166"/>
                  </a:lnTo>
                  <a:lnTo>
                    <a:pt x="806" y="167"/>
                  </a:lnTo>
                  <a:lnTo>
                    <a:pt x="805" y="168"/>
                  </a:lnTo>
                  <a:lnTo>
                    <a:pt x="804" y="169"/>
                  </a:lnTo>
                  <a:lnTo>
                    <a:pt x="804" y="170"/>
                  </a:lnTo>
                  <a:lnTo>
                    <a:pt x="803" y="172"/>
                  </a:lnTo>
                  <a:lnTo>
                    <a:pt x="803" y="173"/>
                  </a:lnTo>
                  <a:lnTo>
                    <a:pt x="802" y="174"/>
                  </a:lnTo>
                  <a:lnTo>
                    <a:pt x="801" y="176"/>
                  </a:lnTo>
                  <a:lnTo>
                    <a:pt x="801" y="177"/>
                  </a:lnTo>
                  <a:lnTo>
                    <a:pt x="800" y="179"/>
                  </a:lnTo>
                  <a:lnTo>
                    <a:pt x="800" y="180"/>
                  </a:lnTo>
                  <a:lnTo>
                    <a:pt x="800" y="182"/>
                  </a:lnTo>
                  <a:lnTo>
                    <a:pt x="799" y="184"/>
                  </a:lnTo>
                  <a:lnTo>
                    <a:pt x="799" y="185"/>
                  </a:lnTo>
                  <a:lnTo>
                    <a:pt x="799" y="187"/>
                  </a:lnTo>
                  <a:lnTo>
                    <a:pt x="798" y="188"/>
                  </a:lnTo>
                  <a:lnTo>
                    <a:pt x="798" y="190"/>
                  </a:lnTo>
                  <a:lnTo>
                    <a:pt x="798" y="192"/>
                  </a:lnTo>
                  <a:lnTo>
                    <a:pt x="798" y="194"/>
                  </a:lnTo>
                  <a:lnTo>
                    <a:pt x="799" y="196"/>
                  </a:lnTo>
                  <a:lnTo>
                    <a:pt x="799" y="197"/>
                  </a:lnTo>
                  <a:lnTo>
                    <a:pt x="799" y="198"/>
                  </a:lnTo>
                  <a:lnTo>
                    <a:pt x="799" y="200"/>
                  </a:lnTo>
                  <a:lnTo>
                    <a:pt x="799" y="202"/>
                  </a:lnTo>
                  <a:lnTo>
                    <a:pt x="798" y="203"/>
                  </a:lnTo>
                  <a:lnTo>
                    <a:pt x="798" y="205"/>
                  </a:lnTo>
                  <a:lnTo>
                    <a:pt x="798" y="206"/>
                  </a:lnTo>
                  <a:lnTo>
                    <a:pt x="797" y="208"/>
                  </a:lnTo>
                  <a:lnTo>
                    <a:pt x="796" y="209"/>
                  </a:lnTo>
                  <a:lnTo>
                    <a:pt x="796" y="210"/>
                  </a:lnTo>
                  <a:lnTo>
                    <a:pt x="795" y="212"/>
                  </a:lnTo>
                  <a:lnTo>
                    <a:pt x="794" y="213"/>
                  </a:lnTo>
                  <a:lnTo>
                    <a:pt x="794" y="215"/>
                  </a:lnTo>
                  <a:lnTo>
                    <a:pt x="793" y="216"/>
                  </a:lnTo>
                  <a:lnTo>
                    <a:pt x="793" y="217"/>
                  </a:lnTo>
                  <a:lnTo>
                    <a:pt x="793" y="219"/>
                  </a:lnTo>
                  <a:lnTo>
                    <a:pt x="792" y="221"/>
                  </a:lnTo>
                  <a:lnTo>
                    <a:pt x="792" y="223"/>
                  </a:lnTo>
                  <a:lnTo>
                    <a:pt x="793" y="225"/>
                  </a:lnTo>
                  <a:lnTo>
                    <a:pt x="793" y="226"/>
                  </a:lnTo>
                  <a:lnTo>
                    <a:pt x="793" y="228"/>
                  </a:lnTo>
                  <a:lnTo>
                    <a:pt x="794" y="229"/>
                  </a:lnTo>
                  <a:lnTo>
                    <a:pt x="795" y="230"/>
                  </a:lnTo>
                  <a:lnTo>
                    <a:pt x="796" y="231"/>
                  </a:lnTo>
                  <a:lnTo>
                    <a:pt x="797" y="232"/>
                  </a:lnTo>
                  <a:lnTo>
                    <a:pt x="798" y="233"/>
                  </a:lnTo>
                  <a:lnTo>
                    <a:pt x="799" y="234"/>
                  </a:lnTo>
                  <a:lnTo>
                    <a:pt x="801" y="234"/>
                  </a:lnTo>
                  <a:lnTo>
                    <a:pt x="802" y="235"/>
                  </a:lnTo>
                  <a:lnTo>
                    <a:pt x="803" y="236"/>
                  </a:lnTo>
                  <a:lnTo>
                    <a:pt x="805" y="236"/>
                  </a:lnTo>
                  <a:lnTo>
                    <a:pt x="807" y="236"/>
                  </a:lnTo>
                  <a:lnTo>
                    <a:pt x="808" y="235"/>
                  </a:lnTo>
                  <a:lnTo>
                    <a:pt x="810" y="235"/>
                  </a:lnTo>
                  <a:lnTo>
                    <a:pt x="811" y="234"/>
                  </a:lnTo>
                  <a:lnTo>
                    <a:pt x="813" y="234"/>
                  </a:lnTo>
                  <a:lnTo>
                    <a:pt x="814" y="233"/>
                  </a:lnTo>
                  <a:lnTo>
                    <a:pt x="816" y="233"/>
                  </a:lnTo>
                  <a:lnTo>
                    <a:pt x="818" y="234"/>
                  </a:lnTo>
                  <a:lnTo>
                    <a:pt x="819" y="234"/>
                  </a:lnTo>
                  <a:lnTo>
                    <a:pt x="820" y="235"/>
                  </a:lnTo>
                  <a:lnTo>
                    <a:pt x="822" y="236"/>
                  </a:lnTo>
                  <a:lnTo>
                    <a:pt x="823" y="236"/>
                  </a:lnTo>
                  <a:lnTo>
                    <a:pt x="824" y="237"/>
                  </a:lnTo>
                  <a:lnTo>
                    <a:pt x="825" y="238"/>
                  </a:lnTo>
                  <a:lnTo>
                    <a:pt x="826" y="239"/>
                  </a:lnTo>
                  <a:lnTo>
                    <a:pt x="828" y="240"/>
                  </a:lnTo>
                  <a:lnTo>
                    <a:pt x="829" y="240"/>
                  </a:lnTo>
                  <a:lnTo>
                    <a:pt x="830" y="241"/>
                  </a:lnTo>
                  <a:lnTo>
                    <a:pt x="832" y="241"/>
                  </a:lnTo>
                  <a:lnTo>
                    <a:pt x="833" y="241"/>
                  </a:lnTo>
                  <a:lnTo>
                    <a:pt x="835" y="240"/>
                  </a:lnTo>
                  <a:lnTo>
                    <a:pt x="836" y="239"/>
                  </a:lnTo>
                  <a:lnTo>
                    <a:pt x="837" y="239"/>
                  </a:lnTo>
                  <a:lnTo>
                    <a:pt x="839" y="239"/>
                  </a:lnTo>
                  <a:lnTo>
                    <a:pt x="840" y="240"/>
                  </a:lnTo>
                  <a:lnTo>
                    <a:pt x="841" y="241"/>
                  </a:lnTo>
                  <a:lnTo>
                    <a:pt x="842" y="242"/>
                  </a:lnTo>
                  <a:lnTo>
                    <a:pt x="843" y="243"/>
                  </a:lnTo>
                  <a:lnTo>
                    <a:pt x="844" y="244"/>
                  </a:lnTo>
                  <a:lnTo>
                    <a:pt x="845" y="245"/>
                  </a:lnTo>
                  <a:lnTo>
                    <a:pt x="846" y="246"/>
                  </a:lnTo>
                  <a:lnTo>
                    <a:pt x="847" y="247"/>
                  </a:lnTo>
                  <a:lnTo>
                    <a:pt x="848" y="248"/>
                  </a:lnTo>
                  <a:lnTo>
                    <a:pt x="849" y="249"/>
                  </a:lnTo>
                  <a:lnTo>
                    <a:pt x="851" y="249"/>
                  </a:lnTo>
                  <a:lnTo>
                    <a:pt x="852" y="250"/>
                  </a:lnTo>
                  <a:lnTo>
                    <a:pt x="853" y="251"/>
                  </a:lnTo>
                  <a:lnTo>
                    <a:pt x="853" y="253"/>
                  </a:lnTo>
                  <a:lnTo>
                    <a:pt x="854" y="254"/>
                  </a:lnTo>
                  <a:lnTo>
                    <a:pt x="854" y="256"/>
                  </a:lnTo>
                  <a:lnTo>
                    <a:pt x="854" y="258"/>
                  </a:lnTo>
                  <a:lnTo>
                    <a:pt x="855" y="259"/>
                  </a:lnTo>
                  <a:lnTo>
                    <a:pt x="855" y="261"/>
                  </a:lnTo>
                  <a:lnTo>
                    <a:pt x="856" y="262"/>
                  </a:lnTo>
                  <a:lnTo>
                    <a:pt x="856" y="264"/>
                  </a:lnTo>
                  <a:lnTo>
                    <a:pt x="857" y="265"/>
                  </a:lnTo>
                  <a:lnTo>
                    <a:pt x="858" y="266"/>
                  </a:lnTo>
                  <a:lnTo>
                    <a:pt x="859" y="267"/>
                  </a:lnTo>
                  <a:lnTo>
                    <a:pt x="860" y="268"/>
                  </a:lnTo>
                  <a:lnTo>
                    <a:pt x="862" y="268"/>
                  </a:lnTo>
                  <a:lnTo>
                    <a:pt x="863" y="269"/>
                  </a:lnTo>
                  <a:lnTo>
                    <a:pt x="865" y="269"/>
                  </a:lnTo>
                  <a:lnTo>
                    <a:pt x="866" y="270"/>
                  </a:lnTo>
                  <a:lnTo>
                    <a:pt x="867" y="271"/>
                  </a:lnTo>
                  <a:lnTo>
                    <a:pt x="868" y="272"/>
                  </a:lnTo>
                  <a:lnTo>
                    <a:pt x="868" y="273"/>
                  </a:lnTo>
                  <a:lnTo>
                    <a:pt x="869" y="274"/>
                  </a:lnTo>
                  <a:lnTo>
                    <a:pt x="870" y="275"/>
                  </a:lnTo>
                  <a:lnTo>
                    <a:pt x="872" y="276"/>
                  </a:lnTo>
                  <a:lnTo>
                    <a:pt x="873" y="277"/>
                  </a:lnTo>
                  <a:lnTo>
                    <a:pt x="874" y="278"/>
                  </a:lnTo>
                  <a:lnTo>
                    <a:pt x="874" y="279"/>
                  </a:lnTo>
                  <a:lnTo>
                    <a:pt x="874" y="281"/>
                  </a:lnTo>
                  <a:lnTo>
                    <a:pt x="874" y="283"/>
                  </a:lnTo>
                  <a:lnTo>
                    <a:pt x="873" y="284"/>
                  </a:lnTo>
                  <a:lnTo>
                    <a:pt x="873" y="286"/>
                  </a:lnTo>
                  <a:lnTo>
                    <a:pt x="873" y="287"/>
                  </a:lnTo>
                  <a:lnTo>
                    <a:pt x="872" y="289"/>
                  </a:lnTo>
                  <a:lnTo>
                    <a:pt x="872" y="290"/>
                  </a:lnTo>
                  <a:lnTo>
                    <a:pt x="872" y="292"/>
                  </a:lnTo>
                  <a:lnTo>
                    <a:pt x="872" y="293"/>
                  </a:lnTo>
                  <a:lnTo>
                    <a:pt x="872" y="294"/>
                  </a:lnTo>
                  <a:lnTo>
                    <a:pt x="873" y="296"/>
                  </a:lnTo>
                  <a:lnTo>
                    <a:pt x="873" y="298"/>
                  </a:lnTo>
                  <a:lnTo>
                    <a:pt x="873" y="299"/>
                  </a:lnTo>
                  <a:lnTo>
                    <a:pt x="874" y="301"/>
                  </a:lnTo>
                  <a:lnTo>
                    <a:pt x="875" y="302"/>
                  </a:lnTo>
                  <a:lnTo>
                    <a:pt x="875" y="303"/>
                  </a:lnTo>
                  <a:lnTo>
                    <a:pt x="876" y="305"/>
                  </a:lnTo>
                  <a:lnTo>
                    <a:pt x="877" y="306"/>
                  </a:lnTo>
                  <a:lnTo>
                    <a:pt x="877" y="307"/>
                  </a:lnTo>
                  <a:lnTo>
                    <a:pt x="878" y="308"/>
                  </a:lnTo>
                  <a:lnTo>
                    <a:pt x="879" y="310"/>
                  </a:lnTo>
                  <a:lnTo>
                    <a:pt x="879" y="312"/>
                  </a:lnTo>
                  <a:lnTo>
                    <a:pt x="879" y="314"/>
                  </a:lnTo>
                  <a:lnTo>
                    <a:pt x="878" y="315"/>
                  </a:lnTo>
                  <a:lnTo>
                    <a:pt x="878" y="316"/>
                  </a:lnTo>
                  <a:lnTo>
                    <a:pt x="877" y="318"/>
                  </a:lnTo>
                  <a:lnTo>
                    <a:pt x="876" y="319"/>
                  </a:lnTo>
                  <a:lnTo>
                    <a:pt x="876" y="320"/>
                  </a:lnTo>
                  <a:lnTo>
                    <a:pt x="875" y="322"/>
                  </a:lnTo>
                  <a:lnTo>
                    <a:pt x="874" y="323"/>
                  </a:lnTo>
                  <a:lnTo>
                    <a:pt x="874" y="325"/>
                  </a:lnTo>
                  <a:lnTo>
                    <a:pt x="874" y="326"/>
                  </a:lnTo>
                  <a:lnTo>
                    <a:pt x="873" y="328"/>
                  </a:lnTo>
                  <a:lnTo>
                    <a:pt x="873" y="330"/>
                  </a:lnTo>
                  <a:lnTo>
                    <a:pt x="874" y="331"/>
                  </a:lnTo>
                  <a:lnTo>
                    <a:pt x="874" y="333"/>
                  </a:lnTo>
                  <a:lnTo>
                    <a:pt x="875" y="334"/>
                  </a:lnTo>
                  <a:lnTo>
                    <a:pt x="876" y="336"/>
                  </a:lnTo>
                  <a:lnTo>
                    <a:pt x="876" y="337"/>
                  </a:lnTo>
                  <a:lnTo>
                    <a:pt x="877" y="338"/>
                  </a:lnTo>
                  <a:lnTo>
                    <a:pt x="878" y="340"/>
                  </a:lnTo>
                  <a:lnTo>
                    <a:pt x="878" y="341"/>
                  </a:lnTo>
                  <a:lnTo>
                    <a:pt x="879" y="342"/>
                  </a:lnTo>
                  <a:lnTo>
                    <a:pt x="880" y="343"/>
                  </a:lnTo>
                  <a:lnTo>
                    <a:pt x="881" y="345"/>
                  </a:lnTo>
                  <a:lnTo>
                    <a:pt x="881" y="346"/>
                  </a:lnTo>
                  <a:lnTo>
                    <a:pt x="882" y="347"/>
                  </a:lnTo>
                  <a:lnTo>
                    <a:pt x="882" y="348"/>
                  </a:lnTo>
                  <a:lnTo>
                    <a:pt x="881" y="347"/>
                  </a:lnTo>
                  <a:lnTo>
                    <a:pt x="880" y="348"/>
                  </a:lnTo>
                  <a:lnTo>
                    <a:pt x="878" y="348"/>
                  </a:lnTo>
                  <a:lnTo>
                    <a:pt x="877" y="349"/>
                  </a:lnTo>
                  <a:lnTo>
                    <a:pt x="876" y="348"/>
                  </a:lnTo>
                  <a:lnTo>
                    <a:pt x="874" y="348"/>
                  </a:lnTo>
                  <a:lnTo>
                    <a:pt x="872" y="349"/>
                  </a:lnTo>
                  <a:lnTo>
                    <a:pt x="870" y="349"/>
                  </a:lnTo>
                  <a:lnTo>
                    <a:pt x="869" y="350"/>
                  </a:lnTo>
                  <a:lnTo>
                    <a:pt x="867" y="350"/>
                  </a:lnTo>
                  <a:lnTo>
                    <a:pt x="866" y="349"/>
                  </a:lnTo>
                  <a:lnTo>
                    <a:pt x="864" y="349"/>
                  </a:lnTo>
                  <a:lnTo>
                    <a:pt x="862" y="349"/>
                  </a:lnTo>
                  <a:lnTo>
                    <a:pt x="861" y="349"/>
                  </a:lnTo>
                  <a:lnTo>
                    <a:pt x="859" y="349"/>
                  </a:lnTo>
                  <a:lnTo>
                    <a:pt x="857" y="349"/>
                  </a:lnTo>
                  <a:lnTo>
                    <a:pt x="855" y="349"/>
                  </a:lnTo>
                  <a:lnTo>
                    <a:pt x="854" y="349"/>
                  </a:lnTo>
                  <a:lnTo>
                    <a:pt x="852" y="348"/>
                  </a:lnTo>
                  <a:lnTo>
                    <a:pt x="851" y="347"/>
                  </a:lnTo>
                  <a:lnTo>
                    <a:pt x="851" y="346"/>
                  </a:lnTo>
                  <a:lnTo>
                    <a:pt x="850" y="344"/>
                  </a:lnTo>
                  <a:lnTo>
                    <a:pt x="850" y="343"/>
                  </a:lnTo>
                  <a:lnTo>
                    <a:pt x="850" y="341"/>
                  </a:lnTo>
                  <a:lnTo>
                    <a:pt x="849" y="339"/>
                  </a:lnTo>
                  <a:lnTo>
                    <a:pt x="849" y="338"/>
                  </a:lnTo>
                  <a:lnTo>
                    <a:pt x="849" y="336"/>
                  </a:lnTo>
                  <a:lnTo>
                    <a:pt x="848" y="335"/>
                  </a:lnTo>
                  <a:lnTo>
                    <a:pt x="847" y="335"/>
                  </a:lnTo>
                  <a:lnTo>
                    <a:pt x="846" y="334"/>
                  </a:lnTo>
                  <a:lnTo>
                    <a:pt x="845" y="333"/>
                  </a:lnTo>
                  <a:lnTo>
                    <a:pt x="844" y="332"/>
                  </a:lnTo>
                  <a:lnTo>
                    <a:pt x="844" y="330"/>
                  </a:lnTo>
                  <a:lnTo>
                    <a:pt x="844" y="328"/>
                  </a:lnTo>
                  <a:lnTo>
                    <a:pt x="843" y="327"/>
                  </a:lnTo>
                  <a:lnTo>
                    <a:pt x="842" y="326"/>
                  </a:lnTo>
                  <a:lnTo>
                    <a:pt x="841" y="325"/>
                  </a:lnTo>
                  <a:lnTo>
                    <a:pt x="840" y="324"/>
                  </a:lnTo>
                  <a:lnTo>
                    <a:pt x="839" y="323"/>
                  </a:lnTo>
                  <a:lnTo>
                    <a:pt x="838" y="322"/>
                  </a:lnTo>
                  <a:lnTo>
                    <a:pt x="838" y="320"/>
                  </a:lnTo>
                  <a:lnTo>
                    <a:pt x="836" y="320"/>
                  </a:lnTo>
                  <a:lnTo>
                    <a:pt x="835" y="320"/>
                  </a:lnTo>
                  <a:lnTo>
                    <a:pt x="834" y="318"/>
                  </a:lnTo>
                  <a:lnTo>
                    <a:pt x="833" y="317"/>
                  </a:lnTo>
                  <a:lnTo>
                    <a:pt x="832" y="316"/>
                  </a:lnTo>
                  <a:lnTo>
                    <a:pt x="831" y="317"/>
                  </a:lnTo>
                  <a:lnTo>
                    <a:pt x="830" y="318"/>
                  </a:lnTo>
                  <a:lnTo>
                    <a:pt x="829" y="319"/>
                  </a:lnTo>
                  <a:lnTo>
                    <a:pt x="829" y="321"/>
                  </a:lnTo>
                  <a:lnTo>
                    <a:pt x="828" y="323"/>
                  </a:lnTo>
                  <a:lnTo>
                    <a:pt x="829" y="325"/>
                  </a:lnTo>
                  <a:lnTo>
                    <a:pt x="829" y="326"/>
                  </a:lnTo>
                  <a:lnTo>
                    <a:pt x="829" y="328"/>
                  </a:lnTo>
                  <a:lnTo>
                    <a:pt x="829" y="330"/>
                  </a:lnTo>
                  <a:lnTo>
                    <a:pt x="829" y="331"/>
                  </a:lnTo>
                  <a:lnTo>
                    <a:pt x="828" y="332"/>
                  </a:lnTo>
                  <a:lnTo>
                    <a:pt x="827" y="333"/>
                  </a:lnTo>
                  <a:lnTo>
                    <a:pt x="825" y="334"/>
                  </a:lnTo>
                  <a:lnTo>
                    <a:pt x="824" y="334"/>
                  </a:lnTo>
                  <a:lnTo>
                    <a:pt x="822" y="335"/>
                  </a:lnTo>
                  <a:lnTo>
                    <a:pt x="821" y="334"/>
                  </a:lnTo>
                  <a:lnTo>
                    <a:pt x="820" y="334"/>
                  </a:lnTo>
                  <a:lnTo>
                    <a:pt x="818" y="334"/>
                  </a:lnTo>
                  <a:lnTo>
                    <a:pt x="816" y="334"/>
                  </a:lnTo>
                  <a:lnTo>
                    <a:pt x="815" y="333"/>
                  </a:lnTo>
                  <a:lnTo>
                    <a:pt x="814" y="332"/>
                  </a:lnTo>
                  <a:lnTo>
                    <a:pt x="813" y="331"/>
                  </a:lnTo>
                  <a:lnTo>
                    <a:pt x="811" y="332"/>
                  </a:lnTo>
                  <a:lnTo>
                    <a:pt x="809" y="332"/>
                  </a:lnTo>
                  <a:lnTo>
                    <a:pt x="808" y="331"/>
                  </a:lnTo>
                  <a:lnTo>
                    <a:pt x="807" y="329"/>
                  </a:lnTo>
                  <a:lnTo>
                    <a:pt x="807" y="328"/>
                  </a:lnTo>
                  <a:lnTo>
                    <a:pt x="805" y="327"/>
                  </a:lnTo>
                  <a:lnTo>
                    <a:pt x="805" y="326"/>
                  </a:lnTo>
                  <a:lnTo>
                    <a:pt x="805" y="325"/>
                  </a:lnTo>
                  <a:lnTo>
                    <a:pt x="805" y="323"/>
                  </a:lnTo>
                  <a:lnTo>
                    <a:pt x="804" y="321"/>
                  </a:lnTo>
                  <a:lnTo>
                    <a:pt x="804" y="320"/>
                  </a:lnTo>
                  <a:lnTo>
                    <a:pt x="802" y="319"/>
                  </a:lnTo>
                  <a:lnTo>
                    <a:pt x="802" y="318"/>
                  </a:lnTo>
                  <a:lnTo>
                    <a:pt x="801" y="317"/>
                  </a:lnTo>
                  <a:lnTo>
                    <a:pt x="801" y="315"/>
                  </a:lnTo>
                  <a:lnTo>
                    <a:pt x="800" y="314"/>
                  </a:lnTo>
                  <a:lnTo>
                    <a:pt x="799" y="313"/>
                  </a:lnTo>
                  <a:lnTo>
                    <a:pt x="797" y="313"/>
                  </a:lnTo>
                  <a:lnTo>
                    <a:pt x="796" y="313"/>
                  </a:lnTo>
                  <a:lnTo>
                    <a:pt x="795" y="312"/>
                  </a:lnTo>
                  <a:lnTo>
                    <a:pt x="793" y="313"/>
                  </a:lnTo>
                  <a:lnTo>
                    <a:pt x="792" y="314"/>
                  </a:lnTo>
                  <a:lnTo>
                    <a:pt x="791" y="314"/>
                  </a:lnTo>
                  <a:lnTo>
                    <a:pt x="790" y="314"/>
                  </a:lnTo>
                  <a:lnTo>
                    <a:pt x="788" y="313"/>
                  </a:lnTo>
                  <a:lnTo>
                    <a:pt x="787" y="314"/>
                  </a:lnTo>
                  <a:lnTo>
                    <a:pt x="786" y="315"/>
                  </a:lnTo>
                  <a:lnTo>
                    <a:pt x="785" y="316"/>
                  </a:lnTo>
                  <a:lnTo>
                    <a:pt x="784" y="316"/>
                  </a:lnTo>
                  <a:lnTo>
                    <a:pt x="782" y="315"/>
                  </a:lnTo>
                  <a:lnTo>
                    <a:pt x="780" y="315"/>
                  </a:lnTo>
                  <a:lnTo>
                    <a:pt x="779" y="316"/>
                  </a:lnTo>
                  <a:lnTo>
                    <a:pt x="778" y="315"/>
                  </a:lnTo>
                  <a:lnTo>
                    <a:pt x="776" y="314"/>
                  </a:lnTo>
                  <a:lnTo>
                    <a:pt x="775" y="314"/>
                  </a:lnTo>
                  <a:lnTo>
                    <a:pt x="773" y="314"/>
                  </a:lnTo>
                  <a:lnTo>
                    <a:pt x="772" y="315"/>
                  </a:lnTo>
                  <a:lnTo>
                    <a:pt x="770" y="315"/>
                  </a:lnTo>
                  <a:lnTo>
                    <a:pt x="769" y="315"/>
                  </a:lnTo>
                  <a:lnTo>
                    <a:pt x="768" y="313"/>
                  </a:lnTo>
                  <a:lnTo>
                    <a:pt x="767" y="312"/>
                  </a:lnTo>
                  <a:lnTo>
                    <a:pt x="766" y="311"/>
                  </a:lnTo>
                  <a:lnTo>
                    <a:pt x="765" y="311"/>
                  </a:lnTo>
                  <a:lnTo>
                    <a:pt x="763" y="311"/>
                  </a:lnTo>
                  <a:lnTo>
                    <a:pt x="761" y="311"/>
                  </a:lnTo>
                  <a:lnTo>
                    <a:pt x="760" y="312"/>
                  </a:lnTo>
                  <a:lnTo>
                    <a:pt x="759" y="313"/>
                  </a:lnTo>
                  <a:lnTo>
                    <a:pt x="757" y="313"/>
                  </a:lnTo>
                  <a:lnTo>
                    <a:pt x="756" y="312"/>
                  </a:lnTo>
                  <a:lnTo>
                    <a:pt x="754" y="312"/>
                  </a:lnTo>
                  <a:lnTo>
                    <a:pt x="753" y="312"/>
                  </a:lnTo>
                  <a:lnTo>
                    <a:pt x="752" y="313"/>
                  </a:lnTo>
                  <a:lnTo>
                    <a:pt x="751" y="314"/>
                  </a:lnTo>
                  <a:lnTo>
                    <a:pt x="750" y="316"/>
                  </a:lnTo>
                  <a:lnTo>
                    <a:pt x="749" y="317"/>
                  </a:lnTo>
                  <a:lnTo>
                    <a:pt x="748" y="317"/>
                  </a:lnTo>
                  <a:lnTo>
                    <a:pt x="746" y="316"/>
                  </a:lnTo>
                  <a:lnTo>
                    <a:pt x="745" y="315"/>
                  </a:lnTo>
                  <a:lnTo>
                    <a:pt x="743" y="315"/>
                  </a:lnTo>
                  <a:lnTo>
                    <a:pt x="741" y="316"/>
                  </a:lnTo>
                  <a:lnTo>
                    <a:pt x="740" y="316"/>
                  </a:lnTo>
                  <a:lnTo>
                    <a:pt x="738" y="317"/>
                  </a:lnTo>
                  <a:lnTo>
                    <a:pt x="737" y="316"/>
                  </a:lnTo>
                  <a:lnTo>
                    <a:pt x="737" y="315"/>
                  </a:lnTo>
                  <a:lnTo>
                    <a:pt x="736" y="313"/>
                  </a:lnTo>
                  <a:lnTo>
                    <a:pt x="735" y="313"/>
                  </a:lnTo>
                  <a:lnTo>
                    <a:pt x="733" y="313"/>
                  </a:lnTo>
                  <a:lnTo>
                    <a:pt x="731" y="313"/>
                  </a:lnTo>
                  <a:lnTo>
                    <a:pt x="730" y="312"/>
                  </a:lnTo>
                  <a:lnTo>
                    <a:pt x="728" y="312"/>
                  </a:lnTo>
                  <a:lnTo>
                    <a:pt x="726" y="313"/>
                  </a:lnTo>
                  <a:lnTo>
                    <a:pt x="725" y="313"/>
                  </a:lnTo>
                  <a:lnTo>
                    <a:pt x="723" y="314"/>
                  </a:lnTo>
                  <a:lnTo>
                    <a:pt x="723" y="315"/>
                  </a:lnTo>
                  <a:lnTo>
                    <a:pt x="722" y="316"/>
                  </a:lnTo>
                  <a:lnTo>
                    <a:pt x="722" y="318"/>
                  </a:lnTo>
                  <a:lnTo>
                    <a:pt x="721" y="319"/>
                  </a:lnTo>
                  <a:lnTo>
                    <a:pt x="720" y="320"/>
                  </a:lnTo>
                  <a:lnTo>
                    <a:pt x="719" y="320"/>
                  </a:lnTo>
                  <a:lnTo>
                    <a:pt x="718" y="321"/>
                  </a:lnTo>
                  <a:lnTo>
                    <a:pt x="717" y="322"/>
                  </a:lnTo>
                  <a:lnTo>
                    <a:pt x="716" y="324"/>
                  </a:lnTo>
                  <a:lnTo>
                    <a:pt x="715" y="325"/>
                  </a:lnTo>
                  <a:lnTo>
                    <a:pt x="714" y="326"/>
                  </a:lnTo>
                  <a:lnTo>
                    <a:pt x="713" y="326"/>
                  </a:lnTo>
                  <a:lnTo>
                    <a:pt x="712" y="327"/>
                  </a:lnTo>
                  <a:lnTo>
                    <a:pt x="710" y="328"/>
                  </a:lnTo>
                  <a:lnTo>
                    <a:pt x="709" y="329"/>
                  </a:lnTo>
                  <a:lnTo>
                    <a:pt x="710" y="330"/>
                  </a:lnTo>
                  <a:lnTo>
                    <a:pt x="712" y="331"/>
                  </a:lnTo>
                  <a:lnTo>
                    <a:pt x="713" y="333"/>
                  </a:lnTo>
                  <a:lnTo>
                    <a:pt x="713" y="334"/>
                  </a:lnTo>
                  <a:lnTo>
                    <a:pt x="714" y="335"/>
                  </a:lnTo>
                  <a:lnTo>
                    <a:pt x="715" y="337"/>
                  </a:lnTo>
                  <a:lnTo>
                    <a:pt x="715" y="338"/>
                  </a:lnTo>
                  <a:lnTo>
                    <a:pt x="716" y="339"/>
                  </a:lnTo>
                  <a:lnTo>
                    <a:pt x="717" y="341"/>
                  </a:lnTo>
                  <a:lnTo>
                    <a:pt x="717" y="342"/>
                  </a:lnTo>
                  <a:lnTo>
                    <a:pt x="717" y="344"/>
                  </a:lnTo>
                  <a:lnTo>
                    <a:pt x="717" y="345"/>
                  </a:lnTo>
                  <a:lnTo>
                    <a:pt x="717" y="347"/>
                  </a:lnTo>
                  <a:lnTo>
                    <a:pt x="717" y="349"/>
                  </a:lnTo>
                  <a:lnTo>
                    <a:pt x="716" y="350"/>
                  </a:lnTo>
                  <a:lnTo>
                    <a:pt x="716" y="352"/>
                  </a:lnTo>
                  <a:lnTo>
                    <a:pt x="717" y="354"/>
                  </a:lnTo>
                  <a:lnTo>
                    <a:pt x="717" y="356"/>
                  </a:lnTo>
                  <a:lnTo>
                    <a:pt x="716" y="358"/>
                  </a:lnTo>
                  <a:lnTo>
                    <a:pt x="716" y="359"/>
                  </a:lnTo>
                  <a:lnTo>
                    <a:pt x="715" y="360"/>
                  </a:lnTo>
                  <a:lnTo>
                    <a:pt x="714" y="362"/>
                  </a:lnTo>
                  <a:lnTo>
                    <a:pt x="714" y="363"/>
                  </a:lnTo>
                  <a:lnTo>
                    <a:pt x="713" y="364"/>
                  </a:lnTo>
                  <a:lnTo>
                    <a:pt x="713" y="366"/>
                  </a:lnTo>
                  <a:lnTo>
                    <a:pt x="713" y="369"/>
                  </a:lnTo>
                  <a:lnTo>
                    <a:pt x="713" y="370"/>
                  </a:lnTo>
                  <a:lnTo>
                    <a:pt x="714" y="372"/>
                  </a:lnTo>
                  <a:lnTo>
                    <a:pt x="714" y="374"/>
                  </a:lnTo>
                  <a:lnTo>
                    <a:pt x="714" y="375"/>
                  </a:lnTo>
                  <a:lnTo>
                    <a:pt x="714" y="377"/>
                  </a:lnTo>
                  <a:lnTo>
                    <a:pt x="714" y="379"/>
                  </a:lnTo>
                  <a:lnTo>
                    <a:pt x="712" y="379"/>
                  </a:lnTo>
                  <a:lnTo>
                    <a:pt x="710" y="380"/>
                  </a:lnTo>
                  <a:lnTo>
                    <a:pt x="709" y="381"/>
                  </a:lnTo>
                  <a:lnTo>
                    <a:pt x="708" y="382"/>
                  </a:lnTo>
                  <a:lnTo>
                    <a:pt x="707" y="383"/>
                  </a:lnTo>
                  <a:lnTo>
                    <a:pt x="707" y="385"/>
                  </a:lnTo>
                  <a:lnTo>
                    <a:pt x="708" y="387"/>
                  </a:lnTo>
                  <a:lnTo>
                    <a:pt x="708" y="388"/>
                  </a:lnTo>
                  <a:lnTo>
                    <a:pt x="710" y="388"/>
                  </a:lnTo>
                  <a:lnTo>
                    <a:pt x="713" y="389"/>
                  </a:lnTo>
                  <a:lnTo>
                    <a:pt x="714" y="388"/>
                  </a:lnTo>
                  <a:lnTo>
                    <a:pt x="716" y="389"/>
                  </a:lnTo>
                  <a:lnTo>
                    <a:pt x="717" y="390"/>
                  </a:lnTo>
                  <a:lnTo>
                    <a:pt x="719" y="390"/>
                  </a:lnTo>
                  <a:lnTo>
                    <a:pt x="720" y="391"/>
                  </a:lnTo>
                  <a:lnTo>
                    <a:pt x="721" y="392"/>
                  </a:lnTo>
                  <a:lnTo>
                    <a:pt x="722" y="393"/>
                  </a:lnTo>
                  <a:lnTo>
                    <a:pt x="723" y="394"/>
                  </a:lnTo>
                  <a:lnTo>
                    <a:pt x="724" y="395"/>
                  </a:lnTo>
                  <a:lnTo>
                    <a:pt x="725" y="396"/>
                  </a:lnTo>
                  <a:lnTo>
                    <a:pt x="726" y="397"/>
                  </a:lnTo>
                  <a:lnTo>
                    <a:pt x="727" y="398"/>
                  </a:lnTo>
                  <a:lnTo>
                    <a:pt x="728" y="399"/>
                  </a:lnTo>
                  <a:lnTo>
                    <a:pt x="729" y="400"/>
                  </a:lnTo>
                  <a:lnTo>
                    <a:pt x="730" y="401"/>
                  </a:lnTo>
                  <a:lnTo>
                    <a:pt x="731" y="401"/>
                  </a:lnTo>
                  <a:lnTo>
                    <a:pt x="733" y="402"/>
                  </a:lnTo>
                  <a:lnTo>
                    <a:pt x="735" y="402"/>
                  </a:lnTo>
                  <a:lnTo>
                    <a:pt x="737" y="402"/>
                  </a:lnTo>
                  <a:lnTo>
                    <a:pt x="738" y="402"/>
                  </a:lnTo>
                  <a:lnTo>
                    <a:pt x="740" y="402"/>
                  </a:lnTo>
                  <a:lnTo>
                    <a:pt x="742" y="402"/>
                  </a:lnTo>
                  <a:lnTo>
                    <a:pt x="743" y="403"/>
                  </a:lnTo>
                  <a:lnTo>
                    <a:pt x="744" y="404"/>
                  </a:lnTo>
                  <a:lnTo>
                    <a:pt x="745" y="405"/>
                  </a:lnTo>
                  <a:lnTo>
                    <a:pt x="746" y="406"/>
                  </a:lnTo>
                  <a:lnTo>
                    <a:pt x="747" y="407"/>
                  </a:lnTo>
                  <a:lnTo>
                    <a:pt x="749" y="407"/>
                  </a:lnTo>
                  <a:lnTo>
                    <a:pt x="750" y="408"/>
                  </a:lnTo>
                  <a:lnTo>
                    <a:pt x="752" y="408"/>
                  </a:lnTo>
                  <a:lnTo>
                    <a:pt x="754" y="408"/>
                  </a:lnTo>
                  <a:lnTo>
                    <a:pt x="755" y="409"/>
                  </a:lnTo>
                  <a:lnTo>
                    <a:pt x="757" y="409"/>
                  </a:lnTo>
                  <a:lnTo>
                    <a:pt x="758" y="410"/>
                  </a:lnTo>
                  <a:lnTo>
                    <a:pt x="759" y="410"/>
                  </a:lnTo>
                  <a:lnTo>
                    <a:pt x="761" y="411"/>
                  </a:lnTo>
                  <a:lnTo>
                    <a:pt x="762" y="411"/>
                  </a:lnTo>
                  <a:lnTo>
                    <a:pt x="764" y="410"/>
                  </a:lnTo>
                  <a:lnTo>
                    <a:pt x="765" y="410"/>
                  </a:lnTo>
                  <a:lnTo>
                    <a:pt x="767" y="409"/>
                  </a:lnTo>
                  <a:lnTo>
                    <a:pt x="768" y="408"/>
                  </a:lnTo>
                  <a:lnTo>
                    <a:pt x="769" y="407"/>
                  </a:lnTo>
                  <a:lnTo>
                    <a:pt x="770" y="406"/>
                  </a:lnTo>
                  <a:lnTo>
                    <a:pt x="771" y="405"/>
                  </a:lnTo>
                  <a:lnTo>
                    <a:pt x="772" y="404"/>
                  </a:lnTo>
                  <a:lnTo>
                    <a:pt x="773" y="405"/>
                  </a:lnTo>
                  <a:lnTo>
                    <a:pt x="774" y="406"/>
                  </a:lnTo>
                  <a:lnTo>
                    <a:pt x="776" y="406"/>
                  </a:lnTo>
                  <a:lnTo>
                    <a:pt x="777" y="406"/>
                  </a:lnTo>
                  <a:lnTo>
                    <a:pt x="778" y="405"/>
                  </a:lnTo>
                  <a:lnTo>
                    <a:pt x="780" y="404"/>
                  </a:lnTo>
                  <a:lnTo>
                    <a:pt x="781" y="403"/>
                  </a:lnTo>
                  <a:lnTo>
                    <a:pt x="782" y="402"/>
                  </a:lnTo>
                  <a:lnTo>
                    <a:pt x="784" y="402"/>
                  </a:lnTo>
                  <a:lnTo>
                    <a:pt x="784" y="404"/>
                  </a:lnTo>
                  <a:lnTo>
                    <a:pt x="784" y="405"/>
                  </a:lnTo>
                  <a:lnTo>
                    <a:pt x="784" y="407"/>
                  </a:lnTo>
                  <a:lnTo>
                    <a:pt x="783" y="408"/>
                  </a:lnTo>
                  <a:lnTo>
                    <a:pt x="783" y="410"/>
                  </a:lnTo>
                  <a:lnTo>
                    <a:pt x="782" y="411"/>
                  </a:lnTo>
                  <a:lnTo>
                    <a:pt x="781" y="412"/>
                  </a:lnTo>
                  <a:lnTo>
                    <a:pt x="780" y="413"/>
                  </a:lnTo>
                  <a:lnTo>
                    <a:pt x="780" y="414"/>
                  </a:lnTo>
                  <a:lnTo>
                    <a:pt x="780" y="415"/>
                  </a:lnTo>
                  <a:lnTo>
                    <a:pt x="779" y="416"/>
                  </a:lnTo>
                  <a:lnTo>
                    <a:pt x="779" y="418"/>
                  </a:lnTo>
                  <a:lnTo>
                    <a:pt x="779" y="420"/>
                  </a:lnTo>
                  <a:lnTo>
                    <a:pt x="779" y="422"/>
                  </a:lnTo>
                  <a:lnTo>
                    <a:pt x="778" y="423"/>
                  </a:lnTo>
                  <a:lnTo>
                    <a:pt x="778" y="425"/>
                  </a:lnTo>
                  <a:lnTo>
                    <a:pt x="778" y="426"/>
                  </a:lnTo>
                  <a:lnTo>
                    <a:pt x="779" y="427"/>
                  </a:lnTo>
                  <a:lnTo>
                    <a:pt x="779" y="429"/>
                  </a:lnTo>
                  <a:lnTo>
                    <a:pt x="780" y="430"/>
                  </a:lnTo>
                  <a:lnTo>
                    <a:pt x="780" y="431"/>
                  </a:lnTo>
                  <a:lnTo>
                    <a:pt x="781" y="432"/>
                  </a:lnTo>
                  <a:lnTo>
                    <a:pt x="783" y="432"/>
                  </a:lnTo>
                  <a:lnTo>
                    <a:pt x="784" y="433"/>
                  </a:lnTo>
                  <a:lnTo>
                    <a:pt x="786" y="434"/>
                  </a:lnTo>
                  <a:lnTo>
                    <a:pt x="787" y="434"/>
                  </a:lnTo>
                  <a:lnTo>
                    <a:pt x="788" y="435"/>
                  </a:lnTo>
                  <a:lnTo>
                    <a:pt x="789" y="437"/>
                  </a:lnTo>
                  <a:lnTo>
                    <a:pt x="789" y="438"/>
                  </a:lnTo>
                  <a:lnTo>
                    <a:pt x="789" y="440"/>
                  </a:lnTo>
                  <a:lnTo>
                    <a:pt x="790" y="441"/>
                  </a:lnTo>
                  <a:lnTo>
                    <a:pt x="791" y="442"/>
                  </a:lnTo>
                  <a:lnTo>
                    <a:pt x="792" y="443"/>
                  </a:lnTo>
                  <a:lnTo>
                    <a:pt x="793" y="444"/>
                  </a:lnTo>
                  <a:lnTo>
                    <a:pt x="794" y="446"/>
                  </a:lnTo>
                  <a:lnTo>
                    <a:pt x="794" y="447"/>
                  </a:lnTo>
                  <a:lnTo>
                    <a:pt x="795" y="448"/>
                  </a:lnTo>
                  <a:lnTo>
                    <a:pt x="795" y="450"/>
                  </a:lnTo>
                  <a:lnTo>
                    <a:pt x="795" y="452"/>
                  </a:lnTo>
                  <a:lnTo>
                    <a:pt x="794" y="452"/>
                  </a:lnTo>
                  <a:lnTo>
                    <a:pt x="792" y="452"/>
                  </a:lnTo>
                  <a:lnTo>
                    <a:pt x="791" y="452"/>
                  </a:lnTo>
                  <a:lnTo>
                    <a:pt x="789" y="452"/>
                  </a:lnTo>
                  <a:lnTo>
                    <a:pt x="788" y="453"/>
                  </a:lnTo>
                  <a:lnTo>
                    <a:pt x="786" y="452"/>
                  </a:lnTo>
                  <a:lnTo>
                    <a:pt x="785" y="451"/>
                  </a:lnTo>
                  <a:lnTo>
                    <a:pt x="785" y="449"/>
                  </a:lnTo>
                  <a:lnTo>
                    <a:pt x="784" y="448"/>
                  </a:lnTo>
                  <a:lnTo>
                    <a:pt x="784" y="447"/>
                  </a:lnTo>
                  <a:lnTo>
                    <a:pt x="782" y="446"/>
                  </a:lnTo>
                  <a:lnTo>
                    <a:pt x="780" y="446"/>
                  </a:lnTo>
                  <a:lnTo>
                    <a:pt x="779" y="447"/>
                  </a:lnTo>
                  <a:lnTo>
                    <a:pt x="778" y="448"/>
                  </a:lnTo>
                  <a:lnTo>
                    <a:pt x="776" y="448"/>
                  </a:lnTo>
                  <a:lnTo>
                    <a:pt x="775" y="449"/>
                  </a:lnTo>
                  <a:lnTo>
                    <a:pt x="773" y="449"/>
                  </a:lnTo>
                  <a:lnTo>
                    <a:pt x="771" y="449"/>
                  </a:lnTo>
                  <a:lnTo>
                    <a:pt x="769" y="448"/>
                  </a:lnTo>
                  <a:lnTo>
                    <a:pt x="768" y="448"/>
                  </a:lnTo>
                  <a:lnTo>
                    <a:pt x="766" y="448"/>
                  </a:lnTo>
                  <a:lnTo>
                    <a:pt x="765" y="448"/>
                  </a:lnTo>
                  <a:lnTo>
                    <a:pt x="766" y="450"/>
                  </a:lnTo>
                  <a:lnTo>
                    <a:pt x="766" y="452"/>
                  </a:lnTo>
                  <a:lnTo>
                    <a:pt x="765" y="454"/>
                  </a:lnTo>
                  <a:lnTo>
                    <a:pt x="765" y="455"/>
                  </a:lnTo>
                  <a:lnTo>
                    <a:pt x="765" y="457"/>
                  </a:lnTo>
                  <a:lnTo>
                    <a:pt x="765" y="459"/>
                  </a:lnTo>
                  <a:lnTo>
                    <a:pt x="765" y="461"/>
                  </a:lnTo>
                  <a:lnTo>
                    <a:pt x="764" y="462"/>
                  </a:lnTo>
                  <a:lnTo>
                    <a:pt x="764" y="464"/>
                  </a:lnTo>
                  <a:lnTo>
                    <a:pt x="764" y="466"/>
                  </a:lnTo>
                  <a:lnTo>
                    <a:pt x="763" y="467"/>
                  </a:lnTo>
                  <a:lnTo>
                    <a:pt x="762" y="468"/>
                  </a:lnTo>
                  <a:lnTo>
                    <a:pt x="761" y="469"/>
                  </a:lnTo>
                  <a:lnTo>
                    <a:pt x="760" y="470"/>
                  </a:lnTo>
                  <a:lnTo>
                    <a:pt x="759" y="471"/>
                  </a:lnTo>
                  <a:lnTo>
                    <a:pt x="758" y="472"/>
                  </a:lnTo>
                  <a:lnTo>
                    <a:pt x="757" y="473"/>
                  </a:lnTo>
                  <a:lnTo>
                    <a:pt x="757" y="475"/>
                  </a:lnTo>
                  <a:lnTo>
                    <a:pt x="756" y="476"/>
                  </a:lnTo>
                  <a:lnTo>
                    <a:pt x="755" y="477"/>
                  </a:lnTo>
                  <a:lnTo>
                    <a:pt x="755" y="479"/>
                  </a:lnTo>
                  <a:lnTo>
                    <a:pt x="754" y="480"/>
                  </a:lnTo>
                  <a:lnTo>
                    <a:pt x="754" y="481"/>
                  </a:lnTo>
                  <a:lnTo>
                    <a:pt x="753" y="482"/>
                  </a:lnTo>
                  <a:lnTo>
                    <a:pt x="752" y="484"/>
                  </a:lnTo>
                  <a:lnTo>
                    <a:pt x="752" y="485"/>
                  </a:lnTo>
                  <a:lnTo>
                    <a:pt x="751" y="486"/>
                  </a:lnTo>
                  <a:lnTo>
                    <a:pt x="750" y="488"/>
                  </a:lnTo>
                  <a:lnTo>
                    <a:pt x="749" y="489"/>
                  </a:lnTo>
                  <a:lnTo>
                    <a:pt x="749" y="490"/>
                  </a:lnTo>
                  <a:lnTo>
                    <a:pt x="748" y="491"/>
                  </a:lnTo>
                  <a:lnTo>
                    <a:pt x="747" y="493"/>
                  </a:lnTo>
                  <a:lnTo>
                    <a:pt x="746" y="494"/>
                  </a:lnTo>
                  <a:lnTo>
                    <a:pt x="746" y="495"/>
                  </a:lnTo>
                  <a:lnTo>
                    <a:pt x="746" y="497"/>
                  </a:lnTo>
                  <a:lnTo>
                    <a:pt x="746" y="499"/>
                  </a:lnTo>
                  <a:lnTo>
                    <a:pt x="746" y="501"/>
                  </a:lnTo>
                  <a:lnTo>
                    <a:pt x="747" y="502"/>
                  </a:lnTo>
                  <a:lnTo>
                    <a:pt x="748" y="503"/>
                  </a:lnTo>
                  <a:lnTo>
                    <a:pt x="749" y="504"/>
                  </a:lnTo>
                  <a:lnTo>
                    <a:pt x="750" y="505"/>
                  </a:lnTo>
                  <a:lnTo>
                    <a:pt x="751" y="506"/>
                  </a:lnTo>
                  <a:lnTo>
                    <a:pt x="752" y="507"/>
                  </a:lnTo>
                  <a:lnTo>
                    <a:pt x="753" y="508"/>
                  </a:lnTo>
                  <a:lnTo>
                    <a:pt x="754" y="509"/>
                  </a:lnTo>
                  <a:lnTo>
                    <a:pt x="754" y="510"/>
                  </a:lnTo>
                  <a:lnTo>
                    <a:pt x="756" y="511"/>
                  </a:lnTo>
                  <a:lnTo>
                    <a:pt x="756" y="512"/>
                  </a:lnTo>
                  <a:lnTo>
                    <a:pt x="757" y="513"/>
                  </a:lnTo>
                  <a:lnTo>
                    <a:pt x="757" y="514"/>
                  </a:lnTo>
                  <a:lnTo>
                    <a:pt x="757" y="516"/>
                  </a:lnTo>
                  <a:lnTo>
                    <a:pt x="756" y="517"/>
                  </a:lnTo>
                  <a:lnTo>
                    <a:pt x="756" y="519"/>
                  </a:lnTo>
                  <a:lnTo>
                    <a:pt x="755" y="520"/>
                  </a:lnTo>
                  <a:lnTo>
                    <a:pt x="753" y="520"/>
                  </a:lnTo>
                  <a:lnTo>
                    <a:pt x="752" y="521"/>
                  </a:lnTo>
                  <a:lnTo>
                    <a:pt x="750" y="521"/>
                  </a:lnTo>
                  <a:lnTo>
                    <a:pt x="750" y="523"/>
                  </a:lnTo>
                  <a:lnTo>
                    <a:pt x="749" y="524"/>
                  </a:lnTo>
                  <a:lnTo>
                    <a:pt x="749" y="526"/>
                  </a:lnTo>
                  <a:lnTo>
                    <a:pt x="749" y="528"/>
                  </a:lnTo>
                  <a:lnTo>
                    <a:pt x="749" y="530"/>
                  </a:lnTo>
                  <a:lnTo>
                    <a:pt x="749" y="532"/>
                  </a:lnTo>
                  <a:lnTo>
                    <a:pt x="750" y="533"/>
                  </a:lnTo>
                  <a:lnTo>
                    <a:pt x="750" y="535"/>
                  </a:lnTo>
                  <a:lnTo>
                    <a:pt x="750" y="537"/>
                  </a:lnTo>
                  <a:lnTo>
                    <a:pt x="749" y="538"/>
                  </a:lnTo>
                  <a:lnTo>
                    <a:pt x="748" y="539"/>
                  </a:lnTo>
                  <a:lnTo>
                    <a:pt x="747" y="540"/>
                  </a:lnTo>
                  <a:lnTo>
                    <a:pt x="746" y="540"/>
                  </a:lnTo>
                  <a:lnTo>
                    <a:pt x="744" y="541"/>
                  </a:lnTo>
                  <a:lnTo>
                    <a:pt x="743" y="542"/>
                  </a:lnTo>
                  <a:lnTo>
                    <a:pt x="742" y="543"/>
                  </a:lnTo>
                  <a:lnTo>
                    <a:pt x="741" y="544"/>
                  </a:lnTo>
                  <a:lnTo>
                    <a:pt x="740" y="545"/>
                  </a:lnTo>
                  <a:lnTo>
                    <a:pt x="740" y="546"/>
                  </a:lnTo>
                  <a:lnTo>
                    <a:pt x="739" y="548"/>
                  </a:lnTo>
                  <a:lnTo>
                    <a:pt x="739" y="549"/>
                  </a:lnTo>
                  <a:lnTo>
                    <a:pt x="739" y="551"/>
                  </a:lnTo>
                  <a:lnTo>
                    <a:pt x="739" y="553"/>
                  </a:lnTo>
                  <a:lnTo>
                    <a:pt x="739" y="555"/>
                  </a:lnTo>
                  <a:lnTo>
                    <a:pt x="738" y="555"/>
                  </a:lnTo>
                  <a:lnTo>
                    <a:pt x="737" y="556"/>
                  </a:lnTo>
                  <a:lnTo>
                    <a:pt x="736" y="557"/>
                  </a:lnTo>
                  <a:lnTo>
                    <a:pt x="735" y="558"/>
                  </a:lnTo>
                  <a:lnTo>
                    <a:pt x="734" y="559"/>
                  </a:lnTo>
                  <a:lnTo>
                    <a:pt x="732" y="560"/>
                  </a:lnTo>
                  <a:lnTo>
                    <a:pt x="731" y="560"/>
                  </a:lnTo>
                  <a:lnTo>
                    <a:pt x="730" y="561"/>
                  </a:lnTo>
                  <a:lnTo>
                    <a:pt x="729" y="562"/>
                  </a:lnTo>
                  <a:lnTo>
                    <a:pt x="729" y="564"/>
                  </a:lnTo>
                  <a:lnTo>
                    <a:pt x="728" y="565"/>
                  </a:lnTo>
                  <a:lnTo>
                    <a:pt x="727" y="566"/>
                  </a:lnTo>
                  <a:lnTo>
                    <a:pt x="727" y="568"/>
                  </a:lnTo>
                  <a:lnTo>
                    <a:pt x="726" y="569"/>
                  </a:lnTo>
                  <a:lnTo>
                    <a:pt x="726" y="571"/>
                  </a:lnTo>
                  <a:lnTo>
                    <a:pt x="726" y="573"/>
                  </a:lnTo>
                  <a:lnTo>
                    <a:pt x="727" y="575"/>
                  </a:lnTo>
                  <a:lnTo>
                    <a:pt x="727" y="576"/>
                  </a:lnTo>
                  <a:lnTo>
                    <a:pt x="727" y="578"/>
                  </a:lnTo>
                  <a:lnTo>
                    <a:pt x="727" y="580"/>
                  </a:lnTo>
                  <a:lnTo>
                    <a:pt x="726" y="581"/>
                  </a:lnTo>
                  <a:lnTo>
                    <a:pt x="725" y="582"/>
                  </a:lnTo>
                  <a:lnTo>
                    <a:pt x="724" y="583"/>
                  </a:lnTo>
                  <a:lnTo>
                    <a:pt x="723" y="584"/>
                  </a:lnTo>
                  <a:lnTo>
                    <a:pt x="722" y="585"/>
                  </a:lnTo>
                  <a:lnTo>
                    <a:pt x="721" y="586"/>
                  </a:lnTo>
                  <a:lnTo>
                    <a:pt x="720" y="587"/>
                  </a:lnTo>
                  <a:lnTo>
                    <a:pt x="719" y="588"/>
                  </a:lnTo>
                  <a:lnTo>
                    <a:pt x="718" y="589"/>
                  </a:lnTo>
                  <a:lnTo>
                    <a:pt x="717" y="588"/>
                  </a:lnTo>
                  <a:lnTo>
                    <a:pt x="716" y="588"/>
                  </a:lnTo>
                  <a:lnTo>
                    <a:pt x="714" y="587"/>
                  </a:lnTo>
                  <a:lnTo>
                    <a:pt x="714" y="586"/>
                  </a:lnTo>
                  <a:lnTo>
                    <a:pt x="712" y="585"/>
                  </a:lnTo>
                  <a:lnTo>
                    <a:pt x="710" y="584"/>
                  </a:lnTo>
                  <a:lnTo>
                    <a:pt x="709" y="583"/>
                  </a:lnTo>
                  <a:lnTo>
                    <a:pt x="708" y="583"/>
                  </a:lnTo>
                  <a:lnTo>
                    <a:pt x="706" y="582"/>
                  </a:lnTo>
                  <a:lnTo>
                    <a:pt x="705" y="581"/>
                  </a:lnTo>
                  <a:lnTo>
                    <a:pt x="704" y="580"/>
                  </a:lnTo>
                  <a:lnTo>
                    <a:pt x="703" y="579"/>
                  </a:lnTo>
                  <a:lnTo>
                    <a:pt x="702" y="579"/>
                  </a:lnTo>
                  <a:lnTo>
                    <a:pt x="700" y="578"/>
                  </a:lnTo>
                  <a:lnTo>
                    <a:pt x="699" y="578"/>
                  </a:lnTo>
                  <a:lnTo>
                    <a:pt x="697" y="577"/>
                  </a:lnTo>
                  <a:lnTo>
                    <a:pt x="696" y="577"/>
                  </a:lnTo>
                  <a:lnTo>
                    <a:pt x="695" y="576"/>
                  </a:lnTo>
                  <a:lnTo>
                    <a:pt x="694" y="575"/>
                  </a:lnTo>
                  <a:lnTo>
                    <a:pt x="693" y="573"/>
                  </a:lnTo>
                  <a:lnTo>
                    <a:pt x="693" y="572"/>
                  </a:lnTo>
                  <a:lnTo>
                    <a:pt x="692" y="571"/>
                  </a:lnTo>
                  <a:lnTo>
                    <a:pt x="690" y="571"/>
                  </a:lnTo>
                  <a:lnTo>
                    <a:pt x="689" y="571"/>
                  </a:lnTo>
                  <a:lnTo>
                    <a:pt x="687" y="572"/>
                  </a:lnTo>
                  <a:lnTo>
                    <a:pt x="686" y="572"/>
                  </a:lnTo>
                  <a:lnTo>
                    <a:pt x="684" y="572"/>
                  </a:lnTo>
                  <a:lnTo>
                    <a:pt x="682" y="572"/>
                  </a:lnTo>
                  <a:lnTo>
                    <a:pt x="681" y="573"/>
                  </a:lnTo>
                  <a:lnTo>
                    <a:pt x="680" y="574"/>
                  </a:lnTo>
                  <a:lnTo>
                    <a:pt x="679" y="575"/>
                  </a:lnTo>
                  <a:lnTo>
                    <a:pt x="678" y="576"/>
                  </a:lnTo>
                  <a:lnTo>
                    <a:pt x="676" y="576"/>
                  </a:lnTo>
                  <a:lnTo>
                    <a:pt x="675" y="575"/>
                  </a:lnTo>
                  <a:lnTo>
                    <a:pt x="674" y="575"/>
                  </a:lnTo>
                  <a:lnTo>
                    <a:pt x="672" y="575"/>
                  </a:lnTo>
                  <a:lnTo>
                    <a:pt x="670" y="575"/>
                  </a:lnTo>
                  <a:lnTo>
                    <a:pt x="669" y="574"/>
                  </a:lnTo>
                  <a:lnTo>
                    <a:pt x="669" y="573"/>
                  </a:lnTo>
                  <a:lnTo>
                    <a:pt x="668" y="571"/>
                  </a:lnTo>
                  <a:lnTo>
                    <a:pt x="668" y="569"/>
                  </a:lnTo>
                  <a:lnTo>
                    <a:pt x="667" y="568"/>
                  </a:lnTo>
                  <a:lnTo>
                    <a:pt x="666" y="567"/>
                  </a:lnTo>
                  <a:lnTo>
                    <a:pt x="665" y="567"/>
                  </a:lnTo>
                  <a:lnTo>
                    <a:pt x="663" y="567"/>
                  </a:lnTo>
                  <a:lnTo>
                    <a:pt x="658" y="571"/>
                  </a:lnTo>
                  <a:lnTo>
                    <a:pt x="654" y="575"/>
                  </a:lnTo>
                  <a:lnTo>
                    <a:pt x="649" y="580"/>
                  </a:lnTo>
                  <a:lnTo>
                    <a:pt x="644" y="583"/>
                  </a:lnTo>
                  <a:lnTo>
                    <a:pt x="639" y="581"/>
                  </a:lnTo>
                  <a:lnTo>
                    <a:pt x="636" y="578"/>
                  </a:lnTo>
                  <a:lnTo>
                    <a:pt x="634" y="577"/>
                  </a:lnTo>
                  <a:lnTo>
                    <a:pt x="629" y="574"/>
                  </a:lnTo>
                  <a:lnTo>
                    <a:pt x="624" y="570"/>
                  </a:lnTo>
                  <a:lnTo>
                    <a:pt x="620" y="567"/>
                  </a:lnTo>
                  <a:lnTo>
                    <a:pt x="619" y="566"/>
                  </a:lnTo>
                  <a:lnTo>
                    <a:pt x="619" y="564"/>
                  </a:lnTo>
                  <a:lnTo>
                    <a:pt x="619" y="562"/>
                  </a:lnTo>
                  <a:lnTo>
                    <a:pt x="619" y="561"/>
                  </a:lnTo>
                  <a:lnTo>
                    <a:pt x="620" y="558"/>
                  </a:lnTo>
                  <a:lnTo>
                    <a:pt x="620" y="556"/>
                  </a:lnTo>
                  <a:lnTo>
                    <a:pt x="620" y="554"/>
                  </a:lnTo>
                  <a:lnTo>
                    <a:pt x="620" y="552"/>
                  </a:lnTo>
                  <a:lnTo>
                    <a:pt x="620" y="551"/>
                  </a:lnTo>
                  <a:lnTo>
                    <a:pt x="620" y="548"/>
                  </a:lnTo>
                  <a:lnTo>
                    <a:pt x="621" y="547"/>
                  </a:lnTo>
                  <a:lnTo>
                    <a:pt x="621" y="546"/>
                  </a:lnTo>
                  <a:lnTo>
                    <a:pt x="614" y="546"/>
                  </a:lnTo>
                  <a:lnTo>
                    <a:pt x="612" y="546"/>
                  </a:lnTo>
                  <a:lnTo>
                    <a:pt x="609" y="546"/>
                  </a:lnTo>
                  <a:lnTo>
                    <a:pt x="604" y="546"/>
                  </a:lnTo>
                  <a:lnTo>
                    <a:pt x="599" y="545"/>
                  </a:lnTo>
                  <a:lnTo>
                    <a:pt x="594" y="545"/>
                  </a:lnTo>
                  <a:lnTo>
                    <a:pt x="589" y="545"/>
                  </a:lnTo>
                  <a:lnTo>
                    <a:pt x="586" y="544"/>
                  </a:lnTo>
                  <a:lnTo>
                    <a:pt x="586" y="545"/>
                  </a:lnTo>
                  <a:lnTo>
                    <a:pt x="586" y="546"/>
                  </a:lnTo>
                  <a:lnTo>
                    <a:pt x="586" y="548"/>
                  </a:lnTo>
                  <a:lnTo>
                    <a:pt x="585" y="549"/>
                  </a:lnTo>
                  <a:lnTo>
                    <a:pt x="584" y="550"/>
                  </a:lnTo>
                  <a:lnTo>
                    <a:pt x="583" y="551"/>
                  </a:lnTo>
                  <a:lnTo>
                    <a:pt x="582" y="552"/>
                  </a:lnTo>
                  <a:lnTo>
                    <a:pt x="582" y="553"/>
                  </a:lnTo>
                  <a:lnTo>
                    <a:pt x="581" y="554"/>
                  </a:lnTo>
                  <a:lnTo>
                    <a:pt x="580" y="555"/>
                  </a:lnTo>
                  <a:lnTo>
                    <a:pt x="578" y="556"/>
                  </a:lnTo>
                  <a:lnTo>
                    <a:pt x="577" y="557"/>
                  </a:lnTo>
                  <a:lnTo>
                    <a:pt x="576" y="558"/>
                  </a:lnTo>
                  <a:lnTo>
                    <a:pt x="576" y="559"/>
                  </a:lnTo>
                  <a:lnTo>
                    <a:pt x="575" y="561"/>
                  </a:lnTo>
                  <a:lnTo>
                    <a:pt x="575" y="562"/>
                  </a:lnTo>
                  <a:lnTo>
                    <a:pt x="575" y="564"/>
                  </a:lnTo>
                  <a:lnTo>
                    <a:pt x="575" y="566"/>
                  </a:lnTo>
                  <a:lnTo>
                    <a:pt x="575" y="568"/>
                  </a:lnTo>
                  <a:lnTo>
                    <a:pt x="574" y="570"/>
                  </a:lnTo>
                  <a:lnTo>
                    <a:pt x="574" y="572"/>
                  </a:lnTo>
                  <a:lnTo>
                    <a:pt x="574" y="573"/>
                  </a:lnTo>
                  <a:lnTo>
                    <a:pt x="574" y="575"/>
                  </a:lnTo>
                  <a:lnTo>
                    <a:pt x="574" y="577"/>
                  </a:lnTo>
                  <a:lnTo>
                    <a:pt x="573" y="578"/>
                  </a:lnTo>
                  <a:lnTo>
                    <a:pt x="572" y="579"/>
                  </a:lnTo>
                  <a:lnTo>
                    <a:pt x="571" y="580"/>
                  </a:lnTo>
                  <a:lnTo>
                    <a:pt x="571" y="582"/>
                  </a:lnTo>
                  <a:lnTo>
                    <a:pt x="572" y="583"/>
                  </a:lnTo>
                  <a:lnTo>
                    <a:pt x="573" y="584"/>
                  </a:lnTo>
                  <a:lnTo>
                    <a:pt x="574" y="584"/>
                  </a:lnTo>
                  <a:lnTo>
                    <a:pt x="575" y="585"/>
                  </a:lnTo>
                  <a:lnTo>
                    <a:pt x="575" y="587"/>
                  </a:lnTo>
                  <a:lnTo>
                    <a:pt x="574" y="588"/>
                  </a:lnTo>
                  <a:lnTo>
                    <a:pt x="574" y="590"/>
                  </a:lnTo>
                  <a:lnTo>
                    <a:pt x="574" y="593"/>
                  </a:lnTo>
                  <a:lnTo>
                    <a:pt x="575" y="594"/>
                  </a:lnTo>
                  <a:lnTo>
                    <a:pt x="575" y="595"/>
                  </a:lnTo>
                  <a:lnTo>
                    <a:pt x="576" y="597"/>
                  </a:lnTo>
                  <a:lnTo>
                    <a:pt x="575" y="598"/>
                  </a:lnTo>
                  <a:lnTo>
                    <a:pt x="574" y="599"/>
                  </a:lnTo>
                  <a:lnTo>
                    <a:pt x="574" y="600"/>
                  </a:lnTo>
                  <a:lnTo>
                    <a:pt x="573" y="602"/>
                  </a:lnTo>
                  <a:lnTo>
                    <a:pt x="572" y="603"/>
                  </a:lnTo>
                  <a:lnTo>
                    <a:pt x="571" y="604"/>
                  </a:lnTo>
                  <a:lnTo>
                    <a:pt x="570" y="605"/>
                  </a:lnTo>
                  <a:lnTo>
                    <a:pt x="569" y="606"/>
                  </a:lnTo>
                  <a:lnTo>
                    <a:pt x="568" y="607"/>
                  </a:lnTo>
                  <a:lnTo>
                    <a:pt x="567" y="608"/>
                  </a:lnTo>
                  <a:lnTo>
                    <a:pt x="566" y="609"/>
                  </a:lnTo>
                  <a:lnTo>
                    <a:pt x="566" y="610"/>
                  </a:lnTo>
                  <a:lnTo>
                    <a:pt x="565" y="611"/>
                  </a:lnTo>
                  <a:lnTo>
                    <a:pt x="564" y="612"/>
                  </a:lnTo>
                  <a:lnTo>
                    <a:pt x="563" y="613"/>
                  </a:lnTo>
                  <a:lnTo>
                    <a:pt x="561" y="614"/>
                  </a:lnTo>
                  <a:lnTo>
                    <a:pt x="560" y="614"/>
                  </a:lnTo>
                  <a:lnTo>
                    <a:pt x="558" y="615"/>
                  </a:lnTo>
                  <a:lnTo>
                    <a:pt x="557" y="615"/>
                  </a:lnTo>
                  <a:lnTo>
                    <a:pt x="555" y="616"/>
                  </a:lnTo>
                  <a:lnTo>
                    <a:pt x="555" y="618"/>
                  </a:lnTo>
                  <a:lnTo>
                    <a:pt x="555" y="619"/>
                  </a:lnTo>
                  <a:lnTo>
                    <a:pt x="555" y="621"/>
                  </a:lnTo>
                  <a:lnTo>
                    <a:pt x="555" y="623"/>
                  </a:lnTo>
                  <a:lnTo>
                    <a:pt x="555" y="625"/>
                  </a:lnTo>
                  <a:lnTo>
                    <a:pt x="554" y="626"/>
                  </a:lnTo>
                  <a:lnTo>
                    <a:pt x="553" y="627"/>
                  </a:lnTo>
                  <a:lnTo>
                    <a:pt x="552" y="628"/>
                  </a:lnTo>
                  <a:lnTo>
                    <a:pt x="551" y="629"/>
                  </a:lnTo>
                  <a:lnTo>
                    <a:pt x="550" y="630"/>
                  </a:lnTo>
                  <a:lnTo>
                    <a:pt x="549" y="629"/>
                  </a:lnTo>
                  <a:lnTo>
                    <a:pt x="547" y="628"/>
                  </a:lnTo>
                  <a:lnTo>
                    <a:pt x="546" y="629"/>
                  </a:lnTo>
                  <a:lnTo>
                    <a:pt x="545" y="630"/>
                  </a:lnTo>
                  <a:lnTo>
                    <a:pt x="544" y="632"/>
                  </a:lnTo>
                  <a:lnTo>
                    <a:pt x="544" y="633"/>
                  </a:lnTo>
                  <a:lnTo>
                    <a:pt x="543" y="634"/>
                  </a:lnTo>
                  <a:lnTo>
                    <a:pt x="542" y="635"/>
                  </a:lnTo>
                  <a:lnTo>
                    <a:pt x="541" y="637"/>
                  </a:lnTo>
                  <a:lnTo>
                    <a:pt x="541" y="638"/>
                  </a:lnTo>
                  <a:lnTo>
                    <a:pt x="540" y="639"/>
                  </a:lnTo>
                  <a:lnTo>
                    <a:pt x="539" y="640"/>
                  </a:lnTo>
                  <a:lnTo>
                    <a:pt x="538" y="641"/>
                  </a:lnTo>
                  <a:lnTo>
                    <a:pt x="537" y="642"/>
                  </a:lnTo>
                  <a:lnTo>
                    <a:pt x="536" y="643"/>
                  </a:lnTo>
                  <a:lnTo>
                    <a:pt x="535" y="644"/>
                  </a:lnTo>
                  <a:lnTo>
                    <a:pt x="535" y="646"/>
                  </a:lnTo>
                  <a:lnTo>
                    <a:pt x="535" y="648"/>
                  </a:lnTo>
                  <a:lnTo>
                    <a:pt x="536" y="649"/>
                  </a:lnTo>
                  <a:lnTo>
                    <a:pt x="537" y="650"/>
                  </a:lnTo>
                  <a:lnTo>
                    <a:pt x="538" y="651"/>
                  </a:lnTo>
                  <a:lnTo>
                    <a:pt x="538" y="653"/>
                  </a:lnTo>
                  <a:lnTo>
                    <a:pt x="538" y="654"/>
                  </a:lnTo>
                  <a:lnTo>
                    <a:pt x="539" y="655"/>
                  </a:lnTo>
                  <a:lnTo>
                    <a:pt x="539" y="657"/>
                  </a:lnTo>
                  <a:lnTo>
                    <a:pt x="539" y="658"/>
                  </a:lnTo>
                  <a:lnTo>
                    <a:pt x="538" y="659"/>
                  </a:lnTo>
                  <a:lnTo>
                    <a:pt x="538" y="661"/>
                  </a:lnTo>
                  <a:lnTo>
                    <a:pt x="538" y="663"/>
                  </a:lnTo>
                  <a:lnTo>
                    <a:pt x="538" y="665"/>
                  </a:lnTo>
                  <a:lnTo>
                    <a:pt x="537" y="666"/>
                  </a:lnTo>
                  <a:lnTo>
                    <a:pt x="537" y="668"/>
                  </a:lnTo>
                  <a:lnTo>
                    <a:pt x="536" y="669"/>
                  </a:lnTo>
                  <a:lnTo>
                    <a:pt x="534" y="669"/>
                  </a:lnTo>
                  <a:lnTo>
                    <a:pt x="532" y="669"/>
                  </a:lnTo>
                  <a:lnTo>
                    <a:pt x="530" y="669"/>
                  </a:lnTo>
                  <a:lnTo>
                    <a:pt x="530" y="670"/>
                  </a:lnTo>
                  <a:lnTo>
                    <a:pt x="528" y="671"/>
                  </a:lnTo>
                  <a:lnTo>
                    <a:pt x="526" y="671"/>
                  </a:lnTo>
                  <a:lnTo>
                    <a:pt x="525" y="670"/>
                  </a:lnTo>
                  <a:lnTo>
                    <a:pt x="523" y="670"/>
                  </a:lnTo>
                  <a:lnTo>
                    <a:pt x="522" y="671"/>
                  </a:lnTo>
                  <a:lnTo>
                    <a:pt x="521" y="672"/>
                  </a:lnTo>
                  <a:lnTo>
                    <a:pt x="519" y="673"/>
                  </a:lnTo>
                  <a:lnTo>
                    <a:pt x="518" y="673"/>
                  </a:lnTo>
                  <a:lnTo>
                    <a:pt x="516" y="672"/>
                  </a:lnTo>
                  <a:lnTo>
                    <a:pt x="516" y="670"/>
                  </a:lnTo>
                  <a:lnTo>
                    <a:pt x="516" y="668"/>
                  </a:lnTo>
                  <a:lnTo>
                    <a:pt x="515" y="667"/>
                  </a:lnTo>
                  <a:lnTo>
                    <a:pt x="515" y="665"/>
                  </a:lnTo>
                  <a:lnTo>
                    <a:pt x="514" y="664"/>
                  </a:lnTo>
                  <a:lnTo>
                    <a:pt x="513" y="663"/>
                  </a:lnTo>
                  <a:lnTo>
                    <a:pt x="511" y="663"/>
                  </a:lnTo>
                  <a:lnTo>
                    <a:pt x="510" y="663"/>
                  </a:lnTo>
                  <a:lnTo>
                    <a:pt x="508" y="663"/>
                  </a:lnTo>
                  <a:lnTo>
                    <a:pt x="507" y="664"/>
                  </a:lnTo>
                  <a:lnTo>
                    <a:pt x="507" y="666"/>
                  </a:lnTo>
                  <a:lnTo>
                    <a:pt x="507" y="668"/>
                  </a:lnTo>
                  <a:lnTo>
                    <a:pt x="506" y="669"/>
                  </a:lnTo>
                  <a:lnTo>
                    <a:pt x="505" y="669"/>
                  </a:lnTo>
                  <a:lnTo>
                    <a:pt x="503" y="668"/>
                  </a:lnTo>
                  <a:lnTo>
                    <a:pt x="502" y="667"/>
                  </a:lnTo>
                  <a:lnTo>
                    <a:pt x="501" y="668"/>
                  </a:lnTo>
                  <a:lnTo>
                    <a:pt x="501" y="670"/>
                  </a:lnTo>
                  <a:lnTo>
                    <a:pt x="501" y="672"/>
                  </a:lnTo>
                  <a:lnTo>
                    <a:pt x="501" y="674"/>
                  </a:lnTo>
                  <a:lnTo>
                    <a:pt x="499" y="673"/>
                  </a:lnTo>
                  <a:lnTo>
                    <a:pt x="497" y="673"/>
                  </a:lnTo>
                  <a:lnTo>
                    <a:pt x="496" y="672"/>
                  </a:lnTo>
                  <a:lnTo>
                    <a:pt x="495" y="673"/>
                  </a:lnTo>
                  <a:lnTo>
                    <a:pt x="494" y="674"/>
                  </a:lnTo>
                  <a:lnTo>
                    <a:pt x="494" y="675"/>
                  </a:lnTo>
                  <a:lnTo>
                    <a:pt x="493" y="675"/>
                  </a:lnTo>
                  <a:lnTo>
                    <a:pt x="492" y="676"/>
                  </a:lnTo>
                  <a:lnTo>
                    <a:pt x="491" y="676"/>
                  </a:lnTo>
                  <a:lnTo>
                    <a:pt x="490" y="676"/>
                  </a:lnTo>
                  <a:lnTo>
                    <a:pt x="489" y="676"/>
                  </a:lnTo>
                  <a:lnTo>
                    <a:pt x="488" y="675"/>
                  </a:lnTo>
                  <a:lnTo>
                    <a:pt x="486" y="676"/>
                  </a:lnTo>
                  <a:lnTo>
                    <a:pt x="484" y="676"/>
                  </a:lnTo>
                  <a:lnTo>
                    <a:pt x="483" y="677"/>
                  </a:lnTo>
                  <a:lnTo>
                    <a:pt x="482" y="678"/>
                  </a:lnTo>
                  <a:lnTo>
                    <a:pt x="481" y="679"/>
                  </a:lnTo>
                  <a:lnTo>
                    <a:pt x="480" y="680"/>
                  </a:lnTo>
                  <a:lnTo>
                    <a:pt x="479" y="680"/>
                  </a:lnTo>
                  <a:lnTo>
                    <a:pt x="478" y="681"/>
                  </a:lnTo>
                  <a:lnTo>
                    <a:pt x="477" y="683"/>
                  </a:lnTo>
                  <a:lnTo>
                    <a:pt x="476" y="683"/>
                  </a:lnTo>
                  <a:lnTo>
                    <a:pt x="474" y="684"/>
                  </a:lnTo>
                  <a:lnTo>
                    <a:pt x="474" y="685"/>
                  </a:lnTo>
                  <a:lnTo>
                    <a:pt x="472" y="686"/>
                  </a:lnTo>
                  <a:lnTo>
                    <a:pt x="470" y="686"/>
                  </a:lnTo>
                  <a:lnTo>
                    <a:pt x="469" y="685"/>
                  </a:lnTo>
                  <a:lnTo>
                    <a:pt x="467" y="685"/>
                  </a:lnTo>
                  <a:lnTo>
                    <a:pt x="465" y="686"/>
                  </a:lnTo>
                  <a:lnTo>
                    <a:pt x="464" y="686"/>
                  </a:lnTo>
                  <a:lnTo>
                    <a:pt x="463" y="687"/>
                  </a:lnTo>
                  <a:lnTo>
                    <a:pt x="461" y="688"/>
                  </a:lnTo>
                  <a:lnTo>
                    <a:pt x="460" y="689"/>
                  </a:lnTo>
                  <a:lnTo>
                    <a:pt x="459" y="690"/>
                  </a:lnTo>
                  <a:lnTo>
                    <a:pt x="459" y="688"/>
                  </a:lnTo>
                  <a:lnTo>
                    <a:pt x="460" y="687"/>
                  </a:lnTo>
                  <a:lnTo>
                    <a:pt x="460" y="685"/>
                  </a:lnTo>
                  <a:lnTo>
                    <a:pt x="461" y="684"/>
                  </a:lnTo>
                  <a:lnTo>
                    <a:pt x="462" y="683"/>
                  </a:lnTo>
                  <a:lnTo>
                    <a:pt x="463" y="682"/>
                  </a:lnTo>
                  <a:lnTo>
                    <a:pt x="463" y="680"/>
                  </a:lnTo>
                  <a:lnTo>
                    <a:pt x="463" y="679"/>
                  </a:lnTo>
                  <a:lnTo>
                    <a:pt x="462" y="678"/>
                  </a:lnTo>
                  <a:lnTo>
                    <a:pt x="461" y="677"/>
                  </a:lnTo>
                  <a:lnTo>
                    <a:pt x="460" y="676"/>
                  </a:lnTo>
                  <a:lnTo>
                    <a:pt x="459" y="675"/>
                  </a:lnTo>
                  <a:lnTo>
                    <a:pt x="458" y="674"/>
                  </a:lnTo>
                  <a:lnTo>
                    <a:pt x="456" y="674"/>
                  </a:lnTo>
                  <a:lnTo>
                    <a:pt x="455" y="673"/>
                  </a:lnTo>
                  <a:lnTo>
                    <a:pt x="453" y="673"/>
                  </a:lnTo>
                  <a:lnTo>
                    <a:pt x="453" y="671"/>
                  </a:lnTo>
                  <a:lnTo>
                    <a:pt x="453" y="670"/>
                  </a:lnTo>
                  <a:lnTo>
                    <a:pt x="453" y="668"/>
                  </a:lnTo>
                  <a:lnTo>
                    <a:pt x="453" y="667"/>
                  </a:lnTo>
                  <a:lnTo>
                    <a:pt x="452" y="666"/>
                  </a:lnTo>
                  <a:lnTo>
                    <a:pt x="451" y="665"/>
                  </a:lnTo>
                  <a:lnTo>
                    <a:pt x="449" y="666"/>
                  </a:lnTo>
                  <a:lnTo>
                    <a:pt x="447" y="665"/>
                  </a:lnTo>
                  <a:lnTo>
                    <a:pt x="446" y="665"/>
                  </a:lnTo>
                  <a:lnTo>
                    <a:pt x="444" y="666"/>
                  </a:lnTo>
                  <a:lnTo>
                    <a:pt x="443" y="665"/>
                  </a:lnTo>
                  <a:lnTo>
                    <a:pt x="442" y="664"/>
                  </a:lnTo>
                  <a:lnTo>
                    <a:pt x="441" y="663"/>
                  </a:lnTo>
                  <a:lnTo>
                    <a:pt x="440" y="662"/>
                  </a:lnTo>
                  <a:lnTo>
                    <a:pt x="439" y="661"/>
                  </a:lnTo>
                  <a:lnTo>
                    <a:pt x="439" y="659"/>
                  </a:lnTo>
                  <a:lnTo>
                    <a:pt x="438" y="658"/>
                  </a:lnTo>
                  <a:lnTo>
                    <a:pt x="437" y="657"/>
                  </a:lnTo>
                  <a:lnTo>
                    <a:pt x="435" y="657"/>
                  </a:lnTo>
                  <a:lnTo>
                    <a:pt x="434" y="656"/>
                  </a:lnTo>
                  <a:lnTo>
                    <a:pt x="434" y="654"/>
                  </a:lnTo>
                  <a:lnTo>
                    <a:pt x="433" y="653"/>
                  </a:lnTo>
                  <a:lnTo>
                    <a:pt x="432" y="652"/>
                  </a:lnTo>
                  <a:lnTo>
                    <a:pt x="432" y="650"/>
                  </a:lnTo>
                  <a:lnTo>
                    <a:pt x="432" y="648"/>
                  </a:lnTo>
                  <a:lnTo>
                    <a:pt x="432" y="647"/>
                  </a:lnTo>
                  <a:lnTo>
                    <a:pt x="432" y="645"/>
                  </a:lnTo>
                  <a:lnTo>
                    <a:pt x="432" y="644"/>
                  </a:lnTo>
                  <a:lnTo>
                    <a:pt x="433" y="643"/>
                  </a:lnTo>
                  <a:lnTo>
                    <a:pt x="433" y="641"/>
                  </a:lnTo>
                  <a:lnTo>
                    <a:pt x="433" y="639"/>
                  </a:lnTo>
                  <a:lnTo>
                    <a:pt x="433" y="637"/>
                  </a:lnTo>
                  <a:lnTo>
                    <a:pt x="432" y="636"/>
                  </a:lnTo>
                  <a:lnTo>
                    <a:pt x="431" y="635"/>
                  </a:lnTo>
                  <a:lnTo>
                    <a:pt x="430" y="635"/>
                  </a:lnTo>
                  <a:lnTo>
                    <a:pt x="428" y="635"/>
                  </a:lnTo>
                  <a:lnTo>
                    <a:pt x="427" y="635"/>
                  </a:lnTo>
                  <a:lnTo>
                    <a:pt x="425" y="634"/>
                  </a:lnTo>
                  <a:lnTo>
                    <a:pt x="424" y="634"/>
                  </a:lnTo>
                  <a:lnTo>
                    <a:pt x="423" y="635"/>
                  </a:lnTo>
                  <a:lnTo>
                    <a:pt x="422" y="636"/>
                  </a:lnTo>
                  <a:lnTo>
                    <a:pt x="420" y="636"/>
                  </a:lnTo>
                  <a:lnTo>
                    <a:pt x="418" y="636"/>
                  </a:lnTo>
                  <a:lnTo>
                    <a:pt x="417" y="635"/>
                  </a:lnTo>
                  <a:lnTo>
                    <a:pt x="415" y="636"/>
                  </a:lnTo>
                  <a:lnTo>
                    <a:pt x="414" y="637"/>
                  </a:lnTo>
                  <a:lnTo>
                    <a:pt x="413" y="637"/>
                  </a:lnTo>
                  <a:lnTo>
                    <a:pt x="411" y="637"/>
                  </a:lnTo>
                  <a:lnTo>
                    <a:pt x="409" y="637"/>
                  </a:lnTo>
                  <a:lnTo>
                    <a:pt x="408" y="636"/>
                  </a:lnTo>
                  <a:lnTo>
                    <a:pt x="408" y="634"/>
                  </a:lnTo>
                  <a:lnTo>
                    <a:pt x="407" y="632"/>
                  </a:lnTo>
                  <a:lnTo>
                    <a:pt x="407" y="631"/>
                  </a:lnTo>
                  <a:lnTo>
                    <a:pt x="407" y="629"/>
                  </a:lnTo>
                  <a:lnTo>
                    <a:pt x="406" y="628"/>
                  </a:lnTo>
                  <a:lnTo>
                    <a:pt x="405" y="627"/>
                  </a:lnTo>
                  <a:lnTo>
                    <a:pt x="404" y="626"/>
                  </a:lnTo>
                  <a:lnTo>
                    <a:pt x="403" y="626"/>
                  </a:lnTo>
                  <a:lnTo>
                    <a:pt x="403" y="625"/>
                  </a:lnTo>
                  <a:lnTo>
                    <a:pt x="401" y="625"/>
                  </a:lnTo>
                  <a:lnTo>
                    <a:pt x="400" y="624"/>
                  </a:lnTo>
                  <a:lnTo>
                    <a:pt x="399" y="623"/>
                  </a:lnTo>
                  <a:lnTo>
                    <a:pt x="398" y="623"/>
                  </a:lnTo>
                  <a:lnTo>
                    <a:pt x="396" y="623"/>
                  </a:lnTo>
                  <a:lnTo>
                    <a:pt x="395" y="624"/>
                  </a:lnTo>
                  <a:lnTo>
                    <a:pt x="394" y="625"/>
                  </a:lnTo>
                  <a:lnTo>
                    <a:pt x="393" y="625"/>
                  </a:lnTo>
                  <a:lnTo>
                    <a:pt x="391" y="625"/>
                  </a:lnTo>
                  <a:lnTo>
                    <a:pt x="390" y="624"/>
                  </a:lnTo>
                  <a:lnTo>
                    <a:pt x="389" y="623"/>
                  </a:lnTo>
                  <a:lnTo>
                    <a:pt x="387" y="623"/>
                  </a:lnTo>
                  <a:lnTo>
                    <a:pt x="387" y="624"/>
                  </a:lnTo>
                  <a:lnTo>
                    <a:pt x="387" y="626"/>
                  </a:lnTo>
                  <a:lnTo>
                    <a:pt x="387" y="628"/>
                  </a:lnTo>
                  <a:lnTo>
                    <a:pt x="386" y="629"/>
                  </a:lnTo>
                  <a:lnTo>
                    <a:pt x="385" y="630"/>
                  </a:lnTo>
                  <a:lnTo>
                    <a:pt x="384" y="630"/>
                  </a:lnTo>
                  <a:lnTo>
                    <a:pt x="382" y="629"/>
                  </a:lnTo>
                  <a:lnTo>
                    <a:pt x="382" y="631"/>
                  </a:lnTo>
                  <a:lnTo>
                    <a:pt x="381" y="632"/>
                  </a:lnTo>
                  <a:lnTo>
                    <a:pt x="381" y="634"/>
                  </a:lnTo>
                  <a:lnTo>
                    <a:pt x="379" y="634"/>
                  </a:lnTo>
                  <a:lnTo>
                    <a:pt x="378" y="635"/>
                  </a:lnTo>
                  <a:lnTo>
                    <a:pt x="377" y="636"/>
                  </a:lnTo>
                  <a:lnTo>
                    <a:pt x="375" y="636"/>
                  </a:lnTo>
                  <a:lnTo>
                    <a:pt x="374" y="635"/>
                  </a:lnTo>
                  <a:lnTo>
                    <a:pt x="374" y="634"/>
                  </a:lnTo>
                  <a:lnTo>
                    <a:pt x="375" y="632"/>
                  </a:lnTo>
                  <a:lnTo>
                    <a:pt x="375" y="631"/>
                  </a:lnTo>
                  <a:lnTo>
                    <a:pt x="374" y="629"/>
                  </a:lnTo>
                  <a:lnTo>
                    <a:pt x="373" y="628"/>
                  </a:lnTo>
                  <a:lnTo>
                    <a:pt x="372" y="627"/>
                  </a:lnTo>
                  <a:lnTo>
                    <a:pt x="371" y="626"/>
                  </a:lnTo>
                  <a:lnTo>
                    <a:pt x="371" y="624"/>
                  </a:lnTo>
                  <a:lnTo>
                    <a:pt x="370" y="624"/>
                  </a:lnTo>
                  <a:lnTo>
                    <a:pt x="369" y="625"/>
                  </a:lnTo>
                  <a:lnTo>
                    <a:pt x="368" y="626"/>
                  </a:lnTo>
                  <a:lnTo>
                    <a:pt x="368" y="628"/>
                  </a:lnTo>
                  <a:lnTo>
                    <a:pt x="367" y="628"/>
                  </a:lnTo>
                  <a:lnTo>
                    <a:pt x="365" y="629"/>
                  </a:lnTo>
                  <a:lnTo>
                    <a:pt x="364" y="629"/>
                  </a:lnTo>
                  <a:lnTo>
                    <a:pt x="362" y="630"/>
                  </a:lnTo>
                  <a:lnTo>
                    <a:pt x="362" y="631"/>
                  </a:lnTo>
                  <a:lnTo>
                    <a:pt x="361" y="633"/>
                  </a:lnTo>
                  <a:lnTo>
                    <a:pt x="360" y="633"/>
                  </a:lnTo>
                  <a:lnTo>
                    <a:pt x="358" y="634"/>
                  </a:lnTo>
                  <a:lnTo>
                    <a:pt x="358" y="635"/>
                  </a:lnTo>
                  <a:lnTo>
                    <a:pt x="357" y="636"/>
                  </a:lnTo>
                  <a:lnTo>
                    <a:pt x="356" y="638"/>
                  </a:lnTo>
                  <a:lnTo>
                    <a:pt x="356" y="639"/>
                  </a:lnTo>
                  <a:lnTo>
                    <a:pt x="355" y="640"/>
                  </a:lnTo>
                  <a:lnTo>
                    <a:pt x="353" y="641"/>
                  </a:lnTo>
                  <a:lnTo>
                    <a:pt x="352" y="642"/>
                  </a:lnTo>
                  <a:lnTo>
                    <a:pt x="351" y="640"/>
                  </a:lnTo>
                  <a:lnTo>
                    <a:pt x="351" y="639"/>
                  </a:lnTo>
                  <a:lnTo>
                    <a:pt x="351" y="637"/>
                  </a:lnTo>
                  <a:lnTo>
                    <a:pt x="352" y="636"/>
                  </a:lnTo>
                  <a:lnTo>
                    <a:pt x="353" y="635"/>
                  </a:lnTo>
                  <a:lnTo>
                    <a:pt x="354" y="634"/>
                  </a:lnTo>
                  <a:lnTo>
                    <a:pt x="355" y="633"/>
                  </a:lnTo>
                  <a:lnTo>
                    <a:pt x="355" y="632"/>
                  </a:lnTo>
                  <a:lnTo>
                    <a:pt x="356" y="630"/>
                  </a:lnTo>
                  <a:lnTo>
                    <a:pt x="356" y="628"/>
                  </a:lnTo>
                  <a:lnTo>
                    <a:pt x="356" y="626"/>
                  </a:lnTo>
                  <a:lnTo>
                    <a:pt x="357" y="625"/>
                  </a:lnTo>
                  <a:lnTo>
                    <a:pt x="357" y="623"/>
                  </a:lnTo>
                  <a:lnTo>
                    <a:pt x="357" y="622"/>
                  </a:lnTo>
                  <a:lnTo>
                    <a:pt x="358" y="621"/>
                  </a:lnTo>
                  <a:lnTo>
                    <a:pt x="358" y="620"/>
                  </a:lnTo>
                  <a:lnTo>
                    <a:pt x="359" y="619"/>
                  </a:lnTo>
                  <a:lnTo>
                    <a:pt x="360" y="618"/>
                  </a:lnTo>
                  <a:lnTo>
                    <a:pt x="361" y="617"/>
                  </a:lnTo>
                  <a:lnTo>
                    <a:pt x="362" y="616"/>
                  </a:lnTo>
                  <a:lnTo>
                    <a:pt x="363" y="615"/>
                  </a:lnTo>
                  <a:lnTo>
                    <a:pt x="364" y="615"/>
                  </a:lnTo>
                  <a:lnTo>
                    <a:pt x="364" y="614"/>
                  </a:lnTo>
                  <a:lnTo>
                    <a:pt x="365" y="614"/>
                  </a:lnTo>
                  <a:lnTo>
                    <a:pt x="366" y="613"/>
                  </a:lnTo>
                  <a:lnTo>
                    <a:pt x="367" y="612"/>
                  </a:lnTo>
                  <a:lnTo>
                    <a:pt x="368" y="611"/>
                  </a:lnTo>
                  <a:lnTo>
                    <a:pt x="369" y="610"/>
                  </a:lnTo>
                  <a:lnTo>
                    <a:pt x="370" y="609"/>
                  </a:lnTo>
                  <a:lnTo>
                    <a:pt x="371" y="608"/>
                  </a:lnTo>
                  <a:lnTo>
                    <a:pt x="372" y="606"/>
                  </a:lnTo>
                  <a:lnTo>
                    <a:pt x="372" y="605"/>
                  </a:lnTo>
                  <a:lnTo>
                    <a:pt x="373" y="603"/>
                  </a:lnTo>
                  <a:lnTo>
                    <a:pt x="373" y="602"/>
                  </a:lnTo>
                  <a:lnTo>
                    <a:pt x="374" y="601"/>
                  </a:lnTo>
                  <a:lnTo>
                    <a:pt x="375" y="599"/>
                  </a:lnTo>
                  <a:lnTo>
                    <a:pt x="375" y="598"/>
                  </a:lnTo>
                  <a:lnTo>
                    <a:pt x="375" y="596"/>
                  </a:lnTo>
                  <a:lnTo>
                    <a:pt x="374" y="594"/>
                  </a:lnTo>
                  <a:lnTo>
                    <a:pt x="375" y="593"/>
                  </a:lnTo>
                  <a:lnTo>
                    <a:pt x="376" y="591"/>
                  </a:lnTo>
                  <a:lnTo>
                    <a:pt x="377" y="590"/>
                  </a:lnTo>
                  <a:lnTo>
                    <a:pt x="378" y="589"/>
                  </a:lnTo>
                  <a:lnTo>
                    <a:pt x="378" y="587"/>
                  </a:lnTo>
                  <a:lnTo>
                    <a:pt x="379" y="586"/>
                  </a:lnTo>
                  <a:lnTo>
                    <a:pt x="380" y="585"/>
                  </a:lnTo>
                  <a:lnTo>
                    <a:pt x="381" y="584"/>
                  </a:lnTo>
                  <a:lnTo>
                    <a:pt x="381" y="582"/>
                  </a:lnTo>
                  <a:lnTo>
                    <a:pt x="381" y="580"/>
                  </a:lnTo>
                  <a:lnTo>
                    <a:pt x="382" y="579"/>
                  </a:lnTo>
                  <a:lnTo>
                    <a:pt x="382" y="578"/>
                  </a:lnTo>
                  <a:lnTo>
                    <a:pt x="383" y="576"/>
                  </a:lnTo>
                  <a:lnTo>
                    <a:pt x="383" y="575"/>
                  </a:lnTo>
                  <a:lnTo>
                    <a:pt x="384" y="573"/>
                  </a:lnTo>
                  <a:lnTo>
                    <a:pt x="384" y="572"/>
                  </a:lnTo>
                  <a:lnTo>
                    <a:pt x="385" y="570"/>
                  </a:lnTo>
                  <a:lnTo>
                    <a:pt x="386" y="569"/>
                  </a:lnTo>
                  <a:lnTo>
                    <a:pt x="387" y="568"/>
                  </a:lnTo>
                  <a:lnTo>
                    <a:pt x="388" y="568"/>
                  </a:lnTo>
                  <a:lnTo>
                    <a:pt x="388" y="566"/>
                  </a:lnTo>
                  <a:lnTo>
                    <a:pt x="388" y="565"/>
                  </a:lnTo>
                  <a:lnTo>
                    <a:pt x="386" y="564"/>
                  </a:lnTo>
                  <a:lnTo>
                    <a:pt x="385" y="564"/>
                  </a:lnTo>
                  <a:lnTo>
                    <a:pt x="384" y="563"/>
                  </a:lnTo>
                  <a:lnTo>
                    <a:pt x="383" y="562"/>
                  </a:lnTo>
                  <a:lnTo>
                    <a:pt x="382" y="561"/>
                  </a:lnTo>
                  <a:lnTo>
                    <a:pt x="382" y="559"/>
                  </a:lnTo>
                  <a:lnTo>
                    <a:pt x="382" y="557"/>
                  </a:lnTo>
                  <a:lnTo>
                    <a:pt x="383" y="555"/>
                  </a:lnTo>
                  <a:lnTo>
                    <a:pt x="383" y="554"/>
                  </a:lnTo>
                  <a:lnTo>
                    <a:pt x="383" y="552"/>
                  </a:lnTo>
                  <a:lnTo>
                    <a:pt x="383" y="550"/>
                  </a:lnTo>
                  <a:lnTo>
                    <a:pt x="383" y="548"/>
                  </a:lnTo>
                  <a:lnTo>
                    <a:pt x="383" y="547"/>
                  </a:lnTo>
                  <a:lnTo>
                    <a:pt x="384" y="545"/>
                  </a:lnTo>
                  <a:lnTo>
                    <a:pt x="384" y="544"/>
                  </a:lnTo>
                  <a:lnTo>
                    <a:pt x="385" y="543"/>
                  </a:lnTo>
                  <a:lnTo>
                    <a:pt x="386" y="542"/>
                  </a:lnTo>
                  <a:lnTo>
                    <a:pt x="386" y="540"/>
                  </a:lnTo>
                  <a:lnTo>
                    <a:pt x="387" y="539"/>
                  </a:lnTo>
                  <a:lnTo>
                    <a:pt x="387" y="537"/>
                  </a:lnTo>
                  <a:lnTo>
                    <a:pt x="387" y="535"/>
                  </a:lnTo>
                  <a:lnTo>
                    <a:pt x="388" y="533"/>
                  </a:lnTo>
                  <a:lnTo>
                    <a:pt x="388" y="532"/>
                  </a:lnTo>
                  <a:lnTo>
                    <a:pt x="389" y="531"/>
                  </a:lnTo>
                  <a:lnTo>
                    <a:pt x="388" y="530"/>
                  </a:lnTo>
                  <a:lnTo>
                    <a:pt x="388" y="529"/>
                  </a:lnTo>
                  <a:lnTo>
                    <a:pt x="387" y="527"/>
                  </a:lnTo>
                  <a:lnTo>
                    <a:pt x="387" y="526"/>
                  </a:lnTo>
                  <a:lnTo>
                    <a:pt x="387" y="524"/>
                  </a:lnTo>
                  <a:lnTo>
                    <a:pt x="387" y="522"/>
                  </a:lnTo>
                  <a:lnTo>
                    <a:pt x="387" y="520"/>
                  </a:lnTo>
                  <a:lnTo>
                    <a:pt x="386" y="518"/>
                  </a:lnTo>
                  <a:lnTo>
                    <a:pt x="386" y="517"/>
                  </a:lnTo>
                  <a:lnTo>
                    <a:pt x="385" y="516"/>
                  </a:lnTo>
                  <a:lnTo>
                    <a:pt x="384" y="515"/>
                  </a:lnTo>
                  <a:lnTo>
                    <a:pt x="383" y="514"/>
                  </a:lnTo>
                  <a:lnTo>
                    <a:pt x="382" y="512"/>
                  </a:lnTo>
                  <a:lnTo>
                    <a:pt x="381" y="512"/>
                  </a:lnTo>
                  <a:lnTo>
                    <a:pt x="379" y="512"/>
                  </a:lnTo>
                  <a:lnTo>
                    <a:pt x="378" y="511"/>
                  </a:lnTo>
                  <a:lnTo>
                    <a:pt x="377" y="510"/>
                  </a:lnTo>
                  <a:lnTo>
                    <a:pt x="377" y="508"/>
                  </a:lnTo>
                  <a:lnTo>
                    <a:pt x="376" y="507"/>
                  </a:lnTo>
                  <a:lnTo>
                    <a:pt x="375" y="506"/>
                  </a:lnTo>
                  <a:lnTo>
                    <a:pt x="374" y="505"/>
                  </a:lnTo>
                  <a:lnTo>
                    <a:pt x="373" y="504"/>
                  </a:lnTo>
                  <a:lnTo>
                    <a:pt x="373" y="502"/>
                  </a:lnTo>
                  <a:lnTo>
                    <a:pt x="372" y="501"/>
                  </a:lnTo>
                  <a:lnTo>
                    <a:pt x="372" y="499"/>
                  </a:lnTo>
                  <a:lnTo>
                    <a:pt x="371" y="498"/>
                  </a:lnTo>
                  <a:lnTo>
                    <a:pt x="371" y="497"/>
                  </a:lnTo>
                  <a:lnTo>
                    <a:pt x="370" y="496"/>
                  </a:lnTo>
                  <a:lnTo>
                    <a:pt x="369" y="494"/>
                  </a:lnTo>
                  <a:lnTo>
                    <a:pt x="368" y="493"/>
                  </a:lnTo>
                  <a:lnTo>
                    <a:pt x="368" y="491"/>
                  </a:lnTo>
                  <a:lnTo>
                    <a:pt x="368" y="490"/>
                  </a:lnTo>
                  <a:lnTo>
                    <a:pt x="367" y="489"/>
                  </a:lnTo>
                  <a:lnTo>
                    <a:pt x="366" y="487"/>
                  </a:lnTo>
                  <a:lnTo>
                    <a:pt x="365" y="486"/>
                  </a:lnTo>
                  <a:lnTo>
                    <a:pt x="365" y="484"/>
                  </a:lnTo>
                  <a:lnTo>
                    <a:pt x="366" y="483"/>
                  </a:lnTo>
                  <a:lnTo>
                    <a:pt x="367" y="482"/>
                  </a:lnTo>
                  <a:lnTo>
                    <a:pt x="366" y="480"/>
                  </a:lnTo>
                  <a:lnTo>
                    <a:pt x="366" y="478"/>
                  </a:lnTo>
                  <a:lnTo>
                    <a:pt x="366" y="477"/>
                  </a:lnTo>
                  <a:lnTo>
                    <a:pt x="366" y="475"/>
                  </a:lnTo>
                  <a:lnTo>
                    <a:pt x="365" y="473"/>
                  </a:lnTo>
                  <a:lnTo>
                    <a:pt x="366" y="472"/>
                  </a:lnTo>
                  <a:lnTo>
                    <a:pt x="366" y="470"/>
                  </a:lnTo>
                  <a:lnTo>
                    <a:pt x="367" y="469"/>
                  </a:lnTo>
                  <a:lnTo>
                    <a:pt x="368" y="468"/>
                  </a:lnTo>
                  <a:lnTo>
                    <a:pt x="369" y="467"/>
                  </a:lnTo>
                  <a:lnTo>
                    <a:pt x="370" y="467"/>
                  </a:lnTo>
                  <a:lnTo>
                    <a:pt x="371" y="465"/>
                  </a:lnTo>
                  <a:lnTo>
                    <a:pt x="371" y="464"/>
                  </a:lnTo>
                  <a:lnTo>
                    <a:pt x="371" y="462"/>
                  </a:lnTo>
                  <a:lnTo>
                    <a:pt x="371" y="461"/>
                  </a:lnTo>
                  <a:lnTo>
                    <a:pt x="371" y="459"/>
                  </a:lnTo>
                  <a:lnTo>
                    <a:pt x="371" y="458"/>
                  </a:lnTo>
                  <a:lnTo>
                    <a:pt x="371" y="457"/>
                  </a:lnTo>
                  <a:lnTo>
                    <a:pt x="372" y="457"/>
                  </a:lnTo>
                  <a:lnTo>
                    <a:pt x="373" y="456"/>
                  </a:lnTo>
                  <a:lnTo>
                    <a:pt x="374" y="455"/>
                  </a:lnTo>
                  <a:lnTo>
                    <a:pt x="374" y="453"/>
                  </a:lnTo>
                  <a:lnTo>
                    <a:pt x="374" y="451"/>
                  </a:lnTo>
                  <a:lnTo>
                    <a:pt x="374" y="450"/>
                  </a:lnTo>
                  <a:lnTo>
                    <a:pt x="373" y="448"/>
                  </a:lnTo>
                  <a:lnTo>
                    <a:pt x="373" y="447"/>
                  </a:lnTo>
                  <a:lnTo>
                    <a:pt x="372" y="446"/>
                  </a:lnTo>
                  <a:lnTo>
                    <a:pt x="372" y="445"/>
                  </a:lnTo>
                  <a:lnTo>
                    <a:pt x="371" y="443"/>
                  </a:lnTo>
                  <a:lnTo>
                    <a:pt x="370" y="442"/>
                  </a:lnTo>
                  <a:lnTo>
                    <a:pt x="369" y="441"/>
                  </a:lnTo>
                  <a:lnTo>
                    <a:pt x="367" y="440"/>
                  </a:lnTo>
                  <a:lnTo>
                    <a:pt x="367" y="441"/>
                  </a:lnTo>
                  <a:lnTo>
                    <a:pt x="366" y="441"/>
                  </a:lnTo>
                  <a:lnTo>
                    <a:pt x="365" y="442"/>
                  </a:lnTo>
                  <a:lnTo>
                    <a:pt x="364" y="443"/>
                  </a:lnTo>
                  <a:lnTo>
                    <a:pt x="363" y="444"/>
                  </a:lnTo>
                  <a:lnTo>
                    <a:pt x="362" y="445"/>
                  </a:lnTo>
                  <a:lnTo>
                    <a:pt x="361" y="446"/>
                  </a:lnTo>
                  <a:lnTo>
                    <a:pt x="360" y="448"/>
                  </a:lnTo>
                  <a:lnTo>
                    <a:pt x="359" y="448"/>
                  </a:lnTo>
                  <a:lnTo>
                    <a:pt x="359" y="447"/>
                  </a:lnTo>
                  <a:lnTo>
                    <a:pt x="359" y="445"/>
                  </a:lnTo>
                  <a:lnTo>
                    <a:pt x="360" y="444"/>
                  </a:lnTo>
                  <a:lnTo>
                    <a:pt x="360" y="442"/>
                  </a:lnTo>
                  <a:lnTo>
                    <a:pt x="361" y="441"/>
                  </a:lnTo>
                  <a:lnTo>
                    <a:pt x="362" y="440"/>
                  </a:lnTo>
                  <a:lnTo>
                    <a:pt x="363" y="439"/>
                  </a:lnTo>
                  <a:lnTo>
                    <a:pt x="363" y="438"/>
                  </a:lnTo>
                  <a:lnTo>
                    <a:pt x="363" y="436"/>
                  </a:lnTo>
                  <a:lnTo>
                    <a:pt x="362" y="435"/>
                  </a:lnTo>
                  <a:lnTo>
                    <a:pt x="362" y="433"/>
                  </a:lnTo>
                  <a:lnTo>
                    <a:pt x="361" y="432"/>
                  </a:lnTo>
                  <a:lnTo>
                    <a:pt x="361" y="430"/>
                  </a:lnTo>
                  <a:lnTo>
                    <a:pt x="360" y="429"/>
                  </a:lnTo>
                  <a:lnTo>
                    <a:pt x="360" y="427"/>
                  </a:lnTo>
                  <a:lnTo>
                    <a:pt x="360" y="425"/>
                  </a:lnTo>
                  <a:lnTo>
                    <a:pt x="360" y="423"/>
                  </a:lnTo>
                  <a:lnTo>
                    <a:pt x="359" y="422"/>
                  </a:lnTo>
                  <a:lnTo>
                    <a:pt x="359" y="420"/>
                  </a:lnTo>
                  <a:lnTo>
                    <a:pt x="358" y="419"/>
                  </a:lnTo>
                  <a:lnTo>
                    <a:pt x="358" y="417"/>
                  </a:lnTo>
                  <a:lnTo>
                    <a:pt x="358" y="415"/>
                  </a:lnTo>
                  <a:lnTo>
                    <a:pt x="358" y="413"/>
                  </a:lnTo>
                  <a:lnTo>
                    <a:pt x="358" y="412"/>
                  </a:lnTo>
                  <a:lnTo>
                    <a:pt x="358" y="410"/>
                  </a:lnTo>
                  <a:lnTo>
                    <a:pt x="357" y="409"/>
                  </a:lnTo>
                  <a:lnTo>
                    <a:pt x="356" y="408"/>
                  </a:lnTo>
                  <a:lnTo>
                    <a:pt x="355" y="407"/>
                  </a:lnTo>
                  <a:lnTo>
                    <a:pt x="353" y="408"/>
                  </a:lnTo>
                  <a:lnTo>
                    <a:pt x="352" y="409"/>
                  </a:lnTo>
                  <a:lnTo>
                    <a:pt x="350" y="408"/>
                  </a:lnTo>
                  <a:lnTo>
                    <a:pt x="350" y="407"/>
                  </a:lnTo>
                  <a:lnTo>
                    <a:pt x="349" y="406"/>
                  </a:lnTo>
                  <a:lnTo>
                    <a:pt x="347" y="406"/>
                  </a:lnTo>
                  <a:lnTo>
                    <a:pt x="345" y="407"/>
                  </a:lnTo>
                  <a:lnTo>
                    <a:pt x="344" y="406"/>
                  </a:lnTo>
                  <a:lnTo>
                    <a:pt x="342" y="405"/>
                  </a:lnTo>
                  <a:lnTo>
                    <a:pt x="342" y="404"/>
                  </a:lnTo>
                  <a:lnTo>
                    <a:pt x="341" y="403"/>
                  </a:lnTo>
                  <a:lnTo>
                    <a:pt x="341" y="402"/>
                  </a:lnTo>
                  <a:lnTo>
                    <a:pt x="342" y="401"/>
                  </a:lnTo>
                  <a:lnTo>
                    <a:pt x="342" y="399"/>
                  </a:lnTo>
                  <a:lnTo>
                    <a:pt x="343" y="398"/>
                  </a:lnTo>
                  <a:lnTo>
                    <a:pt x="344" y="398"/>
                  </a:lnTo>
                  <a:lnTo>
                    <a:pt x="345" y="396"/>
                  </a:lnTo>
                  <a:lnTo>
                    <a:pt x="345" y="395"/>
                  </a:lnTo>
                  <a:lnTo>
                    <a:pt x="345" y="393"/>
                  </a:lnTo>
                  <a:lnTo>
                    <a:pt x="345" y="391"/>
                  </a:lnTo>
                  <a:lnTo>
                    <a:pt x="345" y="389"/>
                  </a:lnTo>
                  <a:lnTo>
                    <a:pt x="343" y="389"/>
                  </a:lnTo>
                  <a:lnTo>
                    <a:pt x="342" y="388"/>
                  </a:lnTo>
                  <a:lnTo>
                    <a:pt x="343" y="386"/>
                  </a:lnTo>
                  <a:lnTo>
                    <a:pt x="344" y="385"/>
                  </a:lnTo>
                  <a:lnTo>
                    <a:pt x="345" y="385"/>
                  </a:lnTo>
                  <a:lnTo>
                    <a:pt x="346" y="384"/>
                  </a:lnTo>
                  <a:lnTo>
                    <a:pt x="347" y="383"/>
                  </a:lnTo>
                  <a:lnTo>
                    <a:pt x="348" y="382"/>
                  </a:lnTo>
                  <a:lnTo>
                    <a:pt x="349" y="381"/>
                  </a:lnTo>
                  <a:lnTo>
                    <a:pt x="349" y="379"/>
                  </a:lnTo>
                  <a:lnTo>
                    <a:pt x="348" y="378"/>
                  </a:lnTo>
                  <a:lnTo>
                    <a:pt x="347" y="378"/>
                  </a:lnTo>
                  <a:lnTo>
                    <a:pt x="346" y="377"/>
                  </a:lnTo>
                  <a:lnTo>
                    <a:pt x="345" y="376"/>
                  </a:lnTo>
                  <a:lnTo>
                    <a:pt x="345" y="374"/>
                  </a:lnTo>
                  <a:lnTo>
                    <a:pt x="345" y="373"/>
                  </a:lnTo>
                  <a:lnTo>
                    <a:pt x="345" y="372"/>
                  </a:lnTo>
                  <a:lnTo>
                    <a:pt x="344" y="371"/>
                  </a:lnTo>
                  <a:lnTo>
                    <a:pt x="343" y="369"/>
                  </a:lnTo>
                  <a:lnTo>
                    <a:pt x="343" y="367"/>
                  </a:lnTo>
                  <a:lnTo>
                    <a:pt x="342" y="366"/>
                  </a:lnTo>
                  <a:lnTo>
                    <a:pt x="340" y="365"/>
                  </a:lnTo>
                  <a:lnTo>
                    <a:pt x="341" y="364"/>
                  </a:lnTo>
                  <a:lnTo>
                    <a:pt x="342" y="363"/>
                  </a:lnTo>
                  <a:lnTo>
                    <a:pt x="343" y="362"/>
                  </a:lnTo>
                  <a:lnTo>
                    <a:pt x="345" y="361"/>
                  </a:lnTo>
                  <a:lnTo>
                    <a:pt x="346" y="360"/>
                  </a:lnTo>
                  <a:lnTo>
                    <a:pt x="347" y="360"/>
                  </a:lnTo>
                  <a:lnTo>
                    <a:pt x="347" y="359"/>
                  </a:lnTo>
                  <a:lnTo>
                    <a:pt x="348" y="359"/>
                  </a:lnTo>
                  <a:lnTo>
                    <a:pt x="349" y="358"/>
                  </a:lnTo>
                  <a:lnTo>
                    <a:pt x="351" y="357"/>
                  </a:lnTo>
                  <a:lnTo>
                    <a:pt x="352" y="357"/>
                  </a:lnTo>
                  <a:lnTo>
                    <a:pt x="351" y="356"/>
                  </a:lnTo>
                  <a:lnTo>
                    <a:pt x="349" y="355"/>
                  </a:lnTo>
                  <a:lnTo>
                    <a:pt x="348" y="354"/>
                  </a:lnTo>
                  <a:lnTo>
                    <a:pt x="348" y="353"/>
                  </a:lnTo>
                  <a:lnTo>
                    <a:pt x="347" y="353"/>
                  </a:lnTo>
                  <a:lnTo>
                    <a:pt x="347" y="352"/>
                  </a:lnTo>
                  <a:lnTo>
                    <a:pt x="346" y="351"/>
                  </a:lnTo>
                  <a:lnTo>
                    <a:pt x="345" y="350"/>
                  </a:lnTo>
                  <a:lnTo>
                    <a:pt x="343" y="350"/>
                  </a:lnTo>
                  <a:lnTo>
                    <a:pt x="341" y="350"/>
                  </a:lnTo>
                  <a:lnTo>
                    <a:pt x="339" y="350"/>
                  </a:lnTo>
                  <a:lnTo>
                    <a:pt x="338" y="350"/>
                  </a:lnTo>
                  <a:lnTo>
                    <a:pt x="336" y="349"/>
                  </a:lnTo>
                  <a:lnTo>
                    <a:pt x="334" y="349"/>
                  </a:lnTo>
                  <a:lnTo>
                    <a:pt x="333" y="348"/>
                  </a:lnTo>
                  <a:lnTo>
                    <a:pt x="332" y="347"/>
                  </a:lnTo>
                  <a:lnTo>
                    <a:pt x="331" y="346"/>
                  </a:lnTo>
                  <a:lnTo>
                    <a:pt x="330" y="345"/>
                  </a:lnTo>
                  <a:lnTo>
                    <a:pt x="329" y="344"/>
                  </a:lnTo>
                  <a:lnTo>
                    <a:pt x="328" y="343"/>
                  </a:lnTo>
                  <a:lnTo>
                    <a:pt x="328" y="342"/>
                  </a:lnTo>
                  <a:lnTo>
                    <a:pt x="327" y="341"/>
                  </a:lnTo>
                  <a:lnTo>
                    <a:pt x="326" y="339"/>
                  </a:lnTo>
                  <a:lnTo>
                    <a:pt x="325" y="338"/>
                  </a:lnTo>
                  <a:lnTo>
                    <a:pt x="324" y="338"/>
                  </a:lnTo>
                  <a:lnTo>
                    <a:pt x="321" y="338"/>
                  </a:lnTo>
                  <a:lnTo>
                    <a:pt x="320" y="339"/>
                  </a:lnTo>
                  <a:lnTo>
                    <a:pt x="320" y="340"/>
                  </a:lnTo>
                  <a:lnTo>
                    <a:pt x="318" y="341"/>
                  </a:lnTo>
                  <a:lnTo>
                    <a:pt x="318" y="342"/>
                  </a:lnTo>
                  <a:lnTo>
                    <a:pt x="316" y="343"/>
                  </a:lnTo>
                  <a:lnTo>
                    <a:pt x="314" y="343"/>
                  </a:lnTo>
                  <a:lnTo>
                    <a:pt x="313" y="343"/>
                  </a:lnTo>
                  <a:lnTo>
                    <a:pt x="311" y="343"/>
                  </a:lnTo>
                  <a:lnTo>
                    <a:pt x="309" y="342"/>
                  </a:lnTo>
                  <a:lnTo>
                    <a:pt x="308" y="343"/>
                  </a:lnTo>
                  <a:lnTo>
                    <a:pt x="307" y="343"/>
                  </a:lnTo>
                  <a:lnTo>
                    <a:pt x="305" y="344"/>
                  </a:lnTo>
                  <a:lnTo>
                    <a:pt x="303" y="344"/>
                  </a:lnTo>
                  <a:lnTo>
                    <a:pt x="302" y="344"/>
                  </a:lnTo>
                  <a:lnTo>
                    <a:pt x="300" y="344"/>
                  </a:lnTo>
                  <a:lnTo>
                    <a:pt x="299" y="343"/>
                  </a:lnTo>
                  <a:lnTo>
                    <a:pt x="299" y="341"/>
                  </a:lnTo>
                  <a:lnTo>
                    <a:pt x="299" y="339"/>
                  </a:lnTo>
                  <a:lnTo>
                    <a:pt x="300" y="338"/>
                  </a:lnTo>
                  <a:lnTo>
                    <a:pt x="301" y="337"/>
                  </a:lnTo>
                  <a:lnTo>
                    <a:pt x="303" y="336"/>
                  </a:lnTo>
                  <a:lnTo>
                    <a:pt x="304" y="336"/>
                  </a:lnTo>
                  <a:lnTo>
                    <a:pt x="306" y="335"/>
                  </a:lnTo>
                  <a:lnTo>
                    <a:pt x="307" y="334"/>
                  </a:lnTo>
                  <a:lnTo>
                    <a:pt x="307" y="332"/>
                  </a:lnTo>
                  <a:lnTo>
                    <a:pt x="307" y="331"/>
                  </a:lnTo>
                  <a:lnTo>
                    <a:pt x="309" y="330"/>
                  </a:lnTo>
                  <a:lnTo>
                    <a:pt x="309" y="329"/>
                  </a:lnTo>
                  <a:lnTo>
                    <a:pt x="310" y="327"/>
                  </a:lnTo>
                  <a:lnTo>
                    <a:pt x="310" y="326"/>
                  </a:lnTo>
                  <a:lnTo>
                    <a:pt x="309" y="324"/>
                  </a:lnTo>
                  <a:lnTo>
                    <a:pt x="309" y="323"/>
                  </a:lnTo>
                  <a:lnTo>
                    <a:pt x="308" y="322"/>
                  </a:lnTo>
                  <a:lnTo>
                    <a:pt x="306" y="321"/>
                  </a:lnTo>
                  <a:lnTo>
                    <a:pt x="305" y="321"/>
                  </a:lnTo>
                  <a:lnTo>
                    <a:pt x="304" y="320"/>
                  </a:lnTo>
                  <a:lnTo>
                    <a:pt x="303" y="319"/>
                  </a:lnTo>
                  <a:lnTo>
                    <a:pt x="302" y="318"/>
                  </a:lnTo>
                  <a:lnTo>
                    <a:pt x="301" y="317"/>
                  </a:lnTo>
                  <a:lnTo>
                    <a:pt x="300" y="316"/>
                  </a:lnTo>
                  <a:lnTo>
                    <a:pt x="298" y="316"/>
                  </a:lnTo>
                  <a:lnTo>
                    <a:pt x="297" y="315"/>
                  </a:lnTo>
                  <a:lnTo>
                    <a:pt x="295" y="315"/>
                  </a:lnTo>
                  <a:lnTo>
                    <a:pt x="293" y="315"/>
                  </a:lnTo>
                  <a:lnTo>
                    <a:pt x="292" y="315"/>
                  </a:lnTo>
                  <a:lnTo>
                    <a:pt x="291" y="316"/>
                  </a:lnTo>
                  <a:lnTo>
                    <a:pt x="290" y="317"/>
                  </a:lnTo>
                  <a:lnTo>
                    <a:pt x="289" y="319"/>
                  </a:lnTo>
                  <a:lnTo>
                    <a:pt x="289" y="320"/>
                  </a:lnTo>
                  <a:lnTo>
                    <a:pt x="289" y="322"/>
                  </a:lnTo>
                  <a:lnTo>
                    <a:pt x="289" y="324"/>
                  </a:lnTo>
                  <a:lnTo>
                    <a:pt x="289" y="326"/>
                  </a:lnTo>
                  <a:lnTo>
                    <a:pt x="289" y="328"/>
                  </a:lnTo>
                  <a:lnTo>
                    <a:pt x="289" y="330"/>
                  </a:lnTo>
                  <a:lnTo>
                    <a:pt x="288" y="331"/>
                  </a:lnTo>
                  <a:lnTo>
                    <a:pt x="287" y="332"/>
                  </a:lnTo>
                  <a:lnTo>
                    <a:pt x="285" y="332"/>
                  </a:lnTo>
                  <a:lnTo>
                    <a:pt x="285" y="331"/>
                  </a:lnTo>
                  <a:lnTo>
                    <a:pt x="284" y="329"/>
                  </a:lnTo>
                  <a:lnTo>
                    <a:pt x="283" y="328"/>
                  </a:lnTo>
                  <a:lnTo>
                    <a:pt x="283" y="326"/>
                  </a:lnTo>
                  <a:lnTo>
                    <a:pt x="283" y="325"/>
                  </a:lnTo>
                  <a:lnTo>
                    <a:pt x="282" y="323"/>
                  </a:lnTo>
                  <a:lnTo>
                    <a:pt x="282" y="322"/>
                  </a:lnTo>
                  <a:lnTo>
                    <a:pt x="281" y="321"/>
                  </a:lnTo>
                  <a:lnTo>
                    <a:pt x="280" y="320"/>
                  </a:lnTo>
                  <a:lnTo>
                    <a:pt x="279" y="318"/>
                  </a:lnTo>
                  <a:lnTo>
                    <a:pt x="278" y="317"/>
                  </a:lnTo>
                  <a:lnTo>
                    <a:pt x="278" y="315"/>
                  </a:lnTo>
                  <a:lnTo>
                    <a:pt x="277" y="314"/>
                  </a:lnTo>
                  <a:lnTo>
                    <a:pt x="277" y="313"/>
                  </a:lnTo>
                  <a:lnTo>
                    <a:pt x="276" y="311"/>
                  </a:lnTo>
                  <a:lnTo>
                    <a:pt x="275" y="310"/>
                  </a:lnTo>
                  <a:lnTo>
                    <a:pt x="276" y="309"/>
                  </a:lnTo>
                  <a:lnTo>
                    <a:pt x="277" y="308"/>
                  </a:lnTo>
                  <a:lnTo>
                    <a:pt x="278" y="307"/>
                  </a:lnTo>
                  <a:lnTo>
                    <a:pt x="278" y="305"/>
                  </a:lnTo>
                  <a:lnTo>
                    <a:pt x="279" y="304"/>
                  </a:lnTo>
                  <a:lnTo>
                    <a:pt x="279" y="303"/>
                  </a:lnTo>
                  <a:lnTo>
                    <a:pt x="278" y="302"/>
                  </a:lnTo>
                  <a:lnTo>
                    <a:pt x="276" y="301"/>
                  </a:lnTo>
                  <a:lnTo>
                    <a:pt x="276" y="300"/>
                  </a:lnTo>
                  <a:lnTo>
                    <a:pt x="275" y="298"/>
                  </a:lnTo>
                  <a:lnTo>
                    <a:pt x="275" y="297"/>
                  </a:lnTo>
                  <a:lnTo>
                    <a:pt x="274" y="295"/>
                  </a:lnTo>
                  <a:lnTo>
                    <a:pt x="273" y="294"/>
                  </a:lnTo>
                  <a:lnTo>
                    <a:pt x="272" y="293"/>
                  </a:lnTo>
                  <a:lnTo>
                    <a:pt x="270" y="293"/>
                  </a:lnTo>
                  <a:lnTo>
                    <a:pt x="269" y="292"/>
                  </a:lnTo>
                  <a:lnTo>
                    <a:pt x="267" y="293"/>
                  </a:lnTo>
                  <a:lnTo>
                    <a:pt x="268" y="294"/>
                  </a:lnTo>
                  <a:lnTo>
                    <a:pt x="268" y="296"/>
                  </a:lnTo>
                  <a:lnTo>
                    <a:pt x="268" y="298"/>
                  </a:lnTo>
                  <a:lnTo>
                    <a:pt x="267" y="299"/>
                  </a:lnTo>
                  <a:lnTo>
                    <a:pt x="266" y="300"/>
                  </a:lnTo>
                  <a:lnTo>
                    <a:pt x="265" y="301"/>
                  </a:lnTo>
                  <a:lnTo>
                    <a:pt x="263" y="301"/>
                  </a:lnTo>
                  <a:lnTo>
                    <a:pt x="262" y="302"/>
                  </a:lnTo>
                  <a:lnTo>
                    <a:pt x="262" y="304"/>
                  </a:lnTo>
                  <a:lnTo>
                    <a:pt x="263" y="305"/>
                  </a:lnTo>
                  <a:lnTo>
                    <a:pt x="264" y="306"/>
                  </a:lnTo>
                  <a:lnTo>
                    <a:pt x="264" y="308"/>
                  </a:lnTo>
                  <a:lnTo>
                    <a:pt x="264" y="309"/>
                  </a:lnTo>
                  <a:lnTo>
                    <a:pt x="263" y="310"/>
                  </a:lnTo>
                  <a:lnTo>
                    <a:pt x="261" y="311"/>
                  </a:lnTo>
                  <a:lnTo>
                    <a:pt x="260" y="311"/>
                  </a:lnTo>
                  <a:lnTo>
                    <a:pt x="258" y="311"/>
                  </a:lnTo>
                  <a:lnTo>
                    <a:pt x="256" y="311"/>
                  </a:lnTo>
                  <a:lnTo>
                    <a:pt x="254" y="312"/>
                  </a:lnTo>
                  <a:lnTo>
                    <a:pt x="252" y="312"/>
                  </a:lnTo>
                  <a:lnTo>
                    <a:pt x="251" y="313"/>
                  </a:lnTo>
                  <a:lnTo>
                    <a:pt x="250" y="314"/>
                  </a:lnTo>
                  <a:lnTo>
                    <a:pt x="249" y="315"/>
                  </a:lnTo>
                  <a:lnTo>
                    <a:pt x="248" y="316"/>
                  </a:lnTo>
                  <a:lnTo>
                    <a:pt x="247" y="314"/>
                  </a:lnTo>
                  <a:lnTo>
                    <a:pt x="247" y="313"/>
                  </a:lnTo>
                  <a:lnTo>
                    <a:pt x="246" y="311"/>
                  </a:lnTo>
                  <a:lnTo>
                    <a:pt x="245" y="311"/>
                  </a:lnTo>
                  <a:lnTo>
                    <a:pt x="244" y="312"/>
                  </a:lnTo>
                  <a:lnTo>
                    <a:pt x="243" y="313"/>
                  </a:lnTo>
                  <a:lnTo>
                    <a:pt x="241" y="313"/>
                  </a:lnTo>
                  <a:lnTo>
                    <a:pt x="240" y="313"/>
                  </a:lnTo>
                  <a:lnTo>
                    <a:pt x="238" y="313"/>
                  </a:lnTo>
                  <a:lnTo>
                    <a:pt x="237" y="312"/>
                  </a:lnTo>
                  <a:lnTo>
                    <a:pt x="235" y="312"/>
                  </a:lnTo>
                  <a:lnTo>
                    <a:pt x="233" y="312"/>
                  </a:lnTo>
                  <a:lnTo>
                    <a:pt x="231" y="312"/>
                  </a:lnTo>
                  <a:lnTo>
                    <a:pt x="229" y="313"/>
                  </a:lnTo>
                  <a:lnTo>
                    <a:pt x="228" y="313"/>
                  </a:lnTo>
                  <a:lnTo>
                    <a:pt x="226" y="313"/>
                  </a:lnTo>
                  <a:lnTo>
                    <a:pt x="225" y="314"/>
                  </a:lnTo>
                  <a:lnTo>
                    <a:pt x="224" y="315"/>
                  </a:lnTo>
                  <a:lnTo>
                    <a:pt x="223" y="316"/>
                  </a:lnTo>
                  <a:lnTo>
                    <a:pt x="222" y="317"/>
                  </a:lnTo>
                  <a:lnTo>
                    <a:pt x="220" y="318"/>
                  </a:lnTo>
                  <a:lnTo>
                    <a:pt x="218" y="318"/>
                  </a:lnTo>
                  <a:lnTo>
                    <a:pt x="217" y="318"/>
                  </a:lnTo>
                  <a:lnTo>
                    <a:pt x="215" y="318"/>
                  </a:lnTo>
                  <a:lnTo>
                    <a:pt x="214" y="319"/>
                  </a:lnTo>
                  <a:lnTo>
                    <a:pt x="213" y="320"/>
                  </a:lnTo>
                  <a:lnTo>
                    <a:pt x="212" y="321"/>
                  </a:lnTo>
                  <a:lnTo>
                    <a:pt x="211" y="322"/>
                  </a:lnTo>
                  <a:lnTo>
                    <a:pt x="210" y="323"/>
                  </a:lnTo>
                  <a:lnTo>
                    <a:pt x="209" y="324"/>
                  </a:lnTo>
                  <a:lnTo>
                    <a:pt x="208" y="325"/>
                  </a:lnTo>
                  <a:lnTo>
                    <a:pt x="207" y="326"/>
                  </a:lnTo>
                  <a:lnTo>
                    <a:pt x="206" y="328"/>
                  </a:lnTo>
                  <a:lnTo>
                    <a:pt x="205" y="329"/>
                  </a:lnTo>
                  <a:lnTo>
                    <a:pt x="204" y="329"/>
                  </a:lnTo>
                  <a:lnTo>
                    <a:pt x="203" y="329"/>
                  </a:lnTo>
                  <a:lnTo>
                    <a:pt x="202" y="329"/>
                  </a:lnTo>
                  <a:lnTo>
                    <a:pt x="201" y="329"/>
                  </a:lnTo>
                  <a:lnTo>
                    <a:pt x="199" y="329"/>
                  </a:lnTo>
                  <a:lnTo>
                    <a:pt x="198" y="330"/>
                  </a:lnTo>
                  <a:lnTo>
                    <a:pt x="197" y="331"/>
                  </a:lnTo>
                  <a:lnTo>
                    <a:pt x="197" y="332"/>
                  </a:lnTo>
                  <a:lnTo>
                    <a:pt x="196" y="333"/>
                  </a:lnTo>
                  <a:lnTo>
                    <a:pt x="194" y="333"/>
                  </a:lnTo>
                  <a:lnTo>
                    <a:pt x="192" y="334"/>
                  </a:lnTo>
                  <a:lnTo>
                    <a:pt x="191" y="335"/>
                  </a:lnTo>
                  <a:lnTo>
                    <a:pt x="190" y="335"/>
                  </a:lnTo>
                  <a:lnTo>
                    <a:pt x="188" y="336"/>
                  </a:lnTo>
                  <a:lnTo>
                    <a:pt x="187" y="335"/>
                  </a:lnTo>
                  <a:lnTo>
                    <a:pt x="186" y="335"/>
                  </a:lnTo>
                  <a:lnTo>
                    <a:pt x="185" y="333"/>
                  </a:lnTo>
                  <a:lnTo>
                    <a:pt x="185" y="332"/>
                  </a:lnTo>
                  <a:lnTo>
                    <a:pt x="184" y="330"/>
                  </a:lnTo>
                  <a:lnTo>
                    <a:pt x="185" y="328"/>
                  </a:lnTo>
                  <a:lnTo>
                    <a:pt x="185" y="326"/>
                  </a:lnTo>
                  <a:lnTo>
                    <a:pt x="185" y="324"/>
                  </a:lnTo>
                  <a:lnTo>
                    <a:pt x="186" y="323"/>
                  </a:lnTo>
                  <a:lnTo>
                    <a:pt x="186" y="322"/>
                  </a:lnTo>
                  <a:lnTo>
                    <a:pt x="187" y="320"/>
                  </a:lnTo>
                  <a:lnTo>
                    <a:pt x="187" y="319"/>
                  </a:lnTo>
                  <a:lnTo>
                    <a:pt x="187" y="317"/>
                  </a:lnTo>
                  <a:lnTo>
                    <a:pt x="187" y="315"/>
                  </a:lnTo>
                  <a:lnTo>
                    <a:pt x="187" y="313"/>
                  </a:lnTo>
                  <a:lnTo>
                    <a:pt x="187" y="311"/>
                  </a:lnTo>
                  <a:lnTo>
                    <a:pt x="186" y="310"/>
                  </a:lnTo>
                  <a:lnTo>
                    <a:pt x="185" y="310"/>
                  </a:lnTo>
                  <a:lnTo>
                    <a:pt x="183" y="310"/>
                  </a:lnTo>
                  <a:lnTo>
                    <a:pt x="182" y="309"/>
                  </a:lnTo>
                  <a:lnTo>
                    <a:pt x="181" y="308"/>
                  </a:lnTo>
                  <a:lnTo>
                    <a:pt x="180" y="307"/>
                  </a:lnTo>
                  <a:lnTo>
                    <a:pt x="178" y="307"/>
                  </a:lnTo>
                  <a:lnTo>
                    <a:pt x="177" y="307"/>
                  </a:lnTo>
                  <a:lnTo>
                    <a:pt x="175" y="307"/>
                  </a:lnTo>
                  <a:lnTo>
                    <a:pt x="174" y="307"/>
                  </a:lnTo>
                  <a:lnTo>
                    <a:pt x="173" y="306"/>
                  </a:lnTo>
                  <a:lnTo>
                    <a:pt x="172" y="305"/>
                  </a:lnTo>
                  <a:lnTo>
                    <a:pt x="171" y="304"/>
                  </a:lnTo>
                  <a:lnTo>
                    <a:pt x="169" y="304"/>
                  </a:lnTo>
                  <a:lnTo>
                    <a:pt x="168" y="305"/>
                  </a:lnTo>
                  <a:lnTo>
                    <a:pt x="166" y="305"/>
                  </a:lnTo>
                  <a:lnTo>
                    <a:pt x="165" y="305"/>
                  </a:lnTo>
                  <a:lnTo>
                    <a:pt x="163" y="304"/>
                  </a:lnTo>
                  <a:lnTo>
                    <a:pt x="162" y="304"/>
                  </a:lnTo>
                  <a:lnTo>
                    <a:pt x="160" y="304"/>
                  </a:lnTo>
                  <a:lnTo>
                    <a:pt x="158" y="304"/>
                  </a:lnTo>
                  <a:lnTo>
                    <a:pt x="156" y="304"/>
                  </a:lnTo>
                  <a:lnTo>
                    <a:pt x="155" y="304"/>
                  </a:lnTo>
                  <a:lnTo>
                    <a:pt x="155" y="306"/>
                  </a:lnTo>
                  <a:lnTo>
                    <a:pt x="155" y="308"/>
                  </a:lnTo>
                  <a:lnTo>
                    <a:pt x="154" y="309"/>
                  </a:lnTo>
                  <a:lnTo>
                    <a:pt x="153" y="310"/>
                  </a:lnTo>
                  <a:lnTo>
                    <a:pt x="152" y="311"/>
                  </a:lnTo>
                  <a:lnTo>
                    <a:pt x="150" y="312"/>
                  </a:lnTo>
                  <a:lnTo>
                    <a:pt x="149" y="312"/>
                  </a:lnTo>
                  <a:lnTo>
                    <a:pt x="148" y="313"/>
                  </a:lnTo>
                  <a:lnTo>
                    <a:pt x="147" y="314"/>
                  </a:lnTo>
                  <a:lnTo>
                    <a:pt x="146" y="314"/>
                  </a:lnTo>
                  <a:lnTo>
                    <a:pt x="145" y="315"/>
                  </a:lnTo>
                  <a:lnTo>
                    <a:pt x="144" y="316"/>
                  </a:lnTo>
                  <a:lnTo>
                    <a:pt x="144" y="317"/>
                  </a:lnTo>
                  <a:lnTo>
                    <a:pt x="143" y="318"/>
                  </a:lnTo>
                  <a:lnTo>
                    <a:pt x="141" y="319"/>
                  </a:lnTo>
                  <a:lnTo>
                    <a:pt x="140" y="319"/>
                  </a:lnTo>
                  <a:lnTo>
                    <a:pt x="139" y="319"/>
                  </a:lnTo>
                  <a:lnTo>
                    <a:pt x="138" y="317"/>
                  </a:lnTo>
                  <a:lnTo>
                    <a:pt x="139" y="315"/>
                  </a:lnTo>
                  <a:lnTo>
                    <a:pt x="138" y="314"/>
                  </a:lnTo>
                  <a:lnTo>
                    <a:pt x="137" y="314"/>
                  </a:lnTo>
                  <a:lnTo>
                    <a:pt x="135" y="314"/>
                  </a:lnTo>
                  <a:lnTo>
                    <a:pt x="134" y="315"/>
                  </a:lnTo>
                  <a:lnTo>
                    <a:pt x="132" y="316"/>
                  </a:lnTo>
                  <a:lnTo>
                    <a:pt x="131" y="316"/>
                  </a:lnTo>
                  <a:lnTo>
                    <a:pt x="130" y="317"/>
                  </a:lnTo>
                  <a:lnTo>
                    <a:pt x="128" y="317"/>
                  </a:lnTo>
                  <a:lnTo>
                    <a:pt x="126" y="317"/>
                  </a:lnTo>
                  <a:lnTo>
                    <a:pt x="125" y="316"/>
                  </a:lnTo>
                  <a:lnTo>
                    <a:pt x="124" y="315"/>
                  </a:lnTo>
                  <a:lnTo>
                    <a:pt x="123" y="315"/>
                  </a:lnTo>
                  <a:lnTo>
                    <a:pt x="122" y="315"/>
                  </a:lnTo>
                  <a:lnTo>
                    <a:pt x="122" y="316"/>
                  </a:lnTo>
                  <a:lnTo>
                    <a:pt x="122" y="317"/>
                  </a:lnTo>
                  <a:lnTo>
                    <a:pt x="121" y="317"/>
                  </a:lnTo>
                  <a:lnTo>
                    <a:pt x="121" y="318"/>
                  </a:lnTo>
                  <a:lnTo>
                    <a:pt x="121" y="317"/>
                  </a:lnTo>
                  <a:lnTo>
                    <a:pt x="120" y="317"/>
                  </a:lnTo>
                  <a:lnTo>
                    <a:pt x="119" y="317"/>
                  </a:lnTo>
                  <a:lnTo>
                    <a:pt x="119" y="316"/>
                  </a:lnTo>
                  <a:lnTo>
                    <a:pt x="118" y="316"/>
                  </a:lnTo>
                  <a:lnTo>
                    <a:pt x="116" y="316"/>
                  </a:lnTo>
                  <a:lnTo>
                    <a:pt x="116" y="315"/>
                  </a:lnTo>
                  <a:lnTo>
                    <a:pt x="115" y="315"/>
                  </a:lnTo>
                  <a:lnTo>
                    <a:pt x="114" y="315"/>
                  </a:lnTo>
                  <a:lnTo>
                    <a:pt x="114" y="314"/>
                  </a:lnTo>
                  <a:lnTo>
                    <a:pt x="113" y="314"/>
                  </a:lnTo>
                  <a:lnTo>
                    <a:pt x="112" y="314"/>
                  </a:lnTo>
                  <a:lnTo>
                    <a:pt x="111" y="314"/>
                  </a:lnTo>
                  <a:lnTo>
                    <a:pt x="111" y="313"/>
                  </a:lnTo>
                  <a:lnTo>
                    <a:pt x="109" y="312"/>
                  </a:lnTo>
                  <a:lnTo>
                    <a:pt x="109" y="311"/>
                  </a:lnTo>
                  <a:lnTo>
                    <a:pt x="108" y="312"/>
                  </a:lnTo>
                  <a:lnTo>
                    <a:pt x="108" y="313"/>
                  </a:lnTo>
                  <a:lnTo>
                    <a:pt x="106" y="313"/>
                  </a:lnTo>
                  <a:lnTo>
                    <a:pt x="105" y="313"/>
                  </a:lnTo>
                  <a:lnTo>
                    <a:pt x="105" y="315"/>
                  </a:lnTo>
                  <a:lnTo>
                    <a:pt x="103" y="315"/>
                  </a:lnTo>
                  <a:lnTo>
                    <a:pt x="102" y="316"/>
                  </a:lnTo>
                  <a:lnTo>
                    <a:pt x="101" y="316"/>
                  </a:lnTo>
                  <a:lnTo>
                    <a:pt x="100" y="318"/>
                  </a:lnTo>
                  <a:lnTo>
                    <a:pt x="99" y="317"/>
                  </a:lnTo>
                  <a:lnTo>
                    <a:pt x="97" y="317"/>
                  </a:lnTo>
                  <a:lnTo>
                    <a:pt x="96" y="317"/>
                  </a:lnTo>
                  <a:lnTo>
                    <a:pt x="94" y="318"/>
                  </a:lnTo>
                  <a:lnTo>
                    <a:pt x="93" y="317"/>
                  </a:lnTo>
                  <a:lnTo>
                    <a:pt x="92" y="316"/>
                  </a:lnTo>
                  <a:lnTo>
                    <a:pt x="92" y="317"/>
                  </a:lnTo>
                  <a:lnTo>
                    <a:pt x="91" y="318"/>
                  </a:lnTo>
                  <a:lnTo>
                    <a:pt x="89" y="321"/>
                  </a:lnTo>
                  <a:lnTo>
                    <a:pt x="89" y="324"/>
                  </a:lnTo>
                  <a:lnTo>
                    <a:pt x="89" y="325"/>
                  </a:lnTo>
                  <a:lnTo>
                    <a:pt x="87" y="328"/>
                  </a:lnTo>
                  <a:lnTo>
                    <a:pt x="85" y="330"/>
                  </a:lnTo>
                  <a:lnTo>
                    <a:pt x="83" y="331"/>
                  </a:lnTo>
                  <a:lnTo>
                    <a:pt x="82" y="332"/>
                  </a:lnTo>
                  <a:lnTo>
                    <a:pt x="81" y="333"/>
                  </a:lnTo>
                  <a:lnTo>
                    <a:pt x="80" y="334"/>
                  </a:lnTo>
                  <a:lnTo>
                    <a:pt x="78" y="338"/>
                  </a:lnTo>
                  <a:lnTo>
                    <a:pt x="77" y="339"/>
                  </a:lnTo>
                  <a:lnTo>
                    <a:pt x="76" y="340"/>
                  </a:lnTo>
                  <a:lnTo>
                    <a:pt x="75" y="341"/>
                  </a:lnTo>
                  <a:lnTo>
                    <a:pt x="72" y="344"/>
                  </a:lnTo>
                  <a:lnTo>
                    <a:pt x="70" y="344"/>
                  </a:lnTo>
                  <a:lnTo>
                    <a:pt x="69" y="345"/>
                  </a:lnTo>
                  <a:lnTo>
                    <a:pt x="69" y="346"/>
                  </a:lnTo>
                  <a:lnTo>
                    <a:pt x="67" y="347"/>
                  </a:lnTo>
                  <a:lnTo>
                    <a:pt x="66" y="347"/>
                  </a:lnTo>
                  <a:lnTo>
                    <a:pt x="66" y="348"/>
                  </a:lnTo>
                  <a:lnTo>
                    <a:pt x="64" y="349"/>
                  </a:lnTo>
                  <a:lnTo>
                    <a:pt x="64" y="350"/>
                  </a:lnTo>
                  <a:lnTo>
                    <a:pt x="64" y="352"/>
                  </a:lnTo>
                  <a:lnTo>
                    <a:pt x="63" y="353"/>
                  </a:lnTo>
                  <a:lnTo>
                    <a:pt x="63" y="354"/>
                  </a:lnTo>
                  <a:lnTo>
                    <a:pt x="59" y="358"/>
                  </a:lnTo>
                  <a:lnTo>
                    <a:pt x="56" y="360"/>
                  </a:lnTo>
                  <a:lnTo>
                    <a:pt x="55" y="360"/>
                  </a:lnTo>
                  <a:lnTo>
                    <a:pt x="52" y="363"/>
                  </a:lnTo>
                  <a:lnTo>
                    <a:pt x="49" y="365"/>
                  </a:lnTo>
                  <a:lnTo>
                    <a:pt x="49" y="366"/>
                  </a:lnTo>
                  <a:lnTo>
                    <a:pt x="47" y="367"/>
                  </a:lnTo>
                  <a:lnTo>
                    <a:pt x="46" y="367"/>
                  </a:lnTo>
                  <a:lnTo>
                    <a:pt x="42" y="370"/>
                  </a:lnTo>
                  <a:lnTo>
                    <a:pt x="42" y="369"/>
                  </a:lnTo>
                  <a:lnTo>
                    <a:pt x="41" y="369"/>
                  </a:lnTo>
                  <a:lnTo>
                    <a:pt x="40" y="367"/>
                  </a:lnTo>
                  <a:lnTo>
                    <a:pt x="39" y="369"/>
                  </a:lnTo>
                  <a:lnTo>
                    <a:pt x="37" y="367"/>
                  </a:lnTo>
                  <a:lnTo>
                    <a:pt x="37" y="366"/>
                  </a:lnTo>
                  <a:lnTo>
                    <a:pt x="37" y="364"/>
                  </a:lnTo>
                  <a:lnTo>
                    <a:pt x="36" y="363"/>
                  </a:lnTo>
                  <a:lnTo>
                    <a:pt x="36" y="362"/>
                  </a:lnTo>
                  <a:lnTo>
                    <a:pt x="33" y="360"/>
                  </a:lnTo>
                  <a:lnTo>
                    <a:pt x="30" y="360"/>
                  </a:lnTo>
                  <a:lnTo>
                    <a:pt x="29" y="360"/>
                  </a:lnTo>
                  <a:lnTo>
                    <a:pt x="28" y="359"/>
                  </a:lnTo>
                  <a:lnTo>
                    <a:pt x="27" y="359"/>
                  </a:lnTo>
                  <a:lnTo>
                    <a:pt x="26" y="360"/>
                  </a:lnTo>
                  <a:lnTo>
                    <a:pt x="22" y="360"/>
                  </a:lnTo>
                  <a:lnTo>
                    <a:pt x="18" y="359"/>
                  </a:lnTo>
                  <a:lnTo>
                    <a:pt x="18" y="358"/>
                  </a:lnTo>
                  <a:lnTo>
                    <a:pt x="18" y="357"/>
                  </a:lnTo>
                  <a:lnTo>
                    <a:pt x="16" y="356"/>
                  </a:lnTo>
                  <a:lnTo>
                    <a:pt x="14" y="356"/>
                  </a:lnTo>
                  <a:lnTo>
                    <a:pt x="13" y="357"/>
                  </a:lnTo>
                  <a:lnTo>
                    <a:pt x="13" y="356"/>
                  </a:lnTo>
                  <a:lnTo>
                    <a:pt x="12" y="357"/>
                  </a:lnTo>
                  <a:lnTo>
                    <a:pt x="11" y="357"/>
                  </a:lnTo>
                  <a:lnTo>
                    <a:pt x="9" y="360"/>
                  </a:lnTo>
                  <a:lnTo>
                    <a:pt x="9" y="361"/>
                  </a:lnTo>
                  <a:lnTo>
                    <a:pt x="9" y="362"/>
                  </a:lnTo>
                  <a:lnTo>
                    <a:pt x="8" y="365"/>
                  </a:lnTo>
                  <a:lnTo>
                    <a:pt x="8" y="366"/>
                  </a:lnTo>
                  <a:lnTo>
                    <a:pt x="7" y="366"/>
                  </a:lnTo>
                  <a:lnTo>
                    <a:pt x="6" y="367"/>
                  </a:lnTo>
                  <a:lnTo>
                    <a:pt x="5" y="371"/>
                  </a:lnTo>
                  <a:lnTo>
                    <a:pt x="4" y="372"/>
                  </a:lnTo>
                  <a:lnTo>
                    <a:pt x="5" y="374"/>
                  </a:lnTo>
                  <a:lnTo>
                    <a:pt x="5" y="375"/>
                  </a:lnTo>
                  <a:lnTo>
                    <a:pt x="1" y="377"/>
                  </a:lnTo>
                  <a:lnTo>
                    <a:pt x="0" y="377"/>
                  </a:lnTo>
                  <a:lnTo>
                    <a:pt x="1" y="375"/>
                  </a:lnTo>
                  <a:lnTo>
                    <a:pt x="1" y="374"/>
                  </a:lnTo>
                  <a:lnTo>
                    <a:pt x="1" y="373"/>
                  </a:lnTo>
                  <a:lnTo>
                    <a:pt x="2" y="373"/>
                  </a:lnTo>
                  <a:lnTo>
                    <a:pt x="1" y="373"/>
                  </a:lnTo>
                  <a:lnTo>
                    <a:pt x="1" y="372"/>
                  </a:lnTo>
                  <a:lnTo>
                    <a:pt x="2" y="369"/>
                  </a:lnTo>
                  <a:lnTo>
                    <a:pt x="2" y="367"/>
                  </a:lnTo>
                  <a:lnTo>
                    <a:pt x="2" y="365"/>
                  </a:lnTo>
                  <a:lnTo>
                    <a:pt x="4" y="364"/>
                  </a:lnTo>
                  <a:lnTo>
                    <a:pt x="3" y="363"/>
                  </a:lnTo>
                  <a:lnTo>
                    <a:pt x="3" y="362"/>
                  </a:lnTo>
                  <a:lnTo>
                    <a:pt x="4" y="359"/>
                  </a:lnTo>
                  <a:lnTo>
                    <a:pt x="5" y="359"/>
                  </a:lnTo>
                  <a:lnTo>
                    <a:pt x="6" y="356"/>
                  </a:lnTo>
                  <a:lnTo>
                    <a:pt x="6" y="355"/>
                  </a:lnTo>
                  <a:lnTo>
                    <a:pt x="7" y="350"/>
                  </a:lnTo>
                  <a:lnTo>
                    <a:pt x="7" y="349"/>
                  </a:lnTo>
                  <a:lnTo>
                    <a:pt x="8" y="349"/>
                  </a:lnTo>
                  <a:lnTo>
                    <a:pt x="8" y="348"/>
                  </a:lnTo>
                  <a:lnTo>
                    <a:pt x="9" y="348"/>
                  </a:lnTo>
                  <a:lnTo>
                    <a:pt x="9" y="347"/>
                  </a:lnTo>
                  <a:lnTo>
                    <a:pt x="11" y="347"/>
                  </a:lnTo>
                  <a:lnTo>
                    <a:pt x="12" y="347"/>
                  </a:lnTo>
                  <a:lnTo>
                    <a:pt x="15" y="346"/>
                  </a:lnTo>
                  <a:lnTo>
                    <a:pt x="16" y="346"/>
                  </a:lnTo>
                  <a:lnTo>
                    <a:pt x="16" y="345"/>
                  </a:lnTo>
                  <a:lnTo>
                    <a:pt x="17" y="344"/>
                  </a:lnTo>
                  <a:lnTo>
                    <a:pt x="18" y="344"/>
                  </a:lnTo>
                  <a:lnTo>
                    <a:pt x="18" y="343"/>
                  </a:lnTo>
                  <a:lnTo>
                    <a:pt x="17" y="339"/>
                  </a:lnTo>
                  <a:lnTo>
                    <a:pt x="17" y="338"/>
                  </a:lnTo>
                  <a:lnTo>
                    <a:pt x="17" y="335"/>
                  </a:lnTo>
                  <a:lnTo>
                    <a:pt x="15" y="335"/>
                  </a:lnTo>
                  <a:lnTo>
                    <a:pt x="15" y="334"/>
                  </a:lnTo>
                  <a:lnTo>
                    <a:pt x="16" y="334"/>
                  </a:lnTo>
                  <a:lnTo>
                    <a:pt x="17" y="331"/>
                  </a:lnTo>
                  <a:lnTo>
                    <a:pt x="17" y="330"/>
                  </a:lnTo>
                  <a:lnTo>
                    <a:pt x="18" y="325"/>
                  </a:lnTo>
                  <a:lnTo>
                    <a:pt x="18" y="323"/>
                  </a:lnTo>
                  <a:lnTo>
                    <a:pt x="18" y="322"/>
                  </a:lnTo>
                  <a:lnTo>
                    <a:pt x="18" y="320"/>
                  </a:lnTo>
                  <a:lnTo>
                    <a:pt x="19" y="320"/>
                  </a:lnTo>
                  <a:lnTo>
                    <a:pt x="20" y="318"/>
                  </a:lnTo>
                  <a:lnTo>
                    <a:pt x="19" y="318"/>
                  </a:lnTo>
                  <a:lnTo>
                    <a:pt x="19" y="316"/>
                  </a:lnTo>
                  <a:lnTo>
                    <a:pt x="20" y="316"/>
                  </a:lnTo>
                  <a:lnTo>
                    <a:pt x="22" y="316"/>
                  </a:lnTo>
                  <a:lnTo>
                    <a:pt x="23" y="317"/>
                  </a:lnTo>
                  <a:lnTo>
                    <a:pt x="23" y="316"/>
                  </a:lnTo>
                  <a:lnTo>
                    <a:pt x="23" y="315"/>
                  </a:lnTo>
                  <a:lnTo>
                    <a:pt x="23" y="314"/>
                  </a:lnTo>
                  <a:lnTo>
                    <a:pt x="22" y="313"/>
                  </a:lnTo>
                  <a:lnTo>
                    <a:pt x="21" y="311"/>
                  </a:lnTo>
                  <a:lnTo>
                    <a:pt x="22" y="311"/>
                  </a:lnTo>
                  <a:lnTo>
                    <a:pt x="22" y="310"/>
                  </a:lnTo>
                  <a:lnTo>
                    <a:pt x="23" y="308"/>
                  </a:lnTo>
                  <a:lnTo>
                    <a:pt x="24" y="305"/>
                  </a:lnTo>
                  <a:lnTo>
                    <a:pt x="24" y="304"/>
                  </a:lnTo>
                  <a:lnTo>
                    <a:pt x="25" y="303"/>
                  </a:lnTo>
                  <a:lnTo>
                    <a:pt x="25" y="302"/>
                  </a:lnTo>
                  <a:lnTo>
                    <a:pt x="25" y="301"/>
                  </a:lnTo>
                  <a:lnTo>
                    <a:pt x="25" y="300"/>
                  </a:lnTo>
                  <a:lnTo>
                    <a:pt x="26" y="300"/>
                  </a:lnTo>
                  <a:lnTo>
                    <a:pt x="27" y="300"/>
                  </a:lnTo>
                  <a:lnTo>
                    <a:pt x="29" y="299"/>
                  </a:lnTo>
                  <a:lnTo>
                    <a:pt x="30" y="299"/>
                  </a:lnTo>
                  <a:lnTo>
                    <a:pt x="31" y="299"/>
                  </a:lnTo>
                  <a:lnTo>
                    <a:pt x="32" y="295"/>
                  </a:lnTo>
                  <a:lnTo>
                    <a:pt x="32" y="294"/>
                  </a:lnTo>
                  <a:lnTo>
                    <a:pt x="33" y="293"/>
                  </a:lnTo>
                  <a:lnTo>
                    <a:pt x="34" y="292"/>
                  </a:lnTo>
                  <a:lnTo>
                    <a:pt x="35" y="292"/>
                  </a:lnTo>
                  <a:lnTo>
                    <a:pt x="36" y="292"/>
                  </a:lnTo>
                  <a:lnTo>
                    <a:pt x="37" y="288"/>
                  </a:lnTo>
                  <a:lnTo>
                    <a:pt x="37" y="287"/>
                  </a:lnTo>
                  <a:lnTo>
                    <a:pt x="36" y="286"/>
                  </a:lnTo>
                  <a:lnTo>
                    <a:pt x="36" y="285"/>
                  </a:lnTo>
                  <a:lnTo>
                    <a:pt x="37" y="285"/>
                  </a:lnTo>
                  <a:lnTo>
                    <a:pt x="39" y="283"/>
                  </a:lnTo>
                  <a:lnTo>
                    <a:pt x="41" y="284"/>
                  </a:lnTo>
                  <a:lnTo>
                    <a:pt x="42" y="283"/>
                  </a:lnTo>
                  <a:lnTo>
                    <a:pt x="43" y="282"/>
                  </a:lnTo>
                  <a:lnTo>
                    <a:pt x="45" y="282"/>
                  </a:lnTo>
                  <a:lnTo>
                    <a:pt x="46" y="281"/>
                  </a:lnTo>
                  <a:lnTo>
                    <a:pt x="46" y="280"/>
                  </a:lnTo>
                  <a:lnTo>
                    <a:pt x="47" y="280"/>
                  </a:lnTo>
                  <a:lnTo>
                    <a:pt x="48" y="279"/>
                  </a:lnTo>
                  <a:lnTo>
                    <a:pt x="48" y="280"/>
                  </a:lnTo>
                  <a:lnTo>
                    <a:pt x="49" y="280"/>
                  </a:lnTo>
                  <a:lnTo>
                    <a:pt x="50" y="279"/>
                  </a:lnTo>
                  <a:lnTo>
                    <a:pt x="51" y="279"/>
                  </a:lnTo>
                  <a:lnTo>
                    <a:pt x="52" y="278"/>
                  </a:lnTo>
                  <a:lnTo>
                    <a:pt x="53" y="279"/>
                  </a:lnTo>
                  <a:lnTo>
                    <a:pt x="54" y="279"/>
                  </a:lnTo>
                  <a:lnTo>
                    <a:pt x="55" y="279"/>
                  </a:lnTo>
                  <a:lnTo>
                    <a:pt x="57" y="278"/>
                  </a:lnTo>
                  <a:lnTo>
                    <a:pt x="57" y="277"/>
                  </a:lnTo>
                  <a:lnTo>
                    <a:pt x="59" y="277"/>
                  </a:lnTo>
                  <a:lnTo>
                    <a:pt x="60" y="277"/>
                  </a:lnTo>
                  <a:lnTo>
                    <a:pt x="60" y="276"/>
                  </a:lnTo>
                  <a:lnTo>
                    <a:pt x="60" y="275"/>
                  </a:lnTo>
                  <a:lnTo>
                    <a:pt x="61" y="274"/>
                  </a:lnTo>
                  <a:lnTo>
                    <a:pt x="62" y="274"/>
                  </a:lnTo>
                  <a:lnTo>
                    <a:pt x="63" y="273"/>
                  </a:lnTo>
                  <a:lnTo>
                    <a:pt x="64" y="272"/>
                  </a:lnTo>
                  <a:lnTo>
                    <a:pt x="64" y="271"/>
                  </a:lnTo>
                  <a:lnTo>
                    <a:pt x="65" y="271"/>
                  </a:lnTo>
                  <a:lnTo>
                    <a:pt x="66" y="269"/>
                  </a:lnTo>
                  <a:lnTo>
                    <a:pt x="65" y="268"/>
                  </a:lnTo>
                  <a:lnTo>
                    <a:pt x="66" y="266"/>
                  </a:lnTo>
                  <a:lnTo>
                    <a:pt x="66" y="265"/>
                  </a:lnTo>
                  <a:lnTo>
                    <a:pt x="67" y="264"/>
                  </a:lnTo>
                  <a:lnTo>
                    <a:pt x="67" y="263"/>
                  </a:lnTo>
                  <a:lnTo>
                    <a:pt x="68" y="263"/>
                  </a:lnTo>
                  <a:lnTo>
                    <a:pt x="68" y="261"/>
                  </a:lnTo>
                  <a:lnTo>
                    <a:pt x="67" y="260"/>
                  </a:lnTo>
                  <a:lnTo>
                    <a:pt x="66" y="260"/>
                  </a:lnTo>
                  <a:lnTo>
                    <a:pt x="65" y="260"/>
                  </a:lnTo>
                  <a:lnTo>
                    <a:pt x="65" y="259"/>
                  </a:lnTo>
                  <a:lnTo>
                    <a:pt x="65" y="258"/>
                  </a:lnTo>
                  <a:lnTo>
                    <a:pt x="65" y="257"/>
                  </a:lnTo>
                  <a:lnTo>
                    <a:pt x="64" y="257"/>
                  </a:lnTo>
                  <a:lnTo>
                    <a:pt x="63" y="256"/>
                  </a:lnTo>
                  <a:lnTo>
                    <a:pt x="63" y="255"/>
                  </a:lnTo>
                  <a:lnTo>
                    <a:pt x="62" y="255"/>
                  </a:lnTo>
                  <a:lnTo>
                    <a:pt x="62" y="254"/>
                  </a:lnTo>
                  <a:lnTo>
                    <a:pt x="61" y="254"/>
                  </a:lnTo>
                  <a:lnTo>
                    <a:pt x="60" y="254"/>
                  </a:lnTo>
                  <a:lnTo>
                    <a:pt x="60" y="253"/>
                  </a:lnTo>
                  <a:lnTo>
                    <a:pt x="60" y="252"/>
                  </a:lnTo>
                  <a:lnTo>
                    <a:pt x="58" y="252"/>
                  </a:lnTo>
                  <a:lnTo>
                    <a:pt x="59" y="251"/>
                  </a:lnTo>
                  <a:lnTo>
                    <a:pt x="60" y="251"/>
                  </a:lnTo>
                  <a:lnTo>
                    <a:pt x="59" y="249"/>
                  </a:lnTo>
                  <a:lnTo>
                    <a:pt x="59" y="248"/>
                  </a:lnTo>
                  <a:lnTo>
                    <a:pt x="58" y="248"/>
                  </a:lnTo>
                  <a:lnTo>
                    <a:pt x="57" y="245"/>
                  </a:lnTo>
                  <a:lnTo>
                    <a:pt x="58" y="244"/>
                  </a:lnTo>
                  <a:lnTo>
                    <a:pt x="59" y="244"/>
                  </a:lnTo>
                  <a:lnTo>
                    <a:pt x="59" y="243"/>
                  </a:lnTo>
                  <a:lnTo>
                    <a:pt x="58" y="243"/>
                  </a:lnTo>
                  <a:lnTo>
                    <a:pt x="57" y="243"/>
                  </a:lnTo>
                  <a:lnTo>
                    <a:pt x="55" y="243"/>
                  </a:lnTo>
                  <a:lnTo>
                    <a:pt x="55" y="242"/>
                  </a:lnTo>
                  <a:lnTo>
                    <a:pt x="55" y="240"/>
                  </a:lnTo>
                  <a:lnTo>
                    <a:pt x="54" y="237"/>
                  </a:lnTo>
                  <a:lnTo>
                    <a:pt x="53" y="234"/>
                  </a:lnTo>
                  <a:lnTo>
                    <a:pt x="53" y="233"/>
                  </a:lnTo>
                  <a:lnTo>
                    <a:pt x="52" y="232"/>
                  </a:lnTo>
                  <a:lnTo>
                    <a:pt x="51" y="231"/>
                  </a:lnTo>
                  <a:lnTo>
                    <a:pt x="51" y="230"/>
                  </a:lnTo>
                  <a:lnTo>
                    <a:pt x="50" y="229"/>
                  </a:lnTo>
                  <a:lnTo>
                    <a:pt x="49" y="229"/>
                  </a:lnTo>
                  <a:lnTo>
                    <a:pt x="48" y="228"/>
                  </a:lnTo>
                  <a:lnTo>
                    <a:pt x="46" y="225"/>
                  </a:lnTo>
                  <a:lnTo>
                    <a:pt x="44" y="226"/>
                  </a:lnTo>
                  <a:lnTo>
                    <a:pt x="44" y="227"/>
                  </a:lnTo>
                  <a:lnTo>
                    <a:pt x="43" y="225"/>
                  </a:lnTo>
                  <a:lnTo>
                    <a:pt x="41" y="225"/>
                  </a:lnTo>
                  <a:lnTo>
                    <a:pt x="41" y="224"/>
                  </a:lnTo>
                  <a:lnTo>
                    <a:pt x="41" y="223"/>
                  </a:lnTo>
                  <a:lnTo>
                    <a:pt x="41" y="222"/>
                  </a:lnTo>
                  <a:lnTo>
                    <a:pt x="42" y="220"/>
                  </a:lnTo>
                  <a:lnTo>
                    <a:pt x="41" y="217"/>
                  </a:lnTo>
                  <a:lnTo>
                    <a:pt x="41" y="214"/>
                  </a:lnTo>
                  <a:lnTo>
                    <a:pt x="41" y="213"/>
                  </a:lnTo>
                  <a:lnTo>
                    <a:pt x="40" y="212"/>
                  </a:lnTo>
                  <a:lnTo>
                    <a:pt x="40" y="210"/>
                  </a:lnTo>
                  <a:lnTo>
                    <a:pt x="39" y="208"/>
                  </a:lnTo>
                  <a:lnTo>
                    <a:pt x="38" y="205"/>
                  </a:lnTo>
                  <a:lnTo>
                    <a:pt x="37" y="202"/>
                  </a:lnTo>
                  <a:lnTo>
                    <a:pt x="36" y="200"/>
                  </a:lnTo>
                  <a:lnTo>
                    <a:pt x="36" y="199"/>
                  </a:lnTo>
                  <a:lnTo>
                    <a:pt x="37" y="197"/>
                  </a:lnTo>
                  <a:lnTo>
                    <a:pt x="37" y="194"/>
                  </a:lnTo>
                  <a:lnTo>
                    <a:pt x="36" y="193"/>
                  </a:lnTo>
                  <a:lnTo>
                    <a:pt x="36" y="190"/>
                  </a:lnTo>
                  <a:lnTo>
                    <a:pt x="35" y="187"/>
                  </a:lnTo>
                  <a:lnTo>
                    <a:pt x="34" y="186"/>
                  </a:lnTo>
                  <a:lnTo>
                    <a:pt x="34" y="183"/>
                  </a:lnTo>
                  <a:lnTo>
                    <a:pt x="33" y="181"/>
                  </a:lnTo>
                  <a:lnTo>
                    <a:pt x="33" y="180"/>
                  </a:lnTo>
                  <a:lnTo>
                    <a:pt x="33" y="179"/>
                  </a:lnTo>
                  <a:lnTo>
                    <a:pt x="33" y="178"/>
                  </a:lnTo>
                  <a:lnTo>
                    <a:pt x="32" y="172"/>
                  </a:lnTo>
                  <a:lnTo>
                    <a:pt x="32" y="171"/>
                  </a:lnTo>
                  <a:lnTo>
                    <a:pt x="32" y="170"/>
                  </a:lnTo>
                  <a:lnTo>
                    <a:pt x="33" y="170"/>
                  </a:lnTo>
                  <a:lnTo>
                    <a:pt x="33" y="169"/>
                  </a:lnTo>
                  <a:lnTo>
                    <a:pt x="32" y="168"/>
                  </a:lnTo>
                  <a:lnTo>
                    <a:pt x="33" y="166"/>
                  </a:lnTo>
                  <a:lnTo>
                    <a:pt x="33" y="165"/>
                  </a:lnTo>
                  <a:lnTo>
                    <a:pt x="34" y="165"/>
                  </a:lnTo>
                  <a:lnTo>
                    <a:pt x="34" y="164"/>
                  </a:lnTo>
                  <a:lnTo>
                    <a:pt x="35" y="164"/>
                  </a:lnTo>
                  <a:lnTo>
                    <a:pt x="35" y="163"/>
                  </a:lnTo>
                  <a:lnTo>
                    <a:pt x="35" y="160"/>
                  </a:lnTo>
                  <a:lnTo>
                    <a:pt x="36" y="158"/>
                  </a:lnTo>
                  <a:lnTo>
                    <a:pt x="36" y="157"/>
                  </a:lnTo>
                  <a:lnTo>
                    <a:pt x="37" y="154"/>
                  </a:lnTo>
                  <a:lnTo>
                    <a:pt x="36" y="154"/>
                  </a:lnTo>
                  <a:lnTo>
                    <a:pt x="41" y="150"/>
                  </a:lnTo>
                  <a:lnTo>
                    <a:pt x="43" y="149"/>
                  </a:lnTo>
                  <a:lnTo>
                    <a:pt x="65" y="149"/>
                  </a:lnTo>
                  <a:lnTo>
                    <a:pt x="69" y="146"/>
                  </a:lnTo>
                  <a:lnTo>
                    <a:pt x="70" y="140"/>
                  </a:lnTo>
                  <a:lnTo>
                    <a:pt x="72" y="137"/>
                  </a:lnTo>
                  <a:lnTo>
                    <a:pt x="72" y="143"/>
                  </a:lnTo>
                  <a:lnTo>
                    <a:pt x="75" y="146"/>
                  </a:lnTo>
                  <a:lnTo>
                    <a:pt x="76" y="148"/>
                  </a:lnTo>
                  <a:lnTo>
                    <a:pt x="78" y="151"/>
                  </a:lnTo>
                  <a:lnTo>
                    <a:pt x="78" y="157"/>
                  </a:lnTo>
                  <a:lnTo>
                    <a:pt x="75" y="158"/>
                  </a:lnTo>
                  <a:lnTo>
                    <a:pt x="70" y="162"/>
                  </a:lnTo>
                  <a:lnTo>
                    <a:pt x="69" y="165"/>
                  </a:lnTo>
                  <a:lnTo>
                    <a:pt x="67" y="166"/>
                  </a:lnTo>
                  <a:lnTo>
                    <a:pt x="69" y="170"/>
                  </a:lnTo>
                  <a:lnTo>
                    <a:pt x="67" y="175"/>
                  </a:lnTo>
                  <a:lnTo>
                    <a:pt x="75" y="175"/>
                  </a:lnTo>
                  <a:lnTo>
                    <a:pt x="76" y="173"/>
                  </a:lnTo>
                  <a:lnTo>
                    <a:pt x="81" y="173"/>
                  </a:lnTo>
                  <a:lnTo>
                    <a:pt x="83" y="172"/>
                  </a:lnTo>
                  <a:lnTo>
                    <a:pt x="87" y="172"/>
                  </a:lnTo>
                  <a:lnTo>
                    <a:pt x="92" y="170"/>
                  </a:lnTo>
                  <a:lnTo>
                    <a:pt x="95" y="170"/>
                  </a:lnTo>
                  <a:lnTo>
                    <a:pt x="97" y="168"/>
                  </a:lnTo>
                  <a:lnTo>
                    <a:pt x="98" y="168"/>
                  </a:lnTo>
                  <a:lnTo>
                    <a:pt x="101" y="166"/>
                  </a:lnTo>
                  <a:lnTo>
                    <a:pt x="105" y="163"/>
                  </a:lnTo>
                  <a:lnTo>
                    <a:pt x="105" y="155"/>
                  </a:lnTo>
                  <a:lnTo>
                    <a:pt x="107" y="151"/>
                  </a:lnTo>
                  <a:lnTo>
                    <a:pt x="109" y="149"/>
                  </a:lnTo>
                  <a:lnTo>
                    <a:pt x="114" y="149"/>
                  </a:lnTo>
                  <a:lnTo>
                    <a:pt x="117" y="151"/>
                  </a:lnTo>
                  <a:lnTo>
                    <a:pt x="119" y="155"/>
                  </a:lnTo>
                  <a:lnTo>
                    <a:pt x="120" y="158"/>
                  </a:lnTo>
                  <a:lnTo>
                    <a:pt x="122" y="160"/>
                  </a:lnTo>
                  <a:lnTo>
                    <a:pt x="122" y="174"/>
                  </a:lnTo>
                  <a:lnTo>
                    <a:pt x="120" y="177"/>
                  </a:lnTo>
                  <a:lnTo>
                    <a:pt x="122" y="177"/>
                  </a:lnTo>
                  <a:lnTo>
                    <a:pt x="122" y="180"/>
                  </a:lnTo>
                  <a:lnTo>
                    <a:pt x="124" y="182"/>
                  </a:lnTo>
                  <a:lnTo>
                    <a:pt x="128" y="182"/>
                  </a:lnTo>
                  <a:lnTo>
                    <a:pt x="130" y="182"/>
                  </a:lnTo>
                  <a:lnTo>
                    <a:pt x="132" y="184"/>
                  </a:lnTo>
                  <a:lnTo>
                    <a:pt x="140" y="184"/>
                  </a:lnTo>
                  <a:lnTo>
                    <a:pt x="142" y="187"/>
                  </a:lnTo>
                  <a:lnTo>
                    <a:pt x="142" y="189"/>
                  </a:lnTo>
                  <a:lnTo>
                    <a:pt x="143" y="192"/>
                  </a:lnTo>
                  <a:lnTo>
                    <a:pt x="145" y="194"/>
                  </a:lnTo>
                  <a:lnTo>
                    <a:pt x="150" y="194"/>
                  </a:lnTo>
                  <a:lnTo>
                    <a:pt x="150" y="203"/>
                  </a:lnTo>
                  <a:lnTo>
                    <a:pt x="156" y="203"/>
                  </a:lnTo>
                  <a:lnTo>
                    <a:pt x="156" y="201"/>
                  </a:lnTo>
                  <a:lnTo>
                    <a:pt x="159" y="199"/>
                  </a:lnTo>
                  <a:lnTo>
                    <a:pt x="161" y="196"/>
                  </a:lnTo>
                  <a:lnTo>
                    <a:pt x="165" y="190"/>
                  </a:lnTo>
                  <a:lnTo>
                    <a:pt x="167" y="190"/>
                  </a:lnTo>
                  <a:lnTo>
                    <a:pt x="167" y="189"/>
                  </a:lnTo>
                  <a:lnTo>
                    <a:pt x="169" y="190"/>
                  </a:lnTo>
                  <a:lnTo>
                    <a:pt x="173" y="190"/>
                  </a:lnTo>
                  <a:lnTo>
                    <a:pt x="173" y="203"/>
                  </a:lnTo>
                  <a:lnTo>
                    <a:pt x="175" y="204"/>
                  </a:lnTo>
                  <a:lnTo>
                    <a:pt x="176" y="204"/>
                  </a:lnTo>
                  <a:lnTo>
                    <a:pt x="179" y="206"/>
                  </a:lnTo>
                  <a:lnTo>
                    <a:pt x="183" y="206"/>
                  </a:lnTo>
                  <a:lnTo>
                    <a:pt x="186" y="203"/>
                  </a:lnTo>
                  <a:lnTo>
                    <a:pt x="192" y="203"/>
                  </a:lnTo>
                  <a:lnTo>
                    <a:pt x="195" y="201"/>
                  </a:lnTo>
                  <a:lnTo>
                    <a:pt x="195" y="199"/>
                  </a:lnTo>
                  <a:lnTo>
                    <a:pt x="197" y="197"/>
                  </a:lnTo>
                  <a:lnTo>
                    <a:pt x="198" y="194"/>
                  </a:lnTo>
                  <a:lnTo>
                    <a:pt x="198" y="185"/>
                  </a:lnTo>
                  <a:lnTo>
                    <a:pt x="201" y="184"/>
                  </a:lnTo>
                  <a:lnTo>
                    <a:pt x="204" y="184"/>
                  </a:lnTo>
                  <a:lnTo>
                    <a:pt x="205" y="185"/>
                  </a:lnTo>
                  <a:lnTo>
                    <a:pt x="205" y="192"/>
                  </a:lnTo>
                  <a:lnTo>
                    <a:pt x="204" y="196"/>
                  </a:lnTo>
                  <a:lnTo>
                    <a:pt x="204" y="201"/>
                  </a:lnTo>
                  <a:lnTo>
                    <a:pt x="205" y="204"/>
                  </a:lnTo>
                  <a:lnTo>
                    <a:pt x="205" y="212"/>
                  </a:lnTo>
                  <a:lnTo>
                    <a:pt x="207" y="214"/>
                  </a:lnTo>
                  <a:lnTo>
                    <a:pt x="207" y="221"/>
                  </a:lnTo>
                  <a:lnTo>
                    <a:pt x="209" y="223"/>
                  </a:lnTo>
                  <a:lnTo>
                    <a:pt x="212" y="225"/>
                  </a:lnTo>
                  <a:lnTo>
                    <a:pt x="215" y="221"/>
                  </a:lnTo>
                  <a:lnTo>
                    <a:pt x="217" y="225"/>
                  </a:lnTo>
                  <a:lnTo>
                    <a:pt x="221" y="221"/>
                  </a:lnTo>
                  <a:lnTo>
                    <a:pt x="222" y="223"/>
                  </a:lnTo>
                  <a:lnTo>
                    <a:pt x="229" y="220"/>
                  </a:lnTo>
                  <a:lnTo>
                    <a:pt x="232" y="217"/>
                  </a:lnTo>
                  <a:lnTo>
                    <a:pt x="232" y="214"/>
                  </a:lnTo>
                  <a:lnTo>
                    <a:pt x="238" y="213"/>
                  </a:lnTo>
                  <a:lnTo>
                    <a:pt x="239" y="213"/>
                  </a:lnTo>
                  <a:lnTo>
                    <a:pt x="239" y="214"/>
                  </a:lnTo>
                  <a:lnTo>
                    <a:pt x="243" y="217"/>
                  </a:lnTo>
                  <a:lnTo>
                    <a:pt x="244" y="217"/>
                  </a:lnTo>
                  <a:lnTo>
                    <a:pt x="246" y="217"/>
                  </a:lnTo>
                  <a:lnTo>
                    <a:pt x="249" y="217"/>
                  </a:lnTo>
                  <a:lnTo>
                    <a:pt x="253" y="214"/>
                  </a:lnTo>
                  <a:lnTo>
                    <a:pt x="258" y="214"/>
                  </a:lnTo>
                  <a:lnTo>
                    <a:pt x="260" y="213"/>
                  </a:lnTo>
                  <a:lnTo>
                    <a:pt x="261" y="207"/>
                  </a:lnTo>
                  <a:lnTo>
                    <a:pt x="266" y="204"/>
                  </a:lnTo>
                  <a:lnTo>
                    <a:pt x="272" y="201"/>
                  </a:lnTo>
                  <a:lnTo>
                    <a:pt x="278" y="204"/>
                  </a:lnTo>
                  <a:lnTo>
                    <a:pt x="286" y="204"/>
                  </a:lnTo>
                  <a:lnTo>
                    <a:pt x="287" y="204"/>
                  </a:lnTo>
                  <a:lnTo>
                    <a:pt x="292" y="201"/>
                  </a:lnTo>
                  <a:lnTo>
                    <a:pt x="303" y="201"/>
                  </a:lnTo>
                  <a:lnTo>
                    <a:pt x="314" y="206"/>
                  </a:lnTo>
                  <a:lnTo>
                    <a:pt x="329" y="208"/>
                  </a:lnTo>
                  <a:lnTo>
                    <a:pt x="338" y="208"/>
                  </a:lnTo>
                  <a:lnTo>
                    <a:pt x="353" y="204"/>
                  </a:lnTo>
                  <a:lnTo>
                    <a:pt x="369" y="199"/>
                  </a:lnTo>
                  <a:lnTo>
                    <a:pt x="377" y="199"/>
                  </a:lnTo>
                  <a:lnTo>
                    <a:pt x="384" y="204"/>
                  </a:lnTo>
                  <a:lnTo>
                    <a:pt x="392" y="208"/>
                  </a:lnTo>
                  <a:lnTo>
                    <a:pt x="399" y="213"/>
                  </a:lnTo>
                  <a:lnTo>
                    <a:pt x="404" y="218"/>
                  </a:lnTo>
                  <a:lnTo>
                    <a:pt x="413" y="225"/>
                  </a:lnTo>
                  <a:lnTo>
                    <a:pt x="420" y="231"/>
                  </a:lnTo>
                  <a:lnTo>
                    <a:pt x="429" y="234"/>
                  </a:lnTo>
                  <a:lnTo>
                    <a:pt x="435" y="237"/>
                  </a:lnTo>
                  <a:lnTo>
                    <a:pt x="442" y="237"/>
                  </a:lnTo>
                  <a:lnTo>
                    <a:pt x="446" y="237"/>
                  </a:lnTo>
                  <a:lnTo>
                    <a:pt x="452" y="234"/>
                  </a:lnTo>
                  <a:lnTo>
                    <a:pt x="459" y="231"/>
                  </a:lnTo>
                  <a:lnTo>
                    <a:pt x="465" y="230"/>
                  </a:lnTo>
                  <a:lnTo>
                    <a:pt x="474" y="226"/>
                  </a:lnTo>
                  <a:lnTo>
                    <a:pt x="481" y="228"/>
                  </a:lnTo>
                  <a:lnTo>
                    <a:pt x="490" y="228"/>
                  </a:lnTo>
                  <a:lnTo>
                    <a:pt x="495" y="231"/>
                  </a:lnTo>
                  <a:lnTo>
                    <a:pt x="500" y="234"/>
                  </a:lnTo>
                  <a:lnTo>
                    <a:pt x="505" y="234"/>
                  </a:lnTo>
                  <a:lnTo>
                    <a:pt x="507" y="235"/>
                  </a:lnTo>
                  <a:lnTo>
                    <a:pt x="509" y="234"/>
                  </a:lnTo>
                  <a:lnTo>
                    <a:pt x="510" y="234"/>
                  </a:lnTo>
                  <a:lnTo>
                    <a:pt x="512" y="231"/>
                  </a:lnTo>
                  <a:lnTo>
                    <a:pt x="527" y="223"/>
                  </a:lnTo>
                  <a:lnTo>
                    <a:pt x="530" y="220"/>
                  </a:lnTo>
                  <a:lnTo>
                    <a:pt x="533" y="218"/>
                  </a:lnTo>
                  <a:lnTo>
                    <a:pt x="538" y="213"/>
                  </a:lnTo>
                  <a:lnTo>
                    <a:pt x="541" y="213"/>
                  </a:lnTo>
                  <a:lnTo>
                    <a:pt x="543" y="210"/>
                  </a:lnTo>
                  <a:lnTo>
                    <a:pt x="546" y="201"/>
                  </a:lnTo>
                  <a:lnTo>
                    <a:pt x="552" y="196"/>
                  </a:lnTo>
                  <a:lnTo>
                    <a:pt x="552" y="194"/>
                  </a:lnTo>
                  <a:lnTo>
                    <a:pt x="561" y="191"/>
                  </a:lnTo>
                  <a:lnTo>
                    <a:pt x="575" y="186"/>
                  </a:lnTo>
                  <a:lnTo>
                    <a:pt x="578" y="182"/>
                  </a:lnTo>
                  <a:lnTo>
                    <a:pt x="580" y="180"/>
                  </a:lnTo>
                  <a:lnTo>
                    <a:pt x="580" y="174"/>
                  </a:lnTo>
                  <a:lnTo>
                    <a:pt x="573" y="165"/>
                  </a:lnTo>
                  <a:lnTo>
                    <a:pt x="571" y="158"/>
                  </a:lnTo>
                  <a:lnTo>
                    <a:pt x="571" y="150"/>
                  </a:lnTo>
                  <a:lnTo>
                    <a:pt x="573" y="145"/>
                  </a:lnTo>
                  <a:lnTo>
                    <a:pt x="575" y="140"/>
                  </a:lnTo>
                  <a:lnTo>
                    <a:pt x="575" y="135"/>
                  </a:lnTo>
                  <a:lnTo>
                    <a:pt x="576" y="128"/>
                  </a:lnTo>
                  <a:lnTo>
                    <a:pt x="581" y="122"/>
                  </a:lnTo>
                  <a:lnTo>
                    <a:pt x="583" y="122"/>
                  </a:lnTo>
                  <a:lnTo>
                    <a:pt x="590" y="115"/>
                  </a:lnTo>
                  <a:lnTo>
                    <a:pt x="590" y="107"/>
                  </a:lnTo>
                  <a:lnTo>
                    <a:pt x="595" y="98"/>
                  </a:lnTo>
                  <a:lnTo>
                    <a:pt x="597" y="85"/>
                  </a:lnTo>
                  <a:lnTo>
                    <a:pt x="602" y="80"/>
                  </a:lnTo>
                  <a:lnTo>
                    <a:pt x="602" y="72"/>
                  </a:lnTo>
                  <a:lnTo>
                    <a:pt x="602" y="60"/>
                  </a:lnTo>
                  <a:lnTo>
                    <a:pt x="600" y="53"/>
                  </a:lnTo>
                  <a:lnTo>
                    <a:pt x="600" y="48"/>
                  </a:lnTo>
                  <a:lnTo>
                    <a:pt x="598" y="42"/>
                  </a:lnTo>
                  <a:lnTo>
                    <a:pt x="598" y="36"/>
                  </a:lnTo>
                  <a:lnTo>
                    <a:pt x="602" y="31"/>
                  </a:lnTo>
                  <a:lnTo>
                    <a:pt x="602" y="26"/>
                  </a:lnTo>
                  <a:lnTo>
                    <a:pt x="603" y="25"/>
                  </a:lnTo>
                  <a:lnTo>
                    <a:pt x="606" y="28"/>
                  </a:lnTo>
                  <a:lnTo>
                    <a:pt x="607" y="36"/>
                  </a:lnTo>
                  <a:lnTo>
                    <a:pt x="610" y="38"/>
                  </a:lnTo>
                  <a:lnTo>
                    <a:pt x="612" y="43"/>
                  </a:lnTo>
                  <a:lnTo>
                    <a:pt x="615" y="42"/>
                  </a:lnTo>
                  <a:lnTo>
                    <a:pt x="621" y="42"/>
                  </a:lnTo>
                  <a:lnTo>
                    <a:pt x="623" y="31"/>
                  </a:lnTo>
                  <a:lnTo>
                    <a:pt x="626" y="30"/>
                  </a:lnTo>
                  <a:lnTo>
                    <a:pt x="628" y="33"/>
                  </a:lnTo>
                  <a:lnTo>
                    <a:pt x="631" y="28"/>
                  </a:lnTo>
                  <a:lnTo>
                    <a:pt x="632" y="26"/>
                  </a:lnTo>
                  <a:lnTo>
                    <a:pt x="638" y="28"/>
                  </a:lnTo>
                  <a:lnTo>
                    <a:pt x="641" y="21"/>
                  </a:lnTo>
                  <a:lnTo>
                    <a:pt x="640" y="14"/>
                  </a:lnTo>
                  <a:lnTo>
                    <a:pt x="641" y="13"/>
                  </a:lnTo>
                  <a:lnTo>
                    <a:pt x="648" y="13"/>
                  </a:lnTo>
                  <a:lnTo>
                    <a:pt x="655" y="16"/>
                  </a:lnTo>
                  <a:lnTo>
                    <a:pt x="658" y="13"/>
                  </a:lnTo>
                  <a:lnTo>
                    <a:pt x="669" y="5"/>
                  </a:lnTo>
                  <a:lnTo>
                    <a:pt x="679" y="2"/>
                  </a:lnTo>
                  <a:lnTo>
                    <a:pt x="714" y="0"/>
                  </a:lnTo>
                  <a:lnTo>
                    <a:pt x="732" y="0"/>
                  </a:lnTo>
                  <a:lnTo>
                    <a:pt x="739" y="1"/>
                  </a:lnTo>
                  <a:close/>
                </a:path>
              </a:pathLst>
            </a:custGeom>
            <a:solidFill>
              <a:schemeClr val="accent5"/>
            </a:solidFill>
            <a:ln w="3175">
              <a:solidFill>
                <a:schemeClr val="bg2"/>
              </a:solidFill>
              <a:round/>
              <a:headEnd/>
              <a:tailEnd/>
            </a:ln>
          </p:spPr>
          <p:txBody>
            <a:bodyPr vert="horz" wrap="square" lIns="91440" tIns="45720" rIns="91440" bIns="45720" numCol="1" anchor="t" anchorCtr="0" compatLnSpc="1">
              <a:prstTxWarp prst="textNoShape">
                <a:avLst/>
              </a:prstTxWarp>
            </a:bodyPr>
            <a:lstStyle/>
            <a:p>
              <a:endParaRPr lang="fr-FR"/>
            </a:p>
          </p:txBody>
        </p:sp>
      </p:grpSp>
      <p:cxnSp>
        <p:nvCxnSpPr>
          <p:cNvPr id="16" name="Straight Connector 15">
            <a:extLst>
              <a:ext uri="{FF2B5EF4-FFF2-40B4-BE49-F238E27FC236}">
                <a16:creationId xmlns:a16="http://schemas.microsoft.com/office/drawing/2014/main" id="{B291B36F-1027-4596-BD7E-E862102A4C2E}"/>
              </a:ext>
            </a:extLst>
          </p:cNvPr>
          <p:cNvCxnSpPr>
            <a:cxnSpLocks/>
          </p:cNvCxnSpPr>
          <p:nvPr/>
        </p:nvCxnSpPr>
        <p:spPr>
          <a:xfrm flipV="1">
            <a:off x="2104867" y="3896683"/>
            <a:ext cx="416745" cy="146694"/>
          </a:xfrm>
          <a:prstGeom prst="line">
            <a:avLst/>
          </a:prstGeom>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404FC232-C4CF-4CE1-8587-5AD753E040A3}"/>
              </a:ext>
            </a:extLst>
          </p:cNvPr>
          <p:cNvSpPr txBox="1"/>
          <p:nvPr/>
        </p:nvSpPr>
        <p:spPr>
          <a:xfrm>
            <a:off x="1126350" y="3896683"/>
            <a:ext cx="1053296" cy="369332"/>
          </a:xfrm>
          <a:prstGeom prst="rect">
            <a:avLst/>
          </a:prstGeom>
          <a:noFill/>
        </p:spPr>
        <p:txBody>
          <a:bodyPr wrap="square">
            <a:spAutoFit/>
          </a:bodyPr>
          <a:lstStyle/>
          <a:p>
            <a:r>
              <a:rPr lang="en-US" b="1">
                <a:solidFill>
                  <a:schemeClr val="bg1"/>
                </a:solidFill>
              </a:rPr>
              <a:t>Conakry</a:t>
            </a:r>
            <a:endParaRPr lang="en-US"/>
          </a:p>
        </p:txBody>
      </p:sp>
      <p:sp>
        <p:nvSpPr>
          <p:cNvPr id="18" name="TextBox 17">
            <a:extLst>
              <a:ext uri="{FF2B5EF4-FFF2-40B4-BE49-F238E27FC236}">
                <a16:creationId xmlns:a16="http://schemas.microsoft.com/office/drawing/2014/main" id="{C6168DCB-BBFD-4D8B-BD51-ED578166D75D}"/>
              </a:ext>
            </a:extLst>
          </p:cNvPr>
          <p:cNvSpPr txBox="1"/>
          <p:nvPr/>
        </p:nvSpPr>
        <p:spPr>
          <a:xfrm>
            <a:off x="2666089" y="3161913"/>
            <a:ext cx="1012785" cy="369332"/>
          </a:xfrm>
          <a:prstGeom prst="rect">
            <a:avLst/>
          </a:prstGeom>
          <a:noFill/>
        </p:spPr>
        <p:txBody>
          <a:bodyPr wrap="square">
            <a:spAutoFit/>
          </a:bodyPr>
          <a:lstStyle/>
          <a:p>
            <a:r>
              <a:rPr lang="en-US" b="1" err="1">
                <a:solidFill>
                  <a:schemeClr val="bg1"/>
                </a:solidFill>
              </a:rPr>
              <a:t>Kindia</a:t>
            </a:r>
            <a:endParaRPr lang="en-US"/>
          </a:p>
        </p:txBody>
      </p:sp>
      <p:sp>
        <p:nvSpPr>
          <p:cNvPr id="19" name="TextBox 18">
            <a:extLst>
              <a:ext uri="{FF2B5EF4-FFF2-40B4-BE49-F238E27FC236}">
                <a16:creationId xmlns:a16="http://schemas.microsoft.com/office/drawing/2014/main" id="{6D1F6331-8CA6-4A11-83D2-7F18302AAA18}"/>
              </a:ext>
            </a:extLst>
          </p:cNvPr>
          <p:cNvSpPr txBox="1"/>
          <p:nvPr/>
        </p:nvSpPr>
        <p:spPr>
          <a:xfrm>
            <a:off x="1562862" y="2105047"/>
            <a:ext cx="1012785" cy="369332"/>
          </a:xfrm>
          <a:prstGeom prst="rect">
            <a:avLst/>
          </a:prstGeom>
          <a:noFill/>
        </p:spPr>
        <p:txBody>
          <a:bodyPr wrap="square">
            <a:spAutoFit/>
          </a:bodyPr>
          <a:lstStyle/>
          <a:p>
            <a:r>
              <a:rPr lang="en-US" b="1">
                <a:solidFill>
                  <a:schemeClr val="bg1"/>
                </a:solidFill>
              </a:rPr>
              <a:t>Boké</a:t>
            </a:r>
            <a:endParaRPr lang="en-US"/>
          </a:p>
        </p:txBody>
      </p:sp>
      <p:sp>
        <p:nvSpPr>
          <p:cNvPr id="20" name="TextBox 19">
            <a:extLst>
              <a:ext uri="{FF2B5EF4-FFF2-40B4-BE49-F238E27FC236}">
                <a16:creationId xmlns:a16="http://schemas.microsoft.com/office/drawing/2014/main" id="{23527C67-5E4C-43AD-9C54-3ECB75610126}"/>
              </a:ext>
            </a:extLst>
          </p:cNvPr>
          <p:cNvSpPr txBox="1"/>
          <p:nvPr/>
        </p:nvSpPr>
        <p:spPr>
          <a:xfrm>
            <a:off x="3644873" y="1561294"/>
            <a:ext cx="684031" cy="369332"/>
          </a:xfrm>
          <a:prstGeom prst="rect">
            <a:avLst/>
          </a:prstGeom>
          <a:noFill/>
        </p:spPr>
        <p:txBody>
          <a:bodyPr wrap="square">
            <a:spAutoFit/>
          </a:bodyPr>
          <a:lstStyle/>
          <a:p>
            <a:r>
              <a:rPr lang="en-US" b="1" err="1">
                <a:solidFill>
                  <a:schemeClr val="bg1"/>
                </a:solidFill>
              </a:rPr>
              <a:t>Labé</a:t>
            </a:r>
            <a:endParaRPr lang="en-US"/>
          </a:p>
        </p:txBody>
      </p:sp>
      <p:sp>
        <p:nvSpPr>
          <p:cNvPr id="22" name="TextBox 21">
            <a:extLst>
              <a:ext uri="{FF2B5EF4-FFF2-40B4-BE49-F238E27FC236}">
                <a16:creationId xmlns:a16="http://schemas.microsoft.com/office/drawing/2014/main" id="{369517FD-008D-480F-802B-A07FEA8FF3B8}"/>
              </a:ext>
            </a:extLst>
          </p:cNvPr>
          <p:cNvSpPr txBox="1"/>
          <p:nvPr/>
        </p:nvSpPr>
        <p:spPr>
          <a:xfrm>
            <a:off x="3633831" y="2669504"/>
            <a:ext cx="938169" cy="369332"/>
          </a:xfrm>
          <a:prstGeom prst="rect">
            <a:avLst/>
          </a:prstGeom>
          <a:noFill/>
        </p:spPr>
        <p:txBody>
          <a:bodyPr wrap="square">
            <a:spAutoFit/>
          </a:bodyPr>
          <a:lstStyle/>
          <a:p>
            <a:r>
              <a:rPr lang="en-US" b="1">
                <a:solidFill>
                  <a:schemeClr val="bg1"/>
                </a:solidFill>
              </a:rPr>
              <a:t>Mamou</a:t>
            </a:r>
            <a:endParaRPr lang="en-US"/>
          </a:p>
        </p:txBody>
      </p:sp>
      <p:sp>
        <p:nvSpPr>
          <p:cNvPr id="24" name="TextBox 23">
            <a:extLst>
              <a:ext uri="{FF2B5EF4-FFF2-40B4-BE49-F238E27FC236}">
                <a16:creationId xmlns:a16="http://schemas.microsoft.com/office/drawing/2014/main" id="{F081E78D-09BA-45F1-8FAB-68C3BECEBEAA}"/>
              </a:ext>
            </a:extLst>
          </p:cNvPr>
          <p:cNvSpPr txBox="1"/>
          <p:nvPr/>
        </p:nvSpPr>
        <p:spPr>
          <a:xfrm>
            <a:off x="4760463" y="2961317"/>
            <a:ext cx="1347831" cy="369332"/>
          </a:xfrm>
          <a:prstGeom prst="rect">
            <a:avLst/>
          </a:prstGeom>
          <a:noFill/>
        </p:spPr>
        <p:txBody>
          <a:bodyPr wrap="square">
            <a:spAutoFit/>
          </a:bodyPr>
          <a:lstStyle/>
          <a:p>
            <a:r>
              <a:rPr lang="en-US" b="1" err="1">
                <a:solidFill>
                  <a:schemeClr val="bg1"/>
                </a:solidFill>
              </a:rPr>
              <a:t>Faranah</a:t>
            </a:r>
            <a:endParaRPr lang="en-US"/>
          </a:p>
        </p:txBody>
      </p:sp>
      <p:sp>
        <p:nvSpPr>
          <p:cNvPr id="26" name="TextBox 25">
            <a:extLst>
              <a:ext uri="{FF2B5EF4-FFF2-40B4-BE49-F238E27FC236}">
                <a16:creationId xmlns:a16="http://schemas.microsoft.com/office/drawing/2014/main" id="{C95028DF-9B23-49F3-ACCE-5A8A4443BF61}"/>
              </a:ext>
            </a:extLst>
          </p:cNvPr>
          <p:cNvSpPr txBox="1"/>
          <p:nvPr/>
        </p:nvSpPr>
        <p:spPr>
          <a:xfrm>
            <a:off x="6508024" y="4772493"/>
            <a:ext cx="1310675" cy="369332"/>
          </a:xfrm>
          <a:prstGeom prst="rect">
            <a:avLst/>
          </a:prstGeom>
          <a:noFill/>
        </p:spPr>
        <p:txBody>
          <a:bodyPr wrap="square">
            <a:spAutoFit/>
          </a:bodyPr>
          <a:lstStyle/>
          <a:p>
            <a:r>
              <a:rPr lang="en-US" b="1">
                <a:solidFill>
                  <a:schemeClr val="bg1"/>
                </a:solidFill>
              </a:rPr>
              <a:t>N’Zérékoré</a:t>
            </a:r>
            <a:endParaRPr lang="en-US"/>
          </a:p>
        </p:txBody>
      </p:sp>
      <p:sp>
        <p:nvSpPr>
          <p:cNvPr id="28" name="TextBox 27">
            <a:extLst>
              <a:ext uri="{FF2B5EF4-FFF2-40B4-BE49-F238E27FC236}">
                <a16:creationId xmlns:a16="http://schemas.microsoft.com/office/drawing/2014/main" id="{0E84094B-C2D4-462C-AE87-0C9E5B88F129}"/>
              </a:ext>
            </a:extLst>
          </p:cNvPr>
          <p:cNvSpPr txBox="1"/>
          <p:nvPr/>
        </p:nvSpPr>
        <p:spPr>
          <a:xfrm>
            <a:off x="6252533" y="2730165"/>
            <a:ext cx="1284144" cy="369332"/>
          </a:xfrm>
          <a:prstGeom prst="rect">
            <a:avLst/>
          </a:prstGeom>
          <a:noFill/>
        </p:spPr>
        <p:txBody>
          <a:bodyPr wrap="square">
            <a:spAutoFit/>
          </a:bodyPr>
          <a:lstStyle/>
          <a:p>
            <a:r>
              <a:rPr lang="en-US" b="1">
                <a:solidFill>
                  <a:schemeClr val="bg1"/>
                </a:solidFill>
              </a:rPr>
              <a:t>Kankan</a:t>
            </a:r>
            <a:endParaRPr lang="en-US"/>
          </a:p>
        </p:txBody>
      </p:sp>
    </p:spTree>
    <p:extLst>
      <p:ext uri="{BB962C8B-B14F-4D97-AF65-F5344CB8AC3E}">
        <p14:creationId xmlns:p14="http://schemas.microsoft.com/office/powerpoint/2010/main" val="1282396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Questionnaires</a:t>
            </a:r>
          </a:p>
        </p:txBody>
      </p:sp>
      <p:sp>
        <p:nvSpPr>
          <p:cNvPr id="3" name="Content Placeholder 2"/>
          <p:cNvSpPr>
            <a:spLocks noGrp="1"/>
          </p:cNvSpPr>
          <p:nvPr>
            <p:ph idx="1"/>
          </p:nvPr>
        </p:nvSpPr>
        <p:spPr/>
        <p:txBody>
          <a:bodyPr vert="horz" lIns="91440" tIns="45720" rIns="91440" bIns="45720" rtlCol="0" anchor="t">
            <a:normAutofit/>
          </a:bodyPr>
          <a:lstStyle/>
          <a:p>
            <a:pPr marL="0" indent="0">
              <a:spcBef>
                <a:spcPts val="0"/>
              </a:spcBef>
              <a:spcAft>
                <a:spcPts val="1800"/>
              </a:spcAft>
              <a:buNone/>
            </a:pPr>
            <a:r>
              <a:rPr lang="fr-ML" sz="3200" dirty="0">
                <a:effectLst/>
                <a:ea typeface="Times New Roman" panose="02020603050405020304" pitchFamily="18" charset="0"/>
              </a:rPr>
              <a:t>Quatre types de questionnaires ont été utilisés au cours de l’EIPAG 2021 :</a:t>
            </a:r>
            <a:r>
              <a:rPr lang="fr-ML" sz="3200" dirty="0">
                <a:ea typeface="Times New Roman" panose="02020603050405020304" pitchFamily="18" charset="0"/>
              </a:rPr>
              <a:t> </a:t>
            </a:r>
            <a:endParaRPr lang="fr-ML" sz="3200" dirty="0">
              <a:effectLst/>
              <a:ea typeface="Times New Roman" panose="02020603050405020304" pitchFamily="18" charset="0"/>
            </a:endParaRPr>
          </a:p>
          <a:p>
            <a:pPr>
              <a:spcBef>
                <a:spcPts val="0"/>
              </a:spcBef>
              <a:spcAft>
                <a:spcPts val="1800"/>
              </a:spcAft>
            </a:pPr>
            <a:r>
              <a:rPr lang="fr-ML" sz="3200" dirty="0">
                <a:effectLst/>
                <a:ea typeface="Times New Roman" panose="02020603050405020304" pitchFamily="18" charset="0"/>
              </a:rPr>
              <a:t>un questionnaire </a:t>
            </a:r>
            <a:r>
              <a:rPr lang="fr-ML" sz="3200" b="1" dirty="0">
                <a:solidFill>
                  <a:schemeClr val="accent5"/>
                </a:solidFill>
                <a:effectLst/>
                <a:ea typeface="Times New Roman" panose="02020603050405020304" pitchFamily="18" charset="0"/>
              </a:rPr>
              <a:t>ménage</a:t>
            </a:r>
            <a:r>
              <a:rPr lang="fr-ML" sz="3200" dirty="0">
                <a:effectLst/>
                <a:ea typeface="Times New Roman" panose="02020603050405020304" pitchFamily="18" charset="0"/>
              </a:rPr>
              <a:t>;</a:t>
            </a:r>
            <a:endParaRPr lang="fr-ML" sz="3200" dirty="0">
              <a:effectLst/>
              <a:ea typeface="Times New Roman" panose="02020603050405020304" pitchFamily="18" charset="0"/>
              <a:cs typeface="Calibri" panose="020F0502020204030204"/>
            </a:endParaRPr>
          </a:p>
          <a:p>
            <a:pPr>
              <a:spcBef>
                <a:spcPts val="0"/>
              </a:spcBef>
              <a:spcAft>
                <a:spcPts val="1800"/>
              </a:spcAft>
            </a:pPr>
            <a:r>
              <a:rPr lang="fr-ML" sz="3200" dirty="0">
                <a:effectLst/>
                <a:ea typeface="Times New Roman" panose="02020603050405020304" pitchFamily="18" charset="0"/>
              </a:rPr>
              <a:t>un questionnaire individuel pour toutes les </a:t>
            </a:r>
            <a:r>
              <a:rPr lang="fr-ML" sz="3200" b="1" dirty="0">
                <a:solidFill>
                  <a:schemeClr val="accent5"/>
                </a:solidFill>
                <a:effectLst/>
                <a:ea typeface="Times New Roman" panose="02020603050405020304" pitchFamily="18" charset="0"/>
              </a:rPr>
              <a:t>femmes</a:t>
            </a:r>
            <a:r>
              <a:rPr lang="fr-ML" sz="3200" dirty="0">
                <a:effectLst/>
                <a:ea typeface="Times New Roman" panose="02020603050405020304" pitchFamily="18" charset="0"/>
              </a:rPr>
              <a:t> âgées de 15-49 ans;</a:t>
            </a:r>
            <a:endParaRPr lang="fr-ML" sz="3200" dirty="0">
              <a:effectLst/>
              <a:ea typeface="Times New Roman" panose="02020603050405020304" pitchFamily="18" charset="0"/>
              <a:cs typeface="Calibri" panose="020F0502020204030204"/>
            </a:endParaRPr>
          </a:p>
          <a:p>
            <a:pPr>
              <a:spcBef>
                <a:spcPts val="0"/>
              </a:spcBef>
              <a:spcAft>
                <a:spcPts val="1800"/>
              </a:spcAft>
            </a:pPr>
            <a:r>
              <a:rPr lang="fr-ML" sz="3200" dirty="0">
                <a:effectLst/>
                <a:ea typeface="Times New Roman" panose="02020603050405020304" pitchFamily="18" charset="0"/>
              </a:rPr>
              <a:t>un questionnaire </a:t>
            </a:r>
            <a:r>
              <a:rPr lang="fr-ML" sz="3200" b="1" dirty="0">
                <a:solidFill>
                  <a:schemeClr val="accent5"/>
                </a:solidFill>
                <a:effectLst/>
                <a:ea typeface="Times New Roman" panose="02020603050405020304" pitchFamily="18" charset="0"/>
              </a:rPr>
              <a:t>biomarqueur</a:t>
            </a:r>
            <a:r>
              <a:rPr lang="fr-ML" sz="3200" dirty="0">
                <a:effectLst/>
                <a:ea typeface="Times New Roman" panose="02020603050405020304" pitchFamily="18" charset="0"/>
              </a:rPr>
              <a:t>; et</a:t>
            </a:r>
            <a:r>
              <a:rPr lang="fr-ML" sz="3200" dirty="0">
                <a:ea typeface="Times New Roman" panose="02020603050405020304" pitchFamily="18" charset="0"/>
              </a:rPr>
              <a:t> </a:t>
            </a:r>
            <a:endParaRPr lang="fr-ML" sz="3200" dirty="0">
              <a:effectLst/>
              <a:ea typeface="Times New Roman" panose="02020603050405020304" pitchFamily="18" charset="0"/>
              <a:cs typeface="Calibri" panose="020F0502020204030204"/>
            </a:endParaRPr>
          </a:p>
          <a:p>
            <a:pPr>
              <a:spcBef>
                <a:spcPts val="0"/>
              </a:spcBef>
              <a:spcAft>
                <a:spcPts val="1800"/>
              </a:spcAft>
            </a:pPr>
            <a:r>
              <a:rPr lang="fr-ML" sz="3200" dirty="0">
                <a:effectLst/>
                <a:ea typeface="Times New Roman" panose="02020603050405020304" pitchFamily="18" charset="0"/>
              </a:rPr>
              <a:t>un questionnaire de </a:t>
            </a:r>
            <a:r>
              <a:rPr lang="fr-ML" sz="3200" b="1" dirty="0">
                <a:solidFill>
                  <a:schemeClr val="accent5"/>
                </a:solidFill>
                <a:effectLst/>
                <a:ea typeface="Times New Roman" panose="02020603050405020304" pitchFamily="18" charset="0"/>
              </a:rPr>
              <a:t>l’agent de terrain</a:t>
            </a:r>
            <a:r>
              <a:rPr lang="fr-ML" sz="3200" dirty="0">
                <a:effectLst/>
                <a:ea typeface="Times New Roman" panose="02020603050405020304" pitchFamily="18" charset="0"/>
              </a:rPr>
              <a:t>.</a:t>
            </a:r>
            <a:endParaRPr lang="fr-FR" sz="3200" noProof="0" dirty="0">
              <a:cs typeface="Calibri" panose="020F0502020204030204"/>
            </a:endParaRPr>
          </a:p>
        </p:txBody>
      </p:sp>
    </p:spTree>
    <p:extLst>
      <p:ext uri="{BB962C8B-B14F-4D97-AF65-F5344CB8AC3E}">
        <p14:creationId xmlns:p14="http://schemas.microsoft.com/office/powerpoint/2010/main" val="271552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a:t>
            </a:r>
            <a:r>
              <a:rPr lang="fr-FR" b="1" noProof="0" dirty="0">
                <a:solidFill>
                  <a:schemeClr val="accent5"/>
                </a:solidFill>
              </a:rPr>
              <a:t>Ménage</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Établie la liste de tous les membres du ménage pour identifier des individus éligibles pour l’interview </a:t>
            </a:r>
            <a:r>
              <a:rPr lang="fr-FR" sz="3200" dirty="0"/>
              <a:t>i</a:t>
            </a:r>
            <a:r>
              <a:rPr lang="fr-FR" sz="3200" noProof="0" dirty="0" err="1"/>
              <a:t>ndividuelle</a:t>
            </a:r>
            <a:r>
              <a:rPr lang="fr-FR" sz="3200" noProof="0" dirty="0"/>
              <a:t> et les tests biologiques. </a:t>
            </a:r>
          </a:p>
          <a:p>
            <a:pPr>
              <a:spcBef>
                <a:spcPts val="0"/>
              </a:spcBef>
              <a:spcAft>
                <a:spcPts val="1800"/>
              </a:spcAft>
            </a:pPr>
            <a:r>
              <a:rPr lang="fr-FR" sz="3200" noProof="0" dirty="0"/>
              <a:t>Caractéristiques de chaque membre du ménage (</a:t>
            </a:r>
            <a:r>
              <a:rPr lang="fr-FR" sz="3200" dirty="0"/>
              <a:t>âge</a:t>
            </a:r>
            <a:r>
              <a:rPr lang="fr-FR" sz="3200" noProof="0" dirty="0"/>
              <a:t>, sexe, niveau d’instruction, etc.)</a:t>
            </a:r>
          </a:p>
          <a:p>
            <a:pPr>
              <a:spcBef>
                <a:spcPts val="0"/>
              </a:spcBef>
              <a:spcAft>
                <a:spcPts val="1800"/>
              </a:spcAft>
            </a:pPr>
            <a:r>
              <a:rPr lang="fr-FR" sz="3200" noProof="0" dirty="0"/>
              <a:t>Caractéristiques du logement (source d’eau, type de toilettes, etc.)</a:t>
            </a:r>
          </a:p>
          <a:p>
            <a:pPr>
              <a:spcBef>
                <a:spcPts val="0"/>
              </a:spcBef>
              <a:spcAft>
                <a:spcPts val="1800"/>
              </a:spcAft>
            </a:pPr>
            <a:r>
              <a:rPr lang="fr-FR" sz="3200" noProof="0" dirty="0"/>
              <a:t>Possession et utilisation des moustiquaires</a:t>
            </a:r>
          </a:p>
        </p:txBody>
      </p:sp>
    </p:spTree>
    <p:extLst>
      <p:ext uri="{BB962C8B-B14F-4D97-AF65-F5344CB8AC3E}">
        <p14:creationId xmlns:p14="http://schemas.microsoft.com/office/powerpoint/2010/main" val="420325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Questionnaire </a:t>
            </a:r>
            <a:r>
              <a:rPr lang="fr-FR" b="1" noProof="0" dirty="0">
                <a:solidFill>
                  <a:schemeClr val="accent5"/>
                </a:solidFill>
              </a:rPr>
              <a:t>Femme</a:t>
            </a:r>
            <a:endParaRPr lang="en-US" b="1" dirty="0">
              <a:solidFill>
                <a:schemeClr val="accent5"/>
              </a:solidFill>
            </a:endParaRPr>
          </a:p>
        </p:txBody>
      </p:sp>
      <p:sp>
        <p:nvSpPr>
          <p:cNvPr id="3" name="Content Placeholder 2"/>
          <p:cNvSpPr>
            <a:spLocks noGrp="1"/>
          </p:cNvSpPr>
          <p:nvPr>
            <p:ph idx="1"/>
          </p:nvPr>
        </p:nvSpPr>
        <p:spPr/>
        <p:txBody>
          <a:bodyPr>
            <a:normAutofit/>
          </a:bodyPr>
          <a:lstStyle/>
          <a:p>
            <a:pPr>
              <a:spcBef>
                <a:spcPts val="0"/>
              </a:spcBef>
              <a:spcAft>
                <a:spcPts val="1200"/>
              </a:spcAft>
            </a:pPr>
            <a:r>
              <a:rPr lang="fr-FR" sz="3200" noProof="0"/>
              <a:t>Caractéristiques sociodémographiques (âge, niveau d’instruction, alphabétisation, etc.)</a:t>
            </a:r>
          </a:p>
          <a:p>
            <a:pPr>
              <a:spcBef>
                <a:spcPts val="0"/>
              </a:spcBef>
              <a:spcAft>
                <a:spcPts val="1200"/>
              </a:spcAft>
            </a:pPr>
            <a:r>
              <a:rPr lang="fr-FR" sz="3200" noProof="0"/>
              <a:t>Reproduction, y compris historique des naissances récentes</a:t>
            </a:r>
          </a:p>
          <a:p>
            <a:pPr>
              <a:spcBef>
                <a:spcPts val="0"/>
              </a:spcBef>
              <a:spcAft>
                <a:spcPts val="1200"/>
              </a:spcAft>
            </a:pPr>
            <a:r>
              <a:rPr lang="fr-FR" sz="3200" noProof="0"/>
              <a:t>Grossesse et soins postnatals</a:t>
            </a:r>
          </a:p>
          <a:p>
            <a:pPr>
              <a:spcBef>
                <a:spcPts val="0"/>
              </a:spcBef>
              <a:spcAft>
                <a:spcPts val="1200"/>
              </a:spcAft>
            </a:pPr>
            <a:r>
              <a:rPr lang="fr-FR" sz="3200"/>
              <a:t>Traitement Préventif Intermittent</a:t>
            </a:r>
          </a:p>
          <a:p>
            <a:pPr>
              <a:spcBef>
                <a:spcPts val="0"/>
              </a:spcBef>
              <a:spcAft>
                <a:spcPts val="1200"/>
              </a:spcAft>
            </a:pPr>
            <a:r>
              <a:rPr lang="fr-FR" sz="3200" noProof="0"/>
              <a:t>Fièvre et traitement chez les enfants</a:t>
            </a:r>
          </a:p>
          <a:p>
            <a:pPr>
              <a:spcBef>
                <a:spcPts val="0"/>
              </a:spcBef>
              <a:spcAft>
                <a:spcPts val="1200"/>
              </a:spcAft>
            </a:pPr>
            <a:r>
              <a:rPr lang="fr-FR" sz="3200"/>
              <a:t>Connaissance du paludisme</a:t>
            </a:r>
            <a:endParaRPr lang="fr-FR" sz="3200" noProof="0"/>
          </a:p>
        </p:txBody>
      </p:sp>
    </p:spTree>
    <p:extLst>
      <p:ext uri="{BB962C8B-B14F-4D97-AF65-F5344CB8AC3E}">
        <p14:creationId xmlns:p14="http://schemas.microsoft.com/office/powerpoint/2010/main" val="3355494115"/>
      </p:ext>
    </p:extLst>
  </p:cSld>
  <p:clrMapOvr>
    <a:masterClrMapping/>
  </p:clrMapOvr>
</p:sld>
</file>

<file path=ppt/theme/theme1.xml><?xml version="1.0" encoding="utf-8"?>
<a:theme xmlns:a="http://schemas.openxmlformats.org/drawingml/2006/main" name="Office Theme">
  <a:themeElements>
    <a:clrScheme name="Guinea MIS 2021">
      <a:dk1>
        <a:sysClr val="windowText" lastClr="000000"/>
      </a:dk1>
      <a:lt1>
        <a:srgbClr val="000000"/>
      </a:lt1>
      <a:dk2>
        <a:srgbClr val="FFFFFF"/>
      </a:dk2>
      <a:lt2>
        <a:srgbClr val="FFFFFF"/>
      </a:lt2>
      <a:accent1>
        <a:srgbClr val="FFEB3D"/>
      </a:accent1>
      <a:accent2>
        <a:srgbClr val="45B348"/>
      </a:accent2>
      <a:accent3>
        <a:srgbClr val="D87F2A"/>
      </a:accent3>
      <a:accent4>
        <a:srgbClr val="8FDAF5"/>
      </a:accent4>
      <a:accent5>
        <a:srgbClr val="E52C1A"/>
      </a:accent5>
      <a:accent6>
        <a:srgbClr val="FFB56A"/>
      </a:accent6>
      <a:hlink>
        <a:srgbClr val="D3A7FF"/>
      </a:hlink>
      <a:folHlink>
        <a:srgbClr val="8CC7F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Guinea MIS 2021">
      <a:dk1>
        <a:sysClr val="windowText" lastClr="000000"/>
      </a:dk1>
      <a:lt1>
        <a:srgbClr val="000000"/>
      </a:lt1>
      <a:dk2>
        <a:srgbClr val="FFFFFF"/>
      </a:dk2>
      <a:lt2>
        <a:srgbClr val="FFFFFF"/>
      </a:lt2>
      <a:accent1>
        <a:srgbClr val="FFEB3D"/>
      </a:accent1>
      <a:accent2>
        <a:srgbClr val="45B348"/>
      </a:accent2>
      <a:accent3>
        <a:srgbClr val="D87F2A"/>
      </a:accent3>
      <a:accent4>
        <a:srgbClr val="8FDAF5"/>
      </a:accent4>
      <a:accent5>
        <a:srgbClr val="E52C1A"/>
      </a:accent5>
      <a:accent6>
        <a:srgbClr val="FFB56A"/>
      </a:accent6>
      <a:hlink>
        <a:srgbClr val="D3A7FF"/>
      </a:hlink>
      <a:folHlink>
        <a:srgbClr val="8CC7F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VMX3MACP777Z-1177381151-16595</_dlc_DocId>
    <_dlc_DocIdUrl xmlns="d16efad5-0601-4cf0-b7c2-89968258c777">
      <Url>https://icfonline.sharepoint.com/sites/ihd-dhs/Dissemination/_layouts/15/DocIdRedir.aspx?ID=VMX3MACP777Z-1177381151-16595</Url>
      <Description>VMX3MACP777Z-1177381151-16595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4" ma:contentTypeDescription="Create a new document." ma:contentTypeScope="" ma:versionID="eaee86fdc4f04236bb7ef7d2e48accb9">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914b159088e37e870fd189bbe54cbdaa"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8C0BD5A-1A86-4B48-AF46-B89C944E188C}">
  <ds:schemaRefs>
    <ds:schemaRef ds:uri="83c4e5ee-5eea-4e8c-8b50-726738bccb6e"/>
    <ds:schemaRef ds:uri="d16efad5-0601-4cf0-b7c2-89968258c77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2508D58-328B-46FD-881D-134D52DAE1A7}">
  <ds:schemaRefs>
    <ds:schemaRef ds:uri="http://schemas.microsoft.com/sharepoint/v3/contenttype/forms"/>
  </ds:schemaRefs>
</ds:datastoreItem>
</file>

<file path=customXml/itemProps3.xml><?xml version="1.0" encoding="utf-8"?>
<ds:datastoreItem xmlns:ds="http://schemas.openxmlformats.org/officeDocument/2006/customXml" ds:itemID="{FC7EF589-BFF8-4243-9542-C02B39BADA21}">
  <ds:schemaRefs>
    <ds:schemaRef ds:uri="http://schemas.microsoft.com/sharepoint/events"/>
  </ds:schemaRefs>
</ds:datastoreItem>
</file>

<file path=customXml/itemProps4.xml><?xml version="1.0" encoding="utf-8"?>
<ds:datastoreItem xmlns:ds="http://schemas.openxmlformats.org/officeDocument/2006/customXml" ds:itemID="{D8CC9A64-B23C-4276-8C27-0C6A9018DA9E}">
  <ds:schemaRefs>
    <ds:schemaRef ds:uri="83c4e5ee-5eea-4e8c-8b50-726738bccb6e"/>
    <ds:schemaRef ds:uri="d16efad5-0601-4cf0-b7c2-89968258c77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7</TotalTime>
  <Words>1133</Words>
  <Application>Microsoft Office PowerPoint</Application>
  <PresentationFormat>On-screen Show (4:3)</PresentationFormat>
  <Paragraphs>114</Paragraphs>
  <Slides>17</Slides>
  <Notes>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Arial</vt:lpstr>
      <vt:lpstr>Calibri</vt:lpstr>
      <vt:lpstr>Calibri Light</vt:lpstr>
      <vt:lpstr>Office Theme</vt:lpstr>
      <vt:lpstr>Custom Design</vt:lpstr>
      <vt:lpstr>1_Custom Design</vt:lpstr>
      <vt:lpstr>PowerPoint Presentation</vt:lpstr>
      <vt:lpstr>PowerPoint Presentation</vt:lpstr>
      <vt:lpstr>Objectifs de l’enquête</vt:lpstr>
      <vt:lpstr>L’Enquête</vt:lpstr>
      <vt:lpstr>Échantillonnage</vt:lpstr>
      <vt:lpstr>Carte du Guinée</vt:lpstr>
      <vt:lpstr>Questionnaires</vt:lpstr>
      <vt:lpstr>Questionnaire Ménage</vt:lpstr>
      <vt:lpstr>Questionnaire Femme</vt:lpstr>
      <vt:lpstr>Questionnaire Biomarqueur</vt:lpstr>
      <vt:lpstr>Tests Biologiques</vt:lpstr>
      <vt:lpstr>Test d’hémoglobine</vt:lpstr>
      <vt:lpstr>Tests du paludisme</vt:lpstr>
      <vt:lpstr>Enquête pilote et formation principale</vt:lpstr>
      <vt:lpstr>Collecte et traitement des données</vt:lpstr>
      <vt:lpstr>Résultats des interviews ménages  et individuels</vt:lpstr>
      <vt:lpstr>Publications, données et ressources numériques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McFarland, Annette</cp:lastModifiedBy>
  <cp:revision>2</cp:revision>
  <dcterms:created xsi:type="dcterms:W3CDTF">2017-05-18T16:43:03Z</dcterms:created>
  <dcterms:modified xsi:type="dcterms:W3CDTF">2022-03-09T23:09:04Z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0ed66e15-c8b2-40e0-9efe-5ac5c2c733f6</vt:lpwstr>
  </property>
</Properties>
</file>