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9.xml" ContentType="application/vnd.openxmlformats-officedocument.themeOverrid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0.xml" ContentType="application/vnd.openxmlformats-officedocument.themeOverr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7"/>
  </p:notesMasterIdLst>
  <p:sldIdLst>
    <p:sldId id="257" r:id="rId8"/>
    <p:sldId id="404" r:id="rId9"/>
    <p:sldId id="406" r:id="rId10"/>
    <p:sldId id="422" r:id="rId11"/>
    <p:sldId id="362" r:id="rId12"/>
    <p:sldId id="363" r:id="rId13"/>
    <p:sldId id="410" r:id="rId14"/>
    <p:sldId id="364" r:id="rId15"/>
    <p:sldId id="365" r:id="rId16"/>
    <p:sldId id="366" r:id="rId17"/>
    <p:sldId id="414" r:id="rId18"/>
    <p:sldId id="368" r:id="rId19"/>
    <p:sldId id="369" r:id="rId20"/>
    <p:sldId id="417" r:id="rId21"/>
    <p:sldId id="418" r:id="rId22"/>
    <p:sldId id="405" r:id="rId23"/>
    <p:sldId id="423" r:id="rId24"/>
    <p:sldId id="424" r:id="rId25"/>
    <p:sldId id="42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5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  <p:cmAuthor id="3" name="Behague, Sabina" initials="BS" lastIdx="9" clrIdx="2">
    <p:extLst>
      <p:ext uri="{19B8F6BF-5375-455C-9EA6-DF929625EA0E}">
        <p15:presenceInfo xmlns:p15="http://schemas.microsoft.com/office/powerpoint/2012/main" userId="S::57291@icf.com::2f9f8379-56ce-455c-81be-d1dc66b28ae7" providerId="AD"/>
      </p:ext>
    </p:extLst>
  </p:cmAuthor>
  <p:cmAuthor id="4" name="Balian, Sarah" initials="BS" lastIdx="4" clrIdx="3">
    <p:extLst>
      <p:ext uri="{19B8F6BF-5375-455C-9EA6-DF929625EA0E}">
        <p15:presenceInfo xmlns:p15="http://schemas.microsoft.com/office/powerpoint/2012/main" userId="S::N112871@icf.com::b3b060d9-4d34-479b-ad68-688eaebf93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BF3DCD-2321-412B-90A6-6B6C964A8411}" v="4" dt="2022-03-09T23:06:34.2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06" autoAdjust="0"/>
  </p:normalViewPr>
  <p:slideViewPr>
    <p:cSldViewPr snapToGrid="0">
      <p:cViewPr varScale="1">
        <p:scale>
          <a:sx n="101" d="100"/>
          <a:sy n="101" d="100"/>
        </p:scale>
        <p:origin x="19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S::57291@icf.com::2f9f8379-56ce-455c-81be-d1dc66b28ae7" providerId="AD" clId="Web-{3F313D59-E0CD-1C41-90E2-6BA2FE5B03D7}"/>
    <pc:docChg chg="">
      <pc:chgData name="Behague, Sabina" userId="S::57291@icf.com::2f9f8379-56ce-455c-81be-d1dc66b28ae7" providerId="AD" clId="Web-{3F313D59-E0CD-1C41-90E2-6BA2FE5B03D7}" dt="2022-03-04T13:44:27.362" v="0"/>
      <pc:docMkLst>
        <pc:docMk/>
      </pc:docMkLst>
      <pc:sldChg chg="delCm">
        <pc:chgData name="Behague, Sabina" userId="S::57291@icf.com::2f9f8379-56ce-455c-81be-d1dc66b28ae7" providerId="AD" clId="Web-{3F313D59-E0CD-1C41-90E2-6BA2FE5B03D7}" dt="2022-03-04T13:44:27.362" v="0"/>
        <pc:sldMkLst>
          <pc:docMk/>
          <pc:sldMk cId="3752574022" sldId="366"/>
        </pc:sldMkLst>
      </pc:sldChg>
    </pc:docChg>
  </pc:docChgLst>
  <pc:docChgLst>
    <pc:chgData name="Balian, Sarah" userId="b3b060d9-4d34-479b-ad68-688eaebf93c5" providerId="ADAL" clId="{F882D44A-FB02-42E9-A2B6-297A6828BBA2}"/>
    <pc:docChg chg="custSel modSld">
      <pc:chgData name="Balian, Sarah" userId="b3b060d9-4d34-479b-ad68-688eaebf93c5" providerId="ADAL" clId="{F882D44A-FB02-42E9-A2B6-297A6828BBA2}" dt="2022-03-04T21:12:40.261" v="31" actId="20577"/>
      <pc:docMkLst>
        <pc:docMk/>
      </pc:docMkLst>
      <pc:sldChg chg="addCm modNotesTx">
        <pc:chgData name="Balian, Sarah" userId="b3b060d9-4d34-479b-ad68-688eaebf93c5" providerId="ADAL" clId="{F882D44A-FB02-42E9-A2B6-297A6828BBA2}" dt="2022-03-04T21:12:40.261" v="31" actId="20577"/>
        <pc:sldMkLst>
          <pc:docMk/>
          <pc:sldMk cId="2009717978" sldId="414"/>
        </pc:sldMkLst>
      </pc:sldChg>
    </pc:docChg>
  </pc:docChgLst>
  <pc:docChgLst>
    <pc:chgData name="Behague, Sabina" userId="S::57291@icf.com::2f9f8379-56ce-455c-81be-d1dc66b28ae7" providerId="AD" clId="Web-{D3F4AAF4-64B4-23E0-7975-2D54C418ACD2}"/>
    <pc:docChg chg="modSld">
      <pc:chgData name="Behague, Sabina" userId="S::57291@icf.com::2f9f8379-56ce-455c-81be-d1dc66b28ae7" providerId="AD" clId="Web-{D3F4AAF4-64B4-23E0-7975-2D54C418ACD2}" dt="2022-03-02T22:33:37.868" v="31"/>
      <pc:docMkLst>
        <pc:docMk/>
      </pc:docMkLst>
      <pc:sldChg chg="modSp delCm">
        <pc:chgData name="Behague, Sabina" userId="S::57291@icf.com::2f9f8379-56ce-455c-81be-d1dc66b28ae7" providerId="AD" clId="Web-{D3F4AAF4-64B4-23E0-7975-2D54C418ACD2}" dt="2022-03-02T22:23:45.259" v="5"/>
        <pc:sldMkLst>
          <pc:docMk/>
          <pc:sldMk cId="2728368272" sldId="404"/>
        </pc:sldMkLst>
        <pc:spChg chg="mod">
          <ac:chgData name="Behague, Sabina" userId="S::57291@icf.com::2f9f8379-56ce-455c-81be-d1dc66b28ae7" providerId="AD" clId="Web-{D3F4AAF4-64B4-23E0-7975-2D54C418ACD2}" dt="2022-03-02T22:23:41.212" v="4" actId="20577"/>
          <ac:spMkLst>
            <pc:docMk/>
            <pc:sldMk cId="2728368272" sldId="404"/>
            <ac:spMk id="4" creationId="{00000000-0000-0000-0000-000000000000}"/>
          </ac:spMkLst>
        </pc:spChg>
      </pc:sldChg>
      <pc:sldChg chg="modSp delCm">
        <pc:chgData name="Behague, Sabina" userId="S::57291@icf.com::2f9f8379-56ce-455c-81be-d1dc66b28ae7" providerId="AD" clId="Web-{D3F4AAF4-64B4-23E0-7975-2D54C418ACD2}" dt="2022-03-02T22:33:37.868" v="31"/>
        <pc:sldMkLst>
          <pc:docMk/>
          <pc:sldMk cId="3087494424" sldId="405"/>
        </pc:sldMkLst>
        <pc:spChg chg="mod">
          <ac:chgData name="Behague, Sabina" userId="S::57291@icf.com::2f9f8379-56ce-455c-81be-d1dc66b28ae7" providerId="AD" clId="Web-{D3F4AAF4-64B4-23E0-7975-2D54C418ACD2}" dt="2022-03-02T22:33:35.008" v="30" actId="20577"/>
          <ac:spMkLst>
            <pc:docMk/>
            <pc:sldMk cId="3087494424" sldId="405"/>
            <ac:spMk id="4" creationId="{00000000-0000-0000-0000-000000000000}"/>
          </ac:spMkLst>
        </pc:spChg>
      </pc:sldChg>
      <pc:sldChg chg="addCm modNotes">
        <pc:chgData name="Behague, Sabina" userId="S::57291@icf.com::2f9f8379-56ce-455c-81be-d1dc66b28ae7" providerId="AD" clId="Web-{D3F4AAF4-64B4-23E0-7975-2D54C418ACD2}" dt="2022-03-02T22:31:27.677" v="12"/>
        <pc:sldMkLst>
          <pc:docMk/>
          <pc:sldMk cId="2009717978" sldId="414"/>
        </pc:sldMkLst>
      </pc:sldChg>
      <pc:sldChg chg="delCm modNotes">
        <pc:chgData name="Behague, Sabina" userId="S::57291@icf.com::2f9f8379-56ce-455c-81be-d1dc66b28ae7" providerId="AD" clId="Web-{D3F4AAF4-64B4-23E0-7975-2D54C418ACD2}" dt="2022-03-02T22:32:51.601" v="21"/>
        <pc:sldMkLst>
          <pc:docMk/>
          <pc:sldMk cId="4035573636" sldId="418"/>
        </pc:sldMkLst>
      </pc:sldChg>
    </pc:docChg>
  </pc:docChgLst>
  <pc:docChgLst>
    <pc:chgData name="Behague, Sabina" userId="2f9f8379-56ce-455c-81be-d1dc66b28ae7" providerId="ADAL" clId="{F3D75450-000B-4A0C-9D79-DAC9C0B52526}"/>
    <pc:docChg chg="custSel modSld">
      <pc:chgData name="Behague, Sabina" userId="2f9f8379-56ce-455c-81be-d1dc66b28ae7" providerId="ADAL" clId="{F3D75450-000B-4A0C-9D79-DAC9C0B52526}" dt="2022-03-04T14:12:22.065" v="116"/>
      <pc:docMkLst>
        <pc:docMk/>
      </pc:docMkLst>
      <pc:sldChg chg="modNotesTx">
        <pc:chgData name="Behague, Sabina" userId="2f9f8379-56ce-455c-81be-d1dc66b28ae7" providerId="ADAL" clId="{F3D75450-000B-4A0C-9D79-DAC9C0B52526}" dt="2022-02-28T17:43:57.312" v="20" actId="20577"/>
        <pc:sldMkLst>
          <pc:docMk/>
          <pc:sldMk cId="650497328" sldId="362"/>
        </pc:sldMkLst>
      </pc:sldChg>
      <pc:sldChg chg="modSp modNotesTx">
        <pc:chgData name="Behague, Sabina" userId="2f9f8379-56ce-455c-81be-d1dc66b28ae7" providerId="ADAL" clId="{F3D75450-000B-4A0C-9D79-DAC9C0B52526}" dt="2022-02-28T18:26:06.752" v="29" actId="20577"/>
        <pc:sldMkLst>
          <pc:docMk/>
          <pc:sldMk cId="2414511372" sldId="364"/>
        </pc:sldMkLst>
        <pc:graphicFrameChg chg="mod">
          <ac:chgData name="Behague, Sabina" userId="2f9f8379-56ce-455c-81be-d1dc66b28ae7" providerId="ADAL" clId="{F3D75450-000B-4A0C-9D79-DAC9C0B52526}" dt="2022-02-28T18:25:24.349" v="27"/>
          <ac:graphicFrameMkLst>
            <pc:docMk/>
            <pc:sldMk cId="2414511372" sldId="364"/>
            <ac:graphicFrameMk id="8" creationId="{00000000-0000-0000-0000-000000000000}"/>
          </ac:graphicFrameMkLst>
        </pc:graphicFrameChg>
      </pc:sldChg>
      <pc:sldChg chg="addCm modCm">
        <pc:chgData name="Behague, Sabina" userId="2f9f8379-56ce-455c-81be-d1dc66b28ae7" providerId="ADAL" clId="{F3D75450-000B-4A0C-9D79-DAC9C0B52526}" dt="2022-02-28T18:34:01.342" v="31"/>
        <pc:sldMkLst>
          <pc:docMk/>
          <pc:sldMk cId="3752574022" sldId="366"/>
        </pc:sldMkLst>
      </pc:sldChg>
      <pc:sldChg chg="addCm modCm">
        <pc:chgData name="Behague, Sabina" userId="2f9f8379-56ce-455c-81be-d1dc66b28ae7" providerId="ADAL" clId="{F3D75450-000B-4A0C-9D79-DAC9C0B52526}" dt="2022-02-28T18:41:03.253" v="33"/>
        <pc:sldMkLst>
          <pc:docMk/>
          <pc:sldMk cId="1941221130" sldId="369"/>
        </pc:sldMkLst>
      </pc:sldChg>
      <pc:sldChg chg="addSp modSp mod addCm delCm modCm">
        <pc:chgData name="Behague, Sabina" userId="2f9f8379-56ce-455c-81be-d1dc66b28ae7" providerId="ADAL" clId="{F3D75450-000B-4A0C-9D79-DAC9C0B52526}" dt="2022-03-04T13:48:15.287" v="114"/>
        <pc:sldMkLst>
          <pc:docMk/>
          <pc:sldMk cId="2728368272" sldId="404"/>
        </pc:sldMkLst>
        <pc:spChg chg="mod">
          <ac:chgData name="Behague, Sabina" userId="2f9f8379-56ce-455c-81be-d1dc66b28ae7" providerId="ADAL" clId="{F3D75450-000B-4A0C-9D79-DAC9C0B52526}" dt="2022-03-04T13:48:15.287" v="114"/>
          <ac:spMkLst>
            <pc:docMk/>
            <pc:sldMk cId="2728368272" sldId="404"/>
            <ac:spMk id="4" creationId="{00000000-0000-0000-0000-000000000000}"/>
          </ac:spMkLst>
        </pc:spChg>
        <pc:picChg chg="add mod modCrop">
          <ac:chgData name="Behague, Sabina" userId="2f9f8379-56ce-455c-81be-d1dc66b28ae7" providerId="ADAL" clId="{F3D75450-000B-4A0C-9D79-DAC9C0B52526}" dt="2022-03-03T20:57:18.576" v="109" actId="14861"/>
          <ac:picMkLst>
            <pc:docMk/>
            <pc:sldMk cId="2728368272" sldId="404"/>
            <ac:picMk id="5" creationId="{4160F402-5FA5-4143-90A0-A3A32A5FD509}"/>
          </ac:picMkLst>
        </pc:picChg>
      </pc:sldChg>
      <pc:sldChg chg="addSp modSp mod addCm modCm">
        <pc:chgData name="Behague, Sabina" userId="2f9f8379-56ce-455c-81be-d1dc66b28ae7" providerId="ADAL" clId="{F3D75450-000B-4A0C-9D79-DAC9C0B52526}" dt="2022-03-04T13:48:25.467" v="115"/>
        <pc:sldMkLst>
          <pc:docMk/>
          <pc:sldMk cId="3087494424" sldId="405"/>
        </pc:sldMkLst>
        <pc:spChg chg="mod">
          <ac:chgData name="Behague, Sabina" userId="2f9f8379-56ce-455c-81be-d1dc66b28ae7" providerId="ADAL" clId="{F3D75450-000B-4A0C-9D79-DAC9C0B52526}" dt="2022-03-04T13:48:25.467" v="115"/>
          <ac:spMkLst>
            <pc:docMk/>
            <pc:sldMk cId="3087494424" sldId="405"/>
            <ac:spMk id="4" creationId="{00000000-0000-0000-0000-000000000000}"/>
          </ac:spMkLst>
        </pc:spChg>
        <pc:picChg chg="add mod modCrop">
          <ac:chgData name="Behague, Sabina" userId="2f9f8379-56ce-455c-81be-d1dc66b28ae7" providerId="ADAL" clId="{F3D75450-000B-4A0C-9D79-DAC9C0B52526}" dt="2022-03-04T13:47:29.172" v="113" actId="14861"/>
          <ac:picMkLst>
            <pc:docMk/>
            <pc:sldMk cId="3087494424" sldId="405"/>
            <ac:picMk id="5" creationId="{C83FE183-6A48-48BB-AF7D-1A3751B65D5A}"/>
          </ac:picMkLst>
        </pc:picChg>
      </pc:sldChg>
      <pc:sldChg chg="modNotesTx">
        <pc:chgData name="Behague, Sabina" userId="2f9f8379-56ce-455c-81be-d1dc66b28ae7" providerId="ADAL" clId="{F3D75450-000B-4A0C-9D79-DAC9C0B52526}" dt="2022-02-28T17:38:57.957" v="14" actId="20577"/>
        <pc:sldMkLst>
          <pc:docMk/>
          <pc:sldMk cId="1471711129" sldId="406"/>
        </pc:sldMkLst>
      </pc:sldChg>
      <pc:sldChg chg="modNotesTx">
        <pc:chgData name="Behague, Sabina" userId="2f9f8379-56ce-455c-81be-d1dc66b28ae7" providerId="ADAL" clId="{F3D75450-000B-4A0C-9D79-DAC9C0B52526}" dt="2022-02-28T18:16:27.117" v="24" actId="20577"/>
        <pc:sldMkLst>
          <pc:docMk/>
          <pc:sldMk cId="2499950590" sldId="410"/>
        </pc:sldMkLst>
      </pc:sldChg>
      <pc:sldChg chg="modCm">
        <pc:chgData name="Behague, Sabina" userId="2f9f8379-56ce-455c-81be-d1dc66b28ae7" providerId="ADAL" clId="{F3D75450-000B-4A0C-9D79-DAC9C0B52526}" dt="2022-03-04T14:12:22.065" v="116"/>
        <pc:sldMkLst>
          <pc:docMk/>
          <pc:sldMk cId="2009717978" sldId="414"/>
        </pc:sldMkLst>
      </pc:sldChg>
      <pc:sldChg chg="addCm modCm modNotesTx">
        <pc:chgData name="Behague, Sabina" userId="2f9f8379-56ce-455c-81be-d1dc66b28ae7" providerId="ADAL" clId="{F3D75450-000B-4A0C-9D79-DAC9C0B52526}" dt="2022-02-28T19:08:56.256" v="57"/>
        <pc:sldMkLst>
          <pc:docMk/>
          <pc:sldMk cId="1739535041" sldId="417"/>
        </pc:sldMkLst>
      </pc:sldChg>
      <pc:sldChg chg="addCm modCm modNotesTx">
        <pc:chgData name="Behague, Sabina" userId="2f9f8379-56ce-455c-81be-d1dc66b28ae7" providerId="ADAL" clId="{F3D75450-000B-4A0C-9D79-DAC9C0B52526}" dt="2022-02-28T19:28:15.053" v="73"/>
        <pc:sldMkLst>
          <pc:docMk/>
          <pc:sldMk cId="4035573636" sldId="418"/>
        </pc:sldMkLst>
      </pc:sldChg>
      <pc:sldChg chg="modNotesTx">
        <pc:chgData name="Behague, Sabina" userId="2f9f8379-56ce-455c-81be-d1dc66b28ae7" providerId="ADAL" clId="{F3D75450-000B-4A0C-9D79-DAC9C0B52526}" dt="2022-02-28T17:43:20.672" v="19" actId="20577"/>
        <pc:sldMkLst>
          <pc:docMk/>
          <pc:sldMk cId="3997230677" sldId="422"/>
        </pc:sldMkLst>
      </pc:sldChg>
      <pc:sldChg chg="addCm modCm">
        <pc:chgData name="Behague, Sabina" userId="2f9f8379-56ce-455c-81be-d1dc66b28ae7" providerId="ADAL" clId="{F3D75450-000B-4A0C-9D79-DAC9C0B52526}" dt="2022-02-28T19:38:01.657" v="75"/>
        <pc:sldMkLst>
          <pc:docMk/>
          <pc:sldMk cId="772068383" sldId="424"/>
        </pc:sldMkLst>
      </pc:sldChg>
    </pc:docChg>
  </pc:docChgLst>
  <pc:docChgLst>
    <pc:chgData name="Sarah Balian" userId="b3b060d9-4d34-479b-ad68-688eaebf93c5" providerId="ADAL" clId="{F882D44A-FB02-42E9-A2B6-297A6828BBA2}"/>
    <pc:docChg chg="custSel modSld">
      <pc:chgData name="Sarah Balian" userId="b3b060d9-4d34-479b-ad68-688eaebf93c5" providerId="ADAL" clId="{F882D44A-FB02-42E9-A2B6-297A6828BBA2}" dt="2022-03-02T19:03:48.595" v="137" actId="20577"/>
      <pc:docMkLst>
        <pc:docMk/>
      </pc:docMkLst>
      <pc:sldChg chg="modNotesTx">
        <pc:chgData name="Sarah Balian" userId="b3b060d9-4d34-479b-ad68-688eaebf93c5" providerId="ADAL" clId="{F882D44A-FB02-42E9-A2B6-297A6828BBA2}" dt="2022-03-02T18:39:14.960" v="56" actId="20577"/>
        <pc:sldMkLst>
          <pc:docMk/>
          <pc:sldMk cId="650497328" sldId="362"/>
        </pc:sldMkLst>
      </pc:sldChg>
      <pc:sldChg chg="modSp mod">
        <pc:chgData name="Sarah Balian" userId="b3b060d9-4d34-479b-ad68-688eaebf93c5" providerId="ADAL" clId="{F882D44A-FB02-42E9-A2B6-297A6828BBA2}" dt="2022-03-02T18:38:19.559" v="38" actId="1076"/>
        <pc:sldMkLst>
          <pc:docMk/>
          <pc:sldMk cId="1297743660" sldId="363"/>
        </pc:sldMkLst>
        <pc:spChg chg="mod">
          <ac:chgData name="Sarah Balian" userId="b3b060d9-4d34-479b-ad68-688eaebf93c5" providerId="ADAL" clId="{F882D44A-FB02-42E9-A2B6-297A6828BBA2}" dt="2022-03-02T18:38:17.375" v="37" actId="14100"/>
          <ac:spMkLst>
            <pc:docMk/>
            <pc:sldMk cId="1297743660" sldId="363"/>
            <ac:spMk id="2" creationId="{00000000-0000-0000-0000-000000000000}"/>
          </ac:spMkLst>
        </pc:spChg>
        <pc:spChg chg="mod">
          <ac:chgData name="Sarah Balian" userId="b3b060d9-4d34-479b-ad68-688eaebf93c5" providerId="ADAL" clId="{F882D44A-FB02-42E9-A2B6-297A6828BBA2}" dt="2022-03-02T18:38:19.559" v="38" actId="1076"/>
          <ac:spMkLst>
            <pc:docMk/>
            <pc:sldMk cId="1297743660" sldId="363"/>
            <ac:spMk id="4" creationId="{00000000-0000-0000-0000-000000000000}"/>
          </ac:spMkLst>
        </pc:spChg>
        <pc:graphicFrameChg chg="mod">
          <ac:chgData name="Sarah Balian" userId="b3b060d9-4d34-479b-ad68-688eaebf93c5" providerId="ADAL" clId="{F882D44A-FB02-42E9-A2B6-297A6828BBA2}" dt="2022-03-02T18:38:13.536" v="36" actId="1076"/>
          <ac:graphicFrameMkLst>
            <pc:docMk/>
            <pc:sldMk cId="1297743660" sldId="363"/>
            <ac:graphicFrameMk id="8" creationId="{00000000-0000-0000-0000-000000000000}"/>
          </ac:graphicFrameMkLst>
        </pc:graphicFrameChg>
      </pc:sldChg>
      <pc:sldChg chg="modNotesTx">
        <pc:chgData name="Sarah Balian" userId="b3b060d9-4d34-479b-ad68-688eaebf93c5" providerId="ADAL" clId="{F882D44A-FB02-42E9-A2B6-297A6828BBA2}" dt="2022-03-02T18:43:53.238" v="87" actId="6549"/>
        <pc:sldMkLst>
          <pc:docMk/>
          <pc:sldMk cId="3311005308" sldId="368"/>
        </pc:sldMkLst>
      </pc:sldChg>
      <pc:sldChg chg="delCm">
        <pc:chgData name="Sarah Balian" userId="b3b060d9-4d34-479b-ad68-688eaebf93c5" providerId="ADAL" clId="{F882D44A-FB02-42E9-A2B6-297A6828BBA2}" dt="2022-03-02T18:44:18.194" v="88" actId="1592"/>
        <pc:sldMkLst>
          <pc:docMk/>
          <pc:sldMk cId="1941221130" sldId="369"/>
        </pc:sldMkLst>
      </pc:sldChg>
      <pc:sldChg chg="modNotesTx">
        <pc:chgData name="Sarah Balian" userId="b3b060d9-4d34-479b-ad68-688eaebf93c5" providerId="ADAL" clId="{F882D44A-FB02-42E9-A2B6-297A6828BBA2}" dt="2022-03-02T18:37:13.286" v="31" actId="20577"/>
        <pc:sldMkLst>
          <pc:docMk/>
          <pc:sldMk cId="1471711129" sldId="406"/>
        </pc:sldMkLst>
      </pc:sldChg>
      <pc:sldChg chg="modNotesTx">
        <pc:chgData name="Sarah Balian" userId="b3b060d9-4d34-479b-ad68-688eaebf93c5" providerId="ADAL" clId="{F882D44A-FB02-42E9-A2B6-297A6828BBA2}" dt="2022-03-02T18:41:00.866" v="84" actId="20577"/>
        <pc:sldMkLst>
          <pc:docMk/>
          <pc:sldMk cId="2499950590" sldId="410"/>
        </pc:sldMkLst>
      </pc:sldChg>
      <pc:sldChg chg="addCm modCm">
        <pc:chgData name="Sarah Balian" userId="b3b060d9-4d34-479b-ad68-688eaebf93c5" providerId="ADAL" clId="{F882D44A-FB02-42E9-A2B6-297A6828BBA2}" dt="2022-03-02T18:42:49.589" v="86"/>
        <pc:sldMkLst>
          <pc:docMk/>
          <pc:sldMk cId="2009717978" sldId="414"/>
        </pc:sldMkLst>
      </pc:sldChg>
      <pc:sldChg chg="addCm">
        <pc:chgData name="Sarah Balian" userId="b3b060d9-4d34-479b-ad68-688eaebf93c5" providerId="ADAL" clId="{F882D44A-FB02-42E9-A2B6-297A6828BBA2}" dt="2022-03-02T18:47:48.249" v="89" actId="1589"/>
        <pc:sldMkLst>
          <pc:docMk/>
          <pc:sldMk cId="1739535041" sldId="417"/>
        </pc:sldMkLst>
      </pc:sldChg>
      <pc:sldChg chg="addCm">
        <pc:chgData name="Sarah Balian" userId="b3b060d9-4d34-479b-ad68-688eaebf93c5" providerId="ADAL" clId="{F882D44A-FB02-42E9-A2B6-297A6828BBA2}" dt="2022-03-02T19:00:42.035" v="90" actId="1589"/>
        <pc:sldMkLst>
          <pc:docMk/>
          <pc:sldMk cId="4035573636" sldId="418"/>
        </pc:sldMkLst>
      </pc:sldChg>
      <pc:sldChg chg="modSp mod">
        <pc:chgData name="Sarah Balian" userId="b3b060d9-4d34-479b-ad68-688eaebf93c5" providerId="ADAL" clId="{F882D44A-FB02-42E9-A2B6-297A6828BBA2}" dt="2022-03-02T19:03:48.595" v="137" actId="20577"/>
        <pc:sldMkLst>
          <pc:docMk/>
          <pc:sldMk cId="2192090584" sldId="421"/>
        </pc:sldMkLst>
        <pc:spChg chg="mod">
          <ac:chgData name="Sarah Balian" userId="b3b060d9-4d34-479b-ad68-688eaebf93c5" providerId="ADAL" clId="{F882D44A-FB02-42E9-A2B6-297A6828BBA2}" dt="2022-03-02T19:03:48.595" v="137" actId="20577"/>
          <ac:spMkLst>
            <pc:docMk/>
            <pc:sldMk cId="2192090584" sldId="421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F882D44A-FB02-42E9-A2B6-297A6828BBA2}" dt="2022-03-02T18:37:34.037" v="35" actId="113"/>
        <pc:sldMkLst>
          <pc:docMk/>
          <pc:sldMk cId="3997230677" sldId="422"/>
        </pc:sldMkLst>
        <pc:spChg chg="mod">
          <ac:chgData name="Sarah Balian" userId="b3b060d9-4d34-479b-ad68-688eaebf93c5" providerId="ADAL" clId="{F882D44A-FB02-42E9-A2B6-297A6828BBA2}" dt="2022-03-02T18:37:28.628" v="32" actId="113"/>
          <ac:spMkLst>
            <pc:docMk/>
            <pc:sldMk cId="3997230677" sldId="422"/>
            <ac:spMk id="11" creationId="{00000000-0000-0000-0000-000000000000}"/>
          </ac:spMkLst>
        </pc:spChg>
        <pc:spChg chg="mod">
          <ac:chgData name="Sarah Balian" userId="b3b060d9-4d34-479b-ad68-688eaebf93c5" providerId="ADAL" clId="{F882D44A-FB02-42E9-A2B6-297A6828BBA2}" dt="2022-03-02T18:37:34.037" v="35" actId="113"/>
          <ac:spMkLst>
            <pc:docMk/>
            <pc:sldMk cId="3997230677" sldId="422"/>
            <ac:spMk id="13" creationId="{00000000-0000-0000-0000-000000000000}"/>
          </ac:spMkLst>
        </pc:spChg>
      </pc:sldChg>
      <pc:sldChg chg="delCm">
        <pc:chgData name="Sarah Balian" userId="b3b060d9-4d34-479b-ad68-688eaebf93c5" providerId="ADAL" clId="{F882D44A-FB02-42E9-A2B6-297A6828BBA2}" dt="2022-03-02T19:02:39.725" v="91" actId="1592"/>
        <pc:sldMkLst>
          <pc:docMk/>
          <pc:sldMk cId="772068383" sldId="424"/>
        </pc:sldMkLst>
      </pc:sldChg>
    </pc:docChg>
  </pc:docChgLst>
  <pc:docChgLst>
    <pc:chgData name="Behague, Sabina" userId="S::57291@icf.com::2f9f8379-56ce-455c-81be-d1dc66b28ae7" providerId="AD" clId="Web-{0451F6B8-42BA-B1DD-E2B0-045DA76C9D95}"/>
    <pc:docChg chg="modSld">
      <pc:chgData name="Behague, Sabina" userId="S::57291@icf.com::2f9f8379-56ce-455c-81be-d1dc66b28ae7" providerId="AD" clId="Web-{0451F6B8-42BA-B1DD-E2B0-045DA76C9D95}" dt="2022-03-04T13:11:08.426" v="3"/>
      <pc:docMkLst>
        <pc:docMk/>
      </pc:docMkLst>
      <pc:sldChg chg="delCm modNotes">
        <pc:chgData name="Behague, Sabina" userId="S::57291@icf.com::2f9f8379-56ce-455c-81be-d1dc66b28ae7" providerId="AD" clId="Web-{0451F6B8-42BA-B1DD-E2B0-045DA76C9D95}" dt="2022-03-04T13:11:08.426" v="3"/>
        <pc:sldMkLst>
          <pc:docMk/>
          <pc:sldMk cId="1739535041" sldId="417"/>
        </pc:sldMkLst>
      </pc:sldChg>
    </pc:docChg>
  </pc:docChgLst>
  <pc:docChgLst>
    <pc:chgData name="McFarland, Annette" userId="e93d1f50-85ab-41a8-a34a-185a53159573" providerId="ADAL" clId="{3D08EC15-722E-475D-90AE-9916608F819A}"/>
    <pc:docChg chg="undo custSel addSld delSld modSld modMainMaster">
      <pc:chgData name="McFarland, Annette" userId="e93d1f50-85ab-41a8-a34a-185a53159573" providerId="ADAL" clId="{3D08EC15-722E-475D-90AE-9916608F819A}" dt="2022-02-22T15:40:29.934" v="691" actId="1076"/>
      <pc:docMkLst>
        <pc:docMk/>
      </pc:docMkLst>
      <pc:sldChg chg="modSp mod">
        <pc:chgData name="McFarland, Annette" userId="e93d1f50-85ab-41a8-a34a-185a53159573" providerId="ADAL" clId="{3D08EC15-722E-475D-90AE-9916608F819A}" dt="2022-02-22T15:40:29.934" v="691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3D08EC15-722E-475D-90AE-9916608F819A}" dt="2022-02-07T14:03:29.536" v="7" actId="207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22T15:40:29.934" v="691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add mod">
        <pc:chgData name="McFarland, Annette" userId="e93d1f50-85ab-41a8-a34a-185a53159573" providerId="ADAL" clId="{3D08EC15-722E-475D-90AE-9916608F819A}" dt="2022-02-08T03:26:31.934" v="560" actId="207"/>
        <pc:sldMkLst>
          <pc:docMk/>
          <pc:sldMk cId="650497328" sldId="362"/>
        </pc:sldMkLst>
        <pc:spChg chg="mod">
          <ac:chgData name="McFarland, Annette" userId="e93d1f50-85ab-41a8-a34a-185a53159573" providerId="ADAL" clId="{3D08EC15-722E-475D-90AE-9916608F819A}" dt="2022-02-08T03:26:17.883" v="559" actId="207"/>
          <ac:spMkLst>
            <pc:docMk/>
            <pc:sldMk cId="650497328" sldId="362"/>
            <ac:spMk id="7" creationId="{26FB640A-CB88-42D7-A4D2-AEE60CF9B555}"/>
          </ac:spMkLst>
        </pc:spChg>
        <pc:spChg chg="mod">
          <ac:chgData name="McFarland, Annette" userId="e93d1f50-85ab-41a8-a34a-185a53159573" providerId="ADAL" clId="{3D08EC15-722E-475D-90AE-9916608F819A}" dt="2022-02-08T03:25:51.832" v="557" actId="207"/>
          <ac:spMkLst>
            <pc:docMk/>
            <pc:sldMk cId="650497328" sldId="362"/>
            <ac:spMk id="8" creationId="{57CBC2DE-5859-4C54-B259-FC04F1CC8945}"/>
          </ac:spMkLst>
        </pc:spChg>
        <pc:spChg chg="mod">
          <ac:chgData name="McFarland, Annette" userId="e93d1f50-85ab-41a8-a34a-185a53159573" providerId="ADAL" clId="{3D08EC15-722E-475D-90AE-9916608F819A}" dt="2022-02-08T03:26:06.397" v="558" actId="207"/>
          <ac:spMkLst>
            <pc:docMk/>
            <pc:sldMk cId="650497328" sldId="362"/>
            <ac:spMk id="9" creationId="{D3BF7BE9-D588-48D1-91D2-BB521D518FCF}"/>
          </ac:spMkLst>
        </pc:spChg>
        <pc:spChg chg="mod">
          <ac:chgData name="McFarland, Annette" userId="e93d1f50-85ab-41a8-a34a-185a53159573" providerId="ADAL" clId="{3D08EC15-722E-475D-90AE-9916608F819A}" dt="2022-02-08T03:26:06.397" v="558" actId="207"/>
          <ac:spMkLst>
            <pc:docMk/>
            <pc:sldMk cId="650497328" sldId="362"/>
            <ac:spMk id="10" creationId="{4EF26F10-BDD1-4619-9F40-B20AAAA4E4C5}"/>
          </ac:spMkLst>
        </pc:spChg>
        <pc:spChg chg="mod">
          <ac:chgData name="McFarland, Annette" userId="e93d1f50-85ab-41a8-a34a-185a53159573" providerId="ADAL" clId="{3D08EC15-722E-475D-90AE-9916608F819A}" dt="2022-02-08T03:26:06.397" v="558" actId="207"/>
          <ac:spMkLst>
            <pc:docMk/>
            <pc:sldMk cId="650497328" sldId="362"/>
            <ac:spMk id="11" creationId="{4D1BE4A3-3475-41F2-B895-B81194A1F83A}"/>
          </ac:spMkLst>
        </pc:spChg>
        <pc:spChg chg="mod">
          <ac:chgData name="McFarland, Annette" userId="e93d1f50-85ab-41a8-a34a-185a53159573" providerId="ADAL" clId="{3D08EC15-722E-475D-90AE-9916608F819A}" dt="2022-02-08T03:26:31.934" v="560" actId="207"/>
          <ac:spMkLst>
            <pc:docMk/>
            <pc:sldMk cId="650497328" sldId="362"/>
            <ac:spMk id="12" creationId="{4D96B025-9869-4864-B9DE-B10AD125B2B0}"/>
          </ac:spMkLst>
        </pc:spChg>
        <pc:spChg chg="mod">
          <ac:chgData name="McFarland, Annette" userId="e93d1f50-85ab-41a8-a34a-185a53159573" providerId="ADAL" clId="{3D08EC15-722E-475D-90AE-9916608F819A}" dt="2022-02-08T03:26:17.883" v="559" actId="207"/>
          <ac:spMkLst>
            <pc:docMk/>
            <pc:sldMk cId="650497328" sldId="362"/>
            <ac:spMk id="13" creationId="{36221066-696A-4C48-8814-86AAA16A4F98}"/>
          </ac:spMkLst>
        </pc:spChg>
        <pc:spChg chg="mod">
          <ac:chgData name="McFarland, Annette" userId="e93d1f50-85ab-41a8-a34a-185a53159573" providerId="ADAL" clId="{3D08EC15-722E-475D-90AE-9916608F819A}" dt="2022-02-08T03:26:06.397" v="558" actId="207"/>
          <ac:spMkLst>
            <pc:docMk/>
            <pc:sldMk cId="650497328" sldId="362"/>
            <ac:spMk id="14" creationId="{2663FB80-3D5C-445A-B083-AB7D8B097F08}"/>
          </ac:spMkLst>
        </pc:spChg>
      </pc:sldChg>
      <pc:sldChg chg="modSp add mod">
        <pc:chgData name="McFarland, Annette" userId="e93d1f50-85ab-41a8-a34a-185a53159573" providerId="ADAL" clId="{3D08EC15-722E-475D-90AE-9916608F819A}" dt="2022-02-17T17:11:24.036" v="657" actId="20577"/>
        <pc:sldMkLst>
          <pc:docMk/>
          <pc:sldMk cId="1297743660" sldId="363"/>
        </pc:sldMkLst>
        <pc:spChg chg="mod">
          <ac:chgData name="McFarland, Annette" userId="e93d1f50-85ab-41a8-a34a-185a53159573" providerId="ADAL" clId="{3D08EC15-722E-475D-90AE-9916608F819A}" dt="2022-02-17T17:11:24.036" v="657" actId="20577"/>
          <ac:spMkLst>
            <pc:docMk/>
            <pc:sldMk cId="1297743660" sldId="363"/>
            <ac:spMk id="6" creationId="{64860E06-4787-456F-81C1-07A74660004E}"/>
          </ac:spMkLst>
        </pc:spChg>
        <pc:graphicFrameChg chg="mod">
          <ac:chgData name="McFarland, Annette" userId="e93d1f50-85ab-41a8-a34a-185a53159573" providerId="ADAL" clId="{3D08EC15-722E-475D-90AE-9916608F819A}" dt="2022-02-15T22:04:05.537" v="582" actId="207"/>
          <ac:graphicFrameMkLst>
            <pc:docMk/>
            <pc:sldMk cId="1297743660" sldId="363"/>
            <ac:graphicFrameMk id="8" creationId="{00000000-0000-0000-0000-000000000000}"/>
          </ac:graphicFrameMkLst>
        </pc:graphicFrameChg>
      </pc:sldChg>
      <pc:sldChg chg="modSp add mod modNotesTx">
        <pc:chgData name="McFarland, Annette" userId="e93d1f50-85ab-41a8-a34a-185a53159573" providerId="ADAL" clId="{3D08EC15-722E-475D-90AE-9916608F819A}" dt="2022-02-17T16:32:39.523" v="585" actId="27918"/>
        <pc:sldMkLst>
          <pc:docMk/>
          <pc:sldMk cId="2414511372" sldId="364"/>
        </pc:sldMkLst>
        <pc:spChg chg="mod">
          <ac:chgData name="McFarland, Annette" userId="e93d1f50-85ab-41a8-a34a-185a53159573" providerId="ADAL" clId="{3D08EC15-722E-475D-90AE-9916608F819A}" dt="2022-02-07T15:21:04.351" v="151" actId="404"/>
          <ac:spMkLst>
            <pc:docMk/>
            <pc:sldMk cId="2414511372" sldId="364"/>
            <ac:spMk id="2" creationId="{00000000-0000-0000-0000-000000000000}"/>
          </ac:spMkLst>
        </pc:spChg>
        <pc:graphicFrameChg chg="mod">
          <ac:chgData name="McFarland, Annette" userId="e93d1f50-85ab-41a8-a34a-185a53159573" providerId="ADAL" clId="{3D08EC15-722E-475D-90AE-9916608F819A}" dt="2022-02-15T20:51:36.501" v="572" actId="2084"/>
          <ac:graphicFrameMkLst>
            <pc:docMk/>
            <pc:sldMk cId="2414511372" sldId="364"/>
            <ac:graphicFrameMk id="8" creationId="{00000000-0000-0000-0000-000000000000}"/>
          </ac:graphicFrameMkLst>
        </pc:graphicFrameChg>
      </pc:sldChg>
      <pc:sldChg chg="modSp add mod">
        <pc:chgData name="McFarland, Annette" userId="e93d1f50-85ab-41a8-a34a-185a53159573" providerId="ADAL" clId="{3D08EC15-722E-475D-90AE-9916608F819A}" dt="2022-02-07T15:21:28.635" v="153" actId="404"/>
        <pc:sldMkLst>
          <pc:docMk/>
          <pc:sldMk cId="3173826083" sldId="365"/>
        </pc:sldMkLst>
        <pc:spChg chg="mod">
          <ac:chgData name="McFarland, Annette" userId="e93d1f50-85ab-41a8-a34a-185a53159573" providerId="ADAL" clId="{3D08EC15-722E-475D-90AE-9916608F819A}" dt="2022-02-07T15:21:28.635" v="153" actId="404"/>
          <ac:spMkLst>
            <pc:docMk/>
            <pc:sldMk cId="3173826083" sldId="365"/>
            <ac:spMk id="2" creationId="{00000000-0000-0000-0000-000000000000}"/>
          </ac:spMkLst>
        </pc:spChg>
      </pc:sldChg>
      <pc:sldChg chg="modSp add mod">
        <pc:chgData name="McFarland, Annette" userId="e93d1f50-85ab-41a8-a34a-185a53159573" providerId="ADAL" clId="{3D08EC15-722E-475D-90AE-9916608F819A}" dt="2022-02-17T19:53:44.303" v="663" actId="1076"/>
        <pc:sldMkLst>
          <pc:docMk/>
          <pc:sldMk cId="3752574022" sldId="366"/>
        </pc:sldMkLst>
        <pc:spChg chg="mod">
          <ac:chgData name="McFarland, Annette" userId="e93d1f50-85ab-41a8-a34a-185a53159573" providerId="ADAL" clId="{3D08EC15-722E-475D-90AE-9916608F819A}" dt="2022-02-17T19:53:33.923" v="662" actId="313"/>
          <ac:spMkLst>
            <pc:docMk/>
            <pc:sldMk cId="3752574022" sldId="366"/>
            <ac:spMk id="2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17T19:53:44.303" v="663" actId="1076"/>
          <ac:spMkLst>
            <pc:docMk/>
            <pc:sldMk cId="3752574022" sldId="366"/>
            <ac:spMk id="4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17T17:11:11.425" v="647"/>
          <ac:spMkLst>
            <pc:docMk/>
            <pc:sldMk cId="3752574022" sldId="366"/>
            <ac:spMk id="12" creationId="{A4AAB95D-B898-4222-A230-99548097A08C}"/>
          </ac:spMkLst>
        </pc:spChg>
      </pc:sldChg>
      <pc:sldChg chg="modSp add mod">
        <pc:chgData name="McFarland, Annette" userId="e93d1f50-85ab-41a8-a34a-185a53159573" providerId="ADAL" clId="{3D08EC15-722E-475D-90AE-9916608F819A}" dt="2022-02-08T03:25:34.184" v="556" actId="207"/>
        <pc:sldMkLst>
          <pc:docMk/>
          <pc:sldMk cId="3311005308" sldId="368"/>
        </pc:sldMkLst>
        <pc:spChg chg="mod">
          <ac:chgData name="McFarland, Annette" userId="e93d1f50-85ab-41a8-a34a-185a53159573" providerId="ADAL" clId="{3D08EC15-722E-475D-90AE-9916608F819A}" dt="2022-02-07T15:37:52.457" v="171" actId="27636"/>
          <ac:spMkLst>
            <pc:docMk/>
            <pc:sldMk cId="3311005308" sldId="368"/>
            <ac:spMk id="2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08T03:18:23.125" v="548" actId="1076"/>
          <ac:spMkLst>
            <pc:docMk/>
            <pc:sldMk cId="3311005308" sldId="368"/>
            <ac:spMk id="4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08T03:25:23.223" v="554" actId="207"/>
          <ac:spMkLst>
            <pc:docMk/>
            <pc:sldMk cId="3311005308" sldId="368"/>
            <ac:spMk id="7" creationId="{1219189D-9ECE-49F7-893A-EBDF579D2657}"/>
          </ac:spMkLst>
        </pc:spChg>
        <pc:spChg chg="mod">
          <ac:chgData name="McFarland, Annette" userId="e93d1f50-85ab-41a8-a34a-185a53159573" providerId="ADAL" clId="{3D08EC15-722E-475D-90AE-9916608F819A}" dt="2022-02-08T03:24:51.415" v="549" actId="207"/>
          <ac:spMkLst>
            <pc:docMk/>
            <pc:sldMk cId="3311005308" sldId="368"/>
            <ac:spMk id="8" creationId="{AC6050E2-597F-41A3-BCDC-2C8547849B2D}"/>
          </ac:spMkLst>
        </pc:spChg>
        <pc:spChg chg="mod">
          <ac:chgData name="McFarland, Annette" userId="e93d1f50-85ab-41a8-a34a-185a53159573" providerId="ADAL" clId="{3D08EC15-722E-475D-90AE-9916608F819A}" dt="2022-02-08T03:25:09.609" v="552" actId="207"/>
          <ac:spMkLst>
            <pc:docMk/>
            <pc:sldMk cId="3311005308" sldId="368"/>
            <ac:spMk id="9" creationId="{D132F559-198B-46EA-9478-4FC47AB39B82}"/>
          </ac:spMkLst>
        </pc:spChg>
        <pc:spChg chg="mod">
          <ac:chgData name="McFarland, Annette" userId="e93d1f50-85ab-41a8-a34a-185a53159573" providerId="ADAL" clId="{3D08EC15-722E-475D-90AE-9916608F819A}" dt="2022-02-08T03:25:03.406" v="551" actId="207"/>
          <ac:spMkLst>
            <pc:docMk/>
            <pc:sldMk cId="3311005308" sldId="368"/>
            <ac:spMk id="10" creationId="{3AD499C7-9D8B-4EE5-9601-9094F887B020}"/>
          </ac:spMkLst>
        </pc:spChg>
        <pc:spChg chg="mod">
          <ac:chgData name="McFarland, Annette" userId="e93d1f50-85ab-41a8-a34a-185a53159573" providerId="ADAL" clId="{3D08EC15-722E-475D-90AE-9916608F819A}" dt="2022-02-08T03:25:14.615" v="553" actId="207"/>
          <ac:spMkLst>
            <pc:docMk/>
            <pc:sldMk cId="3311005308" sldId="368"/>
            <ac:spMk id="11" creationId="{5C163E04-C345-41A5-9E05-EBD2BABF2560}"/>
          </ac:spMkLst>
        </pc:spChg>
        <pc:spChg chg="mod">
          <ac:chgData name="McFarland, Annette" userId="e93d1f50-85ab-41a8-a34a-185a53159573" providerId="ADAL" clId="{3D08EC15-722E-475D-90AE-9916608F819A}" dt="2022-02-08T03:25:29.454" v="555" actId="207"/>
          <ac:spMkLst>
            <pc:docMk/>
            <pc:sldMk cId="3311005308" sldId="368"/>
            <ac:spMk id="12" creationId="{16DCE107-7E18-458F-B70F-1D63A487179A}"/>
          </ac:spMkLst>
        </pc:spChg>
        <pc:spChg chg="mod">
          <ac:chgData name="McFarland, Annette" userId="e93d1f50-85ab-41a8-a34a-185a53159573" providerId="ADAL" clId="{3D08EC15-722E-475D-90AE-9916608F819A}" dt="2022-02-08T03:25:34.184" v="556" actId="207"/>
          <ac:spMkLst>
            <pc:docMk/>
            <pc:sldMk cId="3311005308" sldId="368"/>
            <ac:spMk id="13" creationId="{EB3F8255-CA2F-4D79-8F40-F34FCAAAD6B4}"/>
          </ac:spMkLst>
        </pc:spChg>
        <pc:spChg chg="mod">
          <ac:chgData name="McFarland, Annette" userId="e93d1f50-85ab-41a8-a34a-185a53159573" providerId="ADAL" clId="{3D08EC15-722E-475D-90AE-9916608F819A}" dt="2022-02-08T03:24:58.702" v="550" actId="207"/>
          <ac:spMkLst>
            <pc:docMk/>
            <pc:sldMk cId="3311005308" sldId="368"/>
            <ac:spMk id="14" creationId="{C37E37BD-34B3-4132-8B7F-C1A2CD120D9F}"/>
          </ac:spMkLst>
        </pc:spChg>
      </pc:sldChg>
      <pc:sldChg chg="modSp add mod">
        <pc:chgData name="McFarland, Annette" userId="e93d1f50-85ab-41a8-a34a-185a53159573" providerId="ADAL" clId="{3D08EC15-722E-475D-90AE-9916608F819A}" dt="2022-02-17T17:10:51.493" v="646" actId="6549"/>
        <pc:sldMkLst>
          <pc:docMk/>
          <pc:sldMk cId="1941221130" sldId="369"/>
        </pc:sldMkLst>
        <pc:spChg chg="mod">
          <ac:chgData name="McFarland, Annette" userId="e93d1f50-85ab-41a8-a34a-185a53159573" providerId="ADAL" clId="{3D08EC15-722E-475D-90AE-9916608F819A}" dt="2022-02-07T15:38:06.720" v="174" actId="27636"/>
          <ac:spMkLst>
            <pc:docMk/>
            <pc:sldMk cId="1941221130" sldId="369"/>
            <ac:spMk id="2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07T15:39:54.266" v="175" actId="1076"/>
          <ac:spMkLst>
            <pc:docMk/>
            <pc:sldMk cId="1941221130" sldId="369"/>
            <ac:spMk id="4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17T17:10:51.493" v="646" actId="6549"/>
          <ac:spMkLst>
            <pc:docMk/>
            <pc:sldMk cId="1941221130" sldId="369"/>
            <ac:spMk id="12" creationId="{C9DF21D9-A1F3-40C7-A687-DC3271A1F594}"/>
          </ac:spMkLst>
        </pc:spChg>
      </pc:sldChg>
      <pc:sldChg chg="modSp mod">
        <pc:chgData name="McFarland, Annette" userId="e93d1f50-85ab-41a8-a34a-185a53159573" providerId="ADAL" clId="{3D08EC15-722E-475D-90AE-9916608F819A}" dt="2022-02-22T15:28:32.964" v="666" actId="27918"/>
        <pc:sldMkLst>
          <pc:docMk/>
          <pc:sldMk cId="1471711129" sldId="406"/>
        </pc:sldMkLst>
        <pc:spChg chg="mod">
          <ac:chgData name="McFarland, Annette" userId="e93d1f50-85ab-41a8-a34a-185a53159573" providerId="ADAL" clId="{3D08EC15-722E-475D-90AE-9916608F819A}" dt="2022-02-17T17:11:31.762" v="658"/>
          <ac:spMkLst>
            <pc:docMk/>
            <pc:sldMk cId="1471711129" sldId="406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3D08EC15-722E-475D-90AE-9916608F819A}" dt="2022-02-07T14:18:16.967" v="21" actId="207"/>
          <ac:graphicFrameMkLst>
            <pc:docMk/>
            <pc:sldMk cId="1471711129" sldId="406"/>
            <ac:graphicFrameMk id="9" creationId="{00000000-0000-0000-0000-000000000000}"/>
          </ac:graphicFrameMkLst>
        </pc:graphicFrameChg>
      </pc:sldChg>
      <pc:sldChg chg="addSp modSp del mod">
        <pc:chgData name="McFarland, Annette" userId="e93d1f50-85ab-41a8-a34a-185a53159573" providerId="ADAL" clId="{3D08EC15-722E-475D-90AE-9916608F819A}" dt="2022-02-07T14:27:11.990" v="95" actId="47"/>
        <pc:sldMkLst>
          <pc:docMk/>
          <pc:sldMk cId="642488153" sldId="408"/>
        </pc:sldMkLst>
        <pc:spChg chg="mod">
          <ac:chgData name="McFarland, Annette" userId="e93d1f50-85ab-41a8-a34a-185a53159573" providerId="ADAL" clId="{3D08EC15-722E-475D-90AE-9916608F819A}" dt="2022-02-07T14:25:34.530" v="93" actId="20577"/>
          <ac:spMkLst>
            <pc:docMk/>
            <pc:sldMk cId="642488153" sldId="408"/>
            <ac:spMk id="2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07T14:25:28.242" v="84" actId="20577"/>
          <ac:spMkLst>
            <pc:docMk/>
            <pc:sldMk cId="642488153" sldId="408"/>
            <ac:spMk id="5" creationId="{00000000-0000-0000-0000-000000000000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7" creationId="{DE99EFE4-87A8-4847-8A45-719E1AA608FF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8" creationId="{DCA16BE3-26E4-4CD4-8879-6F9E8B89C138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9" creationId="{F6217F7B-D650-493C-A753-B5A5CE57D0CD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10" creationId="{732BC4E8-A197-4307-885F-55E33CFDFFD3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11" creationId="{8AC85841-8B4D-48D2-8E82-17D9AA421019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12" creationId="{6B561992-D94D-48D3-B327-4B4212E52276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13" creationId="{DDB3AC47-4516-4D51-8E8F-5099562C04D1}"/>
          </ac:spMkLst>
        </pc:spChg>
        <pc:spChg chg="mod">
          <ac:chgData name="McFarland, Annette" userId="e93d1f50-85ab-41a8-a34a-185a53159573" providerId="ADAL" clId="{3D08EC15-722E-475D-90AE-9916608F819A}" dt="2022-02-07T14:25:09.911" v="72"/>
          <ac:spMkLst>
            <pc:docMk/>
            <pc:sldMk cId="642488153" sldId="408"/>
            <ac:spMk id="14" creationId="{B2103945-BF4D-4716-8883-210F0858B19A}"/>
          </ac:spMkLst>
        </pc:spChg>
        <pc:grpChg chg="add mod">
          <ac:chgData name="McFarland, Annette" userId="e93d1f50-85ab-41a8-a34a-185a53159573" providerId="ADAL" clId="{3D08EC15-722E-475D-90AE-9916608F819A}" dt="2022-02-07T14:25:16.170" v="73" actId="1076"/>
          <ac:grpSpMkLst>
            <pc:docMk/>
            <pc:sldMk cId="642488153" sldId="408"/>
            <ac:grpSpMk id="6" creationId="{BB1B223B-8962-41C3-B087-320754C078AC}"/>
          </ac:grpSpMkLst>
        </pc:grpChg>
      </pc:sldChg>
      <pc:sldChg chg="modSp mod">
        <pc:chgData name="McFarland, Annette" userId="e93d1f50-85ab-41a8-a34a-185a53159573" providerId="ADAL" clId="{3D08EC15-722E-475D-90AE-9916608F819A}" dt="2022-02-07T15:20:22.942" v="149" actId="207"/>
        <pc:sldMkLst>
          <pc:docMk/>
          <pc:sldMk cId="2499950590" sldId="410"/>
        </pc:sldMkLst>
        <pc:graphicFrameChg chg="mod">
          <ac:chgData name="McFarland, Annette" userId="e93d1f50-85ab-41a8-a34a-185a53159573" providerId="ADAL" clId="{3D08EC15-722E-475D-90AE-9916608F819A}" dt="2022-02-07T15:20:22.942" v="149" actId="207"/>
          <ac:graphicFrameMkLst>
            <pc:docMk/>
            <pc:sldMk cId="2499950590" sldId="410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3D08EC15-722E-475D-90AE-9916608F819A}" dt="2022-02-07T15:19:47.150" v="145" actId="47"/>
        <pc:sldMkLst>
          <pc:docMk/>
          <pc:sldMk cId="2348061057" sldId="411"/>
        </pc:sldMkLst>
      </pc:sldChg>
      <pc:sldChg chg="del">
        <pc:chgData name="McFarland, Annette" userId="e93d1f50-85ab-41a8-a34a-185a53159573" providerId="ADAL" clId="{3D08EC15-722E-475D-90AE-9916608F819A}" dt="2022-02-07T15:19:58.485" v="147" actId="47"/>
        <pc:sldMkLst>
          <pc:docMk/>
          <pc:sldMk cId="1913752219" sldId="412"/>
        </pc:sldMkLst>
      </pc:sldChg>
      <pc:sldChg chg="del">
        <pc:chgData name="McFarland, Annette" userId="e93d1f50-85ab-41a8-a34a-185a53159573" providerId="ADAL" clId="{3D08EC15-722E-475D-90AE-9916608F819A}" dt="2022-02-07T15:21:44.240" v="155" actId="47"/>
        <pc:sldMkLst>
          <pc:docMk/>
          <pc:sldMk cId="772580470" sldId="413"/>
        </pc:sldMkLst>
      </pc:sldChg>
      <pc:sldChg chg="modSp mod">
        <pc:chgData name="McFarland, Annette" userId="e93d1f50-85ab-41a8-a34a-185a53159573" providerId="ADAL" clId="{3D08EC15-722E-475D-90AE-9916608F819A}" dt="2022-02-07T15:36:50.031" v="169" actId="207"/>
        <pc:sldMkLst>
          <pc:docMk/>
          <pc:sldMk cId="2009717978" sldId="414"/>
        </pc:sldMkLst>
        <pc:graphicFrameChg chg="mod">
          <ac:chgData name="McFarland, Annette" userId="e93d1f50-85ab-41a8-a34a-185a53159573" providerId="ADAL" clId="{3D08EC15-722E-475D-90AE-9916608F819A}" dt="2022-02-07T15:36:50.031" v="169" actId="207"/>
          <ac:graphicFrameMkLst>
            <pc:docMk/>
            <pc:sldMk cId="2009717978" sldId="414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3D08EC15-722E-475D-90AE-9916608F819A}" dt="2022-02-07T15:37:54.920" v="172" actId="47"/>
        <pc:sldMkLst>
          <pc:docMk/>
          <pc:sldMk cId="3076436181" sldId="415"/>
        </pc:sldMkLst>
      </pc:sldChg>
      <pc:sldChg chg="del">
        <pc:chgData name="McFarland, Annette" userId="e93d1f50-85ab-41a8-a34a-185a53159573" providerId="ADAL" clId="{3D08EC15-722E-475D-90AE-9916608F819A}" dt="2022-02-07T15:40:03.902" v="177" actId="47"/>
        <pc:sldMkLst>
          <pc:docMk/>
          <pc:sldMk cId="980022447" sldId="416"/>
        </pc:sldMkLst>
      </pc:sldChg>
      <pc:sldChg chg="modSp mod modNotesTx">
        <pc:chgData name="McFarland, Annette" userId="e93d1f50-85ab-41a8-a34a-185a53159573" providerId="ADAL" clId="{3D08EC15-722E-475D-90AE-9916608F819A}" dt="2022-02-07T15:44:17.839" v="483" actId="6549"/>
        <pc:sldMkLst>
          <pc:docMk/>
          <pc:sldMk cId="1739535041" sldId="417"/>
        </pc:sldMkLst>
        <pc:graphicFrameChg chg="mod">
          <ac:chgData name="McFarland, Annette" userId="e93d1f50-85ab-41a8-a34a-185a53159573" providerId="ADAL" clId="{3D08EC15-722E-475D-90AE-9916608F819A}" dt="2022-02-07T15:41:26.945" v="185" actId="207"/>
          <ac:graphicFrameMkLst>
            <pc:docMk/>
            <pc:sldMk cId="1739535041" sldId="417"/>
            <ac:graphicFrameMk id="8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3D08EC15-722E-475D-90AE-9916608F819A}" dt="2022-02-22T15:40:29.455" v="690" actId="767"/>
        <pc:sldMkLst>
          <pc:docMk/>
          <pc:sldMk cId="4035573636" sldId="418"/>
        </pc:sldMkLst>
        <pc:spChg chg="add del mod">
          <ac:chgData name="McFarland, Annette" userId="e93d1f50-85ab-41a8-a34a-185a53159573" providerId="ADAL" clId="{3D08EC15-722E-475D-90AE-9916608F819A}" dt="2022-02-22T15:40:29.455" v="690" actId="767"/>
          <ac:spMkLst>
            <pc:docMk/>
            <pc:sldMk cId="4035573636" sldId="418"/>
            <ac:spMk id="3" creationId="{5F6760B6-0B2A-4D22-B055-E1061F1B4CC8}"/>
          </ac:spMkLst>
        </pc:spChg>
        <pc:graphicFrameChg chg="mod">
          <ac:chgData name="McFarland, Annette" userId="e93d1f50-85ab-41a8-a34a-185a53159573" providerId="ADAL" clId="{3D08EC15-722E-475D-90AE-9916608F819A}" dt="2022-02-07T18:59:08.682" v="525" actId="207"/>
          <ac:graphicFrameMkLst>
            <pc:docMk/>
            <pc:sldMk cId="4035573636" sldId="418"/>
            <ac:graphicFrameMk id="8" creationId="{00000000-0000-0000-0000-000000000000}"/>
          </ac:graphicFrameMkLst>
        </pc:graphicFrameChg>
      </pc:sldChg>
      <pc:sldChg chg="del">
        <pc:chgData name="McFarland, Annette" userId="e93d1f50-85ab-41a8-a34a-185a53159573" providerId="ADAL" clId="{3D08EC15-722E-475D-90AE-9916608F819A}" dt="2022-02-07T18:59:32.397" v="527" actId="47"/>
        <pc:sldMkLst>
          <pc:docMk/>
          <pc:sldMk cId="2769653482" sldId="419"/>
        </pc:sldMkLst>
      </pc:sldChg>
      <pc:sldChg chg="del">
        <pc:chgData name="McFarland, Annette" userId="e93d1f50-85ab-41a8-a34a-185a53159573" providerId="ADAL" clId="{3D08EC15-722E-475D-90AE-9916608F819A}" dt="2022-02-07T18:59:50.413" v="529" actId="47"/>
        <pc:sldMkLst>
          <pc:docMk/>
          <pc:sldMk cId="1677335542" sldId="420"/>
        </pc:sldMkLst>
      </pc:sldChg>
      <pc:sldChg chg="modSp mod">
        <pc:chgData name="McFarland, Annette" userId="e93d1f50-85ab-41a8-a34a-185a53159573" providerId="ADAL" clId="{3D08EC15-722E-475D-90AE-9916608F819A}" dt="2022-02-07T19:01:04.399" v="547" actId="20577"/>
        <pc:sldMkLst>
          <pc:docMk/>
          <pc:sldMk cId="2192090584" sldId="421"/>
        </pc:sldMkLst>
        <pc:spChg chg="mod">
          <ac:chgData name="McFarland, Annette" userId="e93d1f50-85ab-41a8-a34a-185a53159573" providerId="ADAL" clId="{3D08EC15-722E-475D-90AE-9916608F819A}" dt="2022-02-07T19:01:04.399" v="547" actId="20577"/>
          <ac:spMkLst>
            <pc:docMk/>
            <pc:sldMk cId="2192090584" sldId="421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3D08EC15-722E-475D-90AE-9916608F819A}" dt="2022-02-07T14:24:25.306" v="71" actId="207"/>
        <pc:sldMkLst>
          <pc:docMk/>
          <pc:sldMk cId="3997230677" sldId="422"/>
        </pc:sldMkLst>
        <pc:spChg chg="mod">
          <ac:chgData name="McFarland, Annette" userId="e93d1f50-85ab-41a8-a34a-185a53159573" providerId="ADAL" clId="{3D08EC15-722E-475D-90AE-9916608F819A}" dt="2022-02-07T14:24:25.306" v="71" actId="207"/>
          <ac:spMkLst>
            <pc:docMk/>
            <pc:sldMk cId="3997230677" sldId="422"/>
            <ac:spMk id="10" creationId="{00000000-0000-0000-0000-000000000000}"/>
          </ac:spMkLst>
        </pc:spChg>
        <pc:graphicFrameChg chg="mod">
          <ac:chgData name="McFarland, Annette" userId="e93d1f50-85ab-41a8-a34a-185a53159573" providerId="ADAL" clId="{3D08EC15-722E-475D-90AE-9916608F819A}" dt="2022-02-07T14:24:20.854" v="70" actId="207"/>
          <ac:graphicFrameMkLst>
            <pc:docMk/>
            <pc:sldMk cId="3997230677" sldId="422"/>
            <ac:graphicFrameMk id="8" creationId="{00000000-0000-0000-0000-000000000000}"/>
          </ac:graphicFrameMkLst>
        </pc:graphicFrameChg>
      </pc:sldChg>
      <pc:sldChg chg="add">
        <pc:chgData name="McFarland, Annette" userId="e93d1f50-85ab-41a8-a34a-185a53159573" providerId="ADAL" clId="{3D08EC15-722E-475D-90AE-9916608F819A}" dt="2022-02-07T18:59:29.300" v="526"/>
        <pc:sldMkLst>
          <pc:docMk/>
          <pc:sldMk cId="1983525300" sldId="423"/>
        </pc:sldMkLst>
      </pc:sldChg>
      <pc:sldChg chg="del">
        <pc:chgData name="McFarland, Annette" userId="e93d1f50-85ab-41a8-a34a-185a53159573" providerId="ADAL" clId="{3D08EC15-722E-475D-90AE-9916608F819A}" dt="2022-02-07T15:11:31.623" v="97" actId="47"/>
        <pc:sldMkLst>
          <pc:docMk/>
          <pc:sldMk cId="4098959721" sldId="423"/>
        </pc:sldMkLst>
      </pc:sldChg>
      <pc:sldChg chg="add mod">
        <pc:chgData name="McFarland, Annette" userId="e93d1f50-85ab-41a8-a34a-185a53159573" providerId="ADAL" clId="{3D08EC15-722E-475D-90AE-9916608F819A}" dt="2022-02-17T16:41:36.677" v="600" actId="27918"/>
        <pc:sldMkLst>
          <pc:docMk/>
          <pc:sldMk cId="772068383" sldId="424"/>
        </pc:sldMkLst>
      </pc:sldChg>
      <pc:sldMasterChg chg="addSp delSp modSp mod">
        <pc:chgData name="McFarland, Annette" userId="e93d1f50-85ab-41a8-a34a-185a53159573" providerId="ADAL" clId="{3D08EC15-722E-475D-90AE-9916608F819A}" dt="2022-02-17T17:11:48.831" v="659" actId="20577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3D08EC15-722E-475D-90AE-9916608F819A}" dt="2022-02-07T14:02:59.722" v="0" actId="478"/>
          <ac:spMkLst>
            <pc:docMk/>
            <pc:sldMasterMk cId="3242073853" sldId="2147483660"/>
            <ac:spMk id="7" creationId="{00000000-0000-0000-0000-000000000000}"/>
          </ac:spMkLst>
        </pc:spChg>
        <pc:spChg chg="del">
          <ac:chgData name="McFarland, Annette" userId="e93d1f50-85ab-41a8-a34a-185a53159573" providerId="ADAL" clId="{3D08EC15-722E-475D-90AE-9916608F819A}" dt="2022-02-07T14:03:02.162" v="3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3D08EC15-722E-475D-90AE-9916608F819A}" dt="2022-02-07T14:03:00.602" v="1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mod">
          <ac:chgData name="McFarland, Annette" userId="e93d1f50-85ab-41a8-a34a-185a53159573" providerId="ADAL" clId="{3D08EC15-722E-475D-90AE-9916608F819A}" dt="2022-02-17T17:11:48.831" v="659" actId="20577"/>
          <ac:spMkLst>
            <pc:docMk/>
            <pc:sldMasterMk cId="3242073853" sldId="2147483660"/>
            <ac:spMk id="16" creationId="{724ED7E5-A938-46E0-B8F8-B82881CC65B1}"/>
          </ac:spMkLst>
        </pc:spChg>
        <pc:spChg chg="add mod">
          <ac:chgData name="McFarland, Annette" userId="e93d1f50-85ab-41a8-a34a-185a53159573" providerId="ADAL" clId="{3D08EC15-722E-475D-90AE-9916608F819A}" dt="2022-02-07T14:03:06.706" v="5" actId="16037"/>
          <ac:spMkLst>
            <pc:docMk/>
            <pc:sldMasterMk cId="3242073853" sldId="2147483660"/>
            <ac:spMk id="17" creationId="{CDC35440-80D4-45C5-945C-6AEC6CE72CBE}"/>
          </ac:spMkLst>
        </pc:spChg>
        <pc:spChg chg="add mod">
          <ac:chgData name="McFarland, Annette" userId="e93d1f50-85ab-41a8-a34a-185a53159573" providerId="ADAL" clId="{3D08EC15-722E-475D-90AE-9916608F819A}" dt="2022-02-07T14:03:06.706" v="5" actId="16037"/>
          <ac:spMkLst>
            <pc:docMk/>
            <pc:sldMasterMk cId="3242073853" sldId="2147483660"/>
            <ac:spMk id="18" creationId="{01A9A9B2-23EA-4AF9-9812-B84A4CF58DFA}"/>
          </ac:spMkLst>
        </pc:spChg>
        <pc:spChg chg="add mod">
          <ac:chgData name="McFarland, Annette" userId="e93d1f50-85ab-41a8-a34a-185a53159573" providerId="ADAL" clId="{3D08EC15-722E-475D-90AE-9916608F819A}" dt="2022-02-07T14:03:06.706" v="5" actId="16037"/>
          <ac:spMkLst>
            <pc:docMk/>
            <pc:sldMasterMk cId="3242073853" sldId="2147483660"/>
            <ac:spMk id="19" creationId="{ECFD1968-E6D3-461F-8B76-2E028280261B}"/>
          </ac:spMkLst>
        </pc:spChg>
        <pc:spChg chg="add mod">
          <ac:chgData name="McFarland, Annette" userId="e93d1f50-85ab-41a8-a34a-185a53159573" providerId="ADAL" clId="{3D08EC15-722E-475D-90AE-9916608F819A}" dt="2022-02-07T14:03:06.706" v="5" actId="16037"/>
          <ac:spMkLst>
            <pc:docMk/>
            <pc:sldMasterMk cId="3242073853" sldId="2147483660"/>
            <ac:spMk id="20" creationId="{BB57DA63-4033-4E62-8C5F-740AE09B7B56}"/>
          </ac:spMkLst>
        </pc:spChg>
        <pc:picChg chg="del">
          <ac:chgData name="McFarland, Annette" userId="e93d1f50-85ab-41a8-a34a-185a53159573" providerId="ADAL" clId="{3D08EC15-722E-475D-90AE-9916608F819A}" dt="2022-02-07T14:03:01.217" v="2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3D08EC15-722E-475D-90AE-9916608F819A}" dt="2022-02-07T14:03:06.706" v="5" actId="16037"/>
          <ac:picMkLst>
            <pc:docMk/>
            <pc:sldMasterMk cId="3242073853" sldId="2147483660"/>
            <ac:picMk id="15" creationId="{2F7739D2-1BBE-415F-A1C4-D539643D391F}"/>
          </ac:picMkLst>
        </pc:picChg>
        <pc:cxnChg chg="add mod">
          <ac:chgData name="McFarland, Annette" userId="e93d1f50-85ab-41a8-a34a-185a53159573" providerId="ADAL" clId="{3D08EC15-722E-475D-90AE-9916608F819A}" dt="2022-02-07T14:03:06.706" v="5" actId="16037"/>
          <ac:cxnSpMkLst>
            <pc:docMk/>
            <pc:sldMasterMk cId="3242073853" sldId="2147483660"/>
            <ac:cxnSpMk id="9" creationId="{129F34BF-0C90-4FD9-8BB2-79804CC7EA11}"/>
          </ac:cxnSpMkLst>
        </pc:cxnChg>
        <pc:cxnChg chg="add mod">
          <ac:chgData name="McFarland, Annette" userId="e93d1f50-85ab-41a8-a34a-185a53159573" providerId="ADAL" clId="{3D08EC15-722E-475D-90AE-9916608F819A}" dt="2022-02-07T14:03:06.706" v="5" actId="16037"/>
          <ac:cxnSpMkLst>
            <pc:docMk/>
            <pc:sldMasterMk cId="3242073853" sldId="2147483660"/>
            <ac:cxnSpMk id="11" creationId="{CC983D75-C9E4-41B2-A460-2C361CEC1BC6}"/>
          </ac:cxnSpMkLst>
        </pc:cxnChg>
        <pc:cxnChg chg="add mod">
          <ac:chgData name="McFarland, Annette" userId="e93d1f50-85ab-41a8-a34a-185a53159573" providerId="ADAL" clId="{3D08EC15-722E-475D-90AE-9916608F819A}" dt="2022-02-07T14:03:06.706" v="5" actId="16037"/>
          <ac:cxnSpMkLst>
            <pc:docMk/>
            <pc:sldMasterMk cId="3242073853" sldId="2147483660"/>
            <ac:cxnSpMk id="12" creationId="{0386DBB4-3829-4DE2-9459-0FBFC8C87B5D}"/>
          </ac:cxnSpMkLst>
        </pc:cxnChg>
      </pc:sldMasterChg>
    </pc:docChg>
  </pc:docChgLst>
  <pc:docChgLst>
    <pc:chgData name="McFarland, Annette" userId="e93d1f50-85ab-41a8-a34a-185a53159573" providerId="ADAL" clId="{24BF3DCD-2321-412B-90A6-6B6C964A8411}"/>
    <pc:docChg chg="undo custSel modSld modMainMaster">
      <pc:chgData name="McFarland, Annette" userId="e93d1f50-85ab-41a8-a34a-185a53159573" providerId="ADAL" clId="{24BF3DCD-2321-412B-90A6-6B6C964A8411}" dt="2022-03-09T23:06:34.281" v="48"/>
      <pc:docMkLst>
        <pc:docMk/>
      </pc:docMkLst>
      <pc:sldChg chg="modSp mod">
        <pc:chgData name="McFarland, Annette" userId="e93d1f50-85ab-41a8-a34a-185a53159573" providerId="ADAL" clId="{24BF3DCD-2321-412B-90A6-6B6C964A8411}" dt="2022-03-09T21:58:50.676" v="0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24BF3DCD-2321-412B-90A6-6B6C964A8411}" dt="2022-03-09T21:58:50.676" v="0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24BF3DCD-2321-412B-90A6-6B6C964A8411}" dt="2022-03-09T22:00:36.899" v="11" actId="27918"/>
        <pc:sldMkLst>
          <pc:docMk/>
          <pc:sldMk cId="1297743660" sldId="363"/>
        </pc:sldMkLst>
      </pc:sldChg>
      <pc:sldChg chg="mod">
        <pc:chgData name="McFarland, Annette" userId="e93d1f50-85ab-41a8-a34a-185a53159573" providerId="ADAL" clId="{24BF3DCD-2321-412B-90A6-6B6C964A8411}" dt="2022-03-09T22:00:51.814" v="14" actId="27918"/>
        <pc:sldMkLst>
          <pc:docMk/>
          <pc:sldMk cId="3752574022" sldId="366"/>
        </pc:sldMkLst>
      </pc:sldChg>
      <pc:sldChg chg="mod">
        <pc:chgData name="McFarland, Annette" userId="e93d1f50-85ab-41a8-a34a-185a53159573" providerId="ADAL" clId="{24BF3DCD-2321-412B-90A6-6B6C964A8411}" dt="2022-03-09T22:01:07.311" v="17" actId="27918"/>
        <pc:sldMkLst>
          <pc:docMk/>
          <pc:sldMk cId="1941221130" sldId="369"/>
        </pc:sldMkLst>
      </pc:sldChg>
      <pc:sldChg chg="addSp delSp modSp mod">
        <pc:chgData name="McFarland, Annette" userId="e93d1f50-85ab-41a8-a34a-185a53159573" providerId="ADAL" clId="{24BF3DCD-2321-412B-90A6-6B6C964A8411}" dt="2022-03-09T23:06:24.102" v="44" actId="1076"/>
        <pc:sldMkLst>
          <pc:docMk/>
          <pc:sldMk cId="2728368272" sldId="404"/>
        </pc:sldMkLst>
        <pc:spChg chg="del">
          <ac:chgData name="McFarland, Annette" userId="e93d1f50-85ab-41a8-a34a-185a53159573" providerId="ADAL" clId="{24BF3DCD-2321-412B-90A6-6B6C964A8411}" dt="2022-03-09T21:59:46.909" v="3" actId="478"/>
          <ac:spMkLst>
            <pc:docMk/>
            <pc:sldMk cId="2728368272" sldId="404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24BF3DCD-2321-412B-90A6-6B6C964A8411}" dt="2022-03-09T23:06:24.102" v="44" actId="1076"/>
          <ac:spMkLst>
            <pc:docMk/>
            <pc:sldMk cId="2728368272" sldId="404"/>
            <ac:spMk id="6" creationId="{20E62F9C-CF61-40DD-98E7-06E80165847F}"/>
          </ac:spMkLst>
        </pc:spChg>
        <pc:picChg chg="add mod modCrop">
          <ac:chgData name="McFarland, Annette" userId="e93d1f50-85ab-41a8-a34a-185a53159573" providerId="ADAL" clId="{24BF3DCD-2321-412B-90A6-6B6C964A8411}" dt="2022-03-09T23:06:14.622" v="43" actId="208"/>
          <ac:picMkLst>
            <pc:docMk/>
            <pc:sldMk cId="2728368272" sldId="404"/>
            <ac:picMk id="4" creationId="{C64ABCD2-F53E-4F22-9121-7CA4CC06B3C4}"/>
          </ac:picMkLst>
        </pc:picChg>
        <pc:picChg chg="del">
          <ac:chgData name="McFarland, Annette" userId="e93d1f50-85ab-41a8-a34a-185a53159573" providerId="ADAL" clId="{24BF3DCD-2321-412B-90A6-6B6C964A8411}" dt="2022-03-09T21:59:45.461" v="2" actId="478"/>
          <ac:picMkLst>
            <pc:docMk/>
            <pc:sldMk cId="2728368272" sldId="404"/>
            <ac:picMk id="5" creationId="{4160F402-5FA5-4143-90A0-A3A32A5FD509}"/>
          </ac:picMkLst>
        </pc:picChg>
        <pc:picChg chg="add del mod">
          <ac:chgData name="McFarland, Annette" userId="e93d1f50-85ab-41a8-a34a-185a53159573" providerId="ADAL" clId="{24BF3DCD-2321-412B-90A6-6B6C964A8411}" dt="2022-03-09T23:05:34.252" v="30" actId="478"/>
          <ac:picMkLst>
            <pc:docMk/>
            <pc:sldMk cId="2728368272" sldId="404"/>
            <ac:picMk id="7" creationId="{B9B47DE7-8273-4643-AA2D-1FFFA326797C}"/>
          </ac:picMkLst>
        </pc:picChg>
      </pc:sldChg>
      <pc:sldChg chg="addSp delSp modSp mod">
        <pc:chgData name="McFarland, Annette" userId="e93d1f50-85ab-41a8-a34a-185a53159573" providerId="ADAL" clId="{24BF3DCD-2321-412B-90A6-6B6C964A8411}" dt="2022-03-09T23:06:34.281" v="48"/>
        <pc:sldMkLst>
          <pc:docMk/>
          <pc:sldMk cId="3087494424" sldId="405"/>
        </pc:sldMkLst>
        <pc:spChg chg="del mod">
          <ac:chgData name="McFarland, Annette" userId="e93d1f50-85ab-41a8-a34a-185a53159573" providerId="ADAL" clId="{24BF3DCD-2321-412B-90A6-6B6C964A8411}" dt="2022-03-09T23:06:33.099" v="47" actId="478"/>
          <ac:spMkLst>
            <pc:docMk/>
            <pc:sldMk cId="3087494424" sldId="405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24BF3DCD-2321-412B-90A6-6B6C964A8411}" dt="2022-03-09T23:06:34.281" v="48"/>
          <ac:spMkLst>
            <pc:docMk/>
            <pc:sldMk cId="3087494424" sldId="405"/>
            <ac:spMk id="6" creationId="{147FE897-EC26-4F98-8895-F24E59CB3FCD}"/>
          </ac:spMkLst>
        </pc:spChg>
        <pc:picChg chg="del mod">
          <ac:chgData name="McFarland, Annette" userId="e93d1f50-85ab-41a8-a34a-185a53159573" providerId="ADAL" clId="{24BF3DCD-2321-412B-90A6-6B6C964A8411}" dt="2022-03-09T23:06:31.758" v="45" actId="478"/>
          <ac:picMkLst>
            <pc:docMk/>
            <pc:sldMk cId="3087494424" sldId="405"/>
            <ac:picMk id="5" creationId="{C83FE183-6A48-48BB-AF7D-1A3751B65D5A}"/>
          </ac:picMkLst>
        </pc:picChg>
        <pc:picChg chg="add mod">
          <ac:chgData name="McFarland, Annette" userId="e93d1f50-85ab-41a8-a34a-185a53159573" providerId="ADAL" clId="{24BF3DCD-2321-412B-90A6-6B6C964A8411}" dt="2022-03-09T23:06:34.281" v="48"/>
          <ac:picMkLst>
            <pc:docMk/>
            <pc:sldMk cId="3087494424" sldId="405"/>
            <ac:picMk id="7" creationId="{68F3BF1F-29C8-4EE3-9E9F-A1B45C1DD2B9}"/>
          </ac:picMkLst>
        </pc:picChg>
      </pc:sldChg>
      <pc:sldChg chg="delCm">
        <pc:chgData name="McFarland, Annette" userId="e93d1f50-85ab-41a8-a34a-185a53159573" providerId="ADAL" clId="{24BF3DCD-2321-412B-90A6-6B6C964A8411}" dt="2022-03-09T22:12:22.062" v="23" actId="1592"/>
        <pc:sldMkLst>
          <pc:docMk/>
          <pc:sldMk cId="2009717978" sldId="414"/>
        </pc:sldMkLst>
      </pc:sldChg>
      <pc:sldChg chg="delCm">
        <pc:chgData name="McFarland, Annette" userId="e93d1f50-85ab-41a8-a34a-185a53159573" providerId="ADAL" clId="{24BF3DCD-2321-412B-90A6-6B6C964A8411}" dt="2022-03-09T22:12:30.255" v="25" actId="1592"/>
        <pc:sldMkLst>
          <pc:docMk/>
          <pc:sldMk cId="1739535041" sldId="417"/>
        </pc:sldMkLst>
      </pc:sldChg>
      <pc:sldChg chg="delCm">
        <pc:chgData name="McFarland, Annette" userId="e93d1f50-85ab-41a8-a34a-185a53159573" providerId="ADAL" clId="{24BF3DCD-2321-412B-90A6-6B6C964A8411}" dt="2022-03-09T22:12:36.111" v="26" actId="1592"/>
        <pc:sldMkLst>
          <pc:docMk/>
          <pc:sldMk cId="4035573636" sldId="418"/>
        </pc:sldMkLst>
      </pc:sldChg>
      <pc:sldChg chg="mod">
        <pc:chgData name="McFarland, Annette" userId="e93d1f50-85ab-41a8-a34a-185a53159573" providerId="ADAL" clId="{24BF3DCD-2321-412B-90A6-6B6C964A8411}" dt="2022-03-09T22:01:23.308" v="20" actId="27918"/>
        <pc:sldMkLst>
          <pc:docMk/>
          <pc:sldMk cId="772068383" sldId="424"/>
        </pc:sldMkLst>
      </pc:sldChg>
      <pc:sldMasterChg chg="addSp delSp modSp mod">
        <pc:chgData name="McFarland, Annette" userId="e93d1f50-85ab-41a8-a34a-185a53159573" providerId="ADAL" clId="{24BF3DCD-2321-412B-90A6-6B6C964A8411}" dt="2022-03-09T22:59:54.110" v="29" actId="167"/>
        <pc:sldMasterMkLst>
          <pc:docMk/>
          <pc:sldMasterMk cId="3242073853" sldId="2147483660"/>
        </pc:sldMasterMkLst>
        <pc:picChg chg="add mod ord">
          <ac:chgData name="McFarland, Annette" userId="e93d1f50-85ab-41a8-a34a-185a53159573" providerId="ADAL" clId="{24BF3DCD-2321-412B-90A6-6B6C964A8411}" dt="2022-03-09T22:59:54.110" v="29" actId="167"/>
          <ac:picMkLst>
            <pc:docMk/>
            <pc:sldMasterMk cId="3242073853" sldId="2147483660"/>
            <ac:picMk id="13" creationId="{74BD3D05-D562-4A3A-AB90-C991A8A736B0}"/>
          </ac:picMkLst>
        </pc:picChg>
        <pc:picChg chg="del">
          <ac:chgData name="McFarland, Annette" userId="e93d1f50-85ab-41a8-a34a-185a53159573" providerId="ADAL" clId="{24BF3DCD-2321-412B-90A6-6B6C964A8411}" dt="2022-03-09T22:59:48.360" v="27" actId="478"/>
          <ac:picMkLst>
            <pc:docMk/>
            <pc:sldMasterMk cId="3242073853" sldId="2147483660"/>
            <ac:picMk id="15" creationId="{2F7739D2-1BBE-415F-A1C4-D539643D391F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FD2-4286-AB01-794B9EFACBA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FD2-4286-AB01-794B9EFACBA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64</c:v>
                </c:pt>
                <c:pt idx="1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D2-4286-AB01-794B9EFACBA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51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D2-4286-AB01-794B9EFACBA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Une moustiquaire quelconque</c:v>
                </c:pt>
                <c:pt idx="1">
                  <c:v>Moustiquaire imprégnée d'insecticide (MII)*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D2-4286-AB01-794B9EFACB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2776"/>
        <c:axId val="346523560"/>
      </c:barChart>
      <c:catAx>
        <c:axId val="34652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6523560"/>
        <c:crosses val="autoZero"/>
        <c:auto val="1"/>
        <c:lblAlgn val="ctr"/>
        <c:lblOffset val="100"/>
        <c:noMultiLvlLbl val="0"/>
      </c:catAx>
      <c:valAx>
        <c:axId val="346523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2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793C-4A4A-9354-0893606004F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793C-4A4A-9354-0893606004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72</c:v>
                </c:pt>
                <c:pt idx="1">
                  <c:v>60</c:v>
                </c:pt>
                <c:pt idx="2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93C-4A4A-9354-0893606004F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9017720"/>
        <c:axId val="349017328"/>
      </c:barChart>
      <c:catAx>
        <c:axId val="349017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7328"/>
        <c:crosses val="autoZero"/>
        <c:auto val="1"/>
        <c:lblAlgn val="ctr"/>
        <c:lblOffset val="100"/>
        <c:noMultiLvlLbl val="0"/>
      </c:catAx>
      <c:valAx>
        <c:axId val="3490173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9017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A76-4740-89CB-B49EC70AEA0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A76-4740-89CB-B49EC70AEA0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BA76-4740-89CB-B49EC70AEA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BA76-4740-89CB-B49EC70AEA0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BA76-4740-89CB-B49EC70AEA0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BA76-4740-89CB-B49EC70AEA09}"/>
              </c:ext>
            </c:extLst>
          </c:dPt>
          <c:dLbls>
            <c:dLbl>
              <c:idx val="0"/>
              <c:layout>
                <c:manualLayout>
                  <c:x val="-0.23333335885097975"/>
                  <c:y val="0.286366121824786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673614137534353"/>
                      <c:h val="0.289562172291581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A76-4740-89CB-B49EC70AEA09}"/>
                </c:ext>
              </c:extLst>
            </c:dLbl>
            <c:dLbl>
              <c:idx val="1"/>
              <c:layout>
                <c:manualLayout>
                  <c:x val="-0.11265032946744635"/>
                  <c:y val="-0.1436501372640761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A76-4740-89CB-B49EC70AEA09}"/>
                </c:ext>
              </c:extLst>
            </c:dLbl>
            <c:dLbl>
              <c:idx val="2"/>
              <c:layout>
                <c:manualLayout>
                  <c:x val="6.1729009375438466E-3"/>
                  <c:y val="-1.27411181002557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102779538799161"/>
                      <c:h val="0.237336191088988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A76-4740-89CB-B49EC70AEA09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A76-4740-89CB-B49EC70AEA09}"/>
                </c:ext>
              </c:extLst>
            </c:dLbl>
            <c:dLbl>
              <c:idx val="4"/>
              <c:layout>
                <c:manualLayout>
                  <c:x val="0.13214962075127087"/>
                  <c:y val="3.29723692125817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A76-4740-89CB-B49EC70AEA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Moustiquaire supplémentaire/gardée pour plus tard</c:v>
                </c:pt>
                <c:pt idx="1">
                  <c:v>Incapable de suspendre</c:v>
                </c:pt>
                <c:pt idx="2">
                  <c:v>Moustiquaire est salle/a été lavée</c:v>
                </c:pt>
                <c:pt idx="3">
                  <c:v>Moustiquaire usée/trouée</c:v>
                </c:pt>
                <c:pt idx="4">
                  <c:v>Autre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13</c:v>
                </c:pt>
                <c:pt idx="2">
                  <c:v>10</c:v>
                </c:pt>
                <c:pt idx="3">
                  <c:v>8</c:v>
                </c:pt>
                <c:pt idx="4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A76-4740-89CB-B49EC70AE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99631595654038E-2"/>
          <c:w val="0.96616035172886816"/>
          <c:h val="0.787296895748514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9E1-4491-AB72-200C7F646671}"/>
              </c:ext>
            </c:extLst>
          </c:dPt>
          <c:dPt>
            <c:idx val="2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9E1-4491-AB72-200C7F6466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1+ doses de SP/Fansidar (TPIg1+)</c:v>
                </c:pt>
                <c:pt idx="1">
                  <c:v>2+ doses de SP/Fansidar (TPIg2+)</c:v>
                </c:pt>
                <c:pt idx="2">
                  <c:v>3+ doses de SP/Fansidar (TPIg3+)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89</c:v>
                </c:pt>
                <c:pt idx="1">
                  <c:v>74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E1-4491-AB72-200C7F6466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51070440"/>
        <c:axId val="351070832"/>
      </c:barChart>
      <c:catAx>
        <c:axId val="351070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0832"/>
        <c:crosses val="autoZero"/>
        <c:auto val="1"/>
        <c:lblAlgn val="ctr"/>
        <c:lblOffset val="100"/>
        <c:noMultiLvlLbl val="0"/>
      </c:catAx>
      <c:valAx>
        <c:axId val="3510708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04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</c:v>
                </c:pt>
              </c:strCache>
            </c:strRef>
          </c:tx>
          <c:spPr>
            <a:ln w="63500" cap="rnd">
              <a:solidFill>
                <a:srgbClr val="D87F2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52C1A"/>
              </a:solidFill>
              <a:ln w="63500" cap="rnd">
                <a:solidFill>
                  <a:srgbClr val="D87F2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4.3142393169553074E-2"/>
                  <c:y val="2.448657037580096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A9-425A-8F51-61A36E0301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11</c:v>
                </c:pt>
                <c:pt idx="2">
                  <c:v>36</c:v>
                </c:pt>
                <c:pt idx="3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57-4D5C-A793-1D7A9AC7F1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</c:v>
                </c:pt>
              </c:strCache>
            </c:strRef>
          </c:tx>
          <c:spPr>
            <a:ln w="63500" cap="rnd">
              <a:solidFill>
                <a:srgbClr val="8FDAF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EB3D"/>
              </a:solidFill>
              <a:ln w="63500">
                <a:solidFill>
                  <a:srgbClr val="8FDAF5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5.6423890685027671E-3"/>
                  <c:y val="-5.3174075731464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7A9-425A-8F51-61A36E0301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23</c:v>
                </c:pt>
                <c:pt idx="2">
                  <c:v>63</c:v>
                </c:pt>
                <c:pt idx="3">
                  <c:v>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857-4D5C-A793-1D7A9AC7F1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</c:v>
                </c:pt>
              </c:strCache>
            </c:strRef>
          </c:tx>
          <c:spPr>
            <a:ln w="63500" cap="rnd">
              <a:solidFill>
                <a:srgbClr val="45B34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45B348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2.2309057557858464E-2"/>
                  <c:y val="-5.07556960458540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A9-425A-8F51-61A36E0301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32</c:v>
                </c:pt>
                <c:pt idx="2">
                  <c:v>80</c:v>
                </c:pt>
                <c:pt idx="3">
                  <c:v>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857-4D5C-A793-1D7A9AC7F14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51071616"/>
        <c:axId val="351072008"/>
      </c:lineChart>
      <c:catAx>
        <c:axId val="35107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1072008"/>
        <c:crosses val="autoZero"/>
        <c:auto val="1"/>
        <c:lblAlgn val="ctr"/>
        <c:lblOffset val="100"/>
        <c:noMultiLvlLbl val="0"/>
      </c:catAx>
      <c:valAx>
        <c:axId val="3510720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5107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56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B97-44BC-865F-0273231B638E}"/>
              </c:ext>
            </c:extLst>
          </c:dPt>
          <c:dPt>
            <c:idx val="2"/>
            <c:invertIfNegative val="0"/>
            <c:bubble3D val="0"/>
            <c:spPr>
              <a:solidFill>
                <a:srgbClr val="FFB56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B97-44BC-865F-0273231B63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71</c:v>
                </c:pt>
                <c:pt idx="2">
                  <c:v>70</c:v>
                </c:pt>
                <c:pt idx="3">
                  <c:v>56</c:v>
                </c:pt>
                <c:pt idx="4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97-44BC-865F-0273231B63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523952"/>
        <c:axId val="344690040"/>
      </c:barChart>
      <c:catAx>
        <c:axId val="34652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4690040"/>
        <c:crosses val="autoZero"/>
        <c:auto val="1"/>
        <c:lblAlgn val="ctr"/>
        <c:lblOffset val="100"/>
        <c:noMultiLvlLbl val="0"/>
      </c:catAx>
      <c:valAx>
        <c:axId val="344690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52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E52C1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52C1A"/>
              </a:solidFill>
              <a:ln w="63500" cap="rnd">
                <a:solidFill>
                  <a:srgbClr val="E52C1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47</c:v>
                </c:pt>
                <c:pt idx="2">
                  <c:v>44</c:v>
                </c:pt>
                <c:pt idx="3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726-4333-9147-CC47E96A10F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61021888"/>
        <c:axId val="558949992"/>
      </c:lineChart>
      <c:catAx>
        <c:axId val="56102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8949992"/>
        <c:crosses val="autoZero"/>
        <c:auto val="1"/>
        <c:lblAlgn val="ctr"/>
        <c:lblOffset val="100"/>
        <c:noMultiLvlLbl val="0"/>
      </c:catAx>
      <c:valAx>
        <c:axId val="5589499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102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45B34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28B-4B69-A130-723DC87BC8D5}"/>
              </c:ext>
            </c:extLst>
          </c:dPt>
          <c:dPt>
            <c:idx val="1"/>
            <c:bubble3D val="0"/>
            <c:spPr>
              <a:solidFill>
                <a:srgbClr val="8FDAF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F28B-4B69-A130-723DC87BC8D5}"/>
              </c:ext>
            </c:extLst>
          </c:dPt>
          <c:dPt>
            <c:idx val="2"/>
            <c:bubble3D val="0"/>
            <c:spPr>
              <a:solidFill>
                <a:srgbClr val="FFEB3D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F28B-4B69-A130-723DC87BC8D5}"/>
              </c:ext>
            </c:extLst>
          </c:dPt>
          <c:dPt>
            <c:idx val="3"/>
            <c:bubble3D val="0"/>
            <c:spPr>
              <a:solidFill>
                <a:srgbClr val="D87F2A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F28B-4B69-A130-723DC87BC8D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F28B-4B69-A130-723DC87BC8D5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F28B-4B69-A130-723DC87BC8D5}"/>
              </c:ext>
            </c:extLst>
          </c:dPt>
          <c:dLbls>
            <c:dLbl>
              <c:idx val="0"/>
              <c:layout>
                <c:manualLayout>
                  <c:x val="-0.10525093479908829"/>
                  <c:y val="-0.1863965190566415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28B-4B69-A130-723DC87BC8D5}"/>
                </c:ext>
              </c:extLst>
            </c:dLbl>
            <c:dLbl>
              <c:idx val="1"/>
              <c:layout>
                <c:manualLayout>
                  <c:x val="-8.1434616991258008E-2"/>
                  <c:y val="0.1771463119709794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8B-4B69-A130-723DC87BC8D5}"/>
                </c:ext>
              </c:extLst>
            </c:dLbl>
            <c:dLbl>
              <c:idx val="2"/>
              <c:layout>
                <c:manualLayout>
                  <c:x val="4.4718538059370053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14D4F46-0603-4C54-9824-527520413962}" type="CATEGORYNAME">
                      <a:rPr lang="fr-FR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fr-FR" baseline="0">
                        <a:solidFill>
                          <a:schemeClr val="bg1"/>
                        </a:solidFill>
                      </a:rPr>
                      <a:t>
</a:t>
                    </a:r>
                    <a:fld id="{F5575168-A13E-4429-8721-24DC944B1ACD}" type="PERCENTAGE">
                      <a:rPr lang="fr-FR" baseline="0">
                        <a:solidFill>
                          <a:schemeClr val="tx1"/>
                        </a:solidFill>
                      </a:rPr>
                      <a:pPr>
                        <a:defRPr sz="1800"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fr-FR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51793907095026"/>
                      <c:h val="0.195586552285559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28B-4B69-A130-723DC87BC8D5}"/>
                </c:ext>
              </c:extLst>
            </c:dLbl>
            <c:dLbl>
              <c:idx val="3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28B-4B69-A130-723DC87BC8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Campagne de distribution</c:v>
                </c:pt>
                <c:pt idx="1">
                  <c:v>Visite prénatale ou de vaccination</c:v>
                </c:pt>
                <c:pt idx="2">
                  <c:v>Établissement public ou privé/pharmacie</c:v>
                </c:pt>
                <c:pt idx="3">
                  <c:v>Autre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83</c:v>
                </c:pt>
                <c:pt idx="1">
                  <c:v>10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8B-4B69-A130-723DC87BC8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45B348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B2C-4F33-8C8A-6CBBEDC194DE}"/>
              </c:ext>
            </c:extLst>
          </c:dPt>
          <c:dPt>
            <c:idx val="1"/>
            <c:bubble3D val="0"/>
            <c:spPr>
              <a:solidFill>
                <a:srgbClr val="8FDAF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B2C-4F33-8C8A-6CBBEDC194DE}"/>
              </c:ext>
            </c:extLst>
          </c:dPt>
          <c:dPt>
            <c:idx val="2"/>
            <c:bubble3D val="0"/>
            <c:spPr>
              <a:solidFill>
                <a:srgbClr val="E52C1A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AB2C-4F33-8C8A-6CBBEDC194DE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AB2C-4F33-8C8A-6CBBEDC194D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AB2C-4F33-8C8A-6CBBEDC194DE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AB2C-4F33-8C8A-6CBBEDC194DE}"/>
              </c:ext>
            </c:extLst>
          </c:dPt>
          <c:dLbls>
            <c:dLbl>
              <c:idx val="1"/>
              <c:layout>
                <c:manualLayout>
                  <c:x val="-0.14083910841956712"/>
                  <c:y val="-0.12615376312906149"/>
                </c:manualLayout>
              </c:layout>
              <c:tx>
                <c:rich>
                  <a:bodyPr/>
                  <a:lstStyle/>
                  <a:p>
                    <a:fld id="{6B1418A0-DB83-4537-A9AF-E66D6D5E797E}" type="CATEGORYNAME">
                      <a:rPr lang="fr-FR" dirty="0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fr-FR" baseline="0">
                        <a:solidFill>
                          <a:schemeClr val="tx1"/>
                        </a:solidFill>
                      </a:rPr>
                      <a:t>
</a:t>
                    </a:r>
                    <a:fld id="{8BCC4D04-744A-4CCB-97D4-573AC2F00D54}" type="PERCENTAGE">
                      <a:rPr lang="fr-FR" baseline="0" dirty="0">
                        <a:solidFill>
                          <a:schemeClr val="tx1"/>
                        </a:solidFill>
                      </a:rPr>
                      <a:pPr/>
                      <a:t>[PERCENTAGE]</a:t>
                    </a:fld>
                    <a:endParaRPr lang="fr-FR" baseline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B2C-4F33-8C8A-6CBBEDC194DE}"/>
                </c:ext>
              </c:extLst>
            </c:dLbl>
            <c:dLbl>
              <c:idx val="2"/>
              <c:layout>
                <c:manualLayout>
                  <c:x val="0.15903200933471709"/>
                  <c:y val="0.1220321964852860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B2C-4F33-8C8A-6CBBEDC194DE}"/>
                </c:ext>
              </c:extLst>
            </c:dLbl>
            <c:dLbl>
              <c:idx val="3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B2C-4F33-8C8A-6CBBEDC194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Au moins 1 MII pour chaque 2 personnes dans le ménage</c:v>
                </c:pt>
                <c:pt idx="1">
                  <c:v>Au moins 1 MII, mais pas assez pour tous les membres du ménage</c:v>
                </c:pt>
                <c:pt idx="2">
                  <c:v>Aucune MII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22</c:v>
                </c:pt>
                <c:pt idx="1">
                  <c:v>41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B2C-4F33-8C8A-6CBBEDC19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1995495730026536E-2"/>
          <c:w val="0.96616035172886816"/>
          <c:h val="0.816464680131084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Accès à une MII</c:v>
                </c:pt>
              </c:strCache>
            </c:strRef>
          </c:tx>
          <c:spPr>
            <a:solidFill>
              <a:srgbClr val="D87F2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535-434E-B127-E27295491E9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535-434E-B127-E27295491E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31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535-434E-B127-E27295491E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Dormi sous une MII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33</c:v>
                </c:pt>
                <c:pt idx="1">
                  <c:v>22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535-434E-B127-E27295491E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941217504"/>
        <c:axId val="941217896"/>
      </c:barChart>
      <c:catAx>
        <c:axId val="94121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1217896"/>
        <c:crosses val="autoZero"/>
        <c:auto val="1"/>
        <c:lblAlgn val="ctr"/>
        <c:lblOffset val="100"/>
        <c:noMultiLvlLbl val="0"/>
      </c:catAx>
      <c:valAx>
        <c:axId val="9412178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94121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 Access</c:v>
                </c:pt>
              </c:strCache>
            </c:strRef>
          </c:tx>
          <c:spPr>
            <a:ln w="63500" cap="rnd">
              <a:solidFill>
                <a:srgbClr val="D87F2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178B0"/>
              </a:solidFill>
              <a:ln w="63500" cap="rnd">
                <a:solidFill>
                  <a:srgbClr val="D87F2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25</c:v>
                </c:pt>
                <c:pt idx="2">
                  <c:v>31</c:v>
                </c:pt>
                <c:pt idx="3">
                  <c:v>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EE4-4F13-ADF8-03DB7632CB4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ITN Use</c:v>
                </c:pt>
              </c:strCache>
            </c:strRef>
          </c:tx>
          <c:spPr>
            <a:ln w="63500" cap="rnd">
              <a:solidFill>
                <a:srgbClr val="E52C1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D136">
                  <a:lumMod val="75000"/>
                </a:srgbClr>
              </a:solidFill>
              <a:ln w="63500">
                <a:solidFill>
                  <a:srgbClr val="E52C1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5.3994252256833734E-2"/>
                  <c:y val="-1.34781093467675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57-4524-91F5-8D288E9FA1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19</c:v>
                </c:pt>
                <c:pt idx="2">
                  <c:v>23</c:v>
                </c:pt>
                <c:pt idx="3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EE4-4F13-ADF8-03DB7632CB4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44112368"/>
        <c:axId val="944111192"/>
      </c:lineChart>
      <c:catAx>
        <c:axId val="94411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4111192"/>
        <c:crosses val="autoZero"/>
        <c:auto val="1"/>
        <c:lblAlgn val="ctr"/>
        <c:lblOffset val="100"/>
        <c:noMultiLvlLbl val="0"/>
      </c:catAx>
      <c:valAx>
        <c:axId val="9441111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94411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3808230867693267E-2"/>
          <c:w val="0.96616035172886816"/>
          <c:h val="0.716117305844691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507-4551-807A-9A28BDBF41F0}"/>
              </c:ext>
            </c:extLst>
          </c:dPt>
          <c:dPt>
            <c:idx val="2"/>
            <c:invertIfNegative val="0"/>
            <c:bubble3D val="0"/>
            <c:spPr>
              <a:solidFill>
                <a:srgbClr val="E52C1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507-4551-807A-9A28BDBF41F0}"/>
              </c:ext>
            </c:extLst>
          </c:dPt>
          <c:dPt>
            <c:idx val="4"/>
            <c:invertIfNegative val="0"/>
            <c:bubble3D val="0"/>
            <c:spPr>
              <a:solidFill>
                <a:srgbClr val="D87F2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A507-4551-807A-9A28BDBF41F0}"/>
              </c:ext>
            </c:extLst>
          </c:dPt>
          <c:dPt>
            <c:idx val="5"/>
            <c:invertIfNegative val="0"/>
            <c:bubble3D val="0"/>
            <c:spPr>
              <a:solidFill>
                <a:srgbClr val="D87F2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A507-4551-807A-9A28BDBF41F0}"/>
              </c:ext>
            </c:extLst>
          </c:dPt>
          <c:dPt>
            <c:idx val="6"/>
            <c:invertIfNegative val="0"/>
            <c:bubble3D val="0"/>
            <c:spPr>
              <a:solidFill>
                <a:srgbClr val="D87F2A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A507-4551-807A-9A28BDBF41F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Tous les membres du ménage</c:v>
                </c:pt>
                <c:pt idx="1">
                  <c:v>Enfants &lt;5 ans</c:v>
                </c:pt>
                <c:pt idx="2">
                  <c:v>Femmes enceintes</c:v>
                </c:pt>
                <c:pt idx="4">
                  <c:v>Tous les membres du ménage</c:v>
                </c:pt>
                <c:pt idx="5">
                  <c:v>Enfants &lt;5 ans</c:v>
                </c:pt>
                <c:pt idx="6">
                  <c:v>Femmes enceintes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33</c:v>
                </c:pt>
                <c:pt idx="1">
                  <c:v>38</c:v>
                </c:pt>
                <c:pt idx="2">
                  <c:v>39</c:v>
                </c:pt>
                <c:pt idx="4">
                  <c:v>50</c:v>
                </c:pt>
                <c:pt idx="5">
                  <c:v>56</c:v>
                </c:pt>
                <c:pt idx="6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507-4551-807A-9A28BDBF41F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1412632"/>
        <c:axId val="349014192"/>
      </c:barChart>
      <c:catAx>
        <c:axId val="161412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014192"/>
        <c:crosses val="autoZero"/>
        <c:auto val="1"/>
        <c:lblAlgn val="ctr"/>
        <c:lblOffset val="100"/>
        <c:noMultiLvlLbl val="0"/>
      </c:catAx>
      <c:valAx>
        <c:axId val="3490141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6141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Children</c:v>
                </c:pt>
              </c:strCache>
            </c:strRef>
          </c:tx>
          <c:spPr>
            <a:ln w="63500" cap="rnd">
              <a:solidFill>
                <a:srgbClr val="8FDAF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6F333">
                  <a:lumMod val="50000"/>
                </a:srgbClr>
              </a:solidFill>
              <a:ln w="63500" cap="rnd">
                <a:solidFill>
                  <a:srgbClr val="8FDAF5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5.7074136574438682E-2"/>
                  <c:y val="-2.15449032471704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06-475F-9AF1-536390A367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26</c:v>
                </c:pt>
                <c:pt idx="2">
                  <c:v>27</c:v>
                </c:pt>
                <c:pt idx="3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FCC-4B01-A58F-127ABF0CEC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ln w="63500" cap="rnd">
              <a:solidFill>
                <a:srgbClr val="D87F2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B56A">
                  <a:lumMod val="75000"/>
                </a:srgbClr>
              </a:solidFill>
              <a:ln w="63500">
                <a:solidFill>
                  <a:srgbClr val="D87F2A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EDSG 2005</c:v>
                </c:pt>
                <c:pt idx="1">
                  <c:v>EDSG MICS 2012</c:v>
                </c:pt>
                <c:pt idx="2">
                  <c:v>EDSG 2018</c:v>
                </c:pt>
                <c:pt idx="3">
                  <c:v>EIPAG 2021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28</c:v>
                </c:pt>
                <c:pt idx="2">
                  <c:v>28</c:v>
                </c:pt>
                <c:pt idx="3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FCC-4B01-A58F-127ABF0CEC3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8019992"/>
        <c:axId val="978016464"/>
      </c:lineChart>
      <c:catAx>
        <c:axId val="978019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8016464"/>
        <c:crosses val="autoZero"/>
        <c:auto val="1"/>
        <c:lblAlgn val="ctr"/>
        <c:lblOffset val="100"/>
        <c:noMultiLvlLbl val="0"/>
      </c:catAx>
      <c:valAx>
        <c:axId val="9780164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978019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/>
              <a:t>64 % des ménages possèdent au moins une moustiquaire. 63 % des ménages possèdent au moins une moustiquaire imprégnée d’insecticide ou MII. La possession de MII varie selon le lieu de résidence: 50 % des ménages urbains possèdent au moins une MII contre 70 % des ménages ruraux qui possèdent au moins une MII.</a:t>
            </a:r>
          </a:p>
          <a:p>
            <a:endParaRPr lang="fr-FR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54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L’utilisation des MII par les enfants de moins de 5 ans est la plus faible à Conakry (15 %), et la plus élevée dans la région de Boké (49 %).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05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Depuis l’EDS Guinée 2005, l’utilisation des MII chez les enfants et les femmes enceintes ont augmenté, d’1 % à 39 % pour les femmes enceintes et d’1 % à 38 % pour les enfants de moins de 5 ans.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26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72 % des MII dans les ménages en Guinée ont été utilisées par quelqu’un la nuit avant l’interview. Les MII étaient plus utilisées dans les ménages ruraux (76 %) que dans les ménages urbains (60 %).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224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Parmi les raisons </a:t>
            </a:r>
            <a:r>
              <a:rPr lang="en-US" err="1"/>
              <a:t>principaux</a:t>
            </a:r>
            <a:r>
              <a:rPr lang="en-US"/>
              <a:t> pour </a:t>
            </a:r>
            <a:r>
              <a:rPr lang="en-US" err="1"/>
              <a:t>laquelle</a:t>
            </a:r>
            <a:r>
              <a:rPr lang="en-US"/>
              <a:t> </a:t>
            </a:r>
            <a:r>
              <a:rPr lang="en-US" err="1"/>
              <a:t>chaque</a:t>
            </a:r>
            <a:r>
              <a:rPr lang="en-US"/>
              <a:t> </a:t>
            </a:r>
            <a:r>
              <a:rPr lang="en-US" err="1"/>
              <a:t>moustiquaire</a:t>
            </a:r>
            <a:r>
              <a:rPr lang="en-US"/>
              <a:t> </a:t>
            </a:r>
            <a:r>
              <a:rPr lang="en-US" err="1"/>
              <a:t>n’a</a:t>
            </a:r>
            <a:r>
              <a:rPr lang="en-US"/>
              <a:t> pas </a:t>
            </a:r>
            <a:r>
              <a:rPr lang="en-US" err="1"/>
              <a:t>été</a:t>
            </a:r>
            <a:r>
              <a:rPr lang="en-US"/>
              <a:t> </a:t>
            </a:r>
            <a:r>
              <a:rPr lang="en-US" err="1"/>
              <a:t>utilisée</a:t>
            </a:r>
            <a:r>
              <a:rPr lang="en-US"/>
              <a:t>, la raison la plus </a:t>
            </a:r>
            <a:r>
              <a:rPr lang="en-US" err="1"/>
              <a:t>populaire</a:t>
            </a:r>
            <a:r>
              <a:rPr lang="en-US"/>
              <a:t> </a:t>
            </a:r>
            <a:r>
              <a:rPr lang="en-US" err="1"/>
              <a:t>était</a:t>
            </a:r>
            <a:r>
              <a:rPr lang="en-US"/>
              <a:t> que la </a:t>
            </a:r>
            <a:r>
              <a:rPr lang="en-US" err="1"/>
              <a:t>moustiquaire</a:t>
            </a:r>
            <a:r>
              <a:rPr lang="en-US"/>
              <a:t> </a:t>
            </a:r>
            <a:r>
              <a:rPr lang="en-US" err="1"/>
              <a:t>était</a:t>
            </a:r>
            <a:r>
              <a:rPr lang="en-US"/>
              <a:t> </a:t>
            </a:r>
            <a:r>
              <a:rPr lang="en-US" err="1"/>
              <a:t>conservée</a:t>
            </a:r>
            <a:r>
              <a:rPr lang="en-US"/>
              <a:t> pour </a:t>
            </a:r>
            <a:r>
              <a:rPr lang="en-US" err="1"/>
              <a:t>être</a:t>
            </a:r>
            <a:r>
              <a:rPr lang="en-US"/>
              <a:t> </a:t>
            </a:r>
            <a:r>
              <a:rPr lang="en-US" err="1"/>
              <a:t>utilisée</a:t>
            </a:r>
            <a:r>
              <a:rPr lang="en-US"/>
              <a:t> plus tard (32 %). </a:t>
            </a:r>
            <a:r>
              <a:rPr lang="en-US" err="1"/>
              <a:t>Autre</a:t>
            </a:r>
            <a:r>
              <a:rPr lang="en-US"/>
              <a:t> raisons (37 %) : il </a:t>
            </a:r>
            <a:r>
              <a:rPr lang="en-US" err="1"/>
              <a:t>faisait</a:t>
            </a:r>
            <a:r>
              <a:rPr lang="en-US"/>
              <a:t> trop </a:t>
            </a:r>
            <a:r>
              <a:rPr lang="en-US" err="1"/>
              <a:t>chaud</a:t>
            </a:r>
            <a:r>
              <a:rPr lang="en-US"/>
              <a:t>, </a:t>
            </a:r>
            <a:r>
              <a:rPr lang="en-US" err="1"/>
              <a:t>ils</a:t>
            </a:r>
            <a:r>
              <a:rPr lang="en-US"/>
              <a:t> </a:t>
            </a:r>
            <a:r>
              <a:rPr lang="en-US" err="1"/>
              <a:t>n'aiment</a:t>
            </a:r>
            <a:r>
              <a:rPr lang="en-US"/>
              <a:t> pas </a:t>
            </a:r>
            <a:r>
              <a:rPr lang="en-US" err="1"/>
              <a:t>l'odeur</a:t>
            </a:r>
            <a:r>
              <a:rPr lang="en-US"/>
              <a:t>, </a:t>
            </a:r>
            <a:r>
              <a:rPr lang="en-US" err="1"/>
              <a:t>ils</a:t>
            </a:r>
            <a:r>
              <a:rPr lang="en-US"/>
              <a:t> on </a:t>
            </a:r>
            <a:r>
              <a:rPr lang="en-US" err="1"/>
              <a:t>dormi</a:t>
            </a:r>
            <a:r>
              <a:rPr lang="en-US"/>
              <a:t> à </a:t>
            </a:r>
            <a:r>
              <a:rPr lang="en-US" err="1"/>
              <a:t>l'extérieur</a:t>
            </a:r>
            <a:r>
              <a:rPr lang="en-US"/>
              <a:t>, et le </a:t>
            </a:r>
            <a:r>
              <a:rPr lang="en-US" err="1"/>
              <a:t>mousquitaire</a:t>
            </a:r>
            <a:r>
              <a:rPr lang="en-US"/>
              <a:t> </a:t>
            </a:r>
            <a:r>
              <a:rPr lang="en-US" err="1"/>
              <a:t>était</a:t>
            </a:r>
            <a:r>
              <a:rPr lang="en-US"/>
              <a:t> de la </a:t>
            </a:r>
            <a:r>
              <a:rPr lang="en-US" err="1"/>
              <a:t>mauvaise</a:t>
            </a:r>
            <a:r>
              <a:rPr lang="en-US"/>
              <a:t> taille out de la </a:t>
            </a:r>
            <a:r>
              <a:rPr lang="en-US" err="1"/>
              <a:t>mauvaise</a:t>
            </a:r>
            <a:r>
              <a:rPr lang="en-US"/>
              <a:t> couleur.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111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/>
              <a:t>89 % des femmes ayant eu une naissance vivante au cours des deux années précédant l’enquête ont reçu une ou plusieurs doses de SP/</a:t>
            </a:r>
            <a:r>
              <a:rPr lang="fr-FR" noProof="0" err="1"/>
              <a:t>Fansidar</a:t>
            </a:r>
            <a:r>
              <a:rPr lang="fr-FR" noProof="0"/>
              <a:t> pour prévenir le paludisme. 74 % des femmes ont reçu deux doses ou plus de SP/</a:t>
            </a:r>
            <a:r>
              <a:rPr lang="fr-FR" noProof="0" err="1"/>
              <a:t>Fansidar</a:t>
            </a:r>
            <a:r>
              <a:rPr lang="fr-FR" noProof="0"/>
              <a:t>, et la </a:t>
            </a:r>
            <a:r>
              <a:rPr lang="fr-FR" noProof="0" err="1"/>
              <a:t>moitíé</a:t>
            </a:r>
            <a:r>
              <a:rPr lang="fr-FR" noProof="0"/>
              <a:t> ont reçu trois doses ou plus.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77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 </a:t>
            </a:r>
            <a:r>
              <a:rPr lang="en-US" err="1"/>
              <a:t>pourcentage</a:t>
            </a:r>
            <a:r>
              <a:rPr lang="en-US"/>
              <a:t> des femmes qui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reçu</a:t>
            </a:r>
            <a:r>
              <a:rPr lang="en-US"/>
              <a:t> un TPIg1+ a </a:t>
            </a:r>
            <a:r>
              <a:rPr lang="en-US" err="1"/>
              <a:t>augmenté</a:t>
            </a:r>
            <a:r>
              <a:rPr lang="en-US"/>
              <a:t> entre 2005 et 2021, de 4 % à 89 % </a:t>
            </a:r>
            <a:r>
              <a:rPr lang="en-US" err="1"/>
              <a:t>aujourd’hui</a:t>
            </a:r>
            <a:r>
              <a:rPr lang="en-US"/>
              <a:t>. Le </a:t>
            </a:r>
            <a:r>
              <a:rPr lang="en-US" err="1"/>
              <a:t>pourcentage</a:t>
            </a:r>
            <a:r>
              <a:rPr lang="en-US"/>
              <a:t> des femmes qui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reçu</a:t>
            </a:r>
            <a:r>
              <a:rPr lang="en-US"/>
              <a:t> TPIg2+ a </a:t>
            </a:r>
            <a:r>
              <a:rPr lang="en-US" err="1"/>
              <a:t>augmenté</a:t>
            </a:r>
            <a:r>
              <a:rPr lang="en-US"/>
              <a:t> de 4 % à 74 %, et le </a:t>
            </a:r>
            <a:r>
              <a:rPr lang="en-US" err="1"/>
              <a:t>pourcentage</a:t>
            </a:r>
            <a:r>
              <a:rPr lang="en-US"/>
              <a:t> des femmes qui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reçu</a:t>
            </a:r>
            <a:r>
              <a:rPr lang="en-US"/>
              <a:t> TPIg3+ a </a:t>
            </a:r>
            <a:r>
              <a:rPr lang="en-US" err="1"/>
              <a:t>augmenté</a:t>
            </a:r>
            <a:r>
              <a:rPr lang="en-US"/>
              <a:t> de 3 % à 50 % </a:t>
            </a:r>
            <a:r>
              <a:rPr lang="en-US" err="1"/>
              <a:t>aujourd’hui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1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454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La possession </a:t>
            </a:r>
            <a:r>
              <a:rPr lang="en-US" err="1"/>
              <a:t>d’une</a:t>
            </a:r>
            <a:r>
              <a:rPr lang="en-US"/>
              <a:t> MII par les ménages </a:t>
            </a:r>
            <a:r>
              <a:rPr lang="en-US" err="1"/>
              <a:t>varie</a:t>
            </a:r>
            <a:r>
              <a:rPr lang="en-US"/>
              <a:t> </a:t>
            </a:r>
            <a:r>
              <a:rPr lang="en-US" err="1"/>
              <a:t>selon</a:t>
            </a:r>
            <a:r>
              <a:rPr lang="en-US"/>
              <a:t> le bien-</a:t>
            </a:r>
            <a:r>
              <a:rPr lang="en-US" err="1"/>
              <a:t>être</a:t>
            </a:r>
            <a:r>
              <a:rPr lang="en-US"/>
              <a:t> </a:t>
            </a:r>
            <a:r>
              <a:rPr lang="en-US" err="1"/>
              <a:t>économique</a:t>
            </a:r>
            <a:r>
              <a:rPr lang="en-US"/>
              <a:t>. 71 % des ménages dans le second quintile de bien-</a:t>
            </a:r>
            <a:r>
              <a:rPr lang="en-US" err="1"/>
              <a:t>être</a:t>
            </a:r>
            <a:r>
              <a:rPr lang="en-US"/>
              <a:t> </a:t>
            </a:r>
            <a:r>
              <a:rPr lang="en-US" err="1"/>
              <a:t>économique</a:t>
            </a:r>
            <a:r>
              <a:rPr lang="en-US"/>
              <a:t>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MII, </a:t>
            </a:r>
            <a:r>
              <a:rPr lang="en-US" err="1"/>
              <a:t>contre</a:t>
            </a:r>
            <a:r>
              <a:rPr lang="en-US"/>
              <a:t> 49 % des ménages les plus riches.</a:t>
            </a:r>
          </a:p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97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La possession d’au moins une MII par les ménages varie selon la région, de 38 % des ménages à Conakry jusqu’à 77 % des ménages à Mamou qui possèdent au moins une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021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pourcentage de ménages qui possèdent au moins une MII a augmenté, passant de 4 % en 2005 à 63 %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5275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La </a:t>
            </a:r>
            <a:r>
              <a:rPr lang="en-US" err="1"/>
              <a:t>majorité</a:t>
            </a:r>
            <a:r>
              <a:rPr lang="en-US"/>
              <a:t> des </a:t>
            </a:r>
            <a:r>
              <a:rPr lang="en-US" err="1"/>
              <a:t>moustiquaires</a:t>
            </a:r>
            <a:r>
              <a:rPr lang="en-US"/>
              <a:t> (83 %)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été</a:t>
            </a:r>
            <a:r>
              <a:rPr lang="en-US"/>
              <a:t> </a:t>
            </a:r>
            <a:r>
              <a:rPr lang="en-US" err="1"/>
              <a:t>obtenues</a:t>
            </a:r>
            <a:r>
              <a:rPr lang="en-US"/>
              <a:t> </a:t>
            </a:r>
            <a:r>
              <a:rPr lang="en-US" err="1"/>
              <a:t>lors</a:t>
            </a:r>
            <a:r>
              <a:rPr lang="en-US"/>
              <a:t> de </a:t>
            </a:r>
            <a:r>
              <a:rPr lang="en-US" err="1"/>
              <a:t>campagnes</a:t>
            </a:r>
            <a:r>
              <a:rPr lang="en-US"/>
              <a:t> de distribution de masse. Par </a:t>
            </a:r>
            <a:r>
              <a:rPr lang="en-US" err="1"/>
              <a:t>ailleurs</a:t>
            </a:r>
            <a:r>
              <a:rPr lang="en-US"/>
              <a:t>, 10 % des </a:t>
            </a:r>
            <a:r>
              <a:rPr lang="en-US" err="1"/>
              <a:t>moustiquaires</a:t>
            </a:r>
            <a:r>
              <a:rPr lang="en-US"/>
              <a:t> </a:t>
            </a:r>
            <a:r>
              <a:rPr lang="en-US" err="1"/>
              <a:t>ont</a:t>
            </a:r>
            <a:r>
              <a:rPr lang="en-US"/>
              <a:t> </a:t>
            </a:r>
            <a:r>
              <a:rPr lang="en-US" err="1"/>
              <a:t>été</a:t>
            </a:r>
            <a:r>
              <a:rPr lang="en-US"/>
              <a:t> </a:t>
            </a:r>
            <a:r>
              <a:rPr lang="en-US" err="1"/>
              <a:t>obtenues</a:t>
            </a:r>
            <a:r>
              <a:rPr lang="en-US"/>
              <a:t> </a:t>
            </a:r>
            <a:r>
              <a:rPr lang="en-US" err="1"/>
              <a:t>lors</a:t>
            </a:r>
            <a:r>
              <a:rPr lang="en-US"/>
              <a:t> de </a:t>
            </a:r>
            <a:r>
              <a:rPr lang="en-US" err="1"/>
              <a:t>visites</a:t>
            </a:r>
            <a:r>
              <a:rPr lang="en-US"/>
              <a:t> de routine de vaccination </a:t>
            </a:r>
            <a:r>
              <a:rPr lang="en-US" err="1"/>
              <a:t>ou</a:t>
            </a:r>
            <a:r>
              <a:rPr lang="en-US"/>
              <a:t> de </a:t>
            </a:r>
            <a:r>
              <a:rPr lang="en-US" err="1"/>
              <a:t>soins</a:t>
            </a:r>
            <a:r>
              <a:rPr lang="en-US"/>
              <a:t> </a:t>
            </a:r>
            <a:r>
              <a:rPr lang="en-US" err="1"/>
              <a:t>prénatales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2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 ménage sur cinq a 1 MII pour </a:t>
            </a:r>
            <a:r>
              <a:rPr lang="en-US" err="1"/>
              <a:t>chaque</a:t>
            </a:r>
            <a:r>
              <a:rPr lang="en-US"/>
              <a:t> 2 </a:t>
            </a:r>
            <a:r>
              <a:rPr lang="en-US" err="1"/>
              <a:t>personnes</a:t>
            </a:r>
            <a:r>
              <a:rPr lang="en-US"/>
              <a:t> qui </a:t>
            </a:r>
            <a:r>
              <a:rPr lang="en-US" err="1"/>
              <a:t>ont</a:t>
            </a:r>
            <a:r>
              <a:rPr lang="en-US"/>
              <a:t> passé la </a:t>
            </a:r>
            <a:r>
              <a:rPr lang="en-US" err="1"/>
              <a:t>nuit</a:t>
            </a:r>
            <a:r>
              <a:rPr lang="en-US"/>
              <a:t> </a:t>
            </a:r>
            <a:r>
              <a:rPr lang="en-US" err="1"/>
              <a:t>avant</a:t>
            </a:r>
            <a:r>
              <a:rPr lang="en-US"/>
              <a:t> </a:t>
            </a:r>
            <a:r>
              <a:rPr lang="en-US" err="1"/>
              <a:t>l’interview</a:t>
            </a:r>
            <a:r>
              <a:rPr lang="en-US"/>
              <a:t> dans le ménage, 41 % des ménages </a:t>
            </a:r>
            <a:r>
              <a:rPr lang="en-US" err="1"/>
              <a:t>ont</a:t>
            </a:r>
            <a:r>
              <a:rPr lang="en-US"/>
              <a:t> au </a:t>
            </a:r>
            <a:r>
              <a:rPr lang="en-US" err="1"/>
              <a:t>moins</a:t>
            </a:r>
            <a:r>
              <a:rPr lang="en-US"/>
              <a:t> 1 MII, </a:t>
            </a:r>
            <a:r>
              <a:rPr lang="en-US" err="1"/>
              <a:t>mais</a:t>
            </a:r>
            <a:r>
              <a:rPr lang="en-US"/>
              <a:t> pas </a:t>
            </a:r>
            <a:r>
              <a:rPr lang="en-US" err="1"/>
              <a:t>assez</a:t>
            </a:r>
            <a:r>
              <a:rPr lang="en-US"/>
              <a:t> pour </a:t>
            </a:r>
            <a:r>
              <a:rPr lang="en-US" err="1"/>
              <a:t>tous</a:t>
            </a:r>
            <a:r>
              <a:rPr lang="en-US"/>
              <a:t> les </a:t>
            </a:r>
            <a:r>
              <a:rPr lang="en-US" err="1"/>
              <a:t>membres</a:t>
            </a:r>
            <a:r>
              <a:rPr lang="en-US"/>
              <a:t> du ménage, et 37 % des ménages </a:t>
            </a:r>
            <a:r>
              <a:rPr lang="en-US" err="1"/>
              <a:t>n’ont</a:t>
            </a:r>
            <a:r>
              <a:rPr lang="en-US"/>
              <a:t> pas de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77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Tandis que 42 % de la population ont accès à une MII, un tiers (33 %) de la population des ménages ont dormi sous une MII la nuit avant l’interview. L’accès et l’utilisation des MII sont plus élevée en milieu rural qu’en milieu urbain.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643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Le pourcentage de la population des ménages ayant accès à une MII est passé de 2 % dans l’EDS Guinée 2005 à 42 % aujourd’hui. Le pourcentage de la population des ménages ayant dormi sous une MII la nuit précédant l’interview est passé d’1 % dans l’EDS Guinée 2005 à 33 % aujourd’hui.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5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 </a:t>
            </a:r>
            <a:r>
              <a:rPr lang="en-US" err="1"/>
              <a:t>pourcentage</a:t>
            </a:r>
            <a:r>
              <a:rPr lang="en-US"/>
              <a:t> de </a:t>
            </a:r>
            <a:r>
              <a:rPr lang="en-US" err="1"/>
              <a:t>répondants</a:t>
            </a:r>
            <a:r>
              <a:rPr lang="en-US"/>
              <a:t> </a:t>
            </a:r>
            <a:r>
              <a:rPr lang="en-US" err="1"/>
              <a:t>ayant</a:t>
            </a:r>
            <a:r>
              <a:rPr lang="en-US"/>
              <a:t> </a:t>
            </a:r>
            <a:r>
              <a:rPr lang="en-US" err="1"/>
              <a:t>dormi</a:t>
            </a:r>
            <a:r>
              <a:rPr lang="en-US"/>
              <a:t> sous un MII la </a:t>
            </a:r>
            <a:r>
              <a:rPr lang="en-US" err="1"/>
              <a:t>nuit</a:t>
            </a:r>
            <a:r>
              <a:rPr lang="en-US"/>
              <a:t> </a:t>
            </a:r>
            <a:r>
              <a:rPr lang="en-US" err="1"/>
              <a:t>avant</a:t>
            </a:r>
            <a:r>
              <a:rPr lang="en-US"/>
              <a:t> </a:t>
            </a:r>
            <a:r>
              <a:rPr lang="en-US" err="1"/>
              <a:t>l'interview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plus </a:t>
            </a:r>
            <a:r>
              <a:rPr lang="en-US" err="1"/>
              <a:t>élevé</a:t>
            </a:r>
            <a:r>
              <a:rPr lang="en-US"/>
              <a:t> </a:t>
            </a:r>
            <a:r>
              <a:rPr lang="en-US" err="1"/>
              <a:t>parmi</a:t>
            </a:r>
            <a:r>
              <a:rPr lang="en-US"/>
              <a:t> </a:t>
            </a:r>
            <a:r>
              <a:rPr lang="en-US" err="1"/>
              <a:t>ceux</a:t>
            </a:r>
            <a:r>
              <a:rPr lang="en-US"/>
              <a:t> vivant dans les ménages qui </a:t>
            </a:r>
            <a:r>
              <a:rPr lang="en-US" err="1"/>
              <a:t>possèdent</a:t>
            </a:r>
            <a:r>
              <a:rPr lang="en-US"/>
              <a:t> au </a:t>
            </a:r>
            <a:r>
              <a:rPr lang="en-US" err="1"/>
              <a:t>moins</a:t>
            </a:r>
            <a:r>
              <a:rPr lang="en-US"/>
              <a:t> </a:t>
            </a:r>
            <a:r>
              <a:rPr lang="en-US" err="1"/>
              <a:t>une</a:t>
            </a:r>
            <a:r>
              <a:rPr lang="en-US"/>
              <a:t> MII.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4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74BD3D05-D562-4A3A-AB90-C991A8A736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4" b="31621"/>
          <a:stretch/>
        </p:blipFill>
        <p:spPr>
          <a:xfrm>
            <a:off x="0" y="1422081"/>
            <a:ext cx="9144000" cy="31271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9F34BF-0C90-4FD9-8BB2-79804CC7EA11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983D75-C9E4-41B2-A460-2C361CEC1BC6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86DBB4-3829-4DE2-9459-0FBFC8C87B5D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24ED7E5-A938-46E0-B8F8-B82881CC65B1}"/>
              </a:ext>
            </a:extLst>
          </p:cNvPr>
          <p:cNvSpPr txBox="1"/>
          <p:nvPr userDrawn="1"/>
        </p:nvSpPr>
        <p:spPr>
          <a:xfrm>
            <a:off x="0" y="473434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2021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Enquête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sur les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Indicateurs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du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Paludisme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et de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l’Anémie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Guinée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(EIPAG)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C35440-80D4-45C5-945C-6AEC6CE72CBE}"/>
              </a:ext>
            </a:extLst>
          </p:cNvPr>
          <p:cNvSpPr/>
          <p:nvPr userDrawn="1"/>
        </p:nvSpPr>
        <p:spPr>
          <a:xfrm>
            <a:off x="0" y="148873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A9A9B2-23EA-4AF9-9812-B84A4CF58DFA}"/>
              </a:ext>
            </a:extLst>
          </p:cNvPr>
          <p:cNvSpPr/>
          <p:nvPr userDrawn="1"/>
        </p:nvSpPr>
        <p:spPr>
          <a:xfrm>
            <a:off x="0" y="436760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CFD1968-E6D3-461F-8B76-2E028280261B}"/>
              </a:ext>
            </a:extLst>
          </p:cNvPr>
          <p:cNvSpPr/>
          <p:nvPr userDrawn="1"/>
        </p:nvSpPr>
        <p:spPr>
          <a:xfrm>
            <a:off x="0" y="1314153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57DA63-4033-4E62-8C5F-740AE09B7B56}"/>
              </a:ext>
            </a:extLst>
          </p:cNvPr>
          <p:cNvSpPr/>
          <p:nvPr userDrawn="1"/>
        </p:nvSpPr>
        <p:spPr>
          <a:xfrm>
            <a:off x="0" y="4551462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br>
              <a:rPr lang="fr-FR" noProof="0"/>
            </a:b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>
                <a:solidFill>
                  <a:schemeClr val="bg2"/>
                </a:solidFill>
              </a:rPr>
              <a:t>Prévention du Paludisme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71164" y="892141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2"/>
                </a:solidFill>
              </a:rPr>
              <a:t>Suivez-nous sur Twitter !  </a:t>
            </a:r>
            <a:r>
              <a:rPr lang="fr-FR" sz="2000" i="1" dirty="0">
                <a:solidFill>
                  <a:schemeClr val="bg1"/>
                </a:solidFill>
              </a:rPr>
              <a:t>#GuineeEIPA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Tendances de l’accès et l’utilisation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9556737"/>
              </p:ext>
            </p:extLst>
          </p:nvPr>
        </p:nvGraphicFramePr>
        <p:xfrm>
          <a:off x="448468" y="1494209"/>
          <a:ext cx="8247063" cy="472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4787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la population des ménages ayant accès à une MII et ayant dormi sous une MII la nuit avant l’interview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1360" y="4205283"/>
            <a:ext cx="2359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3"/>
                </a:solidFill>
              </a:rPr>
              <a:t>Accès à une MII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79516" y="5278444"/>
            <a:ext cx="3062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5"/>
                </a:solidFill>
              </a:rPr>
              <a:t>Ayant dormi sous une MII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AAB95D-B898-4222-A230-99548097A08C}"/>
              </a:ext>
            </a:extLst>
          </p:cNvPr>
          <p:cNvSpPr txBox="1"/>
          <p:nvPr/>
        </p:nvSpPr>
        <p:spPr>
          <a:xfrm>
            <a:off x="0" y="6098133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/>
              <a:t>*</a:t>
            </a:r>
            <a:r>
              <a:rPr lang="fr-FR" sz="1400" i="1"/>
              <a:t> Une MII est une moustiquaire qui a été imprégnée industriellement par le fabricant et qui ne nécessite pas de traitement supplémentaire. Dans les enquêtes réalisées avant 2017, ce genre de moustiquaire était connu comme moustiquaire imprégnée d'insecticide à longue durée d'action (MIILDA). </a:t>
            </a:r>
            <a:endParaRPr lang="en-US" sz="1400" i="1"/>
          </a:p>
        </p:txBody>
      </p:sp>
    </p:spTree>
    <p:extLst>
      <p:ext uri="{BB962C8B-B14F-4D97-AF65-F5344CB8AC3E}">
        <p14:creationId xmlns:p14="http://schemas.microsoft.com/office/powerpoint/2010/main" val="3752574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3994771"/>
              </p:ext>
            </p:extLst>
          </p:nvPr>
        </p:nvGraphicFramePr>
        <p:xfrm>
          <a:off x="0" y="1979572"/>
          <a:ext cx="9143999" cy="4878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ayant dormi sous une MII la nuit avant l’interview parmi</a:t>
            </a:r>
          </a:p>
          <a:p>
            <a:pPr algn="ctr"/>
            <a:r>
              <a:rPr lang="fr-FR" b="1" i="1"/>
              <a:t>tous les ménages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1142" y="1056243"/>
            <a:ext cx="4564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ayant dormi sous une MII la nuit avant l’interview parmi les</a:t>
            </a:r>
            <a:br>
              <a:rPr lang="fr-FR" i="1"/>
            </a:br>
            <a:r>
              <a:rPr lang="fr-FR" b="1" i="1"/>
              <a:t>ménages ayant au moins 1 MII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91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963887" y="1970312"/>
            <a:ext cx="372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717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L’utilisation des MII par les enfants selon la région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05499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moins de 5 ans ayant dormi sous une MII la nuit avant l’interview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5922" y="5419671"/>
            <a:ext cx="155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/>
              <a:t>Guinée</a:t>
            </a:r>
          </a:p>
          <a:p>
            <a:pPr algn="ctr"/>
            <a:r>
              <a:rPr lang="fr-FR" sz="2400" b="1"/>
              <a:t>38 %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28E447E1-27CC-42F4-B035-33FF2A9081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2962" y="1449260"/>
            <a:ext cx="7458075" cy="5274328"/>
            <a:chOff x="1771" y="1864"/>
            <a:chExt cx="2237" cy="158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219189D-9ECE-49F7-893A-EBDF579D26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1864"/>
              <a:ext cx="815" cy="820"/>
            </a:xfrm>
            <a:custGeom>
              <a:avLst/>
              <a:gdLst>
                <a:gd name="T0" fmla="*/ 389 w 815"/>
                <a:gd name="T1" fmla="*/ 742 h 820"/>
                <a:gd name="T2" fmla="*/ 374 w 815"/>
                <a:gd name="T3" fmla="*/ 747 h 820"/>
                <a:gd name="T4" fmla="*/ 354 w 815"/>
                <a:gd name="T5" fmla="*/ 736 h 820"/>
                <a:gd name="T6" fmla="*/ 379 w 815"/>
                <a:gd name="T7" fmla="*/ 728 h 820"/>
                <a:gd name="T8" fmla="*/ 218 w 815"/>
                <a:gd name="T9" fmla="*/ 638 h 820"/>
                <a:gd name="T10" fmla="*/ 123 w 815"/>
                <a:gd name="T11" fmla="*/ 525 h 820"/>
                <a:gd name="T12" fmla="*/ 143 w 815"/>
                <a:gd name="T13" fmla="*/ 516 h 820"/>
                <a:gd name="T14" fmla="*/ 132 w 815"/>
                <a:gd name="T15" fmla="*/ 524 h 820"/>
                <a:gd name="T16" fmla="*/ 151 w 815"/>
                <a:gd name="T17" fmla="*/ 500 h 820"/>
                <a:gd name="T18" fmla="*/ 131 w 815"/>
                <a:gd name="T19" fmla="*/ 520 h 820"/>
                <a:gd name="T20" fmla="*/ 124 w 815"/>
                <a:gd name="T21" fmla="*/ 537 h 820"/>
                <a:gd name="T22" fmla="*/ 92 w 815"/>
                <a:gd name="T23" fmla="*/ 525 h 820"/>
                <a:gd name="T24" fmla="*/ 176 w 815"/>
                <a:gd name="T25" fmla="*/ 484 h 820"/>
                <a:gd name="T26" fmla="*/ 176 w 815"/>
                <a:gd name="T27" fmla="*/ 484 h 820"/>
                <a:gd name="T28" fmla="*/ 179 w 815"/>
                <a:gd name="T29" fmla="*/ 471 h 820"/>
                <a:gd name="T30" fmla="*/ 636 w 815"/>
                <a:gd name="T31" fmla="*/ 11 h 820"/>
                <a:gd name="T32" fmla="*/ 672 w 815"/>
                <a:gd name="T33" fmla="*/ 47 h 820"/>
                <a:gd name="T34" fmla="*/ 732 w 815"/>
                <a:gd name="T35" fmla="*/ 46 h 820"/>
                <a:gd name="T36" fmla="*/ 800 w 815"/>
                <a:gd name="T37" fmla="*/ 72 h 820"/>
                <a:gd name="T38" fmla="*/ 747 w 815"/>
                <a:gd name="T39" fmla="*/ 244 h 820"/>
                <a:gd name="T40" fmla="*/ 697 w 815"/>
                <a:gd name="T41" fmla="*/ 403 h 820"/>
                <a:gd name="T42" fmla="*/ 577 w 815"/>
                <a:gd name="T43" fmla="*/ 393 h 820"/>
                <a:gd name="T44" fmla="*/ 455 w 815"/>
                <a:gd name="T45" fmla="*/ 469 h 820"/>
                <a:gd name="T46" fmla="*/ 541 w 815"/>
                <a:gd name="T47" fmla="*/ 543 h 820"/>
                <a:gd name="T48" fmla="*/ 531 w 815"/>
                <a:gd name="T49" fmla="*/ 674 h 820"/>
                <a:gd name="T50" fmla="*/ 484 w 815"/>
                <a:gd name="T51" fmla="*/ 806 h 820"/>
                <a:gd name="T52" fmla="*/ 416 w 815"/>
                <a:gd name="T53" fmla="*/ 784 h 820"/>
                <a:gd name="T54" fmla="*/ 394 w 815"/>
                <a:gd name="T55" fmla="*/ 772 h 820"/>
                <a:gd name="T56" fmla="*/ 396 w 815"/>
                <a:gd name="T57" fmla="*/ 740 h 820"/>
                <a:gd name="T58" fmla="*/ 362 w 815"/>
                <a:gd name="T59" fmla="*/ 717 h 820"/>
                <a:gd name="T60" fmla="*/ 338 w 815"/>
                <a:gd name="T61" fmla="*/ 741 h 820"/>
                <a:gd name="T62" fmla="*/ 339 w 815"/>
                <a:gd name="T63" fmla="*/ 716 h 820"/>
                <a:gd name="T64" fmla="*/ 300 w 815"/>
                <a:gd name="T65" fmla="*/ 708 h 820"/>
                <a:gd name="T66" fmla="*/ 271 w 815"/>
                <a:gd name="T67" fmla="*/ 687 h 820"/>
                <a:gd name="T68" fmla="*/ 247 w 815"/>
                <a:gd name="T69" fmla="*/ 630 h 820"/>
                <a:gd name="T70" fmla="*/ 227 w 815"/>
                <a:gd name="T71" fmla="*/ 629 h 820"/>
                <a:gd name="T72" fmla="*/ 213 w 815"/>
                <a:gd name="T73" fmla="*/ 611 h 820"/>
                <a:gd name="T74" fmla="*/ 230 w 815"/>
                <a:gd name="T75" fmla="*/ 597 h 820"/>
                <a:gd name="T76" fmla="*/ 236 w 815"/>
                <a:gd name="T77" fmla="*/ 573 h 820"/>
                <a:gd name="T78" fmla="*/ 238 w 815"/>
                <a:gd name="T79" fmla="*/ 529 h 820"/>
                <a:gd name="T80" fmla="*/ 226 w 815"/>
                <a:gd name="T81" fmla="*/ 562 h 820"/>
                <a:gd name="T82" fmla="*/ 201 w 815"/>
                <a:gd name="T83" fmla="*/ 576 h 820"/>
                <a:gd name="T84" fmla="*/ 200 w 815"/>
                <a:gd name="T85" fmla="*/ 556 h 820"/>
                <a:gd name="T86" fmla="*/ 202 w 815"/>
                <a:gd name="T87" fmla="*/ 549 h 820"/>
                <a:gd name="T88" fmla="*/ 175 w 815"/>
                <a:gd name="T89" fmla="*/ 552 h 820"/>
                <a:gd name="T90" fmla="*/ 190 w 815"/>
                <a:gd name="T91" fmla="*/ 524 h 820"/>
                <a:gd name="T92" fmla="*/ 175 w 815"/>
                <a:gd name="T93" fmla="*/ 534 h 820"/>
                <a:gd name="T94" fmla="*/ 167 w 815"/>
                <a:gd name="T95" fmla="*/ 506 h 820"/>
                <a:gd name="T96" fmla="*/ 215 w 815"/>
                <a:gd name="T97" fmla="*/ 478 h 820"/>
                <a:gd name="T98" fmla="*/ 191 w 815"/>
                <a:gd name="T99" fmla="*/ 477 h 820"/>
                <a:gd name="T100" fmla="*/ 151 w 815"/>
                <a:gd name="T101" fmla="*/ 495 h 820"/>
                <a:gd name="T102" fmla="*/ 142 w 815"/>
                <a:gd name="T103" fmla="*/ 494 h 820"/>
                <a:gd name="T104" fmla="*/ 170 w 815"/>
                <a:gd name="T105" fmla="*/ 383 h 820"/>
                <a:gd name="T106" fmla="*/ 230 w 815"/>
                <a:gd name="T107" fmla="*/ 335 h 820"/>
                <a:gd name="T108" fmla="*/ 307 w 815"/>
                <a:gd name="T109" fmla="*/ 308 h 820"/>
                <a:gd name="T110" fmla="*/ 377 w 815"/>
                <a:gd name="T111" fmla="*/ 299 h 820"/>
                <a:gd name="T112" fmla="*/ 445 w 815"/>
                <a:gd name="T113" fmla="*/ 278 h 820"/>
                <a:gd name="T114" fmla="*/ 485 w 815"/>
                <a:gd name="T115" fmla="*/ 266 h 820"/>
                <a:gd name="T116" fmla="*/ 477 w 815"/>
                <a:gd name="T117" fmla="*/ 187 h 820"/>
                <a:gd name="T118" fmla="*/ 412 w 815"/>
                <a:gd name="T119" fmla="*/ 149 h 820"/>
                <a:gd name="T120" fmla="*/ 459 w 815"/>
                <a:gd name="T121" fmla="*/ 118 h 820"/>
                <a:gd name="T122" fmla="*/ 496 w 815"/>
                <a:gd name="T123" fmla="*/ 80 h 820"/>
                <a:gd name="T124" fmla="*/ 485 w 815"/>
                <a:gd name="T125" fmla="*/ 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5" h="820">
                  <a:moveTo>
                    <a:pt x="464" y="820"/>
                  </a:moveTo>
                  <a:lnTo>
                    <a:pt x="463" y="819"/>
                  </a:lnTo>
                  <a:lnTo>
                    <a:pt x="464" y="818"/>
                  </a:lnTo>
                  <a:lnTo>
                    <a:pt x="465" y="816"/>
                  </a:lnTo>
                  <a:lnTo>
                    <a:pt x="466" y="816"/>
                  </a:lnTo>
                  <a:lnTo>
                    <a:pt x="467" y="816"/>
                  </a:lnTo>
                  <a:lnTo>
                    <a:pt x="467" y="815"/>
                  </a:lnTo>
                  <a:lnTo>
                    <a:pt x="468" y="815"/>
                  </a:lnTo>
                  <a:lnTo>
                    <a:pt x="471" y="815"/>
                  </a:lnTo>
                  <a:lnTo>
                    <a:pt x="471" y="816"/>
                  </a:lnTo>
                  <a:lnTo>
                    <a:pt x="470" y="816"/>
                  </a:lnTo>
                  <a:lnTo>
                    <a:pt x="469" y="816"/>
                  </a:lnTo>
                  <a:lnTo>
                    <a:pt x="469" y="817"/>
                  </a:lnTo>
                  <a:lnTo>
                    <a:pt x="468" y="817"/>
                  </a:lnTo>
                  <a:lnTo>
                    <a:pt x="467" y="818"/>
                  </a:lnTo>
                  <a:lnTo>
                    <a:pt x="466" y="818"/>
                  </a:lnTo>
                  <a:lnTo>
                    <a:pt x="465" y="819"/>
                  </a:lnTo>
                  <a:lnTo>
                    <a:pt x="464" y="820"/>
                  </a:lnTo>
                  <a:close/>
                  <a:moveTo>
                    <a:pt x="452" y="817"/>
                  </a:moveTo>
                  <a:lnTo>
                    <a:pt x="452" y="818"/>
                  </a:lnTo>
                  <a:lnTo>
                    <a:pt x="451" y="817"/>
                  </a:lnTo>
                  <a:lnTo>
                    <a:pt x="450" y="817"/>
                  </a:lnTo>
                  <a:lnTo>
                    <a:pt x="450" y="816"/>
                  </a:lnTo>
                  <a:lnTo>
                    <a:pt x="450" y="815"/>
                  </a:lnTo>
                  <a:lnTo>
                    <a:pt x="451" y="815"/>
                  </a:lnTo>
                  <a:lnTo>
                    <a:pt x="451" y="816"/>
                  </a:lnTo>
                  <a:lnTo>
                    <a:pt x="452" y="817"/>
                  </a:lnTo>
                  <a:close/>
                  <a:moveTo>
                    <a:pt x="345" y="744"/>
                  </a:moveTo>
                  <a:lnTo>
                    <a:pt x="344" y="744"/>
                  </a:lnTo>
                  <a:lnTo>
                    <a:pt x="344" y="743"/>
                  </a:lnTo>
                  <a:lnTo>
                    <a:pt x="345" y="743"/>
                  </a:lnTo>
                  <a:lnTo>
                    <a:pt x="345" y="742"/>
                  </a:lnTo>
                  <a:lnTo>
                    <a:pt x="345" y="743"/>
                  </a:lnTo>
                  <a:lnTo>
                    <a:pt x="345" y="744"/>
                  </a:lnTo>
                  <a:close/>
                  <a:moveTo>
                    <a:pt x="387" y="743"/>
                  </a:moveTo>
                  <a:lnTo>
                    <a:pt x="386" y="743"/>
                  </a:lnTo>
                  <a:lnTo>
                    <a:pt x="385" y="743"/>
                  </a:lnTo>
                  <a:lnTo>
                    <a:pt x="384" y="743"/>
                  </a:lnTo>
                  <a:lnTo>
                    <a:pt x="384" y="741"/>
                  </a:lnTo>
                  <a:lnTo>
                    <a:pt x="382" y="740"/>
                  </a:lnTo>
                  <a:lnTo>
                    <a:pt x="382" y="739"/>
                  </a:lnTo>
                  <a:lnTo>
                    <a:pt x="383" y="737"/>
                  </a:lnTo>
                  <a:lnTo>
                    <a:pt x="384" y="736"/>
                  </a:lnTo>
                  <a:lnTo>
                    <a:pt x="385" y="735"/>
                  </a:lnTo>
                  <a:lnTo>
                    <a:pt x="386" y="735"/>
                  </a:lnTo>
                  <a:lnTo>
                    <a:pt x="386" y="736"/>
                  </a:lnTo>
                  <a:lnTo>
                    <a:pt x="387" y="737"/>
                  </a:lnTo>
                  <a:lnTo>
                    <a:pt x="388" y="738"/>
                  </a:lnTo>
                  <a:lnTo>
                    <a:pt x="389" y="738"/>
                  </a:lnTo>
                  <a:lnTo>
                    <a:pt x="392" y="739"/>
                  </a:lnTo>
                  <a:lnTo>
                    <a:pt x="393" y="740"/>
                  </a:lnTo>
                  <a:lnTo>
                    <a:pt x="392" y="741"/>
                  </a:lnTo>
                  <a:lnTo>
                    <a:pt x="390" y="742"/>
                  </a:lnTo>
                  <a:lnTo>
                    <a:pt x="389" y="742"/>
                  </a:lnTo>
                  <a:lnTo>
                    <a:pt x="388" y="742"/>
                  </a:lnTo>
                  <a:lnTo>
                    <a:pt x="387" y="743"/>
                  </a:lnTo>
                  <a:close/>
                  <a:moveTo>
                    <a:pt x="388" y="737"/>
                  </a:moveTo>
                  <a:lnTo>
                    <a:pt x="387" y="736"/>
                  </a:lnTo>
                  <a:lnTo>
                    <a:pt x="388" y="735"/>
                  </a:lnTo>
                  <a:lnTo>
                    <a:pt x="389" y="735"/>
                  </a:lnTo>
                  <a:lnTo>
                    <a:pt x="389" y="736"/>
                  </a:lnTo>
                  <a:lnTo>
                    <a:pt x="388" y="737"/>
                  </a:lnTo>
                  <a:close/>
                  <a:moveTo>
                    <a:pt x="330" y="734"/>
                  </a:moveTo>
                  <a:lnTo>
                    <a:pt x="329" y="734"/>
                  </a:lnTo>
                  <a:lnTo>
                    <a:pt x="329" y="733"/>
                  </a:lnTo>
                  <a:lnTo>
                    <a:pt x="330" y="733"/>
                  </a:lnTo>
                  <a:lnTo>
                    <a:pt x="330" y="734"/>
                  </a:lnTo>
                  <a:close/>
                  <a:moveTo>
                    <a:pt x="328" y="729"/>
                  </a:moveTo>
                  <a:lnTo>
                    <a:pt x="327" y="730"/>
                  </a:lnTo>
                  <a:lnTo>
                    <a:pt x="326" y="729"/>
                  </a:lnTo>
                  <a:lnTo>
                    <a:pt x="327" y="729"/>
                  </a:lnTo>
                  <a:lnTo>
                    <a:pt x="328" y="729"/>
                  </a:lnTo>
                  <a:close/>
                  <a:moveTo>
                    <a:pt x="369" y="729"/>
                  </a:moveTo>
                  <a:lnTo>
                    <a:pt x="370" y="730"/>
                  </a:lnTo>
                  <a:lnTo>
                    <a:pt x="371" y="730"/>
                  </a:lnTo>
                  <a:lnTo>
                    <a:pt x="371" y="729"/>
                  </a:lnTo>
                  <a:lnTo>
                    <a:pt x="372" y="729"/>
                  </a:lnTo>
                  <a:lnTo>
                    <a:pt x="373" y="728"/>
                  </a:lnTo>
                  <a:lnTo>
                    <a:pt x="373" y="729"/>
                  </a:lnTo>
                  <a:lnTo>
                    <a:pt x="373" y="730"/>
                  </a:lnTo>
                  <a:lnTo>
                    <a:pt x="374" y="730"/>
                  </a:lnTo>
                  <a:lnTo>
                    <a:pt x="374" y="731"/>
                  </a:lnTo>
                  <a:lnTo>
                    <a:pt x="375" y="731"/>
                  </a:lnTo>
                  <a:lnTo>
                    <a:pt x="376" y="730"/>
                  </a:lnTo>
                  <a:lnTo>
                    <a:pt x="376" y="729"/>
                  </a:lnTo>
                  <a:lnTo>
                    <a:pt x="378" y="728"/>
                  </a:lnTo>
                  <a:lnTo>
                    <a:pt x="379" y="728"/>
                  </a:lnTo>
                  <a:lnTo>
                    <a:pt x="379" y="730"/>
                  </a:lnTo>
                  <a:lnTo>
                    <a:pt x="379" y="731"/>
                  </a:lnTo>
                  <a:lnTo>
                    <a:pt x="379" y="732"/>
                  </a:lnTo>
                  <a:lnTo>
                    <a:pt x="379" y="733"/>
                  </a:lnTo>
                  <a:lnTo>
                    <a:pt x="379" y="734"/>
                  </a:lnTo>
                  <a:lnTo>
                    <a:pt x="379" y="735"/>
                  </a:lnTo>
                  <a:lnTo>
                    <a:pt x="379" y="736"/>
                  </a:lnTo>
                  <a:lnTo>
                    <a:pt x="378" y="737"/>
                  </a:lnTo>
                  <a:lnTo>
                    <a:pt x="378" y="742"/>
                  </a:lnTo>
                  <a:lnTo>
                    <a:pt x="379" y="744"/>
                  </a:lnTo>
                  <a:lnTo>
                    <a:pt x="380" y="746"/>
                  </a:lnTo>
                  <a:lnTo>
                    <a:pt x="381" y="747"/>
                  </a:lnTo>
                  <a:lnTo>
                    <a:pt x="381" y="748"/>
                  </a:lnTo>
                  <a:lnTo>
                    <a:pt x="381" y="749"/>
                  </a:lnTo>
                  <a:lnTo>
                    <a:pt x="380" y="749"/>
                  </a:lnTo>
                  <a:lnTo>
                    <a:pt x="379" y="749"/>
                  </a:lnTo>
                  <a:lnTo>
                    <a:pt x="378" y="748"/>
                  </a:lnTo>
                  <a:lnTo>
                    <a:pt x="377" y="747"/>
                  </a:lnTo>
                  <a:lnTo>
                    <a:pt x="376" y="747"/>
                  </a:lnTo>
                  <a:lnTo>
                    <a:pt x="375" y="747"/>
                  </a:lnTo>
                  <a:lnTo>
                    <a:pt x="374" y="747"/>
                  </a:lnTo>
                  <a:lnTo>
                    <a:pt x="373" y="748"/>
                  </a:lnTo>
                  <a:lnTo>
                    <a:pt x="373" y="749"/>
                  </a:lnTo>
                  <a:lnTo>
                    <a:pt x="374" y="748"/>
                  </a:lnTo>
                  <a:lnTo>
                    <a:pt x="375" y="747"/>
                  </a:lnTo>
                  <a:lnTo>
                    <a:pt x="376" y="747"/>
                  </a:lnTo>
                  <a:lnTo>
                    <a:pt x="378" y="749"/>
                  </a:lnTo>
                  <a:lnTo>
                    <a:pt x="379" y="749"/>
                  </a:lnTo>
                  <a:lnTo>
                    <a:pt x="381" y="751"/>
                  </a:lnTo>
                  <a:lnTo>
                    <a:pt x="381" y="752"/>
                  </a:lnTo>
                  <a:lnTo>
                    <a:pt x="380" y="753"/>
                  </a:lnTo>
                  <a:lnTo>
                    <a:pt x="379" y="754"/>
                  </a:lnTo>
                  <a:lnTo>
                    <a:pt x="377" y="754"/>
                  </a:lnTo>
                  <a:lnTo>
                    <a:pt x="376" y="755"/>
                  </a:lnTo>
                  <a:lnTo>
                    <a:pt x="375" y="755"/>
                  </a:lnTo>
                  <a:lnTo>
                    <a:pt x="374" y="756"/>
                  </a:lnTo>
                  <a:lnTo>
                    <a:pt x="373" y="756"/>
                  </a:lnTo>
                  <a:lnTo>
                    <a:pt x="372" y="756"/>
                  </a:lnTo>
                  <a:lnTo>
                    <a:pt x="371" y="757"/>
                  </a:lnTo>
                  <a:lnTo>
                    <a:pt x="370" y="757"/>
                  </a:lnTo>
                  <a:lnTo>
                    <a:pt x="369" y="757"/>
                  </a:lnTo>
                  <a:lnTo>
                    <a:pt x="368" y="757"/>
                  </a:lnTo>
                  <a:lnTo>
                    <a:pt x="366" y="758"/>
                  </a:lnTo>
                  <a:lnTo>
                    <a:pt x="365" y="758"/>
                  </a:lnTo>
                  <a:lnTo>
                    <a:pt x="364" y="758"/>
                  </a:lnTo>
                  <a:lnTo>
                    <a:pt x="363" y="758"/>
                  </a:lnTo>
                  <a:lnTo>
                    <a:pt x="362" y="757"/>
                  </a:lnTo>
                  <a:lnTo>
                    <a:pt x="361" y="756"/>
                  </a:lnTo>
                  <a:lnTo>
                    <a:pt x="360" y="756"/>
                  </a:lnTo>
                  <a:lnTo>
                    <a:pt x="359" y="755"/>
                  </a:lnTo>
                  <a:lnTo>
                    <a:pt x="358" y="755"/>
                  </a:lnTo>
                  <a:lnTo>
                    <a:pt x="357" y="754"/>
                  </a:lnTo>
                  <a:lnTo>
                    <a:pt x="357" y="753"/>
                  </a:lnTo>
                  <a:lnTo>
                    <a:pt x="356" y="753"/>
                  </a:lnTo>
                  <a:lnTo>
                    <a:pt x="354" y="752"/>
                  </a:lnTo>
                  <a:lnTo>
                    <a:pt x="353" y="751"/>
                  </a:lnTo>
                  <a:lnTo>
                    <a:pt x="352" y="749"/>
                  </a:lnTo>
                  <a:lnTo>
                    <a:pt x="351" y="748"/>
                  </a:lnTo>
                  <a:lnTo>
                    <a:pt x="350" y="747"/>
                  </a:lnTo>
                  <a:lnTo>
                    <a:pt x="349" y="746"/>
                  </a:lnTo>
                  <a:lnTo>
                    <a:pt x="348" y="746"/>
                  </a:lnTo>
                  <a:lnTo>
                    <a:pt x="348" y="745"/>
                  </a:lnTo>
                  <a:lnTo>
                    <a:pt x="349" y="744"/>
                  </a:lnTo>
                  <a:lnTo>
                    <a:pt x="349" y="743"/>
                  </a:lnTo>
                  <a:lnTo>
                    <a:pt x="351" y="741"/>
                  </a:lnTo>
                  <a:lnTo>
                    <a:pt x="351" y="740"/>
                  </a:lnTo>
                  <a:lnTo>
                    <a:pt x="352" y="739"/>
                  </a:lnTo>
                  <a:lnTo>
                    <a:pt x="353" y="740"/>
                  </a:lnTo>
                  <a:lnTo>
                    <a:pt x="354" y="740"/>
                  </a:lnTo>
                  <a:lnTo>
                    <a:pt x="354" y="739"/>
                  </a:lnTo>
                  <a:lnTo>
                    <a:pt x="354" y="740"/>
                  </a:lnTo>
                  <a:lnTo>
                    <a:pt x="353" y="739"/>
                  </a:lnTo>
                  <a:lnTo>
                    <a:pt x="352" y="738"/>
                  </a:lnTo>
                  <a:lnTo>
                    <a:pt x="353" y="738"/>
                  </a:lnTo>
                  <a:lnTo>
                    <a:pt x="354" y="736"/>
                  </a:lnTo>
                  <a:lnTo>
                    <a:pt x="355" y="735"/>
                  </a:lnTo>
                  <a:lnTo>
                    <a:pt x="355" y="734"/>
                  </a:lnTo>
                  <a:lnTo>
                    <a:pt x="358" y="734"/>
                  </a:lnTo>
                  <a:lnTo>
                    <a:pt x="357" y="734"/>
                  </a:lnTo>
                  <a:lnTo>
                    <a:pt x="357" y="733"/>
                  </a:lnTo>
                  <a:lnTo>
                    <a:pt x="358" y="731"/>
                  </a:lnTo>
                  <a:lnTo>
                    <a:pt x="359" y="731"/>
                  </a:lnTo>
                  <a:lnTo>
                    <a:pt x="360" y="731"/>
                  </a:lnTo>
                  <a:lnTo>
                    <a:pt x="361" y="731"/>
                  </a:lnTo>
                  <a:lnTo>
                    <a:pt x="362" y="730"/>
                  </a:lnTo>
                  <a:lnTo>
                    <a:pt x="363" y="730"/>
                  </a:lnTo>
                  <a:lnTo>
                    <a:pt x="364" y="730"/>
                  </a:lnTo>
                  <a:lnTo>
                    <a:pt x="365" y="729"/>
                  </a:lnTo>
                  <a:lnTo>
                    <a:pt x="366" y="728"/>
                  </a:lnTo>
                  <a:lnTo>
                    <a:pt x="366" y="727"/>
                  </a:lnTo>
                  <a:lnTo>
                    <a:pt x="367" y="727"/>
                  </a:lnTo>
                  <a:lnTo>
                    <a:pt x="367" y="728"/>
                  </a:lnTo>
                  <a:lnTo>
                    <a:pt x="366" y="728"/>
                  </a:lnTo>
                  <a:lnTo>
                    <a:pt x="364" y="730"/>
                  </a:lnTo>
                  <a:lnTo>
                    <a:pt x="365" y="732"/>
                  </a:lnTo>
                  <a:lnTo>
                    <a:pt x="365" y="730"/>
                  </a:lnTo>
                  <a:lnTo>
                    <a:pt x="366" y="730"/>
                  </a:lnTo>
                  <a:lnTo>
                    <a:pt x="366" y="729"/>
                  </a:lnTo>
                  <a:lnTo>
                    <a:pt x="367" y="728"/>
                  </a:lnTo>
                  <a:lnTo>
                    <a:pt x="367" y="726"/>
                  </a:lnTo>
                  <a:lnTo>
                    <a:pt x="368" y="726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9" y="729"/>
                  </a:lnTo>
                  <a:close/>
                  <a:moveTo>
                    <a:pt x="367" y="716"/>
                  </a:moveTo>
                  <a:lnTo>
                    <a:pt x="367" y="717"/>
                  </a:lnTo>
                  <a:lnTo>
                    <a:pt x="368" y="717"/>
                  </a:lnTo>
                  <a:lnTo>
                    <a:pt x="369" y="718"/>
                  </a:lnTo>
                  <a:lnTo>
                    <a:pt x="371" y="719"/>
                  </a:lnTo>
                  <a:lnTo>
                    <a:pt x="372" y="720"/>
                  </a:lnTo>
                  <a:lnTo>
                    <a:pt x="374" y="720"/>
                  </a:lnTo>
                  <a:lnTo>
                    <a:pt x="375" y="721"/>
                  </a:lnTo>
                  <a:lnTo>
                    <a:pt x="375" y="722"/>
                  </a:lnTo>
                  <a:lnTo>
                    <a:pt x="376" y="722"/>
                  </a:lnTo>
                  <a:lnTo>
                    <a:pt x="379" y="722"/>
                  </a:lnTo>
                  <a:lnTo>
                    <a:pt x="379" y="723"/>
                  </a:lnTo>
                  <a:lnTo>
                    <a:pt x="379" y="724"/>
                  </a:lnTo>
                  <a:lnTo>
                    <a:pt x="380" y="725"/>
                  </a:lnTo>
                  <a:lnTo>
                    <a:pt x="381" y="727"/>
                  </a:lnTo>
                  <a:lnTo>
                    <a:pt x="381" y="728"/>
                  </a:lnTo>
                  <a:lnTo>
                    <a:pt x="382" y="729"/>
                  </a:lnTo>
                  <a:lnTo>
                    <a:pt x="382" y="730"/>
                  </a:lnTo>
                  <a:lnTo>
                    <a:pt x="382" y="731"/>
                  </a:lnTo>
                  <a:lnTo>
                    <a:pt x="381" y="732"/>
                  </a:lnTo>
                  <a:lnTo>
                    <a:pt x="379" y="732"/>
                  </a:lnTo>
                  <a:lnTo>
                    <a:pt x="380" y="730"/>
                  </a:lnTo>
                  <a:lnTo>
                    <a:pt x="380" y="729"/>
                  </a:lnTo>
                  <a:lnTo>
                    <a:pt x="380" y="728"/>
                  </a:lnTo>
                  <a:lnTo>
                    <a:pt x="379" y="728"/>
                  </a:lnTo>
                  <a:lnTo>
                    <a:pt x="379" y="727"/>
                  </a:lnTo>
                  <a:lnTo>
                    <a:pt x="378" y="727"/>
                  </a:lnTo>
                  <a:lnTo>
                    <a:pt x="377" y="728"/>
                  </a:lnTo>
                  <a:lnTo>
                    <a:pt x="376" y="729"/>
                  </a:lnTo>
                  <a:lnTo>
                    <a:pt x="376" y="730"/>
                  </a:lnTo>
                  <a:lnTo>
                    <a:pt x="375" y="730"/>
                  </a:lnTo>
                  <a:lnTo>
                    <a:pt x="374" y="730"/>
                  </a:lnTo>
                  <a:lnTo>
                    <a:pt x="374" y="729"/>
                  </a:lnTo>
                  <a:lnTo>
                    <a:pt x="374" y="728"/>
                  </a:lnTo>
                  <a:lnTo>
                    <a:pt x="373" y="728"/>
                  </a:lnTo>
                  <a:lnTo>
                    <a:pt x="372" y="728"/>
                  </a:lnTo>
                  <a:lnTo>
                    <a:pt x="370" y="729"/>
                  </a:lnTo>
                  <a:lnTo>
                    <a:pt x="369" y="728"/>
                  </a:lnTo>
                  <a:lnTo>
                    <a:pt x="369" y="727"/>
                  </a:lnTo>
                  <a:lnTo>
                    <a:pt x="368" y="727"/>
                  </a:lnTo>
                  <a:lnTo>
                    <a:pt x="368" y="726"/>
                  </a:lnTo>
                  <a:lnTo>
                    <a:pt x="369" y="725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8" y="724"/>
                  </a:lnTo>
                  <a:lnTo>
                    <a:pt x="367" y="724"/>
                  </a:lnTo>
                  <a:lnTo>
                    <a:pt x="367" y="725"/>
                  </a:lnTo>
                  <a:lnTo>
                    <a:pt x="366" y="725"/>
                  </a:lnTo>
                  <a:lnTo>
                    <a:pt x="365" y="723"/>
                  </a:lnTo>
                  <a:lnTo>
                    <a:pt x="364" y="722"/>
                  </a:lnTo>
                  <a:lnTo>
                    <a:pt x="363" y="721"/>
                  </a:lnTo>
                  <a:lnTo>
                    <a:pt x="363" y="719"/>
                  </a:lnTo>
                  <a:lnTo>
                    <a:pt x="363" y="717"/>
                  </a:lnTo>
                  <a:lnTo>
                    <a:pt x="364" y="716"/>
                  </a:lnTo>
                  <a:lnTo>
                    <a:pt x="366" y="716"/>
                  </a:lnTo>
                  <a:lnTo>
                    <a:pt x="367" y="716"/>
                  </a:lnTo>
                  <a:close/>
                  <a:moveTo>
                    <a:pt x="261" y="699"/>
                  </a:moveTo>
                  <a:lnTo>
                    <a:pt x="260" y="699"/>
                  </a:lnTo>
                  <a:lnTo>
                    <a:pt x="260" y="698"/>
                  </a:lnTo>
                  <a:lnTo>
                    <a:pt x="261" y="698"/>
                  </a:lnTo>
                  <a:lnTo>
                    <a:pt x="261" y="699"/>
                  </a:lnTo>
                  <a:close/>
                  <a:moveTo>
                    <a:pt x="264" y="699"/>
                  </a:moveTo>
                  <a:lnTo>
                    <a:pt x="264" y="698"/>
                  </a:lnTo>
                  <a:lnTo>
                    <a:pt x="264" y="699"/>
                  </a:lnTo>
                  <a:close/>
                  <a:moveTo>
                    <a:pt x="263" y="699"/>
                  </a:moveTo>
                  <a:lnTo>
                    <a:pt x="263" y="698"/>
                  </a:lnTo>
                  <a:lnTo>
                    <a:pt x="263" y="697"/>
                  </a:lnTo>
                  <a:lnTo>
                    <a:pt x="264" y="698"/>
                  </a:lnTo>
                  <a:lnTo>
                    <a:pt x="263" y="698"/>
                  </a:lnTo>
                  <a:lnTo>
                    <a:pt x="263" y="699"/>
                  </a:lnTo>
                  <a:close/>
                  <a:moveTo>
                    <a:pt x="266" y="693"/>
                  </a:moveTo>
                  <a:lnTo>
                    <a:pt x="266" y="692"/>
                  </a:lnTo>
                  <a:lnTo>
                    <a:pt x="266" y="691"/>
                  </a:lnTo>
                  <a:lnTo>
                    <a:pt x="266" y="692"/>
                  </a:lnTo>
                  <a:lnTo>
                    <a:pt x="266" y="693"/>
                  </a:lnTo>
                  <a:close/>
                  <a:moveTo>
                    <a:pt x="220" y="640"/>
                  </a:moveTo>
                  <a:lnTo>
                    <a:pt x="219" y="640"/>
                  </a:lnTo>
                  <a:lnTo>
                    <a:pt x="218" y="639"/>
                  </a:lnTo>
                  <a:lnTo>
                    <a:pt x="218" y="638"/>
                  </a:lnTo>
                  <a:lnTo>
                    <a:pt x="220" y="639"/>
                  </a:lnTo>
                  <a:lnTo>
                    <a:pt x="220" y="640"/>
                  </a:lnTo>
                  <a:close/>
                  <a:moveTo>
                    <a:pt x="243" y="632"/>
                  </a:moveTo>
                  <a:lnTo>
                    <a:pt x="242" y="632"/>
                  </a:lnTo>
                  <a:lnTo>
                    <a:pt x="242" y="631"/>
                  </a:lnTo>
                  <a:lnTo>
                    <a:pt x="243" y="631"/>
                  </a:lnTo>
                  <a:lnTo>
                    <a:pt x="243" y="632"/>
                  </a:lnTo>
                  <a:close/>
                  <a:moveTo>
                    <a:pt x="2" y="594"/>
                  </a:moveTo>
                  <a:lnTo>
                    <a:pt x="1" y="595"/>
                  </a:lnTo>
                  <a:lnTo>
                    <a:pt x="0" y="595"/>
                  </a:lnTo>
                  <a:lnTo>
                    <a:pt x="0" y="594"/>
                  </a:lnTo>
                  <a:lnTo>
                    <a:pt x="1" y="593"/>
                  </a:lnTo>
                  <a:lnTo>
                    <a:pt x="2" y="593"/>
                  </a:lnTo>
                  <a:lnTo>
                    <a:pt x="2" y="594"/>
                  </a:lnTo>
                  <a:close/>
                  <a:moveTo>
                    <a:pt x="6" y="591"/>
                  </a:moveTo>
                  <a:lnTo>
                    <a:pt x="5" y="591"/>
                  </a:lnTo>
                  <a:lnTo>
                    <a:pt x="5" y="590"/>
                  </a:lnTo>
                  <a:lnTo>
                    <a:pt x="6" y="590"/>
                  </a:lnTo>
                  <a:lnTo>
                    <a:pt x="6" y="591"/>
                  </a:lnTo>
                  <a:close/>
                  <a:moveTo>
                    <a:pt x="236" y="553"/>
                  </a:moveTo>
                  <a:lnTo>
                    <a:pt x="235" y="553"/>
                  </a:lnTo>
                  <a:lnTo>
                    <a:pt x="235" y="552"/>
                  </a:lnTo>
                  <a:lnTo>
                    <a:pt x="236" y="551"/>
                  </a:lnTo>
                  <a:lnTo>
                    <a:pt x="236" y="550"/>
                  </a:lnTo>
                  <a:lnTo>
                    <a:pt x="236" y="549"/>
                  </a:lnTo>
                  <a:lnTo>
                    <a:pt x="237" y="549"/>
                  </a:lnTo>
                  <a:lnTo>
                    <a:pt x="237" y="550"/>
                  </a:lnTo>
                  <a:lnTo>
                    <a:pt x="237" y="552"/>
                  </a:lnTo>
                  <a:lnTo>
                    <a:pt x="236" y="552"/>
                  </a:lnTo>
                  <a:lnTo>
                    <a:pt x="236" y="553"/>
                  </a:lnTo>
                  <a:close/>
                  <a:moveTo>
                    <a:pt x="140" y="541"/>
                  </a:moveTo>
                  <a:lnTo>
                    <a:pt x="139" y="541"/>
                  </a:lnTo>
                  <a:lnTo>
                    <a:pt x="139" y="540"/>
                  </a:lnTo>
                  <a:lnTo>
                    <a:pt x="140" y="539"/>
                  </a:lnTo>
                  <a:lnTo>
                    <a:pt x="140" y="540"/>
                  </a:lnTo>
                  <a:lnTo>
                    <a:pt x="140" y="541"/>
                  </a:lnTo>
                  <a:close/>
                  <a:moveTo>
                    <a:pt x="121" y="535"/>
                  </a:moveTo>
                  <a:lnTo>
                    <a:pt x="120" y="534"/>
                  </a:lnTo>
                  <a:lnTo>
                    <a:pt x="120" y="533"/>
                  </a:lnTo>
                  <a:lnTo>
                    <a:pt x="121" y="535"/>
                  </a:lnTo>
                  <a:close/>
                  <a:moveTo>
                    <a:pt x="117" y="530"/>
                  </a:moveTo>
                  <a:lnTo>
                    <a:pt x="118" y="530"/>
                  </a:lnTo>
                  <a:lnTo>
                    <a:pt x="120" y="531"/>
                  </a:lnTo>
                  <a:lnTo>
                    <a:pt x="117" y="531"/>
                  </a:lnTo>
                  <a:lnTo>
                    <a:pt x="116" y="531"/>
                  </a:lnTo>
                  <a:lnTo>
                    <a:pt x="116" y="530"/>
                  </a:lnTo>
                  <a:lnTo>
                    <a:pt x="117" y="530"/>
                  </a:lnTo>
                  <a:close/>
                  <a:moveTo>
                    <a:pt x="129" y="530"/>
                  </a:moveTo>
                  <a:lnTo>
                    <a:pt x="128" y="530"/>
                  </a:lnTo>
                  <a:lnTo>
                    <a:pt x="128" y="529"/>
                  </a:lnTo>
                  <a:lnTo>
                    <a:pt x="129" y="529"/>
                  </a:lnTo>
                  <a:lnTo>
                    <a:pt x="129" y="530"/>
                  </a:lnTo>
                  <a:close/>
                  <a:moveTo>
                    <a:pt x="124" y="525"/>
                  </a:moveTo>
                  <a:lnTo>
                    <a:pt x="123" y="525"/>
                  </a:lnTo>
                  <a:lnTo>
                    <a:pt x="123" y="524"/>
                  </a:lnTo>
                  <a:lnTo>
                    <a:pt x="124" y="524"/>
                  </a:lnTo>
                  <a:lnTo>
                    <a:pt x="124" y="525"/>
                  </a:lnTo>
                  <a:close/>
                  <a:moveTo>
                    <a:pt x="123" y="523"/>
                  </a:moveTo>
                  <a:lnTo>
                    <a:pt x="122" y="523"/>
                  </a:lnTo>
                  <a:lnTo>
                    <a:pt x="122" y="522"/>
                  </a:lnTo>
                  <a:lnTo>
                    <a:pt x="123" y="522"/>
                  </a:lnTo>
                  <a:lnTo>
                    <a:pt x="123" y="523"/>
                  </a:lnTo>
                  <a:close/>
                  <a:moveTo>
                    <a:pt x="124" y="522"/>
                  </a:moveTo>
                  <a:lnTo>
                    <a:pt x="123" y="521"/>
                  </a:lnTo>
                  <a:lnTo>
                    <a:pt x="124" y="521"/>
                  </a:lnTo>
                  <a:lnTo>
                    <a:pt x="124" y="522"/>
                  </a:lnTo>
                  <a:close/>
                  <a:moveTo>
                    <a:pt x="152" y="515"/>
                  </a:moveTo>
                  <a:lnTo>
                    <a:pt x="152" y="516"/>
                  </a:lnTo>
                  <a:lnTo>
                    <a:pt x="151" y="516"/>
                  </a:lnTo>
                  <a:lnTo>
                    <a:pt x="151" y="517"/>
                  </a:lnTo>
                  <a:lnTo>
                    <a:pt x="151" y="518"/>
                  </a:lnTo>
                  <a:lnTo>
                    <a:pt x="152" y="518"/>
                  </a:lnTo>
                  <a:lnTo>
                    <a:pt x="152" y="519"/>
                  </a:lnTo>
                  <a:lnTo>
                    <a:pt x="151" y="520"/>
                  </a:lnTo>
                  <a:lnTo>
                    <a:pt x="151" y="521"/>
                  </a:lnTo>
                  <a:lnTo>
                    <a:pt x="150" y="522"/>
                  </a:lnTo>
                  <a:lnTo>
                    <a:pt x="151" y="524"/>
                  </a:lnTo>
                  <a:lnTo>
                    <a:pt x="151" y="525"/>
                  </a:lnTo>
                  <a:lnTo>
                    <a:pt x="151" y="526"/>
                  </a:lnTo>
                  <a:lnTo>
                    <a:pt x="150" y="525"/>
                  </a:lnTo>
                  <a:lnTo>
                    <a:pt x="149" y="524"/>
                  </a:lnTo>
                  <a:lnTo>
                    <a:pt x="149" y="523"/>
                  </a:lnTo>
                  <a:lnTo>
                    <a:pt x="148" y="522"/>
                  </a:lnTo>
                  <a:lnTo>
                    <a:pt x="148" y="521"/>
                  </a:lnTo>
                  <a:lnTo>
                    <a:pt x="148" y="520"/>
                  </a:lnTo>
                  <a:lnTo>
                    <a:pt x="148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4" y="518"/>
                  </a:lnTo>
                  <a:lnTo>
                    <a:pt x="144" y="517"/>
                  </a:lnTo>
                  <a:lnTo>
                    <a:pt x="144" y="515"/>
                  </a:lnTo>
                  <a:lnTo>
                    <a:pt x="146" y="513"/>
                  </a:lnTo>
                  <a:lnTo>
                    <a:pt x="147" y="512"/>
                  </a:lnTo>
                  <a:lnTo>
                    <a:pt x="148" y="512"/>
                  </a:lnTo>
                  <a:lnTo>
                    <a:pt x="149" y="513"/>
                  </a:lnTo>
                  <a:lnTo>
                    <a:pt x="150" y="514"/>
                  </a:lnTo>
                  <a:lnTo>
                    <a:pt x="151" y="514"/>
                  </a:lnTo>
                  <a:lnTo>
                    <a:pt x="151" y="515"/>
                  </a:lnTo>
                  <a:lnTo>
                    <a:pt x="152" y="515"/>
                  </a:lnTo>
                  <a:close/>
                  <a:moveTo>
                    <a:pt x="146" y="507"/>
                  </a:moveTo>
                  <a:lnTo>
                    <a:pt x="147" y="507"/>
                  </a:lnTo>
                  <a:lnTo>
                    <a:pt x="147" y="508"/>
                  </a:lnTo>
                  <a:lnTo>
                    <a:pt x="147" y="509"/>
                  </a:lnTo>
                  <a:lnTo>
                    <a:pt x="147" y="511"/>
                  </a:lnTo>
                  <a:lnTo>
                    <a:pt x="145" y="513"/>
                  </a:lnTo>
                  <a:lnTo>
                    <a:pt x="144" y="514"/>
                  </a:lnTo>
                  <a:lnTo>
                    <a:pt x="143" y="515"/>
                  </a:lnTo>
                  <a:lnTo>
                    <a:pt x="143" y="516"/>
                  </a:lnTo>
                  <a:lnTo>
                    <a:pt x="143" y="517"/>
                  </a:lnTo>
                  <a:lnTo>
                    <a:pt x="145" y="519"/>
                  </a:lnTo>
                  <a:lnTo>
                    <a:pt x="146" y="519"/>
                  </a:lnTo>
                  <a:lnTo>
                    <a:pt x="147" y="520"/>
                  </a:lnTo>
                  <a:lnTo>
                    <a:pt x="148" y="521"/>
                  </a:lnTo>
                  <a:lnTo>
                    <a:pt x="148" y="522"/>
                  </a:lnTo>
                  <a:lnTo>
                    <a:pt x="147" y="522"/>
                  </a:lnTo>
                  <a:lnTo>
                    <a:pt x="147" y="523"/>
                  </a:lnTo>
                  <a:lnTo>
                    <a:pt x="147" y="524"/>
                  </a:lnTo>
                  <a:lnTo>
                    <a:pt x="148" y="525"/>
                  </a:lnTo>
                  <a:lnTo>
                    <a:pt x="148" y="526"/>
                  </a:lnTo>
                  <a:lnTo>
                    <a:pt x="147" y="526"/>
                  </a:lnTo>
                  <a:lnTo>
                    <a:pt x="147" y="527"/>
                  </a:lnTo>
                  <a:lnTo>
                    <a:pt x="149" y="528"/>
                  </a:lnTo>
                  <a:lnTo>
                    <a:pt x="149" y="529"/>
                  </a:lnTo>
                  <a:lnTo>
                    <a:pt x="148" y="530"/>
                  </a:lnTo>
                  <a:lnTo>
                    <a:pt x="147" y="530"/>
                  </a:lnTo>
                  <a:lnTo>
                    <a:pt x="147" y="531"/>
                  </a:lnTo>
                  <a:lnTo>
                    <a:pt x="147" y="532"/>
                  </a:lnTo>
                  <a:lnTo>
                    <a:pt x="146" y="532"/>
                  </a:lnTo>
                  <a:lnTo>
                    <a:pt x="146" y="533"/>
                  </a:lnTo>
                  <a:lnTo>
                    <a:pt x="147" y="533"/>
                  </a:lnTo>
                  <a:lnTo>
                    <a:pt x="146" y="534"/>
                  </a:lnTo>
                  <a:lnTo>
                    <a:pt x="146" y="535"/>
                  </a:lnTo>
                  <a:lnTo>
                    <a:pt x="147" y="535"/>
                  </a:lnTo>
                  <a:lnTo>
                    <a:pt x="146" y="536"/>
                  </a:lnTo>
                  <a:lnTo>
                    <a:pt x="146" y="537"/>
                  </a:lnTo>
                  <a:lnTo>
                    <a:pt x="145" y="537"/>
                  </a:lnTo>
                  <a:lnTo>
                    <a:pt x="144" y="537"/>
                  </a:lnTo>
                  <a:lnTo>
                    <a:pt x="143" y="538"/>
                  </a:lnTo>
                  <a:lnTo>
                    <a:pt x="142" y="538"/>
                  </a:lnTo>
                  <a:lnTo>
                    <a:pt x="140" y="538"/>
                  </a:lnTo>
                  <a:lnTo>
                    <a:pt x="139" y="538"/>
                  </a:lnTo>
                  <a:lnTo>
                    <a:pt x="138" y="537"/>
                  </a:lnTo>
                  <a:lnTo>
                    <a:pt x="138" y="536"/>
                  </a:lnTo>
                  <a:lnTo>
                    <a:pt x="138" y="535"/>
                  </a:lnTo>
                  <a:lnTo>
                    <a:pt x="138" y="534"/>
                  </a:lnTo>
                  <a:lnTo>
                    <a:pt x="138" y="535"/>
                  </a:lnTo>
                  <a:lnTo>
                    <a:pt x="137" y="535"/>
                  </a:lnTo>
                  <a:lnTo>
                    <a:pt x="137" y="534"/>
                  </a:lnTo>
                  <a:lnTo>
                    <a:pt x="136" y="533"/>
                  </a:lnTo>
                  <a:lnTo>
                    <a:pt x="135" y="533"/>
                  </a:lnTo>
                  <a:lnTo>
                    <a:pt x="135" y="532"/>
                  </a:lnTo>
                  <a:lnTo>
                    <a:pt x="135" y="531"/>
                  </a:lnTo>
                  <a:lnTo>
                    <a:pt x="134" y="530"/>
                  </a:lnTo>
                  <a:lnTo>
                    <a:pt x="134" y="529"/>
                  </a:lnTo>
                  <a:lnTo>
                    <a:pt x="133" y="528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4" y="527"/>
                  </a:lnTo>
                  <a:lnTo>
                    <a:pt x="134" y="526"/>
                  </a:lnTo>
                  <a:lnTo>
                    <a:pt x="133" y="525"/>
                  </a:lnTo>
                  <a:lnTo>
                    <a:pt x="133" y="524"/>
                  </a:lnTo>
                  <a:lnTo>
                    <a:pt x="132" y="524"/>
                  </a:lnTo>
                  <a:lnTo>
                    <a:pt x="132" y="522"/>
                  </a:lnTo>
                  <a:lnTo>
                    <a:pt x="133" y="521"/>
                  </a:lnTo>
                  <a:lnTo>
                    <a:pt x="134" y="521"/>
                  </a:lnTo>
                  <a:lnTo>
                    <a:pt x="134" y="522"/>
                  </a:lnTo>
                  <a:lnTo>
                    <a:pt x="134" y="521"/>
                  </a:lnTo>
                  <a:lnTo>
                    <a:pt x="135" y="520"/>
                  </a:lnTo>
                  <a:lnTo>
                    <a:pt x="139" y="515"/>
                  </a:lnTo>
                  <a:lnTo>
                    <a:pt x="140" y="514"/>
                  </a:lnTo>
                  <a:lnTo>
                    <a:pt x="141" y="513"/>
                  </a:lnTo>
                  <a:lnTo>
                    <a:pt x="141" y="512"/>
                  </a:lnTo>
                  <a:lnTo>
                    <a:pt x="141" y="510"/>
                  </a:lnTo>
                  <a:lnTo>
                    <a:pt x="142" y="510"/>
                  </a:lnTo>
                  <a:lnTo>
                    <a:pt x="142" y="509"/>
                  </a:lnTo>
                  <a:lnTo>
                    <a:pt x="143" y="508"/>
                  </a:lnTo>
                  <a:lnTo>
                    <a:pt x="144" y="507"/>
                  </a:lnTo>
                  <a:lnTo>
                    <a:pt x="145" y="507"/>
                  </a:lnTo>
                  <a:lnTo>
                    <a:pt x="146" y="507"/>
                  </a:lnTo>
                  <a:close/>
                  <a:moveTo>
                    <a:pt x="151" y="500"/>
                  </a:moveTo>
                  <a:lnTo>
                    <a:pt x="152" y="500"/>
                  </a:lnTo>
                  <a:lnTo>
                    <a:pt x="153" y="501"/>
                  </a:lnTo>
                  <a:lnTo>
                    <a:pt x="154" y="502"/>
                  </a:lnTo>
                  <a:lnTo>
                    <a:pt x="155" y="504"/>
                  </a:lnTo>
                  <a:lnTo>
                    <a:pt x="156" y="506"/>
                  </a:lnTo>
                  <a:lnTo>
                    <a:pt x="156" y="507"/>
                  </a:lnTo>
                  <a:lnTo>
                    <a:pt x="157" y="509"/>
                  </a:lnTo>
                  <a:lnTo>
                    <a:pt x="157" y="510"/>
                  </a:lnTo>
                  <a:lnTo>
                    <a:pt x="157" y="511"/>
                  </a:lnTo>
                  <a:lnTo>
                    <a:pt x="157" y="512"/>
                  </a:lnTo>
                  <a:lnTo>
                    <a:pt x="157" y="513"/>
                  </a:lnTo>
                  <a:lnTo>
                    <a:pt x="156" y="513"/>
                  </a:lnTo>
                  <a:lnTo>
                    <a:pt x="155" y="513"/>
                  </a:lnTo>
                  <a:lnTo>
                    <a:pt x="154" y="513"/>
                  </a:lnTo>
                  <a:lnTo>
                    <a:pt x="153" y="513"/>
                  </a:lnTo>
                  <a:lnTo>
                    <a:pt x="152" y="513"/>
                  </a:lnTo>
                  <a:lnTo>
                    <a:pt x="151" y="513"/>
                  </a:lnTo>
                  <a:lnTo>
                    <a:pt x="150" y="512"/>
                  </a:lnTo>
                  <a:lnTo>
                    <a:pt x="149" y="512"/>
                  </a:lnTo>
                  <a:lnTo>
                    <a:pt x="149" y="511"/>
                  </a:lnTo>
                  <a:lnTo>
                    <a:pt x="149" y="510"/>
                  </a:lnTo>
                  <a:lnTo>
                    <a:pt x="149" y="509"/>
                  </a:lnTo>
                  <a:lnTo>
                    <a:pt x="150" y="509"/>
                  </a:lnTo>
                  <a:lnTo>
                    <a:pt x="150" y="508"/>
                  </a:lnTo>
                  <a:lnTo>
                    <a:pt x="150" y="507"/>
                  </a:lnTo>
                  <a:lnTo>
                    <a:pt x="149" y="508"/>
                  </a:lnTo>
                  <a:lnTo>
                    <a:pt x="149" y="507"/>
                  </a:lnTo>
                  <a:lnTo>
                    <a:pt x="148" y="507"/>
                  </a:lnTo>
                  <a:lnTo>
                    <a:pt x="146" y="504"/>
                  </a:lnTo>
                  <a:lnTo>
                    <a:pt x="146" y="503"/>
                  </a:lnTo>
                  <a:lnTo>
                    <a:pt x="147" y="502"/>
                  </a:lnTo>
                  <a:lnTo>
                    <a:pt x="146" y="502"/>
                  </a:lnTo>
                  <a:lnTo>
                    <a:pt x="147" y="501"/>
                  </a:lnTo>
                  <a:lnTo>
                    <a:pt x="148" y="500"/>
                  </a:lnTo>
                  <a:lnTo>
                    <a:pt x="150" y="500"/>
                  </a:lnTo>
                  <a:lnTo>
                    <a:pt x="151" y="500"/>
                  </a:lnTo>
                  <a:close/>
                  <a:moveTo>
                    <a:pt x="172" y="501"/>
                  </a:moveTo>
                  <a:lnTo>
                    <a:pt x="170" y="502"/>
                  </a:lnTo>
                  <a:lnTo>
                    <a:pt x="167" y="502"/>
                  </a:lnTo>
                  <a:lnTo>
                    <a:pt x="168" y="501"/>
                  </a:lnTo>
                  <a:lnTo>
                    <a:pt x="169" y="500"/>
                  </a:lnTo>
                  <a:lnTo>
                    <a:pt x="170" y="500"/>
                  </a:lnTo>
                  <a:lnTo>
                    <a:pt x="172" y="500"/>
                  </a:lnTo>
                  <a:lnTo>
                    <a:pt x="172" y="501"/>
                  </a:lnTo>
                  <a:close/>
                  <a:moveTo>
                    <a:pt x="144" y="499"/>
                  </a:moveTo>
                  <a:lnTo>
                    <a:pt x="144" y="500"/>
                  </a:lnTo>
                  <a:lnTo>
                    <a:pt x="143" y="500"/>
                  </a:lnTo>
                  <a:lnTo>
                    <a:pt x="142" y="499"/>
                  </a:lnTo>
                  <a:lnTo>
                    <a:pt x="141" y="499"/>
                  </a:lnTo>
                  <a:lnTo>
                    <a:pt x="140" y="499"/>
                  </a:lnTo>
                  <a:lnTo>
                    <a:pt x="139" y="497"/>
                  </a:lnTo>
                  <a:lnTo>
                    <a:pt x="140" y="496"/>
                  </a:lnTo>
                  <a:lnTo>
                    <a:pt x="141" y="496"/>
                  </a:lnTo>
                  <a:lnTo>
                    <a:pt x="141" y="495"/>
                  </a:lnTo>
                  <a:lnTo>
                    <a:pt x="142" y="495"/>
                  </a:lnTo>
                  <a:lnTo>
                    <a:pt x="143" y="495"/>
                  </a:lnTo>
                  <a:lnTo>
                    <a:pt x="144" y="496"/>
                  </a:lnTo>
                  <a:lnTo>
                    <a:pt x="144" y="498"/>
                  </a:lnTo>
                  <a:lnTo>
                    <a:pt x="144" y="499"/>
                  </a:lnTo>
                  <a:close/>
                  <a:moveTo>
                    <a:pt x="127" y="490"/>
                  </a:moveTo>
                  <a:lnTo>
                    <a:pt x="128" y="491"/>
                  </a:lnTo>
                  <a:lnTo>
                    <a:pt x="129" y="492"/>
                  </a:lnTo>
                  <a:lnTo>
                    <a:pt x="130" y="492"/>
                  </a:lnTo>
                  <a:lnTo>
                    <a:pt x="133" y="496"/>
                  </a:lnTo>
                  <a:lnTo>
                    <a:pt x="134" y="496"/>
                  </a:lnTo>
                  <a:lnTo>
                    <a:pt x="135" y="497"/>
                  </a:lnTo>
                  <a:lnTo>
                    <a:pt x="136" y="498"/>
                  </a:lnTo>
                  <a:lnTo>
                    <a:pt x="137" y="498"/>
                  </a:lnTo>
                  <a:lnTo>
                    <a:pt x="140" y="501"/>
                  </a:lnTo>
                  <a:lnTo>
                    <a:pt x="142" y="503"/>
                  </a:lnTo>
                  <a:lnTo>
                    <a:pt x="142" y="505"/>
                  </a:lnTo>
                  <a:lnTo>
                    <a:pt x="142" y="506"/>
                  </a:lnTo>
                  <a:lnTo>
                    <a:pt x="142" y="507"/>
                  </a:lnTo>
                  <a:lnTo>
                    <a:pt x="140" y="508"/>
                  </a:lnTo>
                  <a:lnTo>
                    <a:pt x="139" y="510"/>
                  </a:lnTo>
                  <a:lnTo>
                    <a:pt x="138" y="511"/>
                  </a:lnTo>
                  <a:lnTo>
                    <a:pt x="137" y="513"/>
                  </a:lnTo>
                  <a:lnTo>
                    <a:pt x="137" y="514"/>
                  </a:lnTo>
                  <a:lnTo>
                    <a:pt x="135" y="514"/>
                  </a:lnTo>
                  <a:lnTo>
                    <a:pt x="134" y="513"/>
                  </a:lnTo>
                  <a:lnTo>
                    <a:pt x="134" y="514"/>
                  </a:lnTo>
                  <a:lnTo>
                    <a:pt x="135" y="514"/>
                  </a:lnTo>
                  <a:lnTo>
                    <a:pt x="136" y="514"/>
                  </a:lnTo>
                  <a:lnTo>
                    <a:pt x="136" y="515"/>
                  </a:lnTo>
                  <a:lnTo>
                    <a:pt x="135" y="515"/>
                  </a:lnTo>
                  <a:lnTo>
                    <a:pt x="134" y="516"/>
                  </a:lnTo>
                  <a:lnTo>
                    <a:pt x="134" y="517"/>
                  </a:lnTo>
                  <a:lnTo>
                    <a:pt x="133" y="518"/>
                  </a:lnTo>
                  <a:lnTo>
                    <a:pt x="132" y="518"/>
                  </a:lnTo>
                  <a:lnTo>
                    <a:pt x="131" y="520"/>
                  </a:lnTo>
                  <a:lnTo>
                    <a:pt x="131" y="521"/>
                  </a:lnTo>
                  <a:lnTo>
                    <a:pt x="130" y="522"/>
                  </a:lnTo>
                  <a:lnTo>
                    <a:pt x="129" y="523"/>
                  </a:lnTo>
                  <a:lnTo>
                    <a:pt x="128" y="524"/>
                  </a:lnTo>
                  <a:lnTo>
                    <a:pt x="127" y="523"/>
                  </a:lnTo>
                  <a:lnTo>
                    <a:pt x="126" y="523"/>
                  </a:lnTo>
                  <a:lnTo>
                    <a:pt x="125" y="522"/>
                  </a:lnTo>
                  <a:lnTo>
                    <a:pt x="125" y="521"/>
                  </a:lnTo>
                  <a:lnTo>
                    <a:pt x="124" y="521"/>
                  </a:lnTo>
                  <a:lnTo>
                    <a:pt x="124" y="519"/>
                  </a:lnTo>
                  <a:lnTo>
                    <a:pt x="124" y="518"/>
                  </a:lnTo>
                  <a:lnTo>
                    <a:pt x="124" y="517"/>
                  </a:lnTo>
                  <a:lnTo>
                    <a:pt x="122" y="516"/>
                  </a:lnTo>
                  <a:lnTo>
                    <a:pt x="122" y="517"/>
                  </a:lnTo>
                  <a:lnTo>
                    <a:pt x="123" y="518"/>
                  </a:lnTo>
                  <a:lnTo>
                    <a:pt x="123" y="519"/>
                  </a:lnTo>
                  <a:lnTo>
                    <a:pt x="123" y="521"/>
                  </a:lnTo>
                  <a:lnTo>
                    <a:pt x="123" y="522"/>
                  </a:lnTo>
                  <a:lnTo>
                    <a:pt x="121" y="522"/>
                  </a:lnTo>
                  <a:lnTo>
                    <a:pt x="120" y="523"/>
                  </a:lnTo>
                  <a:lnTo>
                    <a:pt x="121" y="523"/>
                  </a:lnTo>
                  <a:lnTo>
                    <a:pt x="122" y="523"/>
                  </a:lnTo>
                  <a:lnTo>
                    <a:pt x="123" y="525"/>
                  </a:lnTo>
                  <a:lnTo>
                    <a:pt x="124" y="526"/>
                  </a:lnTo>
                  <a:lnTo>
                    <a:pt x="125" y="528"/>
                  </a:lnTo>
                  <a:lnTo>
                    <a:pt x="124" y="529"/>
                  </a:lnTo>
                  <a:lnTo>
                    <a:pt x="125" y="529"/>
                  </a:lnTo>
                  <a:lnTo>
                    <a:pt x="125" y="530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4" y="532"/>
                  </a:lnTo>
                  <a:lnTo>
                    <a:pt x="122" y="532"/>
                  </a:lnTo>
                  <a:lnTo>
                    <a:pt x="121" y="531"/>
                  </a:lnTo>
                  <a:lnTo>
                    <a:pt x="118" y="530"/>
                  </a:lnTo>
                  <a:lnTo>
                    <a:pt x="117" y="530"/>
                  </a:lnTo>
                  <a:lnTo>
                    <a:pt x="116" y="530"/>
                  </a:lnTo>
                  <a:lnTo>
                    <a:pt x="115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5" y="528"/>
                  </a:lnTo>
                  <a:lnTo>
                    <a:pt x="115" y="529"/>
                  </a:lnTo>
                  <a:lnTo>
                    <a:pt x="115" y="530"/>
                  </a:lnTo>
                  <a:lnTo>
                    <a:pt x="114" y="532"/>
                  </a:lnTo>
                  <a:lnTo>
                    <a:pt x="111" y="534"/>
                  </a:lnTo>
                  <a:lnTo>
                    <a:pt x="111" y="535"/>
                  </a:lnTo>
                  <a:lnTo>
                    <a:pt x="112" y="535"/>
                  </a:lnTo>
                  <a:lnTo>
                    <a:pt x="114" y="532"/>
                  </a:lnTo>
                  <a:lnTo>
                    <a:pt x="115" y="531"/>
                  </a:lnTo>
                  <a:lnTo>
                    <a:pt x="116" y="532"/>
                  </a:lnTo>
                  <a:lnTo>
                    <a:pt x="117" y="532"/>
                  </a:lnTo>
                  <a:lnTo>
                    <a:pt x="120" y="535"/>
                  </a:lnTo>
                  <a:lnTo>
                    <a:pt x="122" y="536"/>
                  </a:lnTo>
                  <a:lnTo>
                    <a:pt x="122" y="537"/>
                  </a:lnTo>
                  <a:lnTo>
                    <a:pt x="124" y="537"/>
                  </a:lnTo>
                  <a:lnTo>
                    <a:pt x="126" y="537"/>
                  </a:lnTo>
                  <a:lnTo>
                    <a:pt x="126" y="538"/>
                  </a:lnTo>
                  <a:lnTo>
                    <a:pt x="125" y="539"/>
                  </a:lnTo>
                  <a:lnTo>
                    <a:pt x="126" y="539"/>
                  </a:lnTo>
                  <a:lnTo>
                    <a:pt x="127" y="539"/>
                  </a:lnTo>
                  <a:lnTo>
                    <a:pt x="128" y="539"/>
                  </a:lnTo>
                  <a:lnTo>
                    <a:pt x="129" y="540"/>
                  </a:lnTo>
                  <a:lnTo>
                    <a:pt x="129" y="541"/>
                  </a:lnTo>
                  <a:lnTo>
                    <a:pt x="129" y="540"/>
                  </a:lnTo>
                  <a:lnTo>
                    <a:pt x="129" y="539"/>
                  </a:lnTo>
                  <a:lnTo>
                    <a:pt x="130" y="540"/>
                  </a:lnTo>
                  <a:lnTo>
                    <a:pt x="130" y="541"/>
                  </a:lnTo>
                  <a:lnTo>
                    <a:pt x="132" y="543"/>
                  </a:lnTo>
                  <a:lnTo>
                    <a:pt x="131" y="544"/>
                  </a:lnTo>
                  <a:lnTo>
                    <a:pt x="131" y="545"/>
                  </a:lnTo>
                  <a:lnTo>
                    <a:pt x="130" y="545"/>
                  </a:lnTo>
                  <a:lnTo>
                    <a:pt x="130" y="546"/>
                  </a:lnTo>
                  <a:lnTo>
                    <a:pt x="129" y="546"/>
                  </a:lnTo>
                  <a:lnTo>
                    <a:pt x="129" y="547"/>
                  </a:lnTo>
                  <a:lnTo>
                    <a:pt x="128" y="548"/>
                  </a:lnTo>
                  <a:lnTo>
                    <a:pt x="128" y="547"/>
                  </a:lnTo>
                  <a:lnTo>
                    <a:pt x="128" y="548"/>
                  </a:lnTo>
                  <a:lnTo>
                    <a:pt x="128" y="549"/>
                  </a:lnTo>
                  <a:lnTo>
                    <a:pt x="127" y="549"/>
                  </a:lnTo>
                  <a:lnTo>
                    <a:pt x="126" y="550"/>
                  </a:lnTo>
                  <a:lnTo>
                    <a:pt x="125" y="550"/>
                  </a:lnTo>
                  <a:lnTo>
                    <a:pt x="125" y="549"/>
                  </a:lnTo>
                  <a:lnTo>
                    <a:pt x="124" y="549"/>
                  </a:lnTo>
                  <a:lnTo>
                    <a:pt x="123" y="550"/>
                  </a:lnTo>
                  <a:lnTo>
                    <a:pt x="121" y="550"/>
                  </a:lnTo>
                  <a:lnTo>
                    <a:pt x="120" y="550"/>
                  </a:lnTo>
                  <a:lnTo>
                    <a:pt x="118" y="550"/>
                  </a:lnTo>
                  <a:lnTo>
                    <a:pt x="117" y="550"/>
                  </a:lnTo>
                  <a:lnTo>
                    <a:pt x="115" y="550"/>
                  </a:lnTo>
                  <a:lnTo>
                    <a:pt x="114" y="549"/>
                  </a:lnTo>
                  <a:lnTo>
                    <a:pt x="113" y="549"/>
                  </a:lnTo>
                  <a:lnTo>
                    <a:pt x="112" y="549"/>
                  </a:lnTo>
                  <a:lnTo>
                    <a:pt x="111" y="549"/>
                  </a:lnTo>
                  <a:lnTo>
                    <a:pt x="109" y="549"/>
                  </a:lnTo>
                  <a:lnTo>
                    <a:pt x="109" y="548"/>
                  </a:lnTo>
                  <a:lnTo>
                    <a:pt x="108" y="548"/>
                  </a:lnTo>
                  <a:lnTo>
                    <a:pt x="106" y="547"/>
                  </a:lnTo>
                  <a:lnTo>
                    <a:pt x="105" y="546"/>
                  </a:lnTo>
                  <a:lnTo>
                    <a:pt x="104" y="545"/>
                  </a:lnTo>
                  <a:lnTo>
                    <a:pt x="102" y="542"/>
                  </a:lnTo>
                  <a:lnTo>
                    <a:pt x="101" y="540"/>
                  </a:lnTo>
                  <a:lnTo>
                    <a:pt x="97" y="536"/>
                  </a:lnTo>
                  <a:lnTo>
                    <a:pt x="96" y="533"/>
                  </a:lnTo>
                  <a:lnTo>
                    <a:pt x="95" y="533"/>
                  </a:lnTo>
                  <a:lnTo>
                    <a:pt x="95" y="532"/>
                  </a:lnTo>
                  <a:lnTo>
                    <a:pt x="94" y="531"/>
                  </a:lnTo>
                  <a:lnTo>
                    <a:pt x="94" y="529"/>
                  </a:lnTo>
                  <a:lnTo>
                    <a:pt x="93" y="527"/>
                  </a:lnTo>
                  <a:lnTo>
                    <a:pt x="92" y="525"/>
                  </a:lnTo>
                  <a:lnTo>
                    <a:pt x="92" y="521"/>
                  </a:lnTo>
                  <a:lnTo>
                    <a:pt x="92" y="520"/>
                  </a:lnTo>
                  <a:lnTo>
                    <a:pt x="93" y="519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6" y="513"/>
                  </a:lnTo>
                  <a:lnTo>
                    <a:pt x="96" y="512"/>
                  </a:lnTo>
                  <a:lnTo>
                    <a:pt x="97" y="511"/>
                  </a:lnTo>
                  <a:lnTo>
                    <a:pt x="98" y="511"/>
                  </a:lnTo>
                  <a:lnTo>
                    <a:pt x="98" y="510"/>
                  </a:lnTo>
                  <a:lnTo>
                    <a:pt x="99" y="510"/>
                  </a:lnTo>
                  <a:lnTo>
                    <a:pt x="100" y="509"/>
                  </a:lnTo>
                  <a:lnTo>
                    <a:pt x="101" y="509"/>
                  </a:lnTo>
                  <a:lnTo>
                    <a:pt x="103" y="507"/>
                  </a:lnTo>
                  <a:lnTo>
                    <a:pt x="104" y="507"/>
                  </a:lnTo>
                  <a:lnTo>
                    <a:pt x="104" y="506"/>
                  </a:lnTo>
                  <a:lnTo>
                    <a:pt x="105" y="505"/>
                  </a:lnTo>
                  <a:lnTo>
                    <a:pt x="106" y="505"/>
                  </a:lnTo>
                  <a:lnTo>
                    <a:pt x="107" y="505"/>
                  </a:lnTo>
                  <a:lnTo>
                    <a:pt x="109" y="504"/>
                  </a:lnTo>
                  <a:lnTo>
                    <a:pt x="109" y="503"/>
                  </a:lnTo>
                  <a:lnTo>
                    <a:pt x="110" y="502"/>
                  </a:lnTo>
                  <a:lnTo>
                    <a:pt x="110" y="500"/>
                  </a:lnTo>
                  <a:lnTo>
                    <a:pt x="112" y="498"/>
                  </a:lnTo>
                  <a:lnTo>
                    <a:pt x="113" y="497"/>
                  </a:lnTo>
                  <a:lnTo>
                    <a:pt x="114" y="497"/>
                  </a:lnTo>
                  <a:lnTo>
                    <a:pt x="115" y="496"/>
                  </a:lnTo>
                  <a:lnTo>
                    <a:pt x="116" y="496"/>
                  </a:lnTo>
                  <a:lnTo>
                    <a:pt x="117" y="494"/>
                  </a:lnTo>
                  <a:lnTo>
                    <a:pt x="118" y="494"/>
                  </a:lnTo>
                  <a:lnTo>
                    <a:pt x="120" y="494"/>
                  </a:lnTo>
                  <a:lnTo>
                    <a:pt x="121" y="494"/>
                  </a:lnTo>
                  <a:lnTo>
                    <a:pt x="122" y="493"/>
                  </a:lnTo>
                  <a:lnTo>
                    <a:pt x="123" y="493"/>
                  </a:lnTo>
                  <a:lnTo>
                    <a:pt x="124" y="492"/>
                  </a:lnTo>
                  <a:lnTo>
                    <a:pt x="125" y="491"/>
                  </a:lnTo>
                  <a:lnTo>
                    <a:pt x="126" y="491"/>
                  </a:lnTo>
                  <a:lnTo>
                    <a:pt x="126" y="490"/>
                  </a:lnTo>
                  <a:lnTo>
                    <a:pt x="127" y="490"/>
                  </a:lnTo>
                  <a:close/>
                  <a:moveTo>
                    <a:pt x="174" y="487"/>
                  </a:moveTo>
                  <a:lnTo>
                    <a:pt x="173" y="487"/>
                  </a:lnTo>
                  <a:lnTo>
                    <a:pt x="172" y="487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1" y="484"/>
                  </a:lnTo>
                  <a:lnTo>
                    <a:pt x="171" y="483"/>
                  </a:lnTo>
                  <a:lnTo>
                    <a:pt x="171" y="482"/>
                  </a:lnTo>
                  <a:lnTo>
                    <a:pt x="172" y="482"/>
                  </a:lnTo>
                  <a:lnTo>
                    <a:pt x="173" y="481"/>
                  </a:lnTo>
                  <a:lnTo>
                    <a:pt x="175" y="481"/>
                  </a:lnTo>
                  <a:lnTo>
                    <a:pt x="176" y="482"/>
                  </a:lnTo>
                  <a:lnTo>
                    <a:pt x="176" y="484"/>
                  </a:lnTo>
                  <a:lnTo>
                    <a:pt x="176" y="486"/>
                  </a:lnTo>
                  <a:lnTo>
                    <a:pt x="175" y="487"/>
                  </a:lnTo>
                  <a:lnTo>
                    <a:pt x="174" y="487"/>
                  </a:lnTo>
                  <a:close/>
                  <a:moveTo>
                    <a:pt x="197" y="481"/>
                  </a:moveTo>
                  <a:lnTo>
                    <a:pt x="196" y="481"/>
                  </a:lnTo>
                  <a:lnTo>
                    <a:pt x="196" y="480"/>
                  </a:lnTo>
                  <a:lnTo>
                    <a:pt x="196" y="479"/>
                  </a:lnTo>
                  <a:lnTo>
                    <a:pt x="197" y="479"/>
                  </a:lnTo>
                  <a:lnTo>
                    <a:pt x="197" y="481"/>
                  </a:lnTo>
                  <a:close/>
                  <a:moveTo>
                    <a:pt x="200" y="482"/>
                  </a:moveTo>
                  <a:lnTo>
                    <a:pt x="199" y="482"/>
                  </a:lnTo>
                  <a:lnTo>
                    <a:pt x="198" y="482"/>
                  </a:lnTo>
                  <a:lnTo>
                    <a:pt x="198" y="481"/>
                  </a:lnTo>
                  <a:lnTo>
                    <a:pt x="198" y="480"/>
                  </a:lnTo>
                  <a:lnTo>
                    <a:pt x="199" y="479"/>
                  </a:lnTo>
                  <a:lnTo>
                    <a:pt x="200" y="479"/>
                  </a:lnTo>
                  <a:lnTo>
                    <a:pt x="201" y="481"/>
                  </a:lnTo>
                  <a:lnTo>
                    <a:pt x="200" y="482"/>
                  </a:lnTo>
                  <a:close/>
                  <a:moveTo>
                    <a:pt x="190" y="479"/>
                  </a:moveTo>
                  <a:lnTo>
                    <a:pt x="191" y="479"/>
                  </a:lnTo>
                  <a:lnTo>
                    <a:pt x="192" y="479"/>
                  </a:lnTo>
                  <a:lnTo>
                    <a:pt x="194" y="479"/>
                  </a:lnTo>
                  <a:lnTo>
                    <a:pt x="195" y="480"/>
                  </a:lnTo>
                  <a:lnTo>
                    <a:pt x="196" y="481"/>
                  </a:lnTo>
                  <a:lnTo>
                    <a:pt x="196" y="482"/>
                  </a:lnTo>
                  <a:lnTo>
                    <a:pt x="194" y="483"/>
                  </a:lnTo>
                  <a:lnTo>
                    <a:pt x="194" y="484"/>
                  </a:lnTo>
                  <a:lnTo>
                    <a:pt x="193" y="484"/>
                  </a:lnTo>
                  <a:lnTo>
                    <a:pt x="193" y="485"/>
                  </a:lnTo>
                  <a:lnTo>
                    <a:pt x="192" y="486"/>
                  </a:lnTo>
                  <a:lnTo>
                    <a:pt x="190" y="487"/>
                  </a:lnTo>
                  <a:lnTo>
                    <a:pt x="190" y="488"/>
                  </a:lnTo>
                  <a:lnTo>
                    <a:pt x="189" y="489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7" y="492"/>
                  </a:lnTo>
                  <a:lnTo>
                    <a:pt x="186" y="493"/>
                  </a:lnTo>
                  <a:lnTo>
                    <a:pt x="185" y="493"/>
                  </a:lnTo>
                  <a:lnTo>
                    <a:pt x="184" y="492"/>
                  </a:lnTo>
                  <a:lnTo>
                    <a:pt x="183" y="491"/>
                  </a:lnTo>
                  <a:lnTo>
                    <a:pt x="182" y="491"/>
                  </a:lnTo>
                  <a:lnTo>
                    <a:pt x="181" y="491"/>
                  </a:lnTo>
                  <a:lnTo>
                    <a:pt x="179" y="491"/>
                  </a:lnTo>
                  <a:lnTo>
                    <a:pt x="178" y="491"/>
                  </a:lnTo>
                  <a:lnTo>
                    <a:pt x="177" y="491"/>
                  </a:lnTo>
                  <a:lnTo>
                    <a:pt x="176" y="492"/>
                  </a:lnTo>
                  <a:lnTo>
                    <a:pt x="173" y="491"/>
                  </a:lnTo>
                  <a:lnTo>
                    <a:pt x="172" y="490"/>
                  </a:lnTo>
                  <a:lnTo>
                    <a:pt x="172" y="489"/>
                  </a:lnTo>
                  <a:lnTo>
                    <a:pt x="173" y="488"/>
                  </a:lnTo>
                  <a:lnTo>
                    <a:pt x="174" y="487"/>
                  </a:lnTo>
                  <a:lnTo>
                    <a:pt x="176" y="486"/>
                  </a:lnTo>
                  <a:lnTo>
                    <a:pt x="176" y="485"/>
                  </a:lnTo>
                  <a:lnTo>
                    <a:pt x="176" y="484"/>
                  </a:lnTo>
                  <a:lnTo>
                    <a:pt x="176" y="483"/>
                  </a:lnTo>
                  <a:lnTo>
                    <a:pt x="177" y="482"/>
                  </a:lnTo>
                  <a:lnTo>
                    <a:pt x="178" y="482"/>
                  </a:lnTo>
                  <a:lnTo>
                    <a:pt x="179" y="482"/>
                  </a:lnTo>
                  <a:lnTo>
                    <a:pt x="180" y="482"/>
                  </a:lnTo>
                  <a:lnTo>
                    <a:pt x="181" y="482"/>
                  </a:lnTo>
                  <a:lnTo>
                    <a:pt x="181" y="481"/>
                  </a:lnTo>
                  <a:lnTo>
                    <a:pt x="183" y="481"/>
                  </a:lnTo>
                  <a:lnTo>
                    <a:pt x="184" y="481"/>
                  </a:lnTo>
                  <a:lnTo>
                    <a:pt x="185" y="480"/>
                  </a:lnTo>
                  <a:lnTo>
                    <a:pt x="186" y="479"/>
                  </a:lnTo>
                  <a:lnTo>
                    <a:pt x="187" y="478"/>
                  </a:lnTo>
                  <a:lnTo>
                    <a:pt x="189" y="478"/>
                  </a:lnTo>
                  <a:lnTo>
                    <a:pt x="190" y="479"/>
                  </a:lnTo>
                  <a:close/>
                  <a:moveTo>
                    <a:pt x="197" y="478"/>
                  </a:moveTo>
                  <a:lnTo>
                    <a:pt x="197" y="477"/>
                  </a:lnTo>
                  <a:lnTo>
                    <a:pt x="198" y="477"/>
                  </a:lnTo>
                  <a:lnTo>
                    <a:pt x="198" y="478"/>
                  </a:lnTo>
                  <a:lnTo>
                    <a:pt x="197" y="478"/>
                  </a:lnTo>
                  <a:close/>
                  <a:moveTo>
                    <a:pt x="180" y="471"/>
                  </a:moveTo>
                  <a:lnTo>
                    <a:pt x="181" y="471"/>
                  </a:lnTo>
                  <a:lnTo>
                    <a:pt x="182" y="472"/>
                  </a:lnTo>
                  <a:lnTo>
                    <a:pt x="183" y="473"/>
                  </a:lnTo>
                  <a:lnTo>
                    <a:pt x="184" y="474"/>
                  </a:lnTo>
                  <a:lnTo>
                    <a:pt x="184" y="475"/>
                  </a:lnTo>
                  <a:lnTo>
                    <a:pt x="185" y="476"/>
                  </a:lnTo>
                  <a:lnTo>
                    <a:pt x="185" y="477"/>
                  </a:lnTo>
                  <a:lnTo>
                    <a:pt x="184" y="478"/>
                  </a:lnTo>
                  <a:lnTo>
                    <a:pt x="183" y="479"/>
                  </a:lnTo>
                  <a:lnTo>
                    <a:pt x="182" y="480"/>
                  </a:lnTo>
                  <a:lnTo>
                    <a:pt x="181" y="479"/>
                  </a:lnTo>
                  <a:lnTo>
                    <a:pt x="180" y="480"/>
                  </a:lnTo>
                  <a:lnTo>
                    <a:pt x="179" y="481"/>
                  </a:lnTo>
                  <a:lnTo>
                    <a:pt x="178" y="481"/>
                  </a:lnTo>
                  <a:lnTo>
                    <a:pt x="177" y="481"/>
                  </a:lnTo>
                  <a:lnTo>
                    <a:pt x="177" y="480"/>
                  </a:lnTo>
                  <a:lnTo>
                    <a:pt x="178" y="479"/>
                  </a:lnTo>
                  <a:lnTo>
                    <a:pt x="178" y="478"/>
                  </a:lnTo>
                  <a:lnTo>
                    <a:pt x="178" y="476"/>
                  </a:lnTo>
                  <a:lnTo>
                    <a:pt x="178" y="475"/>
                  </a:lnTo>
                  <a:lnTo>
                    <a:pt x="177" y="474"/>
                  </a:lnTo>
                  <a:lnTo>
                    <a:pt x="176" y="475"/>
                  </a:lnTo>
                  <a:lnTo>
                    <a:pt x="177" y="476"/>
                  </a:lnTo>
                  <a:lnTo>
                    <a:pt x="177" y="477"/>
                  </a:lnTo>
                  <a:lnTo>
                    <a:pt x="177" y="478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4" y="479"/>
                  </a:lnTo>
                  <a:lnTo>
                    <a:pt x="173" y="478"/>
                  </a:lnTo>
                  <a:lnTo>
                    <a:pt x="173" y="475"/>
                  </a:lnTo>
                  <a:lnTo>
                    <a:pt x="173" y="474"/>
                  </a:lnTo>
                  <a:lnTo>
                    <a:pt x="175" y="473"/>
                  </a:lnTo>
                  <a:lnTo>
                    <a:pt x="177" y="473"/>
                  </a:lnTo>
                  <a:lnTo>
                    <a:pt x="179" y="471"/>
                  </a:lnTo>
                  <a:lnTo>
                    <a:pt x="180" y="471"/>
                  </a:lnTo>
                  <a:close/>
                  <a:moveTo>
                    <a:pt x="513" y="0"/>
                  </a:moveTo>
                  <a:lnTo>
                    <a:pt x="518" y="0"/>
                  </a:lnTo>
                  <a:lnTo>
                    <a:pt x="523" y="1"/>
                  </a:lnTo>
                  <a:lnTo>
                    <a:pt x="528" y="1"/>
                  </a:lnTo>
                  <a:lnTo>
                    <a:pt x="532" y="1"/>
                  </a:lnTo>
                  <a:lnTo>
                    <a:pt x="533" y="1"/>
                  </a:lnTo>
                  <a:lnTo>
                    <a:pt x="538" y="1"/>
                  </a:lnTo>
                  <a:lnTo>
                    <a:pt x="543" y="1"/>
                  </a:lnTo>
                  <a:lnTo>
                    <a:pt x="547" y="2"/>
                  </a:lnTo>
                  <a:lnTo>
                    <a:pt x="548" y="2"/>
                  </a:lnTo>
                  <a:lnTo>
                    <a:pt x="554" y="2"/>
                  </a:lnTo>
                  <a:lnTo>
                    <a:pt x="559" y="2"/>
                  </a:lnTo>
                  <a:lnTo>
                    <a:pt x="564" y="2"/>
                  </a:lnTo>
                  <a:lnTo>
                    <a:pt x="569" y="3"/>
                  </a:lnTo>
                  <a:lnTo>
                    <a:pt x="574" y="3"/>
                  </a:lnTo>
                  <a:lnTo>
                    <a:pt x="579" y="3"/>
                  </a:lnTo>
                  <a:lnTo>
                    <a:pt x="584" y="3"/>
                  </a:lnTo>
                  <a:lnTo>
                    <a:pt x="589" y="3"/>
                  </a:lnTo>
                  <a:lnTo>
                    <a:pt x="590" y="4"/>
                  </a:lnTo>
                  <a:lnTo>
                    <a:pt x="592" y="6"/>
                  </a:lnTo>
                  <a:lnTo>
                    <a:pt x="593" y="7"/>
                  </a:lnTo>
                  <a:lnTo>
                    <a:pt x="594" y="8"/>
                  </a:lnTo>
                  <a:lnTo>
                    <a:pt x="597" y="9"/>
                  </a:lnTo>
                  <a:lnTo>
                    <a:pt x="598" y="10"/>
                  </a:lnTo>
                  <a:lnTo>
                    <a:pt x="599" y="11"/>
                  </a:lnTo>
                  <a:lnTo>
                    <a:pt x="600" y="10"/>
                  </a:lnTo>
                  <a:lnTo>
                    <a:pt x="602" y="8"/>
                  </a:lnTo>
                  <a:lnTo>
                    <a:pt x="603" y="8"/>
                  </a:lnTo>
                  <a:lnTo>
                    <a:pt x="604" y="8"/>
                  </a:lnTo>
                  <a:lnTo>
                    <a:pt x="605" y="7"/>
                  </a:lnTo>
                  <a:lnTo>
                    <a:pt x="607" y="6"/>
                  </a:lnTo>
                  <a:lnTo>
                    <a:pt x="609" y="7"/>
                  </a:lnTo>
                  <a:lnTo>
                    <a:pt x="610" y="8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4" y="6"/>
                  </a:lnTo>
                  <a:lnTo>
                    <a:pt x="615" y="5"/>
                  </a:lnTo>
                  <a:lnTo>
                    <a:pt x="617" y="5"/>
                  </a:lnTo>
                  <a:lnTo>
                    <a:pt x="618" y="7"/>
                  </a:lnTo>
                  <a:lnTo>
                    <a:pt x="618" y="8"/>
                  </a:lnTo>
                  <a:lnTo>
                    <a:pt x="619" y="9"/>
                  </a:lnTo>
                  <a:lnTo>
                    <a:pt x="621" y="9"/>
                  </a:lnTo>
                  <a:lnTo>
                    <a:pt x="623" y="9"/>
                  </a:lnTo>
                  <a:lnTo>
                    <a:pt x="625" y="10"/>
                  </a:lnTo>
                  <a:lnTo>
                    <a:pt x="626" y="10"/>
                  </a:lnTo>
                  <a:lnTo>
                    <a:pt x="628" y="9"/>
                  </a:lnTo>
                  <a:lnTo>
                    <a:pt x="629" y="8"/>
                  </a:lnTo>
                  <a:lnTo>
                    <a:pt x="630" y="7"/>
                  </a:lnTo>
                  <a:lnTo>
                    <a:pt x="632" y="7"/>
                  </a:lnTo>
                  <a:lnTo>
                    <a:pt x="633" y="8"/>
                  </a:lnTo>
                  <a:lnTo>
                    <a:pt x="634" y="9"/>
                  </a:lnTo>
                  <a:lnTo>
                    <a:pt x="636" y="9"/>
                  </a:lnTo>
                  <a:lnTo>
                    <a:pt x="636" y="11"/>
                  </a:lnTo>
                  <a:lnTo>
                    <a:pt x="637" y="12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1" y="11"/>
                  </a:lnTo>
                  <a:lnTo>
                    <a:pt x="642" y="10"/>
                  </a:lnTo>
                  <a:lnTo>
                    <a:pt x="644" y="10"/>
                  </a:lnTo>
                  <a:lnTo>
                    <a:pt x="645" y="10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50" y="11"/>
                  </a:lnTo>
                  <a:lnTo>
                    <a:pt x="651" y="12"/>
                  </a:lnTo>
                  <a:lnTo>
                    <a:pt x="652" y="11"/>
                  </a:lnTo>
                  <a:lnTo>
                    <a:pt x="653" y="10"/>
                  </a:lnTo>
                  <a:lnTo>
                    <a:pt x="654" y="8"/>
                  </a:lnTo>
                  <a:lnTo>
                    <a:pt x="655" y="10"/>
                  </a:lnTo>
                  <a:lnTo>
                    <a:pt x="656" y="11"/>
                  </a:lnTo>
                  <a:lnTo>
                    <a:pt x="657" y="11"/>
                  </a:lnTo>
                  <a:lnTo>
                    <a:pt x="659" y="11"/>
                  </a:lnTo>
                  <a:lnTo>
                    <a:pt x="661" y="12"/>
                  </a:lnTo>
                  <a:lnTo>
                    <a:pt x="662" y="12"/>
                  </a:lnTo>
                  <a:lnTo>
                    <a:pt x="664" y="12"/>
                  </a:lnTo>
                  <a:lnTo>
                    <a:pt x="665" y="13"/>
                  </a:lnTo>
                  <a:lnTo>
                    <a:pt x="667" y="12"/>
                  </a:lnTo>
                  <a:lnTo>
                    <a:pt x="669" y="12"/>
                  </a:lnTo>
                  <a:lnTo>
                    <a:pt x="671" y="12"/>
                  </a:lnTo>
                  <a:lnTo>
                    <a:pt x="672" y="11"/>
                  </a:lnTo>
                  <a:lnTo>
                    <a:pt x="673" y="11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4"/>
                  </a:lnTo>
                  <a:lnTo>
                    <a:pt x="677" y="15"/>
                  </a:lnTo>
                  <a:lnTo>
                    <a:pt x="677" y="17"/>
                  </a:lnTo>
                  <a:lnTo>
                    <a:pt x="678" y="19"/>
                  </a:lnTo>
                  <a:lnTo>
                    <a:pt x="678" y="21"/>
                  </a:lnTo>
                  <a:lnTo>
                    <a:pt x="679" y="22"/>
                  </a:lnTo>
                  <a:lnTo>
                    <a:pt x="679" y="23"/>
                  </a:lnTo>
                  <a:lnTo>
                    <a:pt x="679" y="25"/>
                  </a:lnTo>
                  <a:lnTo>
                    <a:pt x="679" y="27"/>
                  </a:lnTo>
                  <a:lnTo>
                    <a:pt x="678" y="28"/>
                  </a:lnTo>
                  <a:lnTo>
                    <a:pt x="678" y="29"/>
                  </a:lnTo>
                  <a:lnTo>
                    <a:pt x="677" y="31"/>
                  </a:lnTo>
                  <a:lnTo>
                    <a:pt x="676" y="32"/>
                  </a:lnTo>
                  <a:lnTo>
                    <a:pt x="676" y="33"/>
                  </a:lnTo>
                  <a:lnTo>
                    <a:pt x="675" y="35"/>
                  </a:lnTo>
                  <a:lnTo>
                    <a:pt x="675" y="37"/>
                  </a:lnTo>
                  <a:lnTo>
                    <a:pt x="674" y="38"/>
                  </a:lnTo>
                  <a:lnTo>
                    <a:pt x="673" y="39"/>
                  </a:lnTo>
                  <a:lnTo>
                    <a:pt x="672" y="40"/>
                  </a:lnTo>
                  <a:lnTo>
                    <a:pt x="672" y="41"/>
                  </a:lnTo>
                  <a:lnTo>
                    <a:pt x="671" y="42"/>
                  </a:lnTo>
                  <a:lnTo>
                    <a:pt x="671" y="43"/>
                  </a:lnTo>
                  <a:lnTo>
                    <a:pt x="671" y="44"/>
                  </a:lnTo>
                  <a:lnTo>
                    <a:pt x="672" y="45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50"/>
                  </a:lnTo>
                  <a:lnTo>
                    <a:pt x="673" y="51"/>
                  </a:lnTo>
                  <a:lnTo>
                    <a:pt x="673" y="52"/>
                  </a:lnTo>
                  <a:lnTo>
                    <a:pt x="674" y="53"/>
                  </a:lnTo>
                  <a:lnTo>
                    <a:pt x="675" y="54"/>
                  </a:lnTo>
                  <a:lnTo>
                    <a:pt x="676" y="55"/>
                  </a:lnTo>
                  <a:lnTo>
                    <a:pt x="677" y="56"/>
                  </a:lnTo>
                  <a:lnTo>
                    <a:pt x="678" y="57"/>
                  </a:lnTo>
                  <a:lnTo>
                    <a:pt x="679" y="57"/>
                  </a:lnTo>
                  <a:lnTo>
                    <a:pt x="680" y="59"/>
                  </a:lnTo>
                  <a:lnTo>
                    <a:pt x="682" y="59"/>
                  </a:lnTo>
                  <a:lnTo>
                    <a:pt x="684" y="58"/>
                  </a:lnTo>
                  <a:lnTo>
                    <a:pt x="686" y="58"/>
                  </a:lnTo>
                  <a:lnTo>
                    <a:pt x="687" y="58"/>
                  </a:lnTo>
                  <a:lnTo>
                    <a:pt x="689" y="58"/>
                  </a:lnTo>
                  <a:lnTo>
                    <a:pt x="691" y="58"/>
                  </a:lnTo>
                  <a:lnTo>
                    <a:pt x="693" y="58"/>
                  </a:lnTo>
                  <a:lnTo>
                    <a:pt x="694" y="59"/>
                  </a:lnTo>
                  <a:lnTo>
                    <a:pt x="696" y="59"/>
                  </a:lnTo>
                  <a:lnTo>
                    <a:pt x="697" y="60"/>
                  </a:lnTo>
                  <a:lnTo>
                    <a:pt x="698" y="61"/>
                  </a:lnTo>
                  <a:lnTo>
                    <a:pt x="700" y="60"/>
                  </a:lnTo>
                  <a:lnTo>
                    <a:pt x="702" y="59"/>
                  </a:lnTo>
                  <a:lnTo>
                    <a:pt x="704" y="59"/>
                  </a:lnTo>
                  <a:lnTo>
                    <a:pt x="705" y="58"/>
                  </a:lnTo>
                  <a:lnTo>
                    <a:pt x="705" y="56"/>
                  </a:lnTo>
                  <a:lnTo>
                    <a:pt x="706" y="55"/>
                  </a:lnTo>
                  <a:lnTo>
                    <a:pt x="706" y="53"/>
                  </a:lnTo>
                  <a:lnTo>
                    <a:pt x="706" y="51"/>
                  </a:lnTo>
                  <a:lnTo>
                    <a:pt x="706" y="50"/>
                  </a:lnTo>
                  <a:lnTo>
                    <a:pt x="707" y="48"/>
                  </a:lnTo>
                  <a:lnTo>
                    <a:pt x="707" y="46"/>
                  </a:lnTo>
                  <a:lnTo>
                    <a:pt x="707" y="45"/>
                  </a:lnTo>
                  <a:lnTo>
                    <a:pt x="708" y="43"/>
                  </a:lnTo>
                  <a:lnTo>
                    <a:pt x="708" y="42"/>
                  </a:lnTo>
                  <a:lnTo>
                    <a:pt x="709" y="41"/>
                  </a:lnTo>
                  <a:lnTo>
                    <a:pt x="711" y="40"/>
                  </a:lnTo>
                  <a:lnTo>
                    <a:pt x="712" y="39"/>
                  </a:lnTo>
                  <a:lnTo>
                    <a:pt x="713" y="38"/>
                  </a:lnTo>
                  <a:lnTo>
                    <a:pt x="715" y="38"/>
                  </a:lnTo>
                  <a:lnTo>
                    <a:pt x="716" y="38"/>
                  </a:lnTo>
                  <a:lnTo>
                    <a:pt x="718" y="38"/>
                  </a:lnTo>
                  <a:lnTo>
                    <a:pt x="720" y="37"/>
                  </a:lnTo>
                  <a:lnTo>
                    <a:pt x="722" y="38"/>
                  </a:lnTo>
                  <a:lnTo>
                    <a:pt x="723" y="39"/>
                  </a:lnTo>
                  <a:lnTo>
                    <a:pt x="724" y="40"/>
                  </a:lnTo>
                  <a:lnTo>
                    <a:pt x="725" y="41"/>
                  </a:lnTo>
                  <a:lnTo>
                    <a:pt x="726" y="42"/>
                  </a:lnTo>
                  <a:lnTo>
                    <a:pt x="727" y="43"/>
                  </a:lnTo>
                  <a:lnTo>
                    <a:pt x="728" y="44"/>
                  </a:lnTo>
                  <a:lnTo>
                    <a:pt x="729" y="45"/>
                  </a:lnTo>
                  <a:lnTo>
                    <a:pt x="730" y="45"/>
                  </a:lnTo>
                  <a:lnTo>
                    <a:pt x="732" y="46"/>
                  </a:lnTo>
                  <a:lnTo>
                    <a:pt x="733" y="46"/>
                  </a:lnTo>
                  <a:lnTo>
                    <a:pt x="735" y="47"/>
                  </a:lnTo>
                  <a:lnTo>
                    <a:pt x="736" y="47"/>
                  </a:lnTo>
                  <a:lnTo>
                    <a:pt x="738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50"/>
                  </a:lnTo>
                  <a:lnTo>
                    <a:pt x="740" y="51"/>
                  </a:lnTo>
                  <a:lnTo>
                    <a:pt x="738" y="52"/>
                  </a:lnTo>
                  <a:lnTo>
                    <a:pt x="737" y="53"/>
                  </a:lnTo>
                  <a:lnTo>
                    <a:pt x="737" y="55"/>
                  </a:lnTo>
                  <a:lnTo>
                    <a:pt x="737" y="56"/>
                  </a:lnTo>
                  <a:lnTo>
                    <a:pt x="738" y="57"/>
                  </a:lnTo>
                  <a:lnTo>
                    <a:pt x="739" y="57"/>
                  </a:lnTo>
                  <a:lnTo>
                    <a:pt x="741" y="57"/>
                  </a:lnTo>
                  <a:lnTo>
                    <a:pt x="742" y="58"/>
                  </a:lnTo>
                  <a:lnTo>
                    <a:pt x="743" y="59"/>
                  </a:lnTo>
                  <a:lnTo>
                    <a:pt x="744" y="60"/>
                  </a:lnTo>
                  <a:lnTo>
                    <a:pt x="746" y="61"/>
                  </a:lnTo>
                  <a:lnTo>
                    <a:pt x="747" y="61"/>
                  </a:lnTo>
                  <a:lnTo>
                    <a:pt x="749" y="61"/>
                  </a:lnTo>
                  <a:lnTo>
                    <a:pt x="751" y="61"/>
                  </a:lnTo>
                  <a:lnTo>
                    <a:pt x="753" y="61"/>
                  </a:lnTo>
                  <a:lnTo>
                    <a:pt x="755" y="61"/>
                  </a:lnTo>
                  <a:lnTo>
                    <a:pt x="757" y="61"/>
                  </a:lnTo>
                  <a:lnTo>
                    <a:pt x="758" y="62"/>
                  </a:lnTo>
                  <a:lnTo>
                    <a:pt x="760" y="62"/>
                  </a:lnTo>
                  <a:lnTo>
                    <a:pt x="760" y="64"/>
                  </a:lnTo>
                  <a:lnTo>
                    <a:pt x="759" y="66"/>
                  </a:lnTo>
                  <a:lnTo>
                    <a:pt x="759" y="67"/>
                  </a:lnTo>
                  <a:lnTo>
                    <a:pt x="759" y="69"/>
                  </a:lnTo>
                  <a:lnTo>
                    <a:pt x="761" y="70"/>
                  </a:lnTo>
                  <a:lnTo>
                    <a:pt x="763" y="70"/>
                  </a:lnTo>
                  <a:lnTo>
                    <a:pt x="764" y="69"/>
                  </a:lnTo>
                  <a:lnTo>
                    <a:pt x="766" y="69"/>
                  </a:lnTo>
                  <a:lnTo>
                    <a:pt x="768" y="69"/>
                  </a:lnTo>
                  <a:lnTo>
                    <a:pt x="770" y="69"/>
                  </a:lnTo>
                  <a:lnTo>
                    <a:pt x="773" y="69"/>
                  </a:lnTo>
                  <a:lnTo>
                    <a:pt x="774" y="69"/>
                  </a:lnTo>
                  <a:lnTo>
                    <a:pt x="776" y="69"/>
                  </a:lnTo>
                  <a:lnTo>
                    <a:pt x="778" y="69"/>
                  </a:lnTo>
                  <a:lnTo>
                    <a:pt x="780" y="69"/>
                  </a:lnTo>
                  <a:lnTo>
                    <a:pt x="782" y="69"/>
                  </a:lnTo>
                  <a:lnTo>
                    <a:pt x="784" y="69"/>
                  </a:lnTo>
                  <a:lnTo>
                    <a:pt x="786" y="69"/>
                  </a:lnTo>
                  <a:lnTo>
                    <a:pt x="788" y="69"/>
                  </a:lnTo>
                  <a:lnTo>
                    <a:pt x="790" y="69"/>
                  </a:lnTo>
                  <a:lnTo>
                    <a:pt x="792" y="69"/>
                  </a:lnTo>
                  <a:lnTo>
                    <a:pt x="794" y="69"/>
                  </a:lnTo>
                  <a:lnTo>
                    <a:pt x="796" y="69"/>
                  </a:lnTo>
                  <a:lnTo>
                    <a:pt x="797" y="69"/>
                  </a:lnTo>
                  <a:lnTo>
                    <a:pt x="798" y="70"/>
                  </a:lnTo>
                  <a:lnTo>
                    <a:pt x="800" y="71"/>
                  </a:lnTo>
                  <a:lnTo>
                    <a:pt x="800" y="72"/>
                  </a:lnTo>
                  <a:lnTo>
                    <a:pt x="801" y="73"/>
                  </a:lnTo>
                  <a:lnTo>
                    <a:pt x="802" y="75"/>
                  </a:lnTo>
                  <a:lnTo>
                    <a:pt x="802" y="76"/>
                  </a:lnTo>
                  <a:lnTo>
                    <a:pt x="803" y="77"/>
                  </a:lnTo>
                  <a:lnTo>
                    <a:pt x="804" y="79"/>
                  </a:lnTo>
                  <a:lnTo>
                    <a:pt x="805" y="80"/>
                  </a:lnTo>
                  <a:lnTo>
                    <a:pt x="806" y="81"/>
                  </a:lnTo>
                  <a:lnTo>
                    <a:pt x="808" y="81"/>
                  </a:lnTo>
                  <a:lnTo>
                    <a:pt x="809" y="81"/>
                  </a:lnTo>
                  <a:lnTo>
                    <a:pt x="810" y="82"/>
                  </a:lnTo>
                  <a:lnTo>
                    <a:pt x="810" y="84"/>
                  </a:lnTo>
                  <a:lnTo>
                    <a:pt x="810" y="85"/>
                  </a:lnTo>
                  <a:lnTo>
                    <a:pt x="809" y="87"/>
                  </a:lnTo>
                  <a:lnTo>
                    <a:pt x="810" y="88"/>
                  </a:lnTo>
                  <a:lnTo>
                    <a:pt x="811" y="89"/>
                  </a:lnTo>
                  <a:lnTo>
                    <a:pt x="812" y="90"/>
                  </a:lnTo>
                  <a:lnTo>
                    <a:pt x="813" y="91"/>
                  </a:lnTo>
                  <a:lnTo>
                    <a:pt x="815" y="91"/>
                  </a:lnTo>
                  <a:lnTo>
                    <a:pt x="808" y="96"/>
                  </a:lnTo>
                  <a:lnTo>
                    <a:pt x="803" y="98"/>
                  </a:lnTo>
                  <a:lnTo>
                    <a:pt x="796" y="103"/>
                  </a:lnTo>
                  <a:lnTo>
                    <a:pt x="790" y="106"/>
                  </a:lnTo>
                  <a:lnTo>
                    <a:pt x="778" y="112"/>
                  </a:lnTo>
                  <a:lnTo>
                    <a:pt x="771" y="116"/>
                  </a:lnTo>
                  <a:lnTo>
                    <a:pt x="762" y="121"/>
                  </a:lnTo>
                  <a:lnTo>
                    <a:pt x="757" y="130"/>
                  </a:lnTo>
                  <a:lnTo>
                    <a:pt x="752" y="137"/>
                  </a:lnTo>
                  <a:lnTo>
                    <a:pt x="747" y="145"/>
                  </a:lnTo>
                  <a:lnTo>
                    <a:pt x="743" y="150"/>
                  </a:lnTo>
                  <a:lnTo>
                    <a:pt x="740" y="153"/>
                  </a:lnTo>
                  <a:lnTo>
                    <a:pt x="743" y="155"/>
                  </a:lnTo>
                  <a:lnTo>
                    <a:pt x="743" y="157"/>
                  </a:lnTo>
                  <a:lnTo>
                    <a:pt x="745" y="157"/>
                  </a:lnTo>
                  <a:lnTo>
                    <a:pt x="743" y="160"/>
                  </a:lnTo>
                  <a:lnTo>
                    <a:pt x="747" y="167"/>
                  </a:lnTo>
                  <a:lnTo>
                    <a:pt x="743" y="173"/>
                  </a:lnTo>
                  <a:lnTo>
                    <a:pt x="743" y="177"/>
                  </a:lnTo>
                  <a:lnTo>
                    <a:pt x="740" y="179"/>
                  </a:lnTo>
                  <a:lnTo>
                    <a:pt x="740" y="187"/>
                  </a:lnTo>
                  <a:lnTo>
                    <a:pt x="742" y="190"/>
                  </a:lnTo>
                  <a:lnTo>
                    <a:pt x="742" y="194"/>
                  </a:lnTo>
                  <a:lnTo>
                    <a:pt x="743" y="196"/>
                  </a:lnTo>
                  <a:lnTo>
                    <a:pt x="748" y="196"/>
                  </a:lnTo>
                  <a:lnTo>
                    <a:pt x="752" y="198"/>
                  </a:lnTo>
                  <a:lnTo>
                    <a:pt x="756" y="201"/>
                  </a:lnTo>
                  <a:lnTo>
                    <a:pt x="750" y="206"/>
                  </a:lnTo>
                  <a:lnTo>
                    <a:pt x="748" y="210"/>
                  </a:lnTo>
                  <a:lnTo>
                    <a:pt x="745" y="213"/>
                  </a:lnTo>
                  <a:lnTo>
                    <a:pt x="757" y="225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7" y="240"/>
                  </a:lnTo>
                  <a:lnTo>
                    <a:pt x="753" y="240"/>
                  </a:lnTo>
                  <a:lnTo>
                    <a:pt x="747" y="244"/>
                  </a:lnTo>
                  <a:lnTo>
                    <a:pt x="748" y="249"/>
                  </a:lnTo>
                  <a:lnTo>
                    <a:pt x="748" y="259"/>
                  </a:lnTo>
                  <a:lnTo>
                    <a:pt x="753" y="265"/>
                  </a:lnTo>
                  <a:lnTo>
                    <a:pt x="752" y="269"/>
                  </a:lnTo>
                  <a:lnTo>
                    <a:pt x="752" y="275"/>
                  </a:lnTo>
                  <a:lnTo>
                    <a:pt x="750" y="276"/>
                  </a:lnTo>
                  <a:lnTo>
                    <a:pt x="743" y="279"/>
                  </a:lnTo>
                  <a:lnTo>
                    <a:pt x="743" y="283"/>
                  </a:lnTo>
                  <a:lnTo>
                    <a:pt x="745" y="284"/>
                  </a:lnTo>
                  <a:lnTo>
                    <a:pt x="748" y="286"/>
                  </a:lnTo>
                  <a:lnTo>
                    <a:pt x="753" y="284"/>
                  </a:lnTo>
                  <a:lnTo>
                    <a:pt x="753" y="290"/>
                  </a:lnTo>
                  <a:lnTo>
                    <a:pt x="757" y="292"/>
                  </a:lnTo>
                  <a:lnTo>
                    <a:pt x="757" y="297"/>
                  </a:lnTo>
                  <a:lnTo>
                    <a:pt x="759" y="298"/>
                  </a:lnTo>
                  <a:lnTo>
                    <a:pt x="762" y="298"/>
                  </a:lnTo>
                  <a:lnTo>
                    <a:pt x="762" y="301"/>
                  </a:lnTo>
                  <a:lnTo>
                    <a:pt x="764" y="301"/>
                  </a:lnTo>
                  <a:lnTo>
                    <a:pt x="766" y="303"/>
                  </a:lnTo>
                  <a:lnTo>
                    <a:pt x="769" y="303"/>
                  </a:lnTo>
                  <a:lnTo>
                    <a:pt x="771" y="307"/>
                  </a:lnTo>
                  <a:lnTo>
                    <a:pt x="775" y="303"/>
                  </a:lnTo>
                  <a:lnTo>
                    <a:pt x="776" y="305"/>
                  </a:lnTo>
                  <a:lnTo>
                    <a:pt x="776" y="309"/>
                  </a:lnTo>
                  <a:lnTo>
                    <a:pt x="775" y="312"/>
                  </a:lnTo>
                  <a:lnTo>
                    <a:pt x="778" y="319"/>
                  </a:lnTo>
                  <a:lnTo>
                    <a:pt x="780" y="320"/>
                  </a:lnTo>
                  <a:lnTo>
                    <a:pt x="778" y="322"/>
                  </a:lnTo>
                  <a:lnTo>
                    <a:pt x="776" y="320"/>
                  </a:lnTo>
                  <a:lnTo>
                    <a:pt x="775" y="322"/>
                  </a:lnTo>
                  <a:lnTo>
                    <a:pt x="769" y="325"/>
                  </a:lnTo>
                  <a:lnTo>
                    <a:pt x="766" y="329"/>
                  </a:lnTo>
                  <a:lnTo>
                    <a:pt x="762" y="330"/>
                  </a:lnTo>
                  <a:lnTo>
                    <a:pt x="761" y="330"/>
                  </a:lnTo>
                  <a:lnTo>
                    <a:pt x="761" y="336"/>
                  </a:lnTo>
                  <a:lnTo>
                    <a:pt x="759" y="341"/>
                  </a:lnTo>
                  <a:lnTo>
                    <a:pt x="754" y="342"/>
                  </a:lnTo>
                  <a:lnTo>
                    <a:pt x="752" y="346"/>
                  </a:lnTo>
                  <a:lnTo>
                    <a:pt x="748" y="347"/>
                  </a:lnTo>
                  <a:lnTo>
                    <a:pt x="739" y="351"/>
                  </a:lnTo>
                  <a:lnTo>
                    <a:pt x="733" y="355"/>
                  </a:lnTo>
                  <a:lnTo>
                    <a:pt x="728" y="356"/>
                  </a:lnTo>
                  <a:lnTo>
                    <a:pt x="723" y="361"/>
                  </a:lnTo>
                  <a:lnTo>
                    <a:pt x="720" y="367"/>
                  </a:lnTo>
                  <a:lnTo>
                    <a:pt x="718" y="367"/>
                  </a:lnTo>
                  <a:lnTo>
                    <a:pt x="720" y="369"/>
                  </a:lnTo>
                  <a:lnTo>
                    <a:pt x="715" y="371"/>
                  </a:lnTo>
                  <a:lnTo>
                    <a:pt x="711" y="373"/>
                  </a:lnTo>
                  <a:lnTo>
                    <a:pt x="706" y="376"/>
                  </a:lnTo>
                  <a:lnTo>
                    <a:pt x="700" y="381"/>
                  </a:lnTo>
                  <a:lnTo>
                    <a:pt x="695" y="388"/>
                  </a:lnTo>
                  <a:lnTo>
                    <a:pt x="698" y="393"/>
                  </a:lnTo>
                  <a:lnTo>
                    <a:pt x="701" y="400"/>
                  </a:lnTo>
                  <a:lnTo>
                    <a:pt x="697" y="403"/>
                  </a:lnTo>
                  <a:lnTo>
                    <a:pt x="693" y="407"/>
                  </a:lnTo>
                  <a:lnTo>
                    <a:pt x="693" y="410"/>
                  </a:lnTo>
                  <a:lnTo>
                    <a:pt x="695" y="413"/>
                  </a:lnTo>
                  <a:lnTo>
                    <a:pt x="697" y="419"/>
                  </a:lnTo>
                  <a:lnTo>
                    <a:pt x="697" y="422"/>
                  </a:lnTo>
                  <a:lnTo>
                    <a:pt x="695" y="425"/>
                  </a:lnTo>
                  <a:lnTo>
                    <a:pt x="692" y="428"/>
                  </a:lnTo>
                  <a:lnTo>
                    <a:pt x="683" y="428"/>
                  </a:lnTo>
                  <a:lnTo>
                    <a:pt x="680" y="430"/>
                  </a:lnTo>
                  <a:lnTo>
                    <a:pt x="672" y="430"/>
                  </a:lnTo>
                  <a:lnTo>
                    <a:pt x="672" y="428"/>
                  </a:lnTo>
                  <a:lnTo>
                    <a:pt x="671" y="428"/>
                  </a:lnTo>
                  <a:lnTo>
                    <a:pt x="669" y="430"/>
                  </a:lnTo>
                  <a:lnTo>
                    <a:pt x="667" y="430"/>
                  </a:lnTo>
                  <a:lnTo>
                    <a:pt x="664" y="432"/>
                  </a:lnTo>
                  <a:lnTo>
                    <a:pt x="662" y="432"/>
                  </a:lnTo>
                  <a:lnTo>
                    <a:pt x="661" y="434"/>
                  </a:lnTo>
                  <a:lnTo>
                    <a:pt x="659" y="432"/>
                  </a:lnTo>
                  <a:lnTo>
                    <a:pt x="654" y="432"/>
                  </a:lnTo>
                  <a:lnTo>
                    <a:pt x="652" y="434"/>
                  </a:lnTo>
                  <a:lnTo>
                    <a:pt x="652" y="436"/>
                  </a:lnTo>
                  <a:lnTo>
                    <a:pt x="650" y="436"/>
                  </a:lnTo>
                  <a:lnTo>
                    <a:pt x="649" y="438"/>
                  </a:lnTo>
                  <a:lnTo>
                    <a:pt x="647" y="438"/>
                  </a:lnTo>
                  <a:lnTo>
                    <a:pt x="644" y="439"/>
                  </a:lnTo>
                  <a:lnTo>
                    <a:pt x="642" y="441"/>
                  </a:lnTo>
                  <a:lnTo>
                    <a:pt x="638" y="441"/>
                  </a:lnTo>
                  <a:lnTo>
                    <a:pt x="635" y="444"/>
                  </a:lnTo>
                  <a:lnTo>
                    <a:pt x="628" y="444"/>
                  </a:lnTo>
                  <a:lnTo>
                    <a:pt x="627" y="446"/>
                  </a:lnTo>
                  <a:lnTo>
                    <a:pt x="628" y="449"/>
                  </a:lnTo>
                  <a:lnTo>
                    <a:pt x="630" y="455"/>
                  </a:lnTo>
                  <a:lnTo>
                    <a:pt x="632" y="458"/>
                  </a:lnTo>
                  <a:lnTo>
                    <a:pt x="632" y="460"/>
                  </a:lnTo>
                  <a:lnTo>
                    <a:pt x="633" y="465"/>
                  </a:lnTo>
                  <a:lnTo>
                    <a:pt x="632" y="465"/>
                  </a:lnTo>
                  <a:lnTo>
                    <a:pt x="630" y="466"/>
                  </a:lnTo>
                  <a:lnTo>
                    <a:pt x="628" y="466"/>
                  </a:lnTo>
                  <a:lnTo>
                    <a:pt x="623" y="455"/>
                  </a:lnTo>
                  <a:lnTo>
                    <a:pt x="623" y="442"/>
                  </a:lnTo>
                  <a:lnTo>
                    <a:pt x="616" y="430"/>
                  </a:lnTo>
                  <a:lnTo>
                    <a:pt x="615" y="417"/>
                  </a:lnTo>
                  <a:lnTo>
                    <a:pt x="611" y="406"/>
                  </a:lnTo>
                  <a:lnTo>
                    <a:pt x="610" y="403"/>
                  </a:lnTo>
                  <a:lnTo>
                    <a:pt x="610" y="400"/>
                  </a:lnTo>
                  <a:lnTo>
                    <a:pt x="613" y="388"/>
                  </a:lnTo>
                  <a:lnTo>
                    <a:pt x="611" y="384"/>
                  </a:lnTo>
                  <a:lnTo>
                    <a:pt x="607" y="383"/>
                  </a:lnTo>
                  <a:lnTo>
                    <a:pt x="604" y="383"/>
                  </a:lnTo>
                  <a:lnTo>
                    <a:pt x="599" y="384"/>
                  </a:lnTo>
                  <a:lnTo>
                    <a:pt x="596" y="386"/>
                  </a:lnTo>
                  <a:lnTo>
                    <a:pt x="590" y="386"/>
                  </a:lnTo>
                  <a:lnTo>
                    <a:pt x="584" y="389"/>
                  </a:lnTo>
                  <a:lnTo>
                    <a:pt x="577" y="393"/>
                  </a:lnTo>
                  <a:lnTo>
                    <a:pt x="570" y="398"/>
                  </a:lnTo>
                  <a:lnTo>
                    <a:pt x="567" y="400"/>
                  </a:lnTo>
                  <a:lnTo>
                    <a:pt x="562" y="400"/>
                  </a:lnTo>
                  <a:lnTo>
                    <a:pt x="560" y="395"/>
                  </a:lnTo>
                  <a:lnTo>
                    <a:pt x="567" y="381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54" y="374"/>
                  </a:lnTo>
                  <a:lnTo>
                    <a:pt x="551" y="376"/>
                  </a:lnTo>
                  <a:lnTo>
                    <a:pt x="544" y="374"/>
                  </a:lnTo>
                  <a:lnTo>
                    <a:pt x="538" y="374"/>
                  </a:lnTo>
                  <a:lnTo>
                    <a:pt x="531" y="373"/>
                  </a:lnTo>
                  <a:lnTo>
                    <a:pt x="526" y="374"/>
                  </a:lnTo>
                  <a:lnTo>
                    <a:pt x="525" y="374"/>
                  </a:lnTo>
                  <a:lnTo>
                    <a:pt x="524" y="374"/>
                  </a:lnTo>
                  <a:lnTo>
                    <a:pt x="519" y="381"/>
                  </a:lnTo>
                  <a:lnTo>
                    <a:pt x="510" y="386"/>
                  </a:lnTo>
                  <a:lnTo>
                    <a:pt x="506" y="388"/>
                  </a:lnTo>
                  <a:lnTo>
                    <a:pt x="492" y="389"/>
                  </a:lnTo>
                  <a:lnTo>
                    <a:pt x="489" y="388"/>
                  </a:lnTo>
                  <a:lnTo>
                    <a:pt x="487" y="386"/>
                  </a:lnTo>
                  <a:lnTo>
                    <a:pt x="478" y="388"/>
                  </a:lnTo>
                  <a:lnTo>
                    <a:pt x="476" y="388"/>
                  </a:lnTo>
                  <a:lnTo>
                    <a:pt x="471" y="389"/>
                  </a:lnTo>
                  <a:lnTo>
                    <a:pt x="463" y="393"/>
                  </a:lnTo>
                  <a:lnTo>
                    <a:pt x="460" y="394"/>
                  </a:lnTo>
                  <a:lnTo>
                    <a:pt x="456" y="398"/>
                  </a:lnTo>
                  <a:lnTo>
                    <a:pt x="453" y="399"/>
                  </a:lnTo>
                  <a:lnTo>
                    <a:pt x="449" y="399"/>
                  </a:lnTo>
                  <a:lnTo>
                    <a:pt x="446" y="398"/>
                  </a:lnTo>
                  <a:lnTo>
                    <a:pt x="446" y="399"/>
                  </a:lnTo>
                  <a:lnTo>
                    <a:pt x="449" y="403"/>
                  </a:lnTo>
                  <a:lnTo>
                    <a:pt x="451" y="405"/>
                  </a:lnTo>
                  <a:lnTo>
                    <a:pt x="456" y="406"/>
                  </a:lnTo>
                  <a:lnTo>
                    <a:pt x="456" y="410"/>
                  </a:lnTo>
                  <a:lnTo>
                    <a:pt x="458" y="411"/>
                  </a:lnTo>
                  <a:lnTo>
                    <a:pt x="461" y="410"/>
                  </a:lnTo>
                  <a:lnTo>
                    <a:pt x="465" y="415"/>
                  </a:lnTo>
                  <a:lnTo>
                    <a:pt x="466" y="417"/>
                  </a:lnTo>
                  <a:lnTo>
                    <a:pt x="466" y="420"/>
                  </a:lnTo>
                  <a:lnTo>
                    <a:pt x="465" y="422"/>
                  </a:lnTo>
                  <a:lnTo>
                    <a:pt x="461" y="427"/>
                  </a:lnTo>
                  <a:lnTo>
                    <a:pt x="465" y="427"/>
                  </a:lnTo>
                  <a:lnTo>
                    <a:pt x="471" y="428"/>
                  </a:lnTo>
                  <a:lnTo>
                    <a:pt x="473" y="432"/>
                  </a:lnTo>
                  <a:lnTo>
                    <a:pt x="477" y="439"/>
                  </a:lnTo>
                  <a:lnTo>
                    <a:pt x="475" y="444"/>
                  </a:lnTo>
                  <a:lnTo>
                    <a:pt x="475" y="449"/>
                  </a:lnTo>
                  <a:lnTo>
                    <a:pt x="470" y="456"/>
                  </a:lnTo>
                  <a:lnTo>
                    <a:pt x="461" y="459"/>
                  </a:lnTo>
                  <a:lnTo>
                    <a:pt x="460" y="459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9"/>
                  </a:lnTo>
                  <a:lnTo>
                    <a:pt x="453" y="473"/>
                  </a:lnTo>
                  <a:lnTo>
                    <a:pt x="466" y="488"/>
                  </a:lnTo>
                  <a:lnTo>
                    <a:pt x="468" y="490"/>
                  </a:lnTo>
                  <a:lnTo>
                    <a:pt x="467" y="494"/>
                  </a:lnTo>
                  <a:lnTo>
                    <a:pt x="468" y="497"/>
                  </a:lnTo>
                  <a:lnTo>
                    <a:pt x="465" y="501"/>
                  </a:lnTo>
                  <a:lnTo>
                    <a:pt x="455" y="509"/>
                  </a:lnTo>
                  <a:lnTo>
                    <a:pt x="444" y="512"/>
                  </a:lnTo>
                  <a:lnTo>
                    <a:pt x="438" y="518"/>
                  </a:lnTo>
                  <a:lnTo>
                    <a:pt x="424" y="523"/>
                  </a:lnTo>
                  <a:lnTo>
                    <a:pt x="422" y="527"/>
                  </a:lnTo>
                  <a:lnTo>
                    <a:pt x="421" y="533"/>
                  </a:lnTo>
                  <a:lnTo>
                    <a:pt x="417" y="539"/>
                  </a:lnTo>
                  <a:lnTo>
                    <a:pt x="410" y="551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7" y="564"/>
                  </a:lnTo>
                  <a:lnTo>
                    <a:pt x="410" y="564"/>
                  </a:lnTo>
                  <a:lnTo>
                    <a:pt x="413" y="567"/>
                  </a:lnTo>
                  <a:lnTo>
                    <a:pt x="424" y="579"/>
                  </a:lnTo>
                  <a:lnTo>
                    <a:pt x="429" y="581"/>
                  </a:lnTo>
                  <a:lnTo>
                    <a:pt x="430" y="577"/>
                  </a:lnTo>
                  <a:lnTo>
                    <a:pt x="429" y="575"/>
                  </a:lnTo>
                  <a:lnTo>
                    <a:pt x="429" y="573"/>
                  </a:lnTo>
                  <a:lnTo>
                    <a:pt x="430" y="572"/>
                  </a:lnTo>
                  <a:lnTo>
                    <a:pt x="434" y="575"/>
                  </a:lnTo>
                  <a:lnTo>
                    <a:pt x="436" y="573"/>
                  </a:lnTo>
                  <a:lnTo>
                    <a:pt x="436" y="565"/>
                  </a:lnTo>
                  <a:lnTo>
                    <a:pt x="438" y="562"/>
                  </a:lnTo>
                  <a:lnTo>
                    <a:pt x="439" y="558"/>
                  </a:lnTo>
                  <a:lnTo>
                    <a:pt x="441" y="558"/>
                  </a:lnTo>
                  <a:lnTo>
                    <a:pt x="444" y="560"/>
                  </a:lnTo>
                  <a:lnTo>
                    <a:pt x="453" y="560"/>
                  </a:lnTo>
                  <a:lnTo>
                    <a:pt x="455" y="556"/>
                  </a:lnTo>
                  <a:lnTo>
                    <a:pt x="458" y="556"/>
                  </a:lnTo>
                  <a:lnTo>
                    <a:pt x="460" y="553"/>
                  </a:lnTo>
                  <a:lnTo>
                    <a:pt x="465" y="555"/>
                  </a:lnTo>
                  <a:lnTo>
                    <a:pt x="470" y="560"/>
                  </a:lnTo>
                  <a:lnTo>
                    <a:pt x="473" y="562"/>
                  </a:lnTo>
                  <a:lnTo>
                    <a:pt x="475" y="562"/>
                  </a:lnTo>
                  <a:lnTo>
                    <a:pt x="482" y="560"/>
                  </a:lnTo>
                  <a:lnTo>
                    <a:pt x="484" y="562"/>
                  </a:lnTo>
                  <a:lnTo>
                    <a:pt x="485" y="570"/>
                  </a:lnTo>
                  <a:lnTo>
                    <a:pt x="489" y="568"/>
                  </a:lnTo>
                  <a:lnTo>
                    <a:pt x="492" y="570"/>
                  </a:lnTo>
                  <a:lnTo>
                    <a:pt x="492" y="573"/>
                  </a:lnTo>
                  <a:lnTo>
                    <a:pt x="494" y="573"/>
                  </a:lnTo>
                  <a:lnTo>
                    <a:pt x="494" y="578"/>
                  </a:lnTo>
                  <a:lnTo>
                    <a:pt x="495" y="578"/>
                  </a:lnTo>
                  <a:lnTo>
                    <a:pt x="498" y="579"/>
                  </a:lnTo>
                  <a:lnTo>
                    <a:pt x="501" y="579"/>
                  </a:lnTo>
                  <a:lnTo>
                    <a:pt x="517" y="565"/>
                  </a:lnTo>
                  <a:lnTo>
                    <a:pt x="527" y="558"/>
                  </a:lnTo>
                  <a:lnTo>
                    <a:pt x="541" y="543"/>
                  </a:lnTo>
                  <a:lnTo>
                    <a:pt x="548" y="540"/>
                  </a:lnTo>
                  <a:lnTo>
                    <a:pt x="556" y="540"/>
                  </a:lnTo>
                  <a:lnTo>
                    <a:pt x="555" y="541"/>
                  </a:lnTo>
                  <a:lnTo>
                    <a:pt x="556" y="543"/>
                  </a:lnTo>
                  <a:lnTo>
                    <a:pt x="560" y="546"/>
                  </a:lnTo>
                  <a:lnTo>
                    <a:pt x="563" y="548"/>
                  </a:lnTo>
                  <a:lnTo>
                    <a:pt x="563" y="550"/>
                  </a:lnTo>
                  <a:lnTo>
                    <a:pt x="565" y="551"/>
                  </a:lnTo>
                  <a:lnTo>
                    <a:pt x="565" y="558"/>
                  </a:lnTo>
                  <a:lnTo>
                    <a:pt x="562" y="564"/>
                  </a:lnTo>
                  <a:lnTo>
                    <a:pt x="562" y="573"/>
                  </a:lnTo>
                  <a:lnTo>
                    <a:pt x="567" y="573"/>
                  </a:lnTo>
                  <a:lnTo>
                    <a:pt x="568" y="572"/>
                  </a:lnTo>
                  <a:lnTo>
                    <a:pt x="572" y="572"/>
                  </a:lnTo>
                  <a:lnTo>
                    <a:pt x="573" y="570"/>
                  </a:lnTo>
                  <a:lnTo>
                    <a:pt x="577" y="570"/>
                  </a:lnTo>
                  <a:lnTo>
                    <a:pt x="579" y="572"/>
                  </a:lnTo>
                  <a:lnTo>
                    <a:pt x="581" y="573"/>
                  </a:lnTo>
                  <a:lnTo>
                    <a:pt x="584" y="573"/>
                  </a:lnTo>
                  <a:lnTo>
                    <a:pt x="589" y="581"/>
                  </a:lnTo>
                  <a:lnTo>
                    <a:pt x="587" y="586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9" y="596"/>
                  </a:lnTo>
                  <a:lnTo>
                    <a:pt x="575" y="599"/>
                  </a:lnTo>
                  <a:lnTo>
                    <a:pt x="575" y="601"/>
                  </a:lnTo>
                  <a:lnTo>
                    <a:pt x="573" y="604"/>
                  </a:lnTo>
                  <a:lnTo>
                    <a:pt x="575" y="605"/>
                  </a:lnTo>
                  <a:lnTo>
                    <a:pt x="579" y="611"/>
                  </a:lnTo>
                  <a:lnTo>
                    <a:pt x="579" y="616"/>
                  </a:lnTo>
                  <a:lnTo>
                    <a:pt x="575" y="623"/>
                  </a:lnTo>
                  <a:lnTo>
                    <a:pt x="575" y="626"/>
                  </a:lnTo>
                  <a:lnTo>
                    <a:pt x="572" y="629"/>
                  </a:lnTo>
                  <a:lnTo>
                    <a:pt x="570" y="629"/>
                  </a:lnTo>
                  <a:lnTo>
                    <a:pt x="570" y="631"/>
                  </a:lnTo>
                  <a:lnTo>
                    <a:pt x="565" y="629"/>
                  </a:lnTo>
                  <a:lnTo>
                    <a:pt x="562" y="629"/>
                  </a:lnTo>
                  <a:lnTo>
                    <a:pt x="560" y="631"/>
                  </a:lnTo>
                  <a:lnTo>
                    <a:pt x="558" y="634"/>
                  </a:lnTo>
                  <a:lnTo>
                    <a:pt x="553" y="634"/>
                  </a:lnTo>
                  <a:lnTo>
                    <a:pt x="551" y="633"/>
                  </a:lnTo>
                  <a:lnTo>
                    <a:pt x="546" y="638"/>
                  </a:lnTo>
                  <a:lnTo>
                    <a:pt x="546" y="641"/>
                  </a:lnTo>
                  <a:lnTo>
                    <a:pt x="544" y="641"/>
                  </a:lnTo>
                  <a:lnTo>
                    <a:pt x="541" y="648"/>
                  </a:lnTo>
                  <a:lnTo>
                    <a:pt x="544" y="653"/>
                  </a:lnTo>
                  <a:lnTo>
                    <a:pt x="546" y="655"/>
                  </a:lnTo>
                  <a:lnTo>
                    <a:pt x="546" y="659"/>
                  </a:lnTo>
                  <a:lnTo>
                    <a:pt x="544" y="659"/>
                  </a:lnTo>
                  <a:lnTo>
                    <a:pt x="544" y="662"/>
                  </a:lnTo>
                  <a:lnTo>
                    <a:pt x="540" y="668"/>
                  </a:lnTo>
                  <a:lnTo>
                    <a:pt x="538" y="670"/>
                  </a:lnTo>
                  <a:lnTo>
                    <a:pt x="535" y="672"/>
                  </a:lnTo>
                  <a:lnTo>
                    <a:pt x="531" y="674"/>
                  </a:lnTo>
                  <a:lnTo>
                    <a:pt x="531" y="677"/>
                  </a:lnTo>
                  <a:lnTo>
                    <a:pt x="529" y="682"/>
                  </a:lnTo>
                  <a:lnTo>
                    <a:pt x="527" y="686"/>
                  </a:lnTo>
                  <a:lnTo>
                    <a:pt x="522" y="698"/>
                  </a:lnTo>
                  <a:lnTo>
                    <a:pt x="519" y="699"/>
                  </a:lnTo>
                  <a:lnTo>
                    <a:pt x="510" y="699"/>
                  </a:lnTo>
                  <a:lnTo>
                    <a:pt x="504" y="696"/>
                  </a:lnTo>
                  <a:lnTo>
                    <a:pt x="501" y="693"/>
                  </a:lnTo>
                  <a:lnTo>
                    <a:pt x="498" y="691"/>
                  </a:lnTo>
                  <a:lnTo>
                    <a:pt x="495" y="689"/>
                  </a:lnTo>
                  <a:lnTo>
                    <a:pt x="489" y="692"/>
                  </a:lnTo>
                  <a:lnTo>
                    <a:pt x="482" y="694"/>
                  </a:lnTo>
                  <a:lnTo>
                    <a:pt x="479" y="692"/>
                  </a:lnTo>
                  <a:lnTo>
                    <a:pt x="475" y="691"/>
                  </a:lnTo>
                  <a:lnTo>
                    <a:pt x="468" y="691"/>
                  </a:lnTo>
                  <a:lnTo>
                    <a:pt x="467" y="696"/>
                  </a:lnTo>
                  <a:lnTo>
                    <a:pt x="458" y="706"/>
                  </a:lnTo>
                  <a:lnTo>
                    <a:pt x="457" y="708"/>
                  </a:lnTo>
                  <a:lnTo>
                    <a:pt x="455" y="714"/>
                  </a:lnTo>
                  <a:lnTo>
                    <a:pt x="450" y="723"/>
                  </a:lnTo>
                  <a:lnTo>
                    <a:pt x="441" y="728"/>
                  </a:lnTo>
                  <a:lnTo>
                    <a:pt x="439" y="728"/>
                  </a:lnTo>
                  <a:lnTo>
                    <a:pt x="429" y="733"/>
                  </a:lnTo>
                  <a:lnTo>
                    <a:pt x="429" y="741"/>
                  </a:lnTo>
                  <a:lnTo>
                    <a:pt x="429" y="742"/>
                  </a:lnTo>
                  <a:lnTo>
                    <a:pt x="435" y="747"/>
                  </a:lnTo>
                  <a:lnTo>
                    <a:pt x="439" y="752"/>
                  </a:lnTo>
                  <a:lnTo>
                    <a:pt x="441" y="756"/>
                  </a:lnTo>
                  <a:lnTo>
                    <a:pt x="446" y="762"/>
                  </a:lnTo>
                  <a:lnTo>
                    <a:pt x="455" y="767"/>
                  </a:lnTo>
                  <a:lnTo>
                    <a:pt x="458" y="769"/>
                  </a:lnTo>
                  <a:lnTo>
                    <a:pt x="474" y="778"/>
                  </a:lnTo>
                  <a:lnTo>
                    <a:pt x="475" y="779"/>
                  </a:lnTo>
                  <a:lnTo>
                    <a:pt x="482" y="779"/>
                  </a:lnTo>
                  <a:lnTo>
                    <a:pt x="487" y="781"/>
                  </a:lnTo>
                  <a:lnTo>
                    <a:pt x="491" y="786"/>
                  </a:lnTo>
                  <a:lnTo>
                    <a:pt x="492" y="788"/>
                  </a:lnTo>
                  <a:lnTo>
                    <a:pt x="492" y="789"/>
                  </a:lnTo>
                  <a:lnTo>
                    <a:pt x="491" y="790"/>
                  </a:lnTo>
                  <a:lnTo>
                    <a:pt x="490" y="792"/>
                  </a:lnTo>
                  <a:lnTo>
                    <a:pt x="490" y="793"/>
                  </a:lnTo>
                  <a:lnTo>
                    <a:pt x="489" y="793"/>
                  </a:lnTo>
                  <a:lnTo>
                    <a:pt x="489" y="797"/>
                  </a:lnTo>
                  <a:lnTo>
                    <a:pt x="489" y="798"/>
                  </a:lnTo>
                  <a:lnTo>
                    <a:pt x="488" y="799"/>
                  </a:lnTo>
                  <a:lnTo>
                    <a:pt x="488" y="800"/>
                  </a:lnTo>
                  <a:lnTo>
                    <a:pt x="487" y="800"/>
                  </a:lnTo>
                  <a:lnTo>
                    <a:pt x="487" y="801"/>
                  </a:lnTo>
                  <a:lnTo>
                    <a:pt x="486" y="801"/>
                  </a:lnTo>
                  <a:lnTo>
                    <a:pt x="486" y="803"/>
                  </a:lnTo>
                  <a:lnTo>
                    <a:pt x="486" y="804"/>
                  </a:lnTo>
                  <a:lnTo>
                    <a:pt x="486" y="805"/>
                  </a:lnTo>
                  <a:lnTo>
                    <a:pt x="485" y="805"/>
                  </a:lnTo>
                  <a:lnTo>
                    <a:pt x="484" y="806"/>
                  </a:lnTo>
                  <a:lnTo>
                    <a:pt x="484" y="807"/>
                  </a:lnTo>
                  <a:lnTo>
                    <a:pt x="482" y="809"/>
                  </a:lnTo>
                  <a:lnTo>
                    <a:pt x="481" y="809"/>
                  </a:lnTo>
                  <a:lnTo>
                    <a:pt x="481" y="810"/>
                  </a:lnTo>
                  <a:lnTo>
                    <a:pt x="480" y="810"/>
                  </a:lnTo>
                  <a:lnTo>
                    <a:pt x="479" y="811"/>
                  </a:lnTo>
                  <a:lnTo>
                    <a:pt x="478" y="811"/>
                  </a:lnTo>
                  <a:lnTo>
                    <a:pt x="477" y="811"/>
                  </a:lnTo>
                  <a:lnTo>
                    <a:pt x="477" y="812"/>
                  </a:lnTo>
                  <a:lnTo>
                    <a:pt x="476" y="812"/>
                  </a:lnTo>
                  <a:lnTo>
                    <a:pt x="475" y="812"/>
                  </a:lnTo>
                  <a:lnTo>
                    <a:pt x="473" y="815"/>
                  </a:lnTo>
                  <a:lnTo>
                    <a:pt x="471" y="815"/>
                  </a:lnTo>
                  <a:lnTo>
                    <a:pt x="467" y="815"/>
                  </a:lnTo>
                  <a:lnTo>
                    <a:pt x="466" y="815"/>
                  </a:lnTo>
                  <a:lnTo>
                    <a:pt x="464" y="816"/>
                  </a:lnTo>
                  <a:lnTo>
                    <a:pt x="463" y="816"/>
                  </a:lnTo>
                  <a:lnTo>
                    <a:pt x="463" y="817"/>
                  </a:lnTo>
                  <a:lnTo>
                    <a:pt x="462" y="818"/>
                  </a:lnTo>
                  <a:lnTo>
                    <a:pt x="461" y="820"/>
                  </a:lnTo>
                  <a:lnTo>
                    <a:pt x="460" y="820"/>
                  </a:lnTo>
                  <a:lnTo>
                    <a:pt x="458" y="819"/>
                  </a:lnTo>
                  <a:lnTo>
                    <a:pt x="457" y="818"/>
                  </a:lnTo>
                  <a:lnTo>
                    <a:pt x="456" y="818"/>
                  </a:lnTo>
                  <a:lnTo>
                    <a:pt x="455" y="817"/>
                  </a:lnTo>
                  <a:lnTo>
                    <a:pt x="455" y="816"/>
                  </a:lnTo>
                  <a:lnTo>
                    <a:pt x="454" y="816"/>
                  </a:lnTo>
                  <a:lnTo>
                    <a:pt x="453" y="816"/>
                  </a:lnTo>
                  <a:lnTo>
                    <a:pt x="451" y="814"/>
                  </a:lnTo>
                  <a:lnTo>
                    <a:pt x="450" y="814"/>
                  </a:lnTo>
                  <a:lnTo>
                    <a:pt x="449" y="812"/>
                  </a:lnTo>
                  <a:lnTo>
                    <a:pt x="449" y="811"/>
                  </a:lnTo>
                  <a:lnTo>
                    <a:pt x="447" y="809"/>
                  </a:lnTo>
                  <a:lnTo>
                    <a:pt x="447" y="808"/>
                  </a:lnTo>
                  <a:lnTo>
                    <a:pt x="445" y="806"/>
                  </a:lnTo>
                  <a:lnTo>
                    <a:pt x="445" y="805"/>
                  </a:lnTo>
                  <a:lnTo>
                    <a:pt x="444" y="804"/>
                  </a:lnTo>
                  <a:lnTo>
                    <a:pt x="436" y="796"/>
                  </a:lnTo>
                  <a:lnTo>
                    <a:pt x="435" y="795"/>
                  </a:lnTo>
                  <a:lnTo>
                    <a:pt x="433" y="794"/>
                  </a:lnTo>
                  <a:lnTo>
                    <a:pt x="433" y="793"/>
                  </a:lnTo>
                  <a:lnTo>
                    <a:pt x="431" y="793"/>
                  </a:lnTo>
                  <a:lnTo>
                    <a:pt x="430" y="792"/>
                  </a:lnTo>
                  <a:lnTo>
                    <a:pt x="429" y="792"/>
                  </a:lnTo>
                  <a:lnTo>
                    <a:pt x="428" y="791"/>
                  </a:lnTo>
                  <a:lnTo>
                    <a:pt x="427" y="790"/>
                  </a:lnTo>
                  <a:lnTo>
                    <a:pt x="426" y="789"/>
                  </a:lnTo>
                  <a:lnTo>
                    <a:pt x="424" y="788"/>
                  </a:lnTo>
                  <a:lnTo>
                    <a:pt x="423" y="787"/>
                  </a:lnTo>
                  <a:lnTo>
                    <a:pt x="422" y="787"/>
                  </a:lnTo>
                  <a:lnTo>
                    <a:pt x="419" y="785"/>
                  </a:lnTo>
                  <a:lnTo>
                    <a:pt x="418" y="785"/>
                  </a:lnTo>
                  <a:lnTo>
                    <a:pt x="417" y="785"/>
                  </a:lnTo>
                  <a:lnTo>
                    <a:pt x="416" y="784"/>
                  </a:lnTo>
                  <a:lnTo>
                    <a:pt x="416" y="783"/>
                  </a:lnTo>
                  <a:lnTo>
                    <a:pt x="416" y="782"/>
                  </a:lnTo>
                  <a:lnTo>
                    <a:pt x="417" y="782"/>
                  </a:lnTo>
                  <a:lnTo>
                    <a:pt x="417" y="781"/>
                  </a:lnTo>
                  <a:lnTo>
                    <a:pt x="418" y="781"/>
                  </a:lnTo>
                  <a:lnTo>
                    <a:pt x="419" y="781"/>
                  </a:lnTo>
                  <a:lnTo>
                    <a:pt x="419" y="780"/>
                  </a:lnTo>
                  <a:lnTo>
                    <a:pt x="420" y="780"/>
                  </a:lnTo>
                  <a:lnTo>
                    <a:pt x="421" y="779"/>
                  </a:lnTo>
                  <a:lnTo>
                    <a:pt x="421" y="778"/>
                  </a:lnTo>
                  <a:lnTo>
                    <a:pt x="420" y="777"/>
                  </a:lnTo>
                  <a:lnTo>
                    <a:pt x="420" y="776"/>
                  </a:lnTo>
                  <a:lnTo>
                    <a:pt x="420" y="775"/>
                  </a:lnTo>
                  <a:lnTo>
                    <a:pt x="420" y="774"/>
                  </a:lnTo>
                  <a:lnTo>
                    <a:pt x="420" y="773"/>
                  </a:lnTo>
                  <a:lnTo>
                    <a:pt x="419" y="774"/>
                  </a:lnTo>
                  <a:lnTo>
                    <a:pt x="419" y="775"/>
                  </a:lnTo>
                  <a:lnTo>
                    <a:pt x="419" y="776"/>
                  </a:lnTo>
                  <a:lnTo>
                    <a:pt x="420" y="777"/>
                  </a:lnTo>
                  <a:lnTo>
                    <a:pt x="420" y="779"/>
                  </a:lnTo>
                  <a:lnTo>
                    <a:pt x="419" y="779"/>
                  </a:lnTo>
                  <a:lnTo>
                    <a:pt x="415" y="779"/>
                  </a:lnTo>
                  <a:lnTo>
                    <a:pt x="415" y="780"/>
                  </a:lnTo>
                  <a:lnTo>
                    <a:pt x="415" y="779"/>
                  </a:lnTo>
                  <a:lnTo>
                    <a:pt x="413" y="779"/>
                  </a:lnTo>
                  <a:lnTo>
                    <a:pt x="412" y="779"/>
                  </a:lnTo>
                  <a:lnTo>
                    <a:pt x="411" y="779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9" y="780"/>
                  </a:lnTo>
                  <a:lnTo>
                    <a:pt x="408" y="779"/>
                  </a:lnTo>
                  <a:lnTo>
                    <a:pt x="407" y="779"/>
                  </a:lnTo>
                  <a:lnTo>
                    <a:pt x="406" y="778"/>
                  </a:lnTo>
                  <a:lnTo>
                    <a:pt x="403" y="776"/>
                  </a:lnTo>
                  <a:lnTo>
                    <a:pt x="400" y="775"/>
                  </a:lnTo>
                  <a:lnTo>
                    <a:pt x="399" y="774"/>
                  </a:lnTo>
                  <a:lnTo>
                    <a:pt x="398" y="774"/>
                  </a:lnTo>
                  <a:lnTo>
                    <a:pt x="399" y="773"/>
                  </a:lnTo>
                  <a:lnTo>
                    <a:pt x="398" y="772"/>
                  </a:lnTo>
                  <a:lnTo>
                    <a:pt x="398" y="771"/>
                  </a:lnTo>
                  <a:lnTo>
                    <a:pt x="399" y="770"/>
                  </a:lnTo>
                  <a:lnTo>
                    <a:pt x="399" y="769"/>
                  </a:lnTo>
                  <a:lnTo>
                    <a:pt x="399" y="767"/>
                  </a:lnTo>
                  <a:lnTo>
                    <a:pt x="399" y="766"/>
                  </a:lnTo>
                  <a:lnTo>
                    <a:pt x="397" y="764"/>
                  </a:lnTo>
                  <a:lnTo>
                    <a:pt x="398" y="766"/>
                  </a:lnTo>
                  <a:lnTo>
                    <a:pt x="398" y="767"/>
                  </a:lnTo>
                  <a:lnTo>
                    <a:pt x="398" y="768"/>
                  </a:lnTo>
                  <a:lnTo>
                    <a:pt x="397" y="768"/>
                  </a:lnTo>
                  <a:lnTo>
                    <a:pt x="396" y="769"/>
                  </a:lnTo>
                  <a:lnTo>
                    <a:pt x="395" y="770"/>
                  </a:lnTo>
                  <a:lnTo>
                    <a:pt x="395" y="771"/>
                  </a:lnTo>
                  <a:lnTo>
                    <a:pt x="395" y="772"/>
                  </a:lnTo>
                  <a:lnTo>
                    <a:pt x="394" y="772"/>
                  </a:lnTo>
                  <a:lnTo>
                    <a:pt x="394" y="771"/>
                  </a:lnTo>
                  <a:lnTo>
                    <a:pt x="393" y="771"/>
                  </a:lnTo>
                  <a:lnTo>
                    <a:pt x="390" y="768"/>
                  </a:lnTo>
                  <a:lnTo>
                    <a:pt x="388" y="767"/>
                  </a:lnTo>
                  <a:lnTo>
                    <a:pt x="387" y="766"/>
                  </a:lnTo>
                  <a:lnTo>
                    <a:pt x="383" y="762"/>
                  </a:lnTo>
                  <a:lnTo>
                    <a:pt x="383" y="761"/>
                  </a:lnTo>
                  <a:lnTo>
                    <a:pt x="383" y="760"/>
                  </a:lnTo>
                  <a:lnTo>
                    <a:pt x="384" y="759"/>
                  </a:lnTo>
                  <a:lnTo>
                    <a:pt x="384" y="758"/>
                  </a:lnTo>
                  <a:lnTo>
                    <a:pt x="385" y="757"/>
                  </a:lnTo>
                  <a:lnTo>
                    <a:pt x="384" y="758"/>
                  </a:lnTo>
                  <a:lnTo>
                    <a:pt x="384" y="759"/>
                  </a:lnTo>
                  <a:lnTo>
                    <a:pt x="385" y="760"/>
                  </a:lnTo>
                  <a:lnTo>
                    <a:pt x="386" y="760"/>
                  </a:lnTo>
                  <a:lnTo>
                    <a:pt x="385" y="758"/>
                  </a:lnTo>
                  <a:lnTo>
                    <a:pt x="385" y="757"/>
                  </a:lnTo>
                  <a:lnTo>
                    <a:pt x="386" y="755"/>
                  </a:lnTo>
                  <a:lnTo>
                    <a:pt x="387" y="754"/>
                  </a:lnTo>
                  <a:lnTo>
                    <a:pt x="388" y="754"/>
                  </a:lnTo>
                  <a:lnTo>
                    <a:pt x="389" y="755"/>
                  </a:lnTo>
                  <a:lnTo>
                    <a:pt x="391" y="754"/>
                  </a:lnTo>
                  <a:lnTo>
                    <a:pt x="392" y="753"/>
                  </a:lnTo>
                  <a:lnTo>
                    <a:pt x="393" y="754"/>
                  </a:lnTo>
                  <a:lnTo>
                    <a:pt x="394" y="755"/>
                  </a:lnTo>
                  <a:lnTo>
                    <a:pt x="395" y="755"/>
                  </a:lnTo>
                  <a:lnTo>
                    <a:pt x="393" y="753"/>
                  </a:lnTo>
                  <a:lnTo>
                    <a:pt x="392" y="753"/>
                  </a:lnTo>
                  <a:lnTo>
                    <a:pt x="390" y="754"/>
                  </a:lnTo>
                  <a:lnTo>
                    <a:pt x="389" y="754"/>
                  </a:lnTo>
                  <a:lnTo>
                    <a:pt x="389" y="753"/>
                  </a:lnTo>
                  <a:lnTo>
                    <a:pt x="388" y="753"/>
                  </a:lnTo>
                  <a:lnTo>
                    <a:pt x="388" y="752"/>
                  </a:lnTo>
                  <a:lnTo>
                    <a:pt x="389" y="752"/>
                  </a:lnTo>
                  <a:lnTo>
                    <a:pt x="389" y="751"/>
                  </a:lnTo>
                  <a:lnTo>
                    <a:pt x="390" y="750"/>
                  </a:lnTo>
                  <a:lnTo>
                    <a:pt x="390" y="749"/>
                  </a:lnTo>
                  <a:lnTo>
                    <a:pt x="391" y="748"/>
                  </a:lnTo>
                  <a:lnTo>
                    <a:pt x="391" y="747"/>
                  </a:lnTo>
                  <a:lnTo>
                    <a:pt x="392" y="746"/>
                  </a:lnTo>
                  <a:lnTo>
                    <a:pt x="392" y="745"/>
                  </a:lnTo>
                  <a:lnTo>
                    <a:pt x="392" y="744"/>
                  </a:lnTo>
                  <a:lnTo>
                    <a:pt x="393" y="742"/>
                  </a:lnTo>
                  <a:lnTo>
                    <a:pt x="394" y="741"/>
                  </a:lnTo>
                  <a:lnTo>
                    <a:pt x="396" y="742"/>
                  </a:lnTo>
                  <a:lnTo>
                    <a:pt x="398" y="743"/>
                  </a:lnTo>
                  <a:lnTo>
                    <a:pt x="399" y="744"/>
                  </a:lnTo>
                  <a:lnTo>
                    <a:pt x="401" y="744"/>
                  </a:lnTo>
                  <a:lnTo>
                    <a:pt x="401" y="743"/>
                  </a:lnTo>
                  <a:lnTo>
                    <a:pt x="401" y="742"/>
                  </a:lnTo>
                  <a:lnTo>
                    <a:pt x="399" y="742"/>
                  </a:lnTo>
                  <a:lnTo>
                    <a:pt x="399" y="741"/>
                  </a:lnTo>
                  <a:lnTo>
                    <a:pt x="398" y="741"/>
                  </a:lnTo>
                  <a:lnTo>
                    <a:pt x="396" y="740"/>
                  </a:lnTo>
                  <a:lnTo>
                    <a:pt x="395" y="740"/>
                  </a:lnTo>
                  <a:lnTo>
                    <a:pt x="395" y="739"/>
                  </a:lnTo>
                  <a:lnTo>
                    <a:pt x="394" y="739"/>
                  </a:lnTo>
                  <a:lnTo>
                    <a:pt x="392" y="738"/>
                  </a:lnTo>
                  <a:lnTo>
                    <a:pt x="391" y="737"/>
                  </a:lnTo>
                  <a:lnTo>
                    <a:pt x="389" y="737"/>
                  </a:lnTo>
                  <a:lnTo>
                    <a:pt x="389" y="736"/>
                  </a:lnTo>
                  <a:lnTo>
                    <a:pt x="389" y="735"/>
                  </a:lnTo>
                  <a:lnTo>
                    <a:pt x="389" y="734"/>
                  </a:lnTo>
                  <a:lnTo>
                    <a:pt x="390" y="733"/>
                  </a:lnTo>
                  <a:lnTo>
                    <a:pt x="391" y="733"/>
                  </a:lnTo>
                  <a:lnTo>
                    <a:pt x="391" y="732"/>
                  </a:lnTo>
                  <a:lnTo>
                    <a:pt x="392" y="731"/>
                  </a:lnTo>
                  <a:lnTo>
                    <a:pt x="392" y="730"/>
                  </a:lnTo>
                  <a:lnTo>
                    <a:pt x="394" y="728"/>
                  </a:lnTo>
                  <a:lnTo>
                    <a:pt x="394" y="727"/>
                  </a:lnTo>
                  <a:lnTo>
                    <a:pt x="395" y="726"/>
                  </a:lnTo>
                  <a:lnTo>
                    <a:pt x="394" y="726"/>
                  </a:lnTo>
                  <a:lnTo>
                    <a:pt x="395" y="725"/>
                  </a:lnTo>
                  <a:lnTo>
                    <a:pt x="395" y="724"/>
                  </a:lnTo>
                  <a:lnTo>
                    <a:pt x="394" y="723"/>
                  </a:lnTo>
                  <a:lnTo>
                    <a:pt x="393" y="723"/>
                  </a:lnTo>
                  <a:lnTo>
                    <a:pt x="392" y="724"/>
                  </a:lnTo>
                  <a:lnTo>
                    <a:pt x="391" y="726"/>
                  </a:lnTo>
                  <a:lnTo>
                    <a:pt x="389" y="728"/>
                  </a:lnTo>
                  <a:lnTo>
                    <a:pt x="387" y="729"/>
                  </a:lnTo>
                  <a:lnTo>
                    <a:pt x="386" y="730"/>
                  </a:lnTo>
                  <a:lnTo>
                    <a:pt x="383" y="730"/>
                  </a:lnTo>
                  <a:lnTo>
                    <a:pt x="382" y="729"/>
                  </a:lnTo>
                  <a:lnTo>
                    <a:pt x="382" y="727"/>
                  </a:lnTo>
                  <a:lnTo>
                    <a:pt x="381" y="727"/>
                  </a:lnTo>
                  <a:lnTo>
                    <a:pt x="381" y="726"/>
                  </a:lnTo>
                  <a:lnTo>
                    <a:pt x="381" y="725"/>
                  </a:lnTo>
                  <a:lnTo>
                    <a:pt x="380" y="724"/>
                  </a:lnTo>
                  <a:lnTo>
                    <a:pt x="380" y="722"/>
                  </a:lnTo>
                  <a:lnTo>
                    <a:pt x="376" y="722"/>
                  </a:lnTo>
                  <a:lnTo>
                    <a:pt x="376" y="721"/>
                  </a:lnTo>
                  <a:lnTo>
                    <a:pt x="375" y="720"/>
                  </a:lnTo>
                  <a:lnTo>
                    <a:pt x="374" y="719"/>
                  </a:lnTo>
                  <a:lnTo>
                    <a:pt x="372" y="719"/>
                  </a:lnTo>
                  <a:lnTo>
                    <a:pt x="371" y="719"/>
                  </a:lnTo>
                  <a:lnTo>
                    <a:pt x="371" y="718"/>
                  </a:lnTo>
                  <a:lnTo>
                    <a:pt x="370" y="718"/>
                  </a:lnTo>
                  <a:lnTo>
                    <a:pt x="370" y="717"/>
                  </a:lnTo>
                  <a:lnTo>
                    <a:pt x="369" y="717"/>
                  </a:lnTo>
                  <a:lnTo>
                    <a:pt x="368" y="716"/>
                  </a:lnTo>
                  <a:lnTo>
                    <a:pt x="366" y="715"/>
                  </a:lnTo>
                  <a:lnTo>
                    <a:pt x="365" y="715"/>
                  </a:lnTo>
                  <a:lnTo>
                    <a:pt x="364" y="715"/>
                  </a:lnTo>
                  <a:lnTo>
                    <a:pt x="364" y="716"/>
                  </a:lnTo>
                  <a:lnTo>
                    <a:pt x="363" y="716"/>
                  </a:lnTo>
                  <a:lnTo>
                    <a:pt x="362" y="717"/>
                  </a:lnTo>
                  <a:lnTo>
                    <a:pt x="361" y="717"/>
                  </a:lnTo>
                  <a:lnTo>
                    <a:pt x="362" y="717"/>
                  </a:lnTo>
                  <a:lnTo>
                    <a:pt x="362" y="718"/>
                  </a:lnTo>
                  <a:lnTo>
                    <a:pt x="362" y="719"/>
                  </a:lnTo>
                  <a:lnTo>
                    <a:pt x="362" y="721"/>
                  </a:lnTo>
                  <a:lnTo>
                    <a:pt x="363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7"/>
                  </a:lnTo>
                  <a:lnTo>
                    <a:pt x="364" y="727"/>
                  </a:lnTo>
                  <a:lnTo>
                    <a:pt x="363" y="727"/>
                  </a:lnTo>
                  <a:lnTo>
                    <a:pt x="362" y="727"/>
                  </a:lnTo>
                  <a:lnTo>
                    <a:pt x="361" y="727"/>
                  </a:lnTo>
                  <a:lnTo>
                    <a:pt x="360" y="727"/>
                  </a:lnTo>
                  <a:lnTo>
                    <a:pt x="358" y="726"/>
                  </a:lnTo>
                  <a:lnTo>
                    <a:pt x="359" y="725"/>
                  </a:lnTo>
                  <a:lnTo>
                    <a:pt x="360" y="725"/>
                  </a:lnTo>
                  <a:lnTo>
                    <a:pt x="361" y="724"/>
                  </a:lnTo>
                  <a:lnTo>
                    <a:pt x="360" y="724"/>
                  </a:lnTo>
                  <a:lnTo>
                    <a:pt x="359" y="724"/>
                  </a:lnTo>
                  <a:lnTo>
                    <a:pt x="358" y="725"/>
                  </a:lnTo>
                  <a:lnTo>
                    <a:pt x="358" y="726"/>
                  </a:lnTo>
                  <a:lnTo>
                    <a:pt x="359" y="727"/>
                  </a:lnTo>
                  <a:lnTo>
                    <a:pt x="359" y="728"/>
                  </a:lnTo>
                  <a:lnTo>
                    <a:pt x="358" y="728"/>
                  </a:lnTo>
                  <a:lnTo>
                    <a:pt x="357" y="728"/>
                  </a:lnTo>
                  <a:lnTo>
                    <a:pt x="356" y="728"/>
                  </a:lnTo>
                  <a:lnTo>
                    <a:pt x="355" y="730"/>
                  </a:lnTo>
                  <a:lnTo>
                    <a:pt x="354" y="730"/>
                  </a:lnTo>
                  <a:lnTo>
                    <a:pt x="354" y="729"/>
                  </a:lnTo>
                  <a:lnTo>
                    <a:pt x="353" y="729"/>
                  </a:lnTo>
                  <a:lnTo>
                    <a:pt x="351" y="730"/>
                  </a:lnTo>
                  <a:lnTo>
                    <a:pt x="350" y="730"/>
                  </a:lnTo>
                  <a:lnTo>
                    <a:pt x="349" y="730"/>
                  </a:lnTo>
                  <a:lnTo>
                    <a:pt x="350" y="731"/>
                  </a:lnTo>
                  <a:lnTo>
                    <a:pt x="351" y="731"/>
                  </a:lnTo>
                  <a:lnTo>
                    <a:pt x="352" y="730"/>
                  </a:lnTo>
                  <a:lnTo>
                    <a:pt x="354" y="730"/>
                  </a:lnTo>
                  <a:lnTo>
                    <a:pt x="354" y="731"/>
                  </a:lnTo>
                  <a:lnTo>
                    <a:pt x="353" y="732"/>
                  </a:lnTo>
                  <a:lnTo>
                    <a:pt x="352" y="733"/>
                  </a:lnTo>
                  <a:lnTo>
                    <a:pt x="351" y="733"/>
                  </a:lnTo>
                  <a:lnTo>
                    <a:pt x="350" y="735"/>
                  </a:lnTo>
                  <a:lnTo>
                    <a:pt x="349" y="736"/>
                  </a:lnTo>
                  <a:lnTo>
                    <a:pt x="348" y="737"/>
                  </a:lnTo>
                  <a:lnTo>
                    <a:pt x="348" y="738"/>
                  </a:lnTo>
                  <a:lnTo>
                    <a:pt x="347" y="739"/>
                  </a:lnTo>
                  <a:lnTo>
                    <a:pt x="347" y="740"/>
                  </a:lnTo>
                  <a:lnTo>
                    <a:pt x="346" y="741"/>
                  </a:lnTo>
                  <a:lnTo>
                    <a:pt x="346" y="742"/>
                  </a:lnTo>
                  <a:lnTo>
                    <a:pt x="345" y="742"/>
                  </a:lnTo>
                  <a:lnTo>
                    <a:pt x="344" y="742"/>
                  </a:lnTo>
                  <a:lnTo>
                    <a:pt x="342" y="741"/>
                  </a:lnTo>
                  <a:lnTo>
                    <a:pt x="340" y="741"/>
                  </a:lnTo>
                  <a:lnTo>
                    <a:pt x="338" y="741"/>
                  </a:lnTo>
                  <a:lnTo>
                    <a:pt x="337" y="740"/>
                  </a:lnTo>
                  <a:lnTo>
                    <a:pt x="336" y="739"/>
                  </a:lnTo>
                  <a:lnTo>
                    <a:pt x="335" y="738"/>
                  </a:lnTo>
                  <a:lnTo>
                    <a:pt x="334" y="737"/>
                  </a:lnTo>
                  <a:lnTo>
                    <a:pt x="333" y="736"/>
                  </a:lnTo>
                  <a:lnTo>
                    <a:pt x="330" y="733"/>
                  </a:lnTo>
                  <a:lnTo>
                    <a:pt x="330" y="731"/>
                  </a:lnTo>
                  <a:lnTo>
                    <a:pt x="331" y="730"/>
                  </a:lnTo>
                  <a:lnTo>
                    <a:pt x="332" y="729"/>
                  </a:lnTo>
                  <a:lnTo>
                    <a:pt x="332" y="728"/>
                  </a:lnTo>
                  <a:lnTo>
                    <a:pt x="333" y="727"/>
                  </a:lnTo>
                  <a:lnTo>
                    <a:pt x="334" y="728"/>
                  </a:lnTo>
                  <a:lnTo>
                    <a:pt x="334" y="729"/>
                  </a:lnTo>
                  <a:lnTo>
                    <a:pt x="334" y="728"/>
                  </a:lnTo>
                  <a:lnTo>
                    <a:pt x="333" y="727"/>
                  </a:lnTo>
                  <a:lnTo>
                    <a:pt x="333" y="725"/>
                  </a:lnTo>
                  <a:lnTo>
                    <a:pt x="334" y="725"/>
                  </a:lnTo>
                  <a:lnTo>
                    <a:pt x="334" y="723"/>
                  </a:lnTo>
                  <a:lnTo>
                    <a:pt x="335" y="721"/>
                  </a:lnTo>
                  <a:lnTo>
                    <a:pt x="336" y="720"/>
                  </a:lnTo>
                  <a:lnTo>
                    <a:pt x="337" y="720"/>
                  </a:lnTo>
                  <a:lnTo>
                    <a:pt x="338" y="720"/>
                  </a:lnTo>
                  <a:lnTo>
                    <a:pt x="339" y="720"/>
                  </a:lnTo>
                  <a:lnTo>
                    <a:pt x="340" y="721"/>
                  </a:lnTo>
                  <a:lnTo>
                    <a:pt x="342" y="721"/>
                  </a:lnTo>
                  <a:lnTo>
                    <a:pt x="342" y="722"/>
                  </a:lnTo>
                  <a:lnTo>
                    <a:pt x="347" y="722"/>
                  </a:lnTo>
                  <a:lnTo>
                    <a:pt x="348" y="721"/>
                  </a:lnTo>
                  <a:lnTo>
                    <a:pt x="348" y="720"/>
                  </a:lnTo>
                  <a:lnTo>
                    <a:pt x="348" y="718"/>
                  </a:lnTo>
                  <a:lnTo>
                    <a:pt x="348" y="717"/>
                  </a:lnTo>
                  <a:lnTo>
                    <a:pt x="347" y="717"/>
                  </a:lnTo>
                  <a:lnTo>
                    <a:pt x="347" y="716"/>
                  </a:lnTo>
                  <a:lnTo>
                    <a:pt x="347" y="715"/>
                  </a:lnTo>
                  <a:lnTo>
                    <a:pt x="346" y="715"/>
                  </a:lnTo>
                  <a:lnTo>
                    <a:pt x="345" y="714"/>
                  </a:lnTo>
                  <a:lnTo>
                    <a:pt x="345" y="713"/>
                  </a:lnTo>
                  <a:lnTo>
                    <a:pt x="344" y="713"/>
                  </a:lnTo>
                  <a:lnTo>
                    <a:pt x="344" y="714"/>
                  </a:lnTo>
                  <a:lnTo>
                    <a:pt x="345" y="715"/>
                  </a:lnTo>
                  <a:lnTo>
                    <a:pt x="346" y="717"/>
                  </a:lnTo>
                  <a:lnTo>
                    <a:pt x="347" y="718"/>
                  </a:lnTo>
                  <a:lnTo>
                    <a:pt x="347" y="719"/>
                  </a:lnTo>
                  <a:lnTo>
                    <a:pt x="347" y="720"/>
                  </a:lnTo>
                  <a:lnTo>
                    <a:pt x="347" y="721"/>
                  </a:lnTo>
                  <a:lnTo>
                    <a:pt x="346" y="721"/>
                  </a:lnTo>
                  <a:lnTo>
                    <a:pt x="343" y="721"/>
                  </a:lnTo>
                  <a:lnTo>
                    <a:pt x="342" y="720"/>
                  </a:lnTo>
                  <a:lnTo>
                    <a:pt x="340" y="719"/>
                  </a:lnTo>
                  <a:lnTo>
                    <a:pt x="339" y="719"/>
                  </a:lnTo>
                  <a:lnTo>
                    <a:pt x="339" y="718"/>
                  </a:lnTo>
                  <a:lnTo>
                    <a:pt x="338" y="717"/>
                  </a:lnTo>
                  <a:lnTo>
                    <a:pt x="339" y="717"/>
                  </a:lnTo>
                  <a:lnTo>
                    <a:pt x="339" y="716"/>
                  </a:lnTo>
                  <a:lnTo>
                    <a:pt x="338" y="716"/>
                  </a:lnTo>
                  <a:lnTo>
                    <a:pt x="337" y="716"/>
                  </a:lnTo>
                  <a:lnTo>
                    <a:pt x="336" y="716"/>
                  </a:lnTo>
                  <a:lnTo>
                    <a:pt x="335" y="716"/>
                  </a:lnTo>
                  <a:lnTo>
                    <a:pt x="337" y="717"/>
                  </a:lnTo>
                  <a:lnTo>
                    <a:pt x="337" y="718"/>
                  </a:lnTo>
                  <a:lnTo>
                    <a:pt x="336" y="718"/>
                  </a:lnTo>
                  <a:lnTo>
                    <a:pt x="334" y="719"/>
                  </a:lnTo>
                  <a:lnTo>
                    <a:pt x="333" y="720"/>
                  </a:lnTo>
                  <a:lnTo>
                    <a:pt x="332" y="719"/>
                  </a:lnTo>
                  <a:lnTo>
                    <a:pt x="332" y="720"/>
                  </a:lnTo>
                  <a:lnTo>
                    <a:pt x="332" y="721"/>
                  </a:lnTo>
                  <a:lnTo>
                    <a:pt x="331" y="722"/>
                  </a:lnTo>
                  <a:lnTo>
                    <a:pt x="331" y="723"/>
                  </a:lnTo>
                  <a:lnTo>
                    <a:pt x="331" y="724"/>
                  </a:lnTo>
                  <a:lnTo>
                    <a:pt x="330" y="725"/>
                  </a:lnTo>
                  <a:lnTo>
                    <a:pt x="330" y="726"/>
                  </a:lnTo>
                  <a:lnTo>
                    <a:pt x="329" y="727"/>
                  </a:lnTo>
                  <a:lnTo>
                    <a:pt x="328" y="728"/>
                  </a:lnTo>
                  <a:lnTo>
                    <a:pt x="327" y="728"/>
                  </a:lnTo>
                  <a:lnTo>
                    <a:pt x="325" y="727"/>
                  </a:lnTo>
                  <a:lnTo>
                    <a:pt x="324" y="727"/>
                  </a:lnTo>
                  <a:lnTo>
                    <a:pt x="323" y="726"/>
                  </a:lnTo>
                  <a:lnTo>
                    <a:pt x="322" y="725"/>
                  </a:lnTo>
                  <a:lnTo>
                    <a:pt x="321" y="725"/>
                  </a:lnTo>
                  <a:lnTo>
                    <a:pt x="320" y="724"/>
                  </a:lnTo>
                  <a:lnTo>
                    <a:pt x="319" y="723"/>
                  </a:lnTo>
                  <a:lnTo>
                    <a:pt x="318" y="722"/>
                  </a:lnTo>
                  <a:lnTo>
                    <a:pt x="318" y="721"/>
                  </a:lnTo>
                  <a:lnTo>
                    <a:pt x="316" y="718"/>
                  </a:lnTo>
                  <a:lnTo>
                    <a:pt x="313" y="716"/>
                  </a:lnTo>
                  <a:lnTo>
                    <a:pt x="313" y="715"/>
                  </a:lnTo>
                  <a:lnTo>
                    <a:pt x="315" y="713"/>
                  </a:lnTo>
                  <a:lnTo>
                    <a:pt x="315" y="712"/>
                  </a:lnTo>
                  <a:lnTo>
                    <a:pt x="313" y="710"/>
                  </a:lnTo>
                  <a:lnTo>
                    <a:pt x="313" y="708"/>
                  </a:lnTo>
                  <a:lnTo>
                    <a:pt x="312" y="708"/>
                  </a:lnTo>
                  <a:lnTo>
                    <a:pt x="312" y="709"/>
                  </a:lnTo>
                  <a:lnTo>
                    <a:pt x="312" y="710"/>
                  </a:lnTo>
                  <a:lnTo>
                    <a:pt x="313" y="710"/>
                  </a:lnTo>
                  <a:lnTo>
                    <a:pt x="313" y="712"/>
                  </a:lnTo>
                  <a:lnTo>
                    <a:pt x="313" y="714"/>
                  </a:lnTo>
                  <a:lnTo>
                    <a:pt x="311" y="714"/>
                  </a:lnTo>
                  <a:lnTo>
                    <a:pt x="310" y="715"/>
                  </a:lnTo>
                  <a:lnTo>
                    <a:pt x="310" y="714"/>
                  </a:lnTo>
                  <a:lnTo>
                    <a:pt x="308" y="712"/>
                  </a:lnTo>
                  <a:lnTo>
                    <a:pt x="307" y="712"/>
                  </a:lnTo>
                  <a:lnTo>
                    <a:pt x="306" y="712"/>
                  </a:lnTo>
                  <a:lnTo>
                    <a:pt x="305" y="711"/>
                  </a:lnTo>
                  <a:lnTo>
                    <a:pt x="304" y="710"/>
                  </a:lnTo>
                  <a:lnTo>
                    <a:pt x="303" y="710"/>
                  </a:lnTo>
                  <a:lnTo>
                    <a:pt x="302" y="709"/>
                  </a:lnTo>
                  <a:lnTo>
                    <a:pt x="301" y="708"/>
                  </a:lnTo>
                  <a:lnTo>
                    <a:pt x="300" y="708"/>
                  </a:lnTo>
                  <a:lnTo>
                    <a:pt x="298" y="707"/>
                  </a:lnTo>
                  <a:lnTo>
                    <a:pt x="296" y="706"/>
                  </a:lnTo>
                  <a:lnTo>
                    <a:pt x="295" y="705"/>
                  </a:lnTo>
                  <a:lnTo>
                    <a:pt x="294" y="705"/>
                  </a:lnTo>
                  <a:lnTo>
                    <a:pt x="293" y="705"/>
                  </a:lnTo>
                  <a:lnTo>
                    <a:pt x="292" y="704"/>
                  </a:lnTo>
                  <a:lnTo>
                    <a:pt x="291" y="704"/>
                  </a:lnTo>
                  <a:lnTo>
                    <a:pt x="290" y="704"/>
                  </a:lnTo>
                  <a:lnTo>
                    <a:pt x="287" y="704"/>
                  </a:lnTo>
                  <a:lnTo>
                    <a:pt x="286" y="705"/>
                  </a:lnTo>
                  <a:lnTo>
                    <a:pt x="286" y="706"/>
                  </a:lnTo>
                  <a:lnTo>
                    <a:pt x="284" y="707"/>
                  </a:lnTo>
                  <a:lnTo>
                    <a:pt x="283" y="707"/>
                  </a:lnTo>
                  <a:lnTo>
                    <a:pt x="281" y="707"/>
                  </a:lnTo>
                  <a:lnTo>
                    <a:pt x="280" y="707"/>
                  </a:lnTo>
                  <a:lnTo>
                    <a:pt x="279" y="707"/>
                  </a:lnTo>
                  <a:lnTo>
                    <a:pt x="278" y="707"/>
                  </a:lnTo>
                  <a:lnTo>
                    <a:pt x="277" y="708"/>
                  </a:lnTo>
                  <a:lnTo>
                    <a:pt x="277" y="709"/>
                  </a:lnTo>
                  <a:lnTo>
                    <a:pt x="276" y="709"/>
                  </a:lnTo>
                  <a:lnTo>
                    <a:pt x="276" y="710"/>
                  </a:lnTo>
                  <a:lnTo>
                    <a:pt x="275" y="710"/>
                  </a:lnTo>
                  <a:lnTo>
                    <a:pt x="274" y="711"/>
                  </a:lnTo>
                  <a:lnTo>
                    <a:pt x="273" y="712"/>
                  </a:lnTo>
                  <a:lnTo>
                    <a:pt x="272" y="712"/>
                  </a:lnTo>
                  <a:lnTo>
                    <a:pt x="271" y="712"/>
                  </a:lnTo>
                  <a:lnTo>
                    <a:pt x="271" y="711"/>
                  </a:lnTo>
                  <a:lnTo>
                    <a:pt x="270" y="710"/>
                  </a:lnTo>
                  <a:lnTo>
                    <a:pt x="271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9" y="707"/>
                  </a:lnTo>
                  <a:lnTo>
                    <a:pt x="269" y="706"/>
                  </a:lnTo>
                  <a:lnTo>
                    <a:pt x="269" y="705"/>
                  </a:lnTo>
                  <a:lnTo>
                    <a:pt x="270" y="705"/>
                  </a:lnTo>
                  <a:lnTo>
                    <a:pt x="270" y="706"/>
                  </a:lnTo>
                  <a:lnTo>
                    <a:pt x="270" y="705"/>
                  </a:lnTo>
                  <a:lnTo>
                    <a:pt x="269" y="704"/>
                  </a:lnTo>
                  <a:lnTo>
                    <a:pt x="269" y="703"/>
                  </a:lnTo>
                  <a:lnTo>
                    <a:pt x="269" y="702"/>
                  </a:lnTo>
                  <a:lnTo>
                    <a:pt x="269" y="701"/>
                  </a:lnTo>
                  <a:lnTo>
                    <a:pt x="268" y="700"/>
                  </a:lnTo>
                  <a:lnTo>
                    <a:pt x="267" y="699"/>
                  </a:lnTo>
                  <a:lnTo>
                    <a:pt x="267" y="698"/>
                  </a:lnTo>
                  <a:lnTo>
                    <a:pt x="268" y="697"/>
                  </a:lnTo>
                  <a:lnTo>
                    <a:pt x="268" y="696"/>
                  </a:lnTo>
                  <a:lnTo>
                    <a:pt x="268" y="695"/>
                  </a:lnTo>
                  <a:lnTo>
                    <a:pt x="269" y="693"/>
                  </a:lnTo>
                  <a:lnTo>
                    <a:pt x="269" y="692"/>
                  </a:lnTo>
                  <a:lnTo>
                    <a:pt x="270" y="692"/>
                  </a:lnTo>
                  <a:lnTo>
                    <a:pt x="270" y="690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1" y="687"/>
                  </a:lnTo>
                  <a:lnTo>
                    <a:pt x="271" y="684"/>
                  </a:lnTo>
                  <a:lnTo>
                    <a:pt x="271" y="683"/>
                  </a:lnTo>
                  <a:lnTo>
                    <a:pt x="270" y="681"/>
                  </a:lnTo>
                  <a:lnTo>
                    <a:pt x="270" y="680"/>
                  </a:lnTo>
                  <a:lnTo>
                    <a:pt x="269" y="680"/>
                  </a:lnTo>
                  <a:lnTo>
                    <a:pt x="269" y="679"/>
                  </a:lnTo>
                  <a:lnTo>
                    <a:pt x="269" y="675"/>
                  </a:lnTo>
                  <a:lnTo>
                    <a:pt x="270" y="674"/>
                  </a:lnTo>
                  <a:lnTo>
                    <a:pt x="270" y="673"/>
                  </a:lnTo>
                  <a:lnTo>
                    <a:pt x="269" y="674"/>
                  </a:lnTo>
                  <a:lnTo>
                    <a:pt x="268" y="674"/>
                  </a:lnTo>
                  <a:lnTo>
                    <a:pt x="266" y="674"/>
                  </a:lnTo>
                  <a:lnTo>
                    <a:pt x="265" y="673"/>
                  </a:lnTo>
                  <a:lnTo>
                    <a:pt x="264" y="673"/>
                  </a:lnTo>
                  <a:lnTo>
                    <a:pt x="261" y="670"/>
                  </a:lnTo>
                  <a:lnTo>
                    <a:pt x="261" y="669"/>
                  </a:lnTo>
                  <a:lnTo>
                    <a:pt x="258" y="667"/>
                  </a:lnTo>
                  <a:lnTo>
                    <a:pt x="256" y="665"/>
                  </a:lnTo>
                  <a:lnTo>
                    <a:pt x="255" y="664"/>
                  </a:lnTo>
                  <a:lnTo>
                    <a:pt x="254" y="664"/>
                  </a:lnTo>
                  <a:lnTo>
                    <a:pt x="253" y="663"/>
                  </a:lnTo>
                  <a:lnTo>
                    <a:pt x="253" y="662"/>
                  </a:lnTo>
                  <a:lnTo>
                    <a:pt x="252" y="662"/>
                  </a:lnTo>
                  <a:lnTo>
                    <a:pt x="251" y="661"/>
                  </a:lnTo>
                  <a:lnTo>
                    <a:pt x="248" y="660"/>
                  </a:lnTo>
                  <a:lnTo>
                    <a:pt x="248" y="659"/>
                  </a:lnTo>
                  <a:lnTo>
                    <a:pt x="247" y="657"/>
                  </a:lnTo>
                  <a:lnTo>
                    <a:pt x="247" y="656"/>
                  </a:lnTo>
                  <a:lnTo>
                    <a:pt x="246" y="655"/>
                  </a:lnTo>
                  <a:lnTo>
                    <a:pt x="245" y="654"/>
                  </a:lnTo>
                  <a:lnTo>
                    <a:pt x="245" y="653"/>
                  </a:lnTo>
                  <a:lnTo>
                    <a:pt x="244" y="653"/>
                  </a:lnTo>
                  <a:lnTo>
                    <a:pt x="244" y="652"/>
                  </a:lnTo>
                  <a:lnTo>
                    <a:pt x="243" y="650"/>
                  </a:lnTo>
                  <a:lnTo>
                    <a:pt x="243" y="648"/>
                  </a:lnTo>
                  <a:lnTo>
                    <a:pt x="242" y="648"/>
                  </a:lnTo>
                  <a:lnTo>
                    <a:pt x="243" y="646"/>
                  </a:lnTo>
                  <a:lnTo>
                    <a:pt x="243" y="645"/>
                  </a:lnTo>
                  <a:lnTo>
                    <a:pt x="244" y="644"/>
                  </a:lnTo>
                  <a:lnTo>
                    <a:pt x="244" y="643"/>
                  </a:lnTo>
                  <a:lnTo>
                    <a:pt x="244" y="642"/>
                  </a:lnTo>
                  <a:lnTo>
                    <a:pt x="243" y="641"/>
                  </a:lnTo>
                  <a:lnTo>
                    <a:pt x="244" y="640"/>
                  </a:lnTo>
                  <a:lnTo>
                    <a:pt x="243" y="639"/>
                  </a:lnTo>
                  <a:lnTo>
                    <a:pt x="243" y="638"/>
                  </a:lnTo>
                  <a:lnTo>
                    <a:pt x="243" y="637"/>
                  </a:lnTo>
                  <a:lnTo>
                    <a:pt x="243" y="635"/>
                  </a:lnTo>
                  <a:lnTo>
                    <a:pt x="243" y="634"/>
                  </a:lnTo>
                  <a:lnTo>
                    <a:pt x="243" y="633"/>
                  </a:lnTo>
                  <a:lnTo>
                    <a:pt x="243" y="632"/>
                  </a:lnTo>
                  <a:lnTo>
                    <a:pt x="244" y="631"/>
                  </a:lnTo>
                  <a:lnTo>
                    <a:pt x="245" y="630"/>
                  </a:lnTo>
                  <a:lnTo>
                    <a:pt x="246" y="630"/>
                  </a:lnTo>
                  <a:lnTo>
                    <a:pt x="247" y="630"/>
                  </a:lnTo>
                  <a:lnTo>
                    <a:pt x="248" y="631"/>
                  </a:lnTo>
                  <a:lnTo>
                    <a:pt x="249" y="632"/>
                  </a:lnTo>
                  <a:lnTo>
                    <a:pt x="249" y="631"/>
                  </a:lnTo>
                  <a:lnTo>
                    <a:pt x="248" y="631"/>
                  </a:lnTo>
                  <a:lnTo>
                    <a:pt x="247" y="630"/>
                  </a:lnTo>
                  <a:lnTo>
                    <a:pt x="247" y="629"/>
                  </a:lnTo>
                  <a:lnTo>
                    <a:pt x="249" y="628"/>
                  </a:lnTo>
                  <a:lnTo>
                    <a:pt x="249" y="627"/>
                  </a:lnTo>
                  <a:lnTo>
                    <a:pt x="250" y="626"/>
                  </a:lnTo>
                  <a:lnTo>
                    <a:pt x="250" y="625"/>
                  </a:lnTo>
                  <a:lnTo>
                    <a:pt x="250" y="624"/>
                  </a:lnTo>
                  <a:lnTo>
                    <a:pt x="250" y="622"/>
                  </a:lnTo>
                  <a:lnTo>
                    <a:pt x="250" y="623"/>
                  </a:lnTo>
                  <a:lnTo>
                    <a:pt x="249" y="623"/>
                  </a:lnTo>
                  <a:lnTo>
                    <a:pt x="249" y="625"/>
                  </a:lnTo>
                  <a:lnTo>
                    <a:pt x="249" y="626"/>
                  </a:lnTo>
                  <a:lnTo>
                    <a:pt x="248" y="627"/>
                  </a:lnTo>
                  <a:lnTo>
                    <a:pt x="247" y="627"/>
                  </a:lnTo>
                  <a:lnTo>
                    <a:pt x="246" y="627"/>
                  </a:lnTo>
                  <a:lnTo>
                    <a:pt x="245" y="627"/>
                  </a:lnTo>
                  <a:lnTo>
                    <a:pt x="243" y="628"/>
                  </a:lnTo>
                  <a:lnTo>
                    <a:pt x="242" y="628"/>
                  </a:lnTo>
                  <a:lnTo>
                    <a:pt x="239" y="631"/>
                  </a:lnTo>
                  <a:lnTo>
                    <a:pt x="239" y="632"/>
                  </a:lnTo>
                  <a:lnTo>
                    <a:pt x="238" y="633"/>
                  </a:lnTo>
                  <a:lnTo>
                    <a:pt x="238" y="634"/>
                  </a:lnTo>
                  <a:lnTo>
                    <a:pt x="238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0" y="637"/>
                  </a:lnTo>
                  <a:lnTo>
                    <a:pt x="230" y="638"/>
                  </a:lnTo>
                  <a:lnTo>
                    <a:pt x="224" y="638"/>
                  </a:lnTo>
                  <a:lnTo>
                    <a:pt x="224" y="637"/>
                  </a:lnTo>
                  <a:lnTo>
                    <a:pt x="223" y="637"/>
                  </a:lnTo>
                  <a:lnTo>
                    <a:pt x="222" y="638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0" y="638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9" y="637"/>
                  </a:lnTo>
                  <a:lnTo>
                    <a:pt x="218" y="637"/>
                  </a:lnTo>
                  <a:lnTo>
                    <a:pt x="218" y="636"/>
                  </a:lnTo>
                  <a:lnTo>
                    <a:pt x="219" y="636"/>
                  </a:lnTo>
                  <a:lnTo>
                    <a:pt x="221" y="637"/>
                  </a:lnTo>
                  <a:lnTo>
                    <a:pt x="222" y="637"/>
                  </a:lnTo>
                  <a:lnTo>
                    <a:pt x="224" y="634"/>
                  </a:lnTo>
                  <a:lnTo>
                    <a:pt x="225" y="634"/>
                  </a:lnTo>
                  <a:lnTo>
                    <a:pt x="226" y="633"/>
                  </a:lnTo>
                  <a:lnTo>
                    <a:pt x="226" y="632"/>
                  </a:lnTo>
                  <a:lnTo>
                    <a:pt x="226" y="631"/>
                  </a:lnTo>
                  <a:lnTo>
                    <a:pt x="226" y="630"/>
                  </a:lnTo>
                  <a:lnTo>
                    <a:pt x="227" y="629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6" y="629"/>
                  </a:lnTo>
                  <a:lnTo>
                    <a:pt x="224" y="630"/>
                  </a:lnTo>
                  <a:lnTo>
                    <a:pt x="224" y="631"/>
                  </a:lnTo>
                  <a:lnTo>
                    <a:pt x="224" y="632"/>
                  </a:lnTo>
                  <a:lnTo>
                    <a:pt x="223" y="634"/>
                  </a:lnTo>
                  <a:lnTo>
                    <a:pt x="222" y="635"/>
                  </a:lnTo>
                  <a:lnTo>
                    <a:pt x="220" y="635"/>
                  </a:lnTo>
                  <a:lnTo>
                    <a:pt x="219" y="635"/>
                  </a:lnTo>
                  <a:lnTo>
                    <a:pt x="218" y="634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5" y="635"/>
                  </a:lnTo>
                  <a:lnTo>
                    <a:pt x="215" y="636"/>
                  </a:lnTo>
                  <a:lnTo>
                    <a:pt x="215" y="637"/>
                  </a:lnTo>
                  <a:lnTo>
                    <a:pt x="215" y="638"/>
                  </a:lnTo>
                  <a:lnTo>
                    <a:pt x="214" y="638"/>
                  </a:lnTo>
                  <a:lnTo>
                    <a:pt x="213" y="639"/>
                  </a:lnTo>
                  <a:lnTo>
                    <a:pt x="212" y="638"/>
                  </a:lnTo>
                  <a:lnTo>
                    <a:pt x="211" y="638"/>
                  </a:lnTo>
                  <a:lnTo>
                    <a:pt x="211" y="636"/>
                  </a:lnTo>
                  <a:lnTo>
                    <a:pt x="212" y="635"/>
                  </a:lnTo>
                  <a:lnTo>
                    <a:pt x="212" y="631"/>
                  </a:lnTo>
                  <a:lnTo>
                    <a:pt x="211" y="630"/>
                  </a:lnTo>
                  <a:lnTo>
                    <a:pt x="211" y="628"/>
                  </a:lnTo>
                  <a:lnTo>
                    <a:pt x="210" y="627"/>
                  </a:lnTo>
                  <a:lnTo>
                    <a:pt x="210" y="626"/>
                  </a:lnTo>
                  <a:lnTo>
                    <a:pt x="210" y="625"/>
                  </a:lnTo>
                  <a:lnTo>
                    <a:pt x="210" y="624"/>
                  </a:lnTo>
                  <a:lnTo>
                    <a:pt x="211" y="623"/>
                  </a:lnTo>
                  <a:lnTo>
                    <a:pt x="211" y="621"/>
                  </a:lnTo>
                  <a:lnTo>
                    <a:pt x="212" y="621"/>
                  </a:lnTo>
                  <a:lnTo>
                    <a:pt x="213" y="620"/>
                  </a:lnTo>
                  <a:lnTo>
                    <a:pt x="214" y="620"/>
                  </a:lnTo>
                  <a:lnTo>
                    <a:pt x="214" y="619"/>
                  </a:lnTo>
                  <a:lnTo>
                    <a:pt x="215" y="619"/>
                  </a:lnTo>
                  <a:lnTo>
                    <a:pt x="215" y="620"/>
                  </a:lnTo>
                  <a:lnTo>
                    <a:pt x="215" y="619"/>
                  </a:lnTo>
                  <a:lnTo>
                    <a:pt x="215" y="617"/>
                  </a:lnTo>
                  <a:lnTo>
                    <a:pt x="214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6"/>
                  </a:lnTo>
                  <a:lnTo>
                    <a:pt x="214" y="617"/>
                  </a:lnTo>
                  <a:lnTo>
                    <a:pt x="213" y="617"/>
                  </a:lnTo>
                  <a:lnTo>
                    <a:pt x="213" y="616"/>
                  </a:lnTo>
                  <a:lnTo>
                    <a:pt x="213" y="615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3" y="611"/>
                  </a:lnTo>
                  <a:lnTo>
                    <a:pt x="214" y="609"/>
                  </a:lnTo>
                  <a:lnTo>
                    <a:pt x="215" y="610"/>
                  </a:lnTo>
                  <a:lnTo>
                    <a:pt x="215" y="611"/>
                  </a:lnTo>
                  <a:lnTo>
                    <a:pt x="216" y="612"/>
                  </a:lnTo>
                  <a:lnTo>
                    <a:pt x="217" y="612"/>
                  </a:lnTo>
                  <a:lnTo>
                    <a:pt x="217" y="613"/>
                  </a:lnTo>
                  <a:lnTo>
                    <a:pt x="218" y="613"/>
                  </a:lnTo>
                  <a:lnTo>
                    <a:pt x="217" y="612"/>
                  </a:lnTo>
                  <a:lnTo>
                    <a:pt x="217" y="611"/>
                  </a:lnTo>
                  <a:lnTo>
                    <a:pt x="218" y="611"/>
                  </a:lnTo>
                  <a:lnTo>
                    <a:pt x="219" y="611"/>
                  </a:lnTo>
                  <a:lnTo>
                    <a:pt x="219" y="610"/>
                  </a:lnTo>
                  <a:lnTo>
                    <a:pt x="221" y="610"/>
                  </a:lnTo>
                  <a:lnTo>
                    <a:pt x="222" y="610"/>
                  </a:lnTo>
                  <a:lnTo>
                    <a:pt x="223" y="611"/>
                  </a:lnTo>
                  <a:lnTo>
                    <a:pt x="223" y="610"/>
                  </a:lnTo>
                  <a:lnTo>
                    <a:pt x="222" y="609"/>
                  </a:lnTo>
                  <a:lnTo>
                    <a:pt x="222" y="608"/>
                  </a:lnTo>
                  <a:lnTo>
                    <a:pt x="222" y="607"/>
                  </a:lnTo>
                  <a:lnTo>
                    <a:pt x="223" y="607"/>
                  </a:lnTo>
                  <a:lnTo>
                    <a:pt x="224" y="607"/>
                  </a:lnTo>
                  <a:lnTo>
                    <a:pt x="224" y="608"/>
                  </a:lnTo>
                  <a:lnTo>
                    <a:pt x="225" y="606"/>
                  </a:lnTo>
                  <a:lnTo>
                    <a:pt x="225" y="605"/>
                  </a:lnTo>
                  <a:lnTo>
                    <a:pt x="226" y="605"/>
                  </a:lnTo>
                  <a:lnTo>
                    <a:pt x="227" y="605"/>
                  </a:lnTo>
                  <a:lnTo>
                    <a:pt x="227" y="604"/>
                  </a:lnTo>
                  <a:lnTo>
                    <a:pt x="228" y="603"/>
                  </a:lnTo>
                  <a:lnTo>
                    <a:pt x="229" y="603"/>
                  </a:lnTo>
                  <a:lnTo>
                    <a:pt x="230" y="602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1" y="603"/>
                  </a:lnTo>
                  <a:lnTo>
                    <a:pt x="231" y="604"/>
                  </a:lnTo>
                  <a:lnTo>
                    <a:pt x="232" y="603"/>
                  </a:lnTo>
                  <a:lnTo>
                    <a:pt x="232" y="602"/>
                  </a:lnTo>
                  <a:lnTo>
                    <a:pt x="232" y="601"/>
                  </a:lnTo>
                  <a:lnTo>
                    <a:pt x="234" y="601"/>
                  </a:lnTo>
                  <a:lnTo>
                    <a:pt x="236" y="599"/>
                  </a:lnTo>
                  <a:lnTo>
                    <a:pt x="235" y="599"/>
                  </a:lnTo>
                  <a:lnTo>
                    <a:pt x="235" y="600"/>
                  </a:lnTo>
                  <a:lnTo>
                    <a:pt x="234" y="600"/>
                  </a:lnTo>
                  <a:lnTo>
                    <a:pt x="233" y="600"/>
                  </a:lnTo>
                  <a:lnTo>
                    <a:pt x="232" y="600"/>
                  </a:lnTo>
                  <a:lnTo>
                    <a:pt x="232" y="599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6"/>
                  </a:lnTo>
                  <a:lnTo>
                    <a:pt x="232" y="596"/>
                  </a:lnTo>
                  <a:lnTo>
                    <a:pt x="232" y="595"/>
                  </a:lnTo>
                  <a:lnTo>
                    <a:pt x="231" y="595"/>
                  </a:lnTo>
                  <a:lnTo>
                    <a:pt x="231" y="596"/>
                  </a:lnTo>
                  <a:lnTo>
                    <a:pt x="230" y="597"/>
                  </a:lnTo>
                  <a:lnTo>
                    <a:pt x="230" y="598"/>
                  </a:lnTo>
                  <a:lnTo>
                    <a:pt x="231" y="598"/>
                  </a:lnTo>
                  <a:lnTo>
                    <a:pt x="231" y="599"/>
                  </a:lnTo>
                  <a:lnTo>
                    <a:pt x="231" y="600"/>
                  </a:lnTo>
                  <a:lnTo>
                    <a:pt x="232" y="600"/>
                  </a:lnTo>
                  <a:lnTo>
                    <a:pt x="231" y="601"/>
                  </a:lnTo>
                  <a:lnTo>
                    <a:pt x="230" y="601"/>
                  </a:lnTo>
                  <a:lnTo>
                    <a:pt x="225" y="601"/>
                  </a:lnTo>
                  <a:lnTo>
                    <a:pt x="224" y="600"/>
                  </a:lnTo>
                  <a:lnTo>
                    <a:pt x="223" y="599"/>
                  </a:lnTo>
                  <a:lnTo>
                    <a:pt x="223" y="598"/>
                  </a:lnTo>
                  <a:lnTo>
                    <a:pt x="223" y="597"/>
                  </a:lnTo>
                  <a:lnTo>
                    <a:pt x="222" y="597"/>
                  </a:lnTo>
                  <a:lnTo>
                    <a:pt x="222" y="596"/>
                  </a:lnTo>
                  <a:lnTo>
                    <a:pt x="222" y="595"/>
                  </a:lnTo>
                  <a:lnTo>
                    <a:pt x="222" y="594"/>
                  </a:lnTo>
                  <a:lnTo>
                    <a:pt x="221" y="593"/>
                  </a:lnTo>
                  <a:lnTo>
                    <a:pt x="222" y="592"/>
                  </a:lnTo>
                  <a:lnTo>
                    <a:pt x="222" y="591"/>
                  </a:lnTo>
                  <a:lnTo>
                    <a:pt x="222" y="590"/>
                  </a:lnTo>
                  <a:lnTo>
                    <a:pt x="223" y="590"/>
                  </a:lnTo>
                  <a:lnTo>
                    <a:pt x="223" y="588"/>
                  </a:lnTo>
                  <a:lnTo>
                    <a:pt x="223" y="587"/>
                  </a:lnTo>
                  <a:lnTo>
                    <a:pt x="223" y="586"/>
                  </a:lnTo>
                  <a:lnTo>
                    <a:pt x="223" y="585"/>
                  </a:lnTo>
                  <a:lnTo>
                    <a:pt x="224" y="585"/>
                  </a:lnTo>
                  <a:lnTo>
                    <a:pt x="224" y="586"/>
                  </a:lnTo>
                  <a:lnTo>
                    <a:pt x="225" y="586"/>
                  </a:lnTo>
                  <a:lnTo>
                    <a:pt x="225" y="585"/>
                  </a:lnTo>
                  <a:lnTo>
                    <a:pt x="224" y="584"/>
                  </a:lnTo>
                  <a:lnTo>
                    <a:pt x="224" y="583"/>
                  </a:lnTo>
                  <a:lnTo>
                    <a:pt x="225" y="581"/>
                  </a:lnTo>
                  <a:lnTo>
                    <a:pt x="226" y="578"/>
                  </a:lnTo>
                  <a:lnTo>
                    <a:pt x="225" y="577"/>
                  </a:lnTo>
                  <a:lnTo>
                    <a:pt x="226" y="576"/>
                  </a:lnTo>
                  <a:lnTo>
                    <a:pt x="226" y="574"/>
                  </a:lnTo>
                  <a:lnTo>
                    <a:pt x="226" y="573"/>
                  </a:lnTo>
                  <a:lnTo>
                    <a:pt x="227" y="572"/>
                  </a:lnTo>
                  <a:lnTo>
                    <a:pt x="227" y="571"/>
                  </a:lnTo>
                  <a:lnTo>
                    <a:pt x="227" y="570"/>
                  </a:lnTo>
                  <a:lnTo>
                    <a:pt x="227" y="569"/>
                  </a:lnTo>
                  <a:lnTo>
                    <a:pt x="227" y="568"/>
                  </a:lnTo>
                  <a:lnTo>
                    <a:pt x="228" y="568"/>
                  </a:lnTo>
                  <a:lnTo>
                    <a:pt x="229" y="567"/>
                  </a:lnTo>
                  <a:lnTo>
                    <a:pt x="230" y="567"/>
                  </a:lnTo>
                  <a:lnTo>
                    <a:pt x="232" y="569"/>
                  </a:lnTo>
                  <a:lnTo>
                    <a:pt x="231" y="569"/>
                  </a:lnTo>
                  <a:lnTo>
                    <a:pt x="231" y="570"/>
                  </a:lnTo>
                  <a:lnTo>
                    <a:pt x="231" y="571"/>
                  </a:lnTo>
                  <a:lnTo>
                    <a:pt x="231" y="572"/>
                  </a:lnTo>
                  <a:lnTo>
                    <a:pt x="232" y="573"/>
                  </a:lnTo>
                  <a:lnTo>
                    <a:pt x="233" y="573"/>
                  </a:lnTo>
                  <a:lnTo>
                    <a:pt x="235" y="573"/>
                  </a:lnTo>
                  <a:lnTo>
                    <a:pt x="236" y="573"/>
                  </a:lnTo>
                  <a:lnTo>
                    <a:pt x="235" y="573"/>
                  </a:lnTo>
                  <a:lnTo>
                    <a:pt x="234" y="572"/>
                  </a:lnTo>
                  <a:lnTo>
                    <a:pt x="234" y="573"/>
                  </a:lnTo>
                  <a:lnTo>
                    <a:pt x="233" y="573"/>
                  </a:lnTo>
                  <a:lnTo>
                    <a:pt x="232" y="572"/>
                  </a:lnTo>
                  <a:lnTo>
                    <a:pt x="232" y="571"/>
                  </a:lnTo>
                  <a:lnTo>
                    <a:pt x="232" y="570"/>
                  </a:lnTo>
                  <a:lnTo>
                    <a:pt x="232" y="569"/>
                  </a:lnTo>
                  <a:lnTo>
                    <a:pt x="232" y="568"/>
                  </a:lnTo>
                  <a:lnTo>
                    <a:pt x="232" y="567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2" y="565"/>
                  </a:lnTo>
                  <a:lnTo>
                    <a:pt x="233" y="565"/>
                  </a:lnTo>
                  <a:lnTo>
                    <a:pt x="233" y="564"/>
                  </a:lnTo>
                  <a:lnTo>
                    <a:pt x="234" y="564"/>
                  </a:lnTo>
                  <a:lnTo>
                    <a:pt x="234" y="563"/>
                  </a:lnTo>
                  <a:lnTo>
                    <a:pt x="236" y="561"/>
                  </a:lnTo>
                  <a:lnTo>
                    <a:pt x="236" y="560"/>
                  </a:lnTo>
                  <a:lnTo>
                    <a:pt x="237" y="558"/>
                  </a:lnTo>
                  <a:lnTo>
                    <a:pt x="238" y="557"/>
                  </a:lnTo>
                  <a:lnTo>
                    <a:pt x="239" y="556"/>
                  </a:lnTo>
                  <a:lnTo>
                    <a:pt x="239" y="555"/>
                  </a:lnTo>
                  <a:lnTo>
                    <a:pt x="240" y="554"/>
                  </a:lnTo>
                  <a:lnTo>
                    <a:pt x="241" y="552"/>
                  </a:lnTo>
                  <a:lnTo>
                    <a:pt x="241" y="551"/>
                  </a:lnTo>
                  <a:lnTo>
                    <a:pt x="242" y="551"/>
                  </a:lnTo>
                  <a:lnTo>
                    <a:pt x="242" y="550"/>
                  </a:lnTo>
                  <a:lnTo>
                    <a:pt x="242" y="547"/>
                  </a:lnTo>
                  <a:lnTo>
                    <a:pt x="243" y="547"/>
                  </a:lnTo>
                  <a:lnTo>
                    <a:pt x="244" y="548"/>
                  </a:lnTo>
                  <a:lnTo>
                    <a:pt x="244" y="547"/>
                  </a:lnTo>
                  <a:lnTo>
                    <a:pt x="244" y="546"/>
                  </a:lnTo>
                  <a:lnTo>
                    <a:pt x="243" y="546"/>
                  </a:lnTo>
                  <a:lnTo>
                    <a:pt x="244" y="544"/>
                  </a:lnTo>
                  <a:lnTo>
                    <a:pt x="243" y="543"/>
                  </a:lnTo>
                  <a:lnTo>
                    <a:pt x="244" y="543"/>
                  </a:lnTo>
                  <a:lnTo>
                    <a:pt x="244" y="542"/>
                  </a:lnTo>
                  <a:lnTo>
                    <a:pt x="244" y="541"/>
                  </a:lnTo>
                  <a:lnTo>
                    <a:pt x="244" y="540"/>
                  </a:lnTo>
                  <a:lnTo>
                    <a:pt x="245" y="539"/>
                  </a:lnTo>
                  <a:lnTo>
                    <a:pt x="245" y="538"/>
                  </a:lnTo>
                  <a:lnTo>
                    <a:pt x="245" y="537"/>
                  </a:lnTo>
                  <a:lnTo>
                    <a:pt x="246" y="536"/>
                  </a:lnTo>
                  <a:lnTo>
                    <a:pt x="247" y="536"/>
                  </a:lnTo>
                  <a:lnTo>
                    <a:pt x="247" y="535"/>
                  </a:lnTo>
                  <a:lnTo>
                    <a:pt x="247" y="533"/>
                  </a:lnTo>
                  <a:lnTo>
                    <a:pt x="245" y="532"/>
                  </a:lnTo>
                  <a:lnTo>
                    <a:pt x="243" y="531"/>
                  </a:lnTo>
                  <a:lnTo>
                    <a:pt x="242" y="530"/>
                  </a:lnTo>
                  <a:lnTo>
                    <a:pt x="241" y="530"/>
                  </a:lnTo>
                  <a:lnTo>
                    <a:pt x="240" y="530"/>
                  </a:lnTo>
                  <a:lnTo>
                    <a:pt x="239" y="529"/>
                  </a:lnTo>
                  <a:lnTo>
                    <a:pt x="238" y="529"/>
                  </a:lnTo>
                  <a:lnTo>
                    <a:pt x="240" y="530"/>
                  </a:lnTo>
                  <a:lnTo>
                    <a:pt x="241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4" y="534"/>
                  </a:lnTo>
                  <a:lnTo>
                    <a:pt x="243" y="535"/>
                  </a:lnTo>
                  <a:lnTo>
                    <a:pt x="243" y="536"/>
                  </a:lnTo>
                  <a:lnTo>
                    <a:pt x="242" y="536"/>
                  </a:lnTo>
                  <a:lnTo>
                    <a:pt x="242" y="537"/>
                  </a:lnTo>
                  <a:lnTo>
                    <a:pt x="241" y="537"/>
                  </a:lnTo>
                  <a:lnTo>
                    <a:pt x="241" y="538"/>
                  </a:lnTo>
                  <a:lnTo>
                    <a:pt x="239" y="539"/>
                  </a:lnTo>
                  <a:lnTo>
                    <a:pt x="238" y="539"/>
                  </a:lnTo>
                  <a:lnTo>
                    <a:pt x="238" y="540"/>
                  </a:lnTo>
                  <a:lnTo>
                    <a:pt x="238" y="541"/>
                  </a:lnTo>
                  <a:lnTo>
                    <a:pt x="237" y="542"/>
                  </a:lnTo>
                  <a:lnTo>
                    <a:pt x="236" y="542"/>
                  </a:lnTo>
                  <a:lnTo>
                    <a:pt x="235" y="544"/>
                  </a:lnTo>
                  <a:lnTo>
                    <a:pt x="234" y="545"/>
                  </a:lnTo>
                  <a:lnTo>
                    <a:pt x="234" y="546"/>
                  </a:lnTo>
                  <a:lnTo>
                    <a:pt x="233" y="547"/>
                  </a:lnTo>
                  <a:lnTo>
                    <a:pt x="232" y="548"/>
                  </a:lnTo>
                  <a:lnTo>
                    <a:pt x="232" y="549"/>
                  </a:lnTo>
                  <a:lnTo>
                    <a:pt x="232" y="550"/>
                  </a:lnTo>
                  <a:lnTo>
                    <a:pt x="232" y="551"/>
                  </a:lnTo>
                  <a:lnTo>
                    <a:pt x="232" y="552"/>
                  </a:lnTo>
                  <a:lnTo>
                    <a:pt x="230" y="554"/>
                  </a:lnTo>
                  <a:lnTo>
                    <a:pt x="230" y="555"/>
                  </a:lnTo>
                  <a:lnTo>
                    <a:pt x="229" y="556"/>
                  </a:lnTo>
                  <a:lnTo>
                    <a:pt x="229" y="557"/>
                  </a:lnTo>
                  <a:lnTo>
                    <a:pt x="228" y="558"/>
                  </a:lnTo>
                  <a:lnTo>
                    <a:pt x="228" y="559"/>
                  </a:lnTo>
                  <a:lnTo>
                    <a:pt x="227" y="559"/>
                  </a:lnTo>
                  <a:lnTo>
                    <a:pt x="226" y="559"/>
                  </a:lnTo>
                  <a:lnTo>
                    <a:pt x="225" y="559"/>
                  </a:lnTo>
                  <a:lnTo>
                    <a:pt x="223" y="558"/>
                  </a:lnTo>
                  <a:lnTo>
                    <a:pt x="222" y="557"/>
                  </a:lnTo>
                  <a:lnTo>
                    <a:pt x="223" y="556"/>
                  </a:lnTo>
                  <a:lnTo>
                    <a:pt x="224" y="556"/>
                  </a:lnTo>
                  <a:lnTo>
                    <a:pt x="225" y="555"/>
                  </a:lnTo>
                  <a:lnTo>
                    <a:pt x="225" y="554"/>
                  </a:lnTo>
                  <a:lnTo>
                    <a:pt x="225" y="553"/>
                  </a:lnTo>
                  <a:lnTo>
                    <a:pt x="224" y="553"/>
                  </a:lnTo>
                  <a:lnTo>
                    <a:pt x="224" y="554"/>
                  </a:lnTo>
                  <a:lnTo>
                    <a:pt x="224" y="555"/>
                  </a:lnTo>
                  <a:lnTo>
                    <a:pt x="223" y="556"/>
                  </a:lnTo>
                  <a:lnTo>
                    <a:pt x="222" y="557"/>
                  </a:lnTo>
                  <a:lnTo>
                    <a:pt x="223" y="558"/>
                  </a:lnTo>
                  <a:lnTo>
                    <a:pt x="224" y="558"/>
                  </a:lnTo>
                  <a:lnTo>
                    <a:pt x="224" y="559"/>
                  </a:lnTo>
                  <a:lnTo>
                    <a:pt x="225" y="560"/>
                  </a:lnTo>
                  <a:lnTo>
                    <a:pt x="227" y="560"/>
                  </a:lnTo>
                  <a:lnTo>
                    <a:pt x="227" y="561"/>
                  </a:lnTo>
                  <a:lnTo>
                    <a:pt x="226" y="562"/>
                  </a:lnTo>
                  <a:lnTo>
                    <a:pt x="225" y="563"/>
                  </a:lnTo>
                  <a:lnTo>
                    <a:pt x="222" y="567"/>
                  </a:lnTo>
                  <a:lnTo>
                    <a:pt x="221" y="569"/>
                  </a:lnTo>
                  <a:lnTo>
                    <a:pt x="220" y="570"/>
                  </a:lnTo>
                  <a:lnTo>
                    <a:pt x="220" y="571"/>
                  </a:lnTo>
                  <a:lnTo>
                    <a:pt x="220" y="573"/>
                  </a:lnTo>
                  <a:lnTo>
                    <a:pt x="220" y="574"/>
                  </a:lnTo>
                  <a:lnTo>
                    <a:pt x="221" y="574"/>
                  </a:lnTo>
                  <a:lnTo>
                    <a:pt x="221" y="575"/>
                  </a:lnTo>
                  <a:lnTo>
                    <a:pt x="220" y="575"/>
                  </a:lnTo>
                  <a:lnTo>
                    <a:pt x="220" y="576"/>
                  </a:lnTo>
                  <a:lnTo>
                    <a:pt x="219" y="575"/>
                  </a:lnTo>
                  <a:lnTo>
                    <a:pt x="218" y="576"/>
                  </a:lnTo>
                  <a:lnTo>
                    <a:pt x="217" y="576"/>
                  </a:lnTo>
                  <a:lnTo>
                    <a:pt x="217" y="577"/>
                  </a:lnTo>
                  <a:lnTo>
                    <a:pt x="216" y="577"/>
                  </a:lnTo>
                  <a:lnTo>
                    <a:pt x="216" y="576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4" y="577"/>
                  </a:lnTo>
                  <a:lnTo>
                    <a:pt x="213" y="578"/>
                  </a:lnTo>
                  <a:lnTo>
                    <a:pt x="213" y="579"/>
                  </a:lnTo>
                  <a:lnTo>
                    <a:pt x="212" y="579"/>
                  </a:lnTo>
                  <a:lnTo>
                    <a:pt x="212" y="580"/>
                  </a:lnTo>
                  <a:lnTo>
                    <a:pt x="211" y="580"/>
                  </a:lnTo>
                  <a:lnTo>
                    <a:pt x="210" y="581"/>
                  </a:lnTo>
                  <a:lnTo>
                    <a:pt x="210" y="582"/>
                  </a:lnTo>
                  <a:lnTo>
                    <a:pt x="209" y="582"/>
                  </a:lnTo>
                  <a:lnTo>
                    <a:pt x="209" y="583"/>
                  </a:lnTo>
                  <a:lnTo>
                    <a:pt x="209" y="584"/>
                  </a:lnTo>
                  <a:lnTo>
                    <a:pt x="208" y="584"/>
                  </a:lnTo>
                  <a:lnTo>
                    <a:pt x="207" y="585"/>
                  </a:lnTo>
                  <a:lnTo>
                    <a:pt x="206" y="586"/>
                  </a:lnTo>
                  <a:lnTo>
                    <a:pt x="205" y="587"/>
                  </a:lnTo>
                  <a:lnTo>
                    <a:pt x="204" y="587"/>
                  </a:lnTo>
                  <a:lnTo>
                    <a:pt x="203" y="588"/>
                  </a:lnTo>
                  <a:lnTo>
                    <a:pt x="201" y="590"/>
                  </a:lnTo>
                  <a:lnTo>
                    <a:pt x="201" y="591"/>
                  </a:lnTo>
                  <a:lnTo>
                    <a:pt x="200" y="591"/>
                  </a:lnTo>
                  <a:lnTo>
                    <a:pt x="199" y="590"/>
                  </a:lnTo>
                  <a:lnTo>
                    <a:pt x="199" y="588"/>
                  </a:lnTo>
                  <a:lnTo>
                    <a:pt x="199" y="587"/>
                  </a:lnTo>
                  <a:lnTo>
                    <a:pt x="199" y="586"/>
                  </a:lnTo>
                  <a:lnTo>
                    <a:pt x="199" y="585"/>
                  </a:lnTo>
                  <a:lnTo>
                    <a:pt x="198" y="584"/>
                  </a:lnTo>
                  <a:lnTo>
                    <a:pt x="198" y="583"/>
                  </a:lnTo>
                  <a:lnTo>
                    <a:pt x="198" y="581"/>
                  </a:lnTo>
                  <a:lnTo>
                    <a:pt x="198" y="580"/>
                  </a:lnTo>
                  <a:lnTo>
                    <a:pt x="198" y="579"/>
                  </a:lnTo>
                  <a:lnTo>
                    <a:pt x="197" y="579"/>
                  </a:lnTo>
                  <a:lnTo>
                    <a:pt x="197" y="578"/>
                  </a:lnTo>
                  <a:lnTo>
                    <a:pt x="198" y="576"/>
                  </a:lnTo>
                  <a:lnTo>
                    <a:pt x="199" y="576"/>
                  </a:lnTo>
                  <a:lnTo>
                    <a:pt x="201" y="576"/>
                  </a:lnTo>
                  <a:lnTo>
                    <a:pt x="202" y="577"/>
                  </a:lnTo>
                  <a:lnTo>
                    <a:pt x="202" y="578"/>
                  </a:lnTo>
                  <a:lnTo>
                    <a:pt x="203" y="576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3" y="575"/>
                  </a:lnTo>
                  <a:lnTo>
                    <a:pt x="204" y="575"/>
                  </a:lnTo>
                  <a:lnTo>
                    <a:pt x="204" y="574"/>
                  </a:lnTo>
                  <a:lnTo>
                    <a:pt x="205" y="574"/>
                  </a:lnTo>
                  <a:lnTo>
                    <a:pt x="205" y="573"/>
                  </a:lnTo>
                  <a:lnTo>
                    <a:pt x="206" y="572"/>
                  </a:lnTo>
                  <a:lnTo>
                    <a:pt x="207" y="572"/>
                  </a:lnTo>
                  <a:lnTo>
                    <a:pt x="208" y="572"/>
                  </a:lnTo>
                  <a:lnTo>
                    <a:pt x="209" y="574"/>
                  </a:lnTo>
                  <a:lnTo>
                    <a:pt x="210" y="574"/>
                  </a:lnTo>
                  <a:lnTo>
                    <a:pt x="211" y="573"/>
                  </a:lnTo>
                  <a:lnTo>
                    <a:pt x="211" y="572"/>
                  </a:lnTo>
                  <a:lnTo>
                    <a:pt x="210" y="571"/>
                  </a:lnTo>
                  <a:lnTo>
                    <a:pt x="209" y="571"/>
                  </a:lnTo>
                  <a:lnTo>
                    <a:pt x="208" y="571"/>
                  </a:lnTo>
                  <a:lnTo>
                    <a:pt x="205" y="571"/>
                  </a:lnTo>
                  <a:lnTo>
                    <a:pt x="204" y="571"/>
                  </a:lnTo>
                  <a:lnTo>
                    <a:pt x="203" y="572"/>
                  </a:lnTo>
                  <a:lnTo>
                    <a:pt x="202" y="572"/>
                  </a:lnTo>
                  <a:lnTo>
                    <a:pt x="201" y="573"/>
                  </a:lnTo>
                  <a:lnTo>
                    <a:pt x="201" y="574"/>
                  </a:lnTo>
                  <a:lnTo>
                    <a:pt x="200" y="574"/>
                  </a:lnTo>
                  <a:lnTo>
                    <a:pt x="197" y="572"/>
                  </a:lnTo>
                  <a:lnTo>
                    <a:pt x="196" y="571"/>
                  </a:lnTo>
                  <a:lnTo>
                    <a:pt x="195" y="571"/>
                  </a:lnTo>
                  <a:lnTo>
                    <a:pt x="194" y="570"/>
                  </a:lnTo>
                  <a:lnTo>
                    <a:pt x="195" y="569"/>
                  </a:lnTo>
                  <a:lnTo>
                    <a:pt x="195" y="568"/>
                  </a:lnTo>
                  <a:lnTo>
                    <a:pt x="196" y="568"/>
                  </a:lnTo>
                  <a:lnTo>
                    <a:pt x="197" y="568"/>
                  </a:lnTo>
                  <a:lnTo>
                    <a:pt x="196" y="567"/>
                  </a:lnTo>
                  <a:lnTo>
                    <a:pt x="197" y="566"/>
                  </a:lnTo>
                  <a:lnTo>
                    <a:pt x="197" y="565"/>
                  </a:lnTo>
                  <a:lnTo>
                    <a:pt x="197" y="564"/>
                  </a:lnTo>
                  <a:lnTo>
                    <a:pt x="197" y="563"/>
                  </a:lnTo>
                  <a:lnTo>
                    <a:pt x="197" y="562"/>
                  </a:lnTo>
                  <a:lnTo>
                    <a:pt x="198" y="562"/>
                  </a:lnTo>
                  <a:lnTo>
                    <a:pt x="199" y="563"/>
                  </a:lnTo>
                  <a:lnTo>
                    <a:pt x="199" y="562"/>
                  </a:lnTo>
                  <a:lnTo>
                    <a:pt x="198" y="561"/>
                  </a:lnTo>
                  <a:lnTo>
                    <a:pt x="198" y="560"/>
                  </a:lnTo>
                  <a:lnTo>
                    <a:pt x="199" y="560"/>
                  </a:lnTo>
                  <a:lnTo>
                    <a:pt x="200" y="560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200" y="558"/>
                  </a:lnTo>
                  <a:lnTo>
                    <a:pt x="199" y="558"/>
                  </a:lnTo>
                  <a:lnTo>
                    <a:pt x="199" y="557"/>
                  </a:lnTo>
                  <a:lnTo>
                    <a:pt x="200" y="556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1" y="552"/>
                  </a:lnTo>
                  <a:lnTo>
                    <a:pt x="203" y="552"/>
                  </a:lnTo>
                  <a:lnTo>
                    <a:pt x="204" y="551"/>
                  </a:lnTo>
                  <a:lnTo>
                    <a:pt x="206" y="551"/>
                  </a:lnTo>
                  <a:lnTo>
                    <a:pt x="207" y="550"/>
                  </a:lnTo>
                  <a:lnTo>
                    <a:pt x="208" y="550"/>
                  </a:lnTo>
                  <a:lnTo>
                    <a:pt x="210" y="548"/>
                  </a:lnTo>
                  <a:lnTo>
                    <a:pt x="211" y="547"/>
                  </a:lnTo>
                  <a:lnTo>
                    <a:pt x="211" y="546"/>
                  </a:lnTo>
                  <a:lnTo>
                    <a:pt x="212" y="544"/>
                  </a:lnTo>
                  <a:lnTo>
                    <a:pt x="212" y="543"/>
                  </a:lnTo>
                  <a:lnTo>
                    <a:pt x="213" y="543"/>
                  </a:lnTo>
                  <a:lnTo>
                    <a:pt x="213" y="542"/>
                  </a:lnTo>
                  <a:lnTo>
                    <a:pt x="213" y="541"/>
                  </a:lnTo>
                  <a:lnTo>
                    <a:pt x="214" y="541"/>
                  </a:lnTo>
                  <a:lnTo>
                    <a:pt x="214" y="540"/>
                  </a:lnTo>
                  <a:lnTo>
                    <a:pt x="214" y="539"/>
                  </a:lnTo>
                  <a:lnTo>
                    <a:pt x="216" y="539"/>
                  </a:lnTo>
                  <a:lnTo>
                    <a:pt x="217" y="539"/>
                  </a:lnTo>
                  <a:lnTo>
                    <a:pt x="219" y="540"/>
                  </a:lnTo>
                  <a:lnTo>
                    <a:pt x="223" y="540"/>
                  </a:lnTo>
                  <a:lnTo>
                    <a:pt x="224" y="539"/>
                  </a:lnTo>
                  <a:lnTo>
                    <a:pt x="224" y="538"/>
                  </a:lnTo>
                  <a:lnTo>
                    <a:pt x="222" y="539"/>
                  </a:lnTo>
                  <a:lnTo>
                    <a:pt x="221" y="539"/>
                  </a:lnTo>
                  <a:lnTo>
                    <a:pt x="220" y="539"/>
                  </a:lnTo>
                  <a:lnTo>
                    <a:pt x="219" y="539"/>
                  </a:lnTo>
                  <a:lnTo>
                    <a:pt x="218" y="538"/>
                  </a:lnTo>
                  <a:lnTo>
                    <a:pt x="216" y="537"/>
                  </a:lnTo>
                  <a:lnTo>
                    <a:pt x="215" y="537"/>
                  </a:lnTo>
                  <a:lnTo>
                    <a:pt x="215" y="536"/>
                  </a:lnTo>
                  <a:lnTo>
                    <a:pt x="215" y="537"/>
                  </a:lnTo>
                  <a:lnTo>
                    <a:pt x="214" y="537"/>
                  </a:lnTo>
                  <a:lnTo>
                    <a:pt x="213" y="537"/>
                  </a:lnTo>
                  <a:lnTo>
                    <a:pt x="213" y="538"/>
                  </a:lnTo>
                  <a:lnTo>
                    <a:pt x="212" y="538"/>
                  </a:lnTo>
                  <a:lnTo>
                    <a:pt x="212" y="537"/>
                  </a:lnTo>
                  <a:lnTo>
                    <a:pt x="212" y="538"/>
                  </a:lnTo>
                  <a:lnTo>
                    <a:pt x="211" y="539"/>
                  </a:lnTo>
                  <a:lnTo>
                    <a:pt x="210" y="540"/>
                  </a:lnTo>
                  <a:lnTo>
                    <a:pt x="210" y="542"/>
                  </a:lnTo>
                  <a:lnTo>
                    <a:pt x="210" y="543"/>
                  </a:lnTo>
                  <a:lnTo>
                    <a:pt x="209" y="544"/>
                  </a:lnTo>
                  <a:lnTo>
                    <a:pt x="209" y="545"/>
                  </a:lnTo>
                  <a:lnTo>
                    <a:pt x="208" y="546"/>
                  </a:lnTo>
                  <a:lnTo>
                    <a:pt x="207" y="546"/>
                  </a:lnTo>
                  <a:lnTo>
                    <a:pt x="206" y="547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7"/>
                  </a:lnTo>
                  <a:lnTo>
                    <a:pt x="203" y="548"/>
                  </a:lnTo>
                  <a:lnTo>
                    <a:pt x="202" y="549"/>
                  </a:lnTo>
                  <a:lnTo>
                    <a:pt x="201" y="549"/>
                  </a:lnTo>
                  <a:lnTo>
                    <a:pt x="200" y="549"/>
                  </a:lnTo>
                  <a:lnTo>
                    <a:pt x="198" y="550"/>
                  </a:lnTo>
                  <a:lnTo>
                    <a:pt x="197" y="551"/>
                  </a:lnTo>
                  <a:lnTo>
                    <a:pt x="196" y="552"/>
                  </a:lnTo>
                  <a:lnTo>
                    <a:pt x="195" y="553"/>
                  </a:lnTo>
                  <a:lnTo>
                    <a:pt x="193" y="555"/>
                  </a:lnTo>
                  <a:lnTo>
                    <a:pt x="193" y="556"/>
                  </a:lnTo>
                  <a:lnTo>
                    <a:pt x="191" y="557"/>
                  </a:lnTo>
                  <a:lnTo>
                    <a:pt x="190" y="558"/>
                  </a:lnTo>
                  <a:lnTo>
                    <a:pt x="190" y="560"/>
                  </a:lnTo>
                  <a:lnTo>
                    <a:pt x="189" y="560"/>
                  </a:lnTo>
                  <a:lnTo>
                    <a:pt x="189" y="561"/>
                  </a:lnTo>
                  <a:lnTo>
                    <a:pt x="188" y="561"/>
                  </a:lnTo>
                  <a:lnTo>
                    <a:pt x="188" y="560"/>
                  </a:lnTo>
                  <a:lnTo>
                    <a:pt x="187" y="561"/>
                  </a:lnTo>
                  <a:lnTo>
                    <a:pt x="188" y="561"/>
                  </a:lnTo>
                  <a:lnTo>
                    <a:pt x="189" y="561"/>
                  </a:lnTo>
                  <a:lnTo>
                    <a:pt x="190" y="561"/>
                  </a:lnTo>
                  <a:lnTo>
                    <a:pt x="190" y="562"/>
                  </a:lnTo>
                  <a:lnTo>
                    <a:pt x="189" y="563"/>
                  </a:lnTo>
                  <a:lnTo>
                    <a:pt x="188" y="563"/>
                  </a:lnTo>
                  <a:lnTo>
                    <a:pt x="188" y="564"/>
                  </a:lnTo>
                  <a:lnTo>
                    <a:pt x="188" y="565"/>
                  </a:lnTo>
                  <a:lnTo>
                    <a:pt x="189" y="566"/>
                  </a:lnTo>
                  <a:lnTo>
                    <a:pt x="188" y="566"/>
                  </a:lnTo>
                  <a:lnTo>
                    <a:pt x="189" y="567"/>
                  </a:lnTo>
                  <a:lnTo>
                    <a:pt x="188" y="568"/>
                  </a:lnTo>
                  <a:lnTo>
                    <a:pt x="189" y="569"/>
                  </a:lnTo>
                  <a:lnTo>
                    <a:pt x="189" y="570"/>
                  </a:lnTo>
                  <a:lnTo>
                    <a:pt x="190" y="570"/>
                  </a:lnTo>
                  <a:lnTo>
                    <a:pt x="189" y="571"/>
                  </a:lnTo>
                  <a:lnTo>
                    <a:pt x="188" y="572"/>
                  </a:lnTo>
                  <a:lnTo>
                    <a:pt x="188" y="573"/>
                  </a:lnTo>
                  <a:lnTo>
                    <a:pt x="187" y="573"/>
                  </a:lnTo>
                  <a:lnTo>
                    <a:pt x="184" y="569"/>
                  </a:lnTo>
                  <a:lnTo>
                    <a:pt x="183" y="569"/>
                  </a:lnTo>
                  <a:lnTo>
                    <a:pt x="183" y="568"/>
                  </a:lnTo>
                  <a:lnTo>
                    <a:pt x="183" y="567"/>
                  </a:lnTo>
                  <a:lnTo>
                    <a:pt x="182" y="567"/>
                  </a:lnTo>
                  <a:lnTo>
                    <a:pt x="181" y="565"/>
                  </a:lnTo>
                  <a:lnTo>
                    <a:pt x="180" y="564"/>
                  </a:lnTo>
                  <a:lnTo>
                    <a:pt x="179" y="563"/>
                  </a:lnTo>
                  <a:lnTo>
                    <a:pt x="178" y="562"/>
                  </a:lnTo>
                  <a:lnTo>
                    <a:pt x="178" y="560"/>
                  </a:lnTo>
                  <a:lnTo>
                    <a:pt x="177" y="559"/>
                  </a:lnTo>
                  <a:lnTo>
                    <a:pt x="176" y="559"/>
                  </a:lnTo>
                  <a:lnTo>
                    <a:pt x="176" y="558"/>
                  </a:lnTo>
                  <a:lnTo>
                    <a:pt x="175" y="557"/>
                  </a:lnTo>
                  <a:lnTo>
                    <a:pt x="175" y="556"/>
                  </a:lnTo>
                  <a:lnTo>
                    <a:pt x="175" y="555"/>
                  </a:lnTo>
                  <a:lnTo>
                    <a:pt x="174" y="554"/>
                  </a:lnTo>
                  <a:lnTo>
                    <a:pt x="174" y="553"/>
                  </a:lnTo>
                  <a:lnTo>
                    <a:pt x="175" y="552"/>
                  </a:lnTo>
                  <a:lnTo>
                    <a:pt x="175" y="551"/>
                  </a:lnTo>
                  <a:lnTo>
                    <a:pt x="176" y="552"/>
                  </a:lnTo>
                  <a:lnTo>
                    <a:pt x="177" y="553"/>
                  </a:lnTo>
                  <a:lnTo>
                    <a:pt x="178" y="553"/>
                  </a:lnTo>
                  <a:lnTo>
                    <a:pt x="177" y="552"/>
                  </a:lnTo>
                  <a:lnTo>
                    <a:pt x="178" y="552"/>
                  </a:lnTo>
                  <a:lnTo>
                    <a:pt x="179" y="552"/>
                  </a:lnTo>
                  <a:lnTo>
                    <a:pt x="179" y="551"/>
                  </a:lnTo>
                  <a:lnTo>
                    <a:pt x="179" y="550"/>
                  </a:lnTo>
                  <a:lnTo>
                    <a:pt x="180" y="550"/>
                  </a:lnTo>
                  <a:lnTo>
                    <a:pt x="181" y="549"/>
                  </a:lnTo>
                  <a:lnTo>
                    <a:pt x="181" y="548"/>
                  </a:lnTo>
                  <a:lnTo>
                    <a:pt x="182" y="547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3" y="543"/>
                  </a:lnTo>
                  <a:lnTo>
                    <a:pt x="183" y="542"/>
                  </a:lnTo>
                  <a:lnTo>
                    <a:pt x="183" y="541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4" y="539"/>
                  </a:lnTo>
                  <a:lnTo>
                    <a:pt x="184" y="537"/>
                  </a:lnTo>
                  <a:lnTo>
                    <a:pt x="184" y="536"/>
                  </a:lnTo>
                  <a:lnTo>
                    <a:pt x="184" y="535"/>
                  </a:lnTo>
                  <a:lnTo>
                    <a:pt x="185" y="535"/>
                  </a:lnTo>
                  <a:lnTo>
                    <a:pt x="185" y="532"/>
                  </a:lnTo>
                  <a:lnTo>
                    <a:pt x="185" y="531"/>
                  </a:lnTo>
                  <a:lnTo>
                    <a:pt x="186" y="531"/>
                  </a:lnTo>
                  <a:lnTo>
                    <a:pt x="187" y="531"/>
                  </a:lnTo>
                  <a:lnTo>
                    <a:pt x="188" y="534"/>
                  </a:lnTo>
                  <a:lnTo>
                    <a:pt x="190" y="535"/>
                  </a:lnTo>
                  <a:lnTo>
                    <a:pt x="189" y="534"/>
                  </a:lnTo>
                  <a:lnTo>
                    <a:pt x="189" y="533"/>
                  </a:lnTo>
                  <a:lnTo>
                    <a:pt x="189" y="532"/>
                  </a:lnTo>
                  <a:lnTo>
                    <a:pt x="189" y="531"/>
                  </a:lnTo>
                  <a:lnTo>
                    <a:pt x="189" y="530"/>
                  </a:lnTo>
                  <a:lnTo>
                    <a:pt x="187" y="529"/>
                  </a:lnTo>
                  <a:lnTo>
                    <a:pt x="187" y="526"/>
                  </a:lnTo>
                  <a:lnTo>
                    <a:pt x="188" y="526"/>
                  </a:lnTo>
                  <a:lnTo>
                    <a:pt x="189" y="526"/>
                  </a:lnTo>
                  <a:lnTo>
                    <a:pt x="190" y="526"/>
                  </a:lnTo>
                  <a:lnTo>
                    <a:pt x="191" y="526"/>
                  </a:lnTo>
                  <a:lnTo>
                    <a:pt x="192" y="526"/>
                  </a:lnTo>
                  <a:lnTo>
                    <a:pt x="195" y="526"/>
                  </a:lnTo>
                  <a:lnTo>
                    <a:pt x="196" y="526"/>
                  </a:lnTo>
                  <a:lnTo>
                    <a:pt x="197" y="527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7" y="526"/>
                  </a:lnTo>
                  <a:lnTo>
                    <a:pt x="196" y="526"/>
                  </a:lnTo>
                  <a:lnTo>
                    <a:pt x="196" y="525"/>
                  </a:lnTo>
                  <a:lnTo>
                    <a:pt x="193" y="525"/>
                  </a:lnTo>
                  <a:lnTo>
                    <a:pt x="192" y="524"/>
                  </a:lnTo>
                  <a:lnTo>
                    <a:pt x="190" y="524"/>
                  </a:lnTo>
                  <a:lnTo>
                    <a:pt x="189" y="524"/>
                  </a:lnTo>
                  <a:lnTo>
                    <a:pt x="188" y="524"/>
                  </a:lnTo>
                  <a:lnTo>
                    <a:pt x="187" y="524"/>
                  </a:lnTo>
                  <a:lnTo>
                    <a:pt x="187" y="523"/>
                  </a:lnTo>
                  <a:lnTo>
                    <a:pt x="188" y="521"/>
                  </a:lnTo>
                  <a:lnTo>
                    <a:pt x="189" y="520"/>
                  </a:lnTo>
                  <a:lnTo>
                    <a:pt x="189" y="519"/>
                  </a:lnTo>
                  <a:lnTo>
                    <a:pt x="190" y="519"/>
                  </a:lnTo>
                  <a:lnTo>
                    <a:pt x="190" y="518"/>
                  </a:lnTo>
                  <a:lnTo>
                    <a:pt x="190" y="517"/>
                  </a:lnTo>
                  <a:lnTo>
                    <a:pt x="191" y="515"/>
                  </a:lnTo>
                  <a:lnTo>
                    <a:pt x="191" y="514"/>
                  </a:lnTo>
                  <a:lnTo>
                    <a:pt x="192" y="513"/>
                  </a:lnTo>
                  <a:lnTo>
                    <a:pt x="192" y="510"/>
                  </a:lnTo>
                  <a:lnTo>
                    <a:pt x="192" y="509"/>
                  </a:lnTo>
                  <a:lnTo>
                    <a:pt x="191" y="509"/>
                  </a:lnTo>
                  <a:lnTo>
                    <a:pt x="191" y="510"/>
                  </a:lnTo>
                  <a:lnTo>
                    <a:pt x="191" y="511"/>
                  </a:lnTo>
                  <a:lnTo>
                    <a:pt x="190" y="511"/>
                  </a:lnTo>
                  <a:lnTo>
                    <a:pt x="190" y="512"/>
                  </a:lnTo>
                  <a:lnTo>
                    <a:pt x="191" y="512"/>
                  </a:lnTo>
                  <a:lnTo>
                    <a:pt x="191" y="513"/>
                  </a:lnTo>
                  <a:lnTo>
                    <a:pt x="190" y="515"/>
                  </a:lnTo>
                  <a:lnTo>
                    <a:pt x="190" y="516"/>
                  </a:lnTo>
                  <a:lnTo>
                    <a:pt x="189" y="516"/>
                  </a:lnTo>
                  <a:lnTo>
                    <a:pt x="189" y="517"/>
                  </a:lnTo>
                  <a:lnTo>
                    <a:pt x="189" y="518"/>
                  </a:lnTo>
                  <a:lnTo>
                    <a:pt x="189" y="519"/>
                  </a:lnTo>
                  <a:lnTo>
                    <a:pt x="188" y="520"/>
                  </a:lnTo>
                  <a:lnTo>
                    <a:pt x="187" y="521"/>
                  </a:lnTo>
                  <a:lnTo>
                    <a:pt x="186" y="521"/>
                  </a:lnTo>
                  <a:lnTo>
                    <a:pt x="186" y="522"/>
                  </a:lnTo>
                  <a:lnTo>
                    <a:pt x="185" y="522"/>
                  </a:lnTo>
                  <a:lnTo>
                    <a:pt x="185" y="523"/>
                  </a:lnTo>
                  <a:lnTo>
                    <a:pt x="185" y="524"/>
                  </a:lnTo>
                  <a:lnTo>
                    <a:pt x="184" y="524"/>
                  </a:lnTo>
                  <a:lnTo>
                    <a:pt x="184" y="525"/>
                  </a:lnTo>
                  <a:lnTo>
                    <a:pt x="184" y="526"/>
                  </a:lnTo>
                  <a:lnTo>
                    <a:pt x="183" y="527"/>
                  </a:lnTo>
                  <a:lnTo>
                    <a:pt x="183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1"/>
                  </a:lnTo>
                  <a:lnTo>
                    <a:pt x="181" y="532"/>
                  </a:lnTo>
                  <a:lnTo>
                    <a:pt x="181" y="533"/>
                  </a:lnTo>
                  <a:lnTo>
                    <a:pt x="179" y="534"/>
                  </a:lnTo>
                  <a:lnTo>
                    <a:pt x="179" y="535"/>
                  </a:lnTo>
                  <a:lnTo>
                    <a:pt x="178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7" y="534"/>
                  </a:lnTo>
                  <a:lnTo>
                    <a:pt x="177" y="533"/>
                  </a:lnTo>
                  <a:lnTo>
                    <a:pt x="176" y="534"/>
                  </a:lnTo>
                  <a:lnTo>
                    <a:pt x="175" y="534"/>
                  </a:lnTo>
                  <a:lnTo>
                    <a:pt x="174" y="534"/>
                  </a:lnTo>
                  <a:lnTo>
                    <a:pt x="174" y="533"/>
                  </a:lnTo>
                  <a:lnTo>
                    <a:pt x="174" y="534"/>
                  </a:lnTo>
                  <a:lnTo>
                    <a:pt x="173" y="534"/>
                  </a:lnTo>
                  <a:lnTo>
                    <a:pt x="173" y="535"/>
                  </a:lnTo>
                  <a:lnTo>
                    <a:pt x="172" y="535"/>
                  </a:lnTo>
                  <a:lnTo>
                    <a:pt x="171" y="535"/>
                  </a:lnTo>
                  <a:lnTo>
                    <a:pt x="170" y="536"/>
                  </a:lnTo>
                  <a:lnTo>
                    <a:pt x="170" y="535"/>
                  </a:lnTo>
                  <a:lnTo>
                    <a:pt x="170" y="534"/>
                  </a:lnTo>
                  <a:lnTo>
                    <a:pt x="170" y="533"/>
                  </a:lnTo>
                  <a:lnTo>
                    <a:pt x="169" y="533"/>
                  </a:lnTo>
                  <a:lnTo>
                    <a:pt x="169" y="532"/>
                  </a:lnTo>
                  <a:lnTo>
                    <a:pt x="170" y="530"/>
                  </a:lnTo>
                  <a:lnTo>
                    <a:pt x="170" y="529"/>
                  </a:lnTo>
                  <a:lnTo>
                    <a:pt x="170" y="527"/>
                  </a:lnTo>
                  <a:lnTo>
                    <a:pt x="171" y="526"/>
                  </a:lnTo>
                  <a:lnTo>
                    <a:pt x="170" y="525"/>
                  </a:lnTo>
                  <a:lnTo>
                    <a:pt x="170" y="524"/>
                  </a:lnTo>
                  <a:lnTo>
                    <a:pt x="170" y="523"/>
                  </a:lnTo>
                  <a:lnTo>
                    <a:pt x="170" y="522"/>
                  </a:lnTo>
                  <a:lnTo>
                    <a:pt x="170" y="521"/>
                  </a:lnTo>
                  <a:lnTo>
                    <a:pt x="170" y="519"/>
                  </a:lnTo>
                  <a:lnTo>
                    <a:pt x="170" y="518"/>
                  </a:lnTo>
                  <a:lnTo>
                    <a:pt x="172" y="517"/>
                  </a:lnTo>
                  <a:lnTo>
                    <a:pt x="173" y="516"/>
                  </a:lnTo>
                  <a:lnTo>
                    <a:pt x="173" y="517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4" y="515"/>
                  </a:lnTo>
                  <a:lnTo>
                    <a:pt x="175" y="514"/>
                  </a:lnTo>
                  <a:lnTo>
                    <a:pt x="176" y="513"/>
                  </a:lnTo>
                  <a:lnTo>
                    <a:pt x="175" y="513"/>
                  </a:lnTo>
                  <a:lnTo>
                    <a:pt x="175" y="512"/>
                  </a:lnTo>
                  <a:lnTo>
                    <a:pt x="175" y="511"/>
                  </a:lnTo>
                  <a:lnTo>
                    <a:pt x="174" y="511"/>
                  </a:lnTo>
                  <a:lnTo>
                    <a:pt x="174" y="513"/>
                  </a:lnTo>
                  <a:lnTo>
                    <a:pt x="174" y="514"/>
                  </a:lnTo>
                  <a:lnTo>
                    <a:pt x="173" y="515"/>
                  </a:lnTo>
                  <a:lnTo>
                    <a:pt x="171" y="516"/>
                  </a:lnTo>
                  <a:lnTo>
                    <a:pt x="170" y="516"/>
                  </a:lnTo>
                  <a:lnTo>
                    <a:pt x="169" y="516"/>
                  </a:lnTo>
                  <a:lnTo>
                    <a:pt x="168" y="517"/>
                  </a:lnTo>
                  <a:lnTo>
                    <a:pt x="168" y="516"/>
                  </a:lnTo>
                  <a:lnTo>
                    <a:pt x="167" y="516"/>
                  </a:lnTo>
                  <a:lnTo>
                    <a:pt x="167" y="515"/>
                  </a:lnTo>
                  <a:lnTo>
                    <a:pt x="168" y="514"/>
                  </a:lnTo>
                  <a:lnTo>
                    <a:pt x="167" y="513"/>
                  </a:lnTo>
                  <a:lnTo>
                    <a:pt x="167" y="511"/>
                  </a:lnTo>
                  <a:lnTo>
                    <a:pt x="168" y="510"/>
                  </a:lnTo>
                  <a:lnTo>
                    <a:pt x="168" y="509"/>
                  </a:lnTo>
                  <a:lnTo>
                    <a:pt x="168" y="508"/>
                  </a:lnTo>
                  <a:lnTo>
                    <a:pt x="167" y="507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4"/>
                  </a:lnTo>
                  <a:lnTo>
                    <a:pt x="168" y="503"/>
                  </a:lnTo>
                  <a:lnTo>
                    <a:pt x="171" y="503"/>
                  </a:lnTo>
                  <a:lnTo>
                    <a:pt x="171" y="502"/>
                  </a:lnTo>
                  <a:lnTo>
                    <a:pt x="172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3" y="500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7" y="498"/>
                  </a:lnTo>
                  <a:lnTo>
                    <a:pt x="178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3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8" y="495"/>
                  </a:lnTo>
                  <a:lnTo>
                    <a:pt x="189" y="494"/>
                  </a:lnTo>
                  <a:lnTo>
                    <a:pt x="191" y="492"/>
                  </a:lnTo>
                  <a:lnTo>
                    <a:pt x="192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9"/>
                  </a:lnTo>
                  <a:lnTo>
                    <a:pt x="194" y="488"/>
                  </a:lnTo>
                  <a:lnTo>
                    <a:pt x="194" y="487"/>
                  </a:lnTo>
                  <a:lnTo>
                    <a:pt x="196" y="486"/>
                  </a:lnTo>
                  <a:lnTo>
                    <a:pt x="197" y="485"/>
                  </a:lnTo>
                  <a:lnTo>
                    <a:pt x="199" y="485"/>
                  </a:lnTo>
                  <a:lnTo>
                    <a:pt x="199" y="486"/>
                  </a:lnTo>
                  <a:lnTo>
                    <a:pt x="200" y="486"/>
                  </a:lnTo>
                  <a:lnTo>
                    <a:pt x="203" y="484"/>
                  </a:lnTo>
                  <a:lnTo>
                    <a:pt x="204" y="482"/>
                  </a:lnTo>
                  <a:lnTo>
                    <a:pt x="205" y="481"/>
                  </a:lnTo>
                  <a:lnTo>
                    <a:pt x="204" y="480"/>
                  </a:lnTo>
                  <a:lnTo>
                    <a:pt x="204" y="478"/>
                  </a:lnTo>
                  <a:lnTo>
                    <a:pt x="204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7" y="477"/>
                  </a:lnTo>
                  <a:lnTo>
                    <a:pt x="208" y="478"/>
                  </a:lnTo>
                  <a:lnTo>
                    <a:pt x="209" y="477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1" y="479"/>
                  </a:lnTo>
                  <a:lnTo>
                    <a:pt x="212" y="477"/>
                  </a:lnTo>
                  <a:lnTo>
                    <a:pt x="212" y="476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6"/>
                  </a:lnTo>
                  <a:lnTo>
                    <a:pt x="213" y="475"/>
                  </a:lnTo>
                  <a:lnTo>
                    <a:pt x="214" y="476"/>
                  </a:lnTo>
                  <a:lnTo>
                    <a:pt x="215" y="478"/>
                  </a:lnTo>
                  <a:lnTo>
                    <a:pt x="216" y="479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20" y="479"/>
                  </a:lnTo>
                  <a:lnTo>
                    <a:pt x="221" y="480"/>
                  </a:lnTo>
                  <a:lnTo>
                    <a:pt x="222" y="481"/>
                  </a:lnTo>
                  <a:lnTo>
                    <a:pt x="222" y="479"/>
                  </a:lnTo>
                  <a:lnTo>
                    <a:pt x="221" y="479"/>
                  </a:lnTo>
                  <a:lnTo>
                    <a:pt x="220" y="478"/>
                  </a:lnTo>
                  <a:lnTo>
                    <a:pt x="219" y="478"/>
                  </a:lnTo>
                  <a:lnTo>
                    <a:pt x="218" y="478"/>
                  </a:lnTo>
                  <a:lnTo>
                    <a:pt x="217" y="478"/>
                  </a:lnTo>
                  <a:lnTo>
                    <a:pt x="216" y="478"/>
                  </a:lnTo>
                  <a:lnTo>
                    <a:pt x="215" y="477"/>
                  </a:lnTo>
                  <a:lnTo>
                    <a:pt x="214" y="475"/>
                  </a:lnTo>
                  <a:lnTo>
                    <a:pt x="213" y="475"/>
                  </a:lnTo>
                  <a:lnTo>
                    <a:pt x="212" y="474"/>
                  </a:lnTo>
                  <a:lnTo>
                    <a:pt x="211" y="473"/>
                  </a:lnTo>
                  <a:lnTo>
                    <a:pt x="211" y="472"/>
                  </a:lnTo>
                  <a:lnTo>
                    <a:pt x="211" y="469"/>
                  </a:lnTo>
                  <a:lnTo>
                    <a:pt x="209" y="468"/>
                  </a:lnTo>
                  <a:lnTo>
                    <a:pt x="208" y="467"/>
                  </a:lnTo>
                  <a:lnTo>
                    <a:pt x="207" y="466"/>
                  </a:lnTo>
                  <a:lnTo>
                    <a:pt x="206" y="466"/>
                  </a:lnTo>
                  <a:lnTo>
                    <a:pt x="204" y="465"/>
                  </a:lnTo>
                  <a:lnTo>
                    <a:pt x="203" y="465"/>
                  </a:lnTo>
                  <a:lnTo>
                    <a:pt x="203" y="464"/>
                  </a:lnTo>
                  <a:lnTo>
                    <a:pt x="202" y="463"/>
                  </a:lnTo>
                  <a:lnTo>
                    <a:pt x="202" y="462"/>
                  </a:lnTo>
                  <a:lnTo>
                    <a:pt x="200" y="462"/>
                  </a:lnTo>
                  <a:lnTo>
                    <a:pt x="201" y="462"/>
                  </a:lnTo>
                  <a:lnTo>
                    <a:pt x="201" y="463"/>
                  </a:lnTo>
                  <a:lnTo>
                    <a:pt x="201" y="464"/>
                  </a:lnTo>
                  <a:lnTo>
                    <a:pt x="202" y="465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05" y="468"/>
                  </a:lnTo>
                  <a:lnTo>
                    <a:pt x="206" y="469"/>
                  </a:lnTo>
                  <a:lnTo>
                    <a:pt x="207" y="470"/>
                  </a:lnTo>
                  <a:lnTo>
                    <a:pt x="207" y="471"/>
                  </a:lnTo>
                  <a:lnTo>
                    <a:pt x="207" y="472"/>
                  </a:lnTo>
                  <a:lnTo>
                    <a:pt x="205" y="472"/>
                  </a:lnTo>
                  <a:lnTo>
                    <a:pt x="204" y="473"/>
                  </a:lnTo>
                  <a:lnTo>
                    <a:pt x="202" y="473"/>
                  </a:lnTo>
                  <a:lnTo>
                    <a:pt x="201" y="473"/>
                  </a:lnTo>
                  <a:lnTo>
                    <a:pt x="200" y="473"/>
                  </a:lnTo>
                  <a:lnTo>
                    <a:pt x="199" y="474"/>
                  </a:lnTo>
                  <a:lnTo>
                    <a:pt x="198" y="475"/>
                  </a:lnTo>
                  <a:lnTo>
                    <a:pt x="197" y="476"/>
                  </a:lnTo>
                  <a:lnTo>
                    <a:pt x="195" y="477"/>
                  </a:lnTo>
                  <a:lnTo>
                    <a:pt x="194" y="477"/>
                  </a:lnTo>
                  <a:lnTo>
                    <a:pt x="193" y="477"/>
                  </a:lnTo>
                  <a:lnTo>
                    <a:pt x="192" y="477"/>
                  </a:lnTo>
                  <a:lnTo>
                    <a:pt x="191" y="477"/>
                  </a:lnTo>
                  <a:lnTo>
                    <a:pt x="190" y="476"/>
                  </a:lnTo>
                  <a:lnTo>
                    <a:pt x="188" y="476"/>
                  </a:lnTo>
                  <a:lnTo>
                    <a:pt x="187" y="476"/>
                  </a:lnTo>
                  <a:lnTo>
                    <a:pt x="187" y="475"/>
                  </a:lnTo>
                  <a:lnTo>
                    <a:pt x="187" y="474"/>
                  </a:lnTo>
                  <a:lnTo>
                    <a:pt x="187" y="473"/>
                  </a:lnTo>
                  <a:lnTo>
                    <a:pt x="188" y="473"/>
                  </a:lnTo>
                  <a:lnTo>
                    <a:pt x="188" y="472"/>
                  </a:lnTo>
                  <a:lnTo>
                    <a:pt x="187" y="473"/>
                  </a:lnTo>
                  <a:lnTo>
                    <a:pt x="186" y="473"/>
                  </a:lnTo>
                  <a:lnTo>
                    <a:pt x="185" y="472"/>
                  </a:lnTo>
                  <a:lnTo>
                    <a:pt x="183" y="472"/>
                  </a:lnTo>
                  <a:lnTo>
                    <a:pt x="182" y="471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1"/>
                  </a:lnTo>
                  <a:lnTo>
                    <a:pt x="178" y="470"/>
                  </a:lnTo>
                  <a:lnTo>
                    <a:pt x="178" y="471"/>
                  </a:lnTo>
                  <a:lnTo>
                    <a:pt x="176" y="472"/>
                  </a:lnTo>
                  <a:lnTo>
                    <a:pt x="173" y="472"/>
                  </a:lnTo>
                  <a:lnTo>
                    <a:pt x="171" y="473"/>
                  </a:lnTo>
                  <a:lnTo>
                    <a:pt x="170" y="474"/>
                  </a:lnTo>
                  <a:lnTo>
                    <a:pt x="171" y="476"/>
                  </a:lnTo>
                  <a:lnTo>
                    <a:pt x="171" y="477"/>
                  </a:lnTo>
                  <a:lnTo>
                    <a:pt x="171" y="478"/>
                  </a:lnTo>
                  <a:lnTo>
                    <a:pt x="172" y="478"/>
                  </a:lnTo>
                  <a:lnTo>
                    <a:pt x="172" y="480"/>
                  </a:lnTo>
                  <a:lnTo>
                    <a:pt x="170" y="482"/>
                  </a:lnTo>
                  <a:lnTo>
                    <a:pt x="169" y="482"/>
                  </a:lnTo>
                  <a:lnTo>
                    <a:pt x="168" y="481"/>
                  </a:lnTo>
                  <a:lnTo>
                    <a:pt x="168" y="480"/>
                  </a:lnTo>
                  <a:lnTo>
                    <a:pt x="167" y="479"/>
                  </a:lnTo>
                  <a:lnTo>
                    <a:pt x="166" y="478"/>
                  </a:lnTo>
                  <a:lnTo>
                    <a:pt x="167" y="480"/>
                  </a:lnTo>
                  <a:lnTo>
                    <a:pt x="168" y="481"/>
                  </a:lnTo>
                  <a:lnTo>
                    <a:pt x="169" y="482"/>
                  </a:lnTo>
                  <a:lnTo>
                    <a:pt x="169" y="483"/>
                  </a:lnTo>
                  <a:lnTo>
                    <a:pt x="169" y="484"/>
                  </a:lnTo>
                  <a:lnTo>
                    <a:pt x="169" y="485"/>
                  </a:lnTo>
                  <a:lnTo>
                    <a:pt x="169" y="486"/>
                  </a:lnTo>
                  <a:lnTo>
                    <a:pt x="168" y="487"/>
                  </a:lnTo>
                  <a:lnTo>
                    <a:pt x="167" y="487"/>
                  </a:lnTo>
                  <a:lnTo>
                    <a:pt x="166" y="487"/>
                  </a:lnTo>
                  <a:lnTo>
                    <a:pt x="165" y="487"/>
                  </a:lnTo>
                  <a:lnTo>
                    <a:pt x="164" y="489"/>
                  </a:lnTo>
                  <a:lnTo>
                    <a:pt x="163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8" y="492"/>
                  </a:lnTo>
                  <a:lnTo>
                    <a:pt x="157" y="493"/>
                  </a:lnTo>
                  <a:lnTo>
                    <a:pt x="156" y="494"/>
                  </a:lnTo>
                  <a:lnTo>
                    <a:pt x="155" y="494"/>
                  </a:lnTo>
                  <a:lnTo>
                    <a:pt x="154" y="494"/>
                  </a:lnTo>
                  <a:lnTo>
                    <a:pt x="151" y="495"/>
                  </a:lnTo>
                  <a:lnTo>
                    <a:pt x="150" y="494"/>
                  </a:lnTo>
                  <a:lnTo>
                    <a:pt x="150" y="493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8" y="490"/>
                  </a:lnTo>
                  <a:lnTo>
                    <a:pt x="147" y="489"/>
                  </a:lnTo>
                  <a:lnTo>
                    <a:pt x="147" y="487"/>
                  </a:lnTo>
                  <a:lnTo>
                    <a:pt x="147" y="485"/>
                  </a:lnTo>
                  <a:lnTo>
                    <a:pt x="148" y="484"/>
                  </a:lnTo>
                  <a:lnTo>
                    <a:pt x="148" y="482"/>
                  </a:lnTo>
                  <a:lnTo>
                    <a:pt x="148" y="481"/>
                  </a:lnTo>
                  <a:lnTo>
                    <a:pt x="147" y="481"/>
                  </a:lnTo>
                  <a:lnTo>
                    <a:pt x="147" y="480"/>
                  </a:lnTo>
                  <a:lnTo>
                    <a:pt x="147" y="479"/>
                  </a:lnTo>
                  <a:lnTo>
                    <a:pt x="147" y="478"/>
                  </a:lnTo>
                  <a:lnTo>
                    <a:pt x="146" y="476"/>
                  </a:lnTo>
                  <a:lnTo>
                    <a:pt x="146" y="474"/>
                  </a:lnTo>
                  <a:lnTo>
                    <a:pt x="146" y="473"/>
                  </a:lnTo>
                  <a:lnTo>
                    <a:pt x="147" y="473"/>
                  </a:lnTo>
                  <a:lnTo>
                    <a:pt x="148" y="473"/>
                  </a:lnTo>
                  <a:lnTo>
                    <a:pt x="149" y="473"/>
                  </a:lnTo>
                  <a:lnTo>
                    <a:pt x="149" y="471"/>
                  </a:lnTo>
                  <a:lnTo>
                    <a:pt x="147" y="472"/>
                  </a:lnTo>
                  <a:lnTo>
                    <a:pt x="146" y="472"/>
                  </a:lnTo>
                  <a:lnTo>
                    <a:pt x="145" y="472"/>
                  </a:lnTo>
                  <a:lnTo>
                    <a:pt x="145" y="473"/>
                  </a:lnTo>
                  <a:lnTo>
                    <a:pt x="144" y="474"/>
                  </a:lnTo>
                  <a:lnTo>
                    <a:pt x="144" y="475"/>
                  </a:lnTo>
                  <a:lnTo>
                    <a:pt x="143" y="475"/>
                  </a:lnTo>
                  <a:lnTo>
                    <a:pt x="142" y="474"/>
                  </a:lnTo>
                  <a:lnTo>
                    <a:pt x="142" y="473"/>
                  </a:lnTo>
                  <a:lnTo>
                    <a:pt x="140" y="472"/>
                  </a:lnTo>
                  <a:lnTo>
                    <a:pt x="140" y="471"/>
                  </a:lnTo>
                  <a:lnTo>
                    <a:pt x="138" y="471"/>
                  </a:lnTo>
                  <a:lnTo>
                    <a:pt x="139" y="473"/>
                  </a:lnTo>
                  <a:lnTo>
                    <a:pt x="141" y="476"/>
                  </a:lnTo>
                  <a:lnTo>
                    <a:pt x="142" y="477"/>
                  </a:lnTo>
                  <a:lnTo>
                    <a:pt x="142" y="478"/>
                  </a:lnTo>
                  <a:lnTo>
                    <a:pt x="143" y="480"/>
                  </a:lnTo>
                  <a:lnTo>
                    <a:pt x="144" y="481"/>
                  </a:lnTo>
                  <a:lnTo>
                    <a:pt x="144" y="482"/>
                  </a:lnTo>
                  <a:lnTo>
                    <a:pt x="144" y="484"/>
                  </a:lnTo>
                  <a:lnTo>
                    <a:pt x="144" y="485"/>
                  </a:lnTo>
                  <a:lnTo>
                    <a:pt x="143" y="485"/>
                  </a:lnTo>
                  <a:lnTo>
                    <a:pt x="143" y="486"/>
                  </a:lnTo>
                  <a:lnTo>
                    <a:pt x="143" y="487"/>
                  </a:lnTo>
                  <a:lnTo>
                    <a:pt x="143" y="489"/>
                  </a:lnTo>
                  <a:lnTo>
                    <a:pt x="143" y="490"/>
                  </a:lnTo>
                  <a:lnTo>
                    <a:pt x="143" y="492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4" y="494"/>
                  </a:lnTo>
                  <a:lnTo>
                    <a:pt x="143" y="494"/>
                  </a:lnTo>
                  <a:lnTo>
                    <a:pt x="142" y="494"/>
                  </a:lnTo>
                  <a:lnTo>
                    <a:pt x="140" y="496"/>
                  </a:lnTo>
                  <a:lnTo>
                    <a:pt x="140" y="495"/>
                  </a:lnTo>
                  <a:lnTo>
                    <a:pt x="140" y="496"/>
                  </a:lnTo>
                  <a:lnTo>
                    <a:pt x="138" y="497"/>
                  </a:lnTo>
                  <a:lnTo>
                    <a:pt x="137" y="496"/>
                  </a:lnTo>
                  <a:lnTo>
                    <a:pt x="134" y="495"/>
                  </a:lnTo>
                  <a:lnTo>
                    <a:pt x="133" y="494"/>
                  </a:lnTo>
                  <a:lnTo>
                    <a:pt x="132" y="493"/>
                  </a:lnTo>
                  <a:lnTo>
                    <a:pt x="131" y="492"/>
                  </a:lnTo>
                  <a:lnTo>
                    <a:pt x="130" y="491"/>
                  </a:lnTo>
                  <a:lnTo>
                    <a:pt x="129" y="490"/>
                  </a:lnTo>
                  <a:lnTo>
                    <a:pt x="127" y="490"/>
                  </a:lnTo>
                  <a:lnTo>
                    <a:pt x="126" y="489"/>
                  </a:lnTo>
                  <a:lnTo>
                    <a:pt x="126" y="490"/>
                  </a:lnTo>
                  <a:lnTo>
                    <a:pt x="125" y="490"/>
                  </a:lnTo>
                  <a:lnTo>
                    <a:pt x="123" y="491"/>
                  </a:lnTo>
                  <a:lnTo>
                    <a:pt x="123" y="492"/>
                  </a:lnTo>
                  <a:lnTo>
                    <a:pt x="122" y="492"/>
                  </a:lnTo>
                  <a:lnTo>
                    <a:pt x="121" y="492"/>
                  </a:lnTo>
                  <a:lnTo>
                    <a:pt x="131" y="483"/>
                  </a:lnTo>
                  <a:lnTo>
                    <a:pt x="138" y="469"/>
                  </a:lnTo>
                  <a:lnTo>
                    <a:pt x="146" y="453"/>
                  </a:lnTo>
                  <a:lnTo>
                    <a:pt x="154" y="435"/>
                  </a:lnTo>
                  <a:lnTo>
                    <a:pt x="156" y="427"/>
                  </a:lnTo>
                  <a:lnTo>
                    <a:pt x="157" y="425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8" y="421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60" y="413"/>
                  </a:lnTo>
                  <a:lnTo>
                    <a:pt x="160" y="411"/>
                  </a:lnTo>
                  <a:lnTo>
                    <a:pt x="160" y="410"/>
                  </a:lnTo>
                  <a:lnTo>
                    <a:pt x="161" y="408"/>
                  </a:lnTo>
                  <a:lnTo>
                    <a:pt x="161" y="407"/>
                  </a:lnTo>
                  <a:lnTo>
                    <a:pt x="162" y="405"/>
                  </a:lnTo>
                  <a:lnTo>
                    <a:pt x="162" y="404"/>
                  </a:lnTo>
                  <a:lnTo>
                    <a:pt x="162" y="402"/>
                  </a:lnTo>
                  <a:lnTo>
                    <a:pt x="163" y="401"/>
                  </a:lnTo>
                  <a:lnTo>
                    <a:pt x="163" y="399"/>
                  </a:lnTo>
                  <a:lnTo>
                    <a:pt x="164" y="398"/>
                  </a:lnTo>
                  <a:lnTo>
                    <a:pt x="164" y="396"/>
                  </a:lnTo>
                  <a:lnTo>
                    <a:pt x="165" y="395"/>
                  </a:lnTo>
                  <a:lnTo>
                    <a:pt x="165" y="393"/>
                  </a:lnTo>
                  <a:lnTo>
                    <a:pt x="166" y="392"/>
                  </a:lnTo>
                  <a:lnTo>
                    <a:pt x="166" y="391"/>
                  </a:lnTo>
                  <a:lnTo>
                    <a:pt x="167" y="389"/>
                  </a:lnTo>
                  <a:lnTo>
                    <a:pt x="168" y="388"/>
                  </a:lnTo>
                  <a:lnTo>
                    <a:pt x="168" y="387"/>
                  </a:lnTo>
                  <a:lnTo>
                    <a:pt x="169" y="385"/>
                  </a:lnTo>
                  <a:lnTo>
                    <a:pt x="170" y="384"/>
                  </a:lnTo>
                  <a:lnTo>
                    <a:pt x="170" y="383"/>
                  </a:lnTo>
                  <a:lnTo>
                    <a:pt x="171" y="381"/>
                  </a:lnTo>
                  <a:lnTo>
                    <a:pt x="172" y="380"/>
                  </a:lnTo>
                  <a:lnTo>
                    <a:pt x="173" y="379"/>
                  </a:lnTo>
                  <a:lnTo>
                    <a:pt x="174" y="378"/>
                  </a:lnTo>
                  <a:lnTo>
                    <a:pt x="175" y="377"/>
                  </a:lnTo>
                  <a:lnTo>
                    <a:pt x="175" y="376"/>
                  </a:lnTo>
                  <a:lnTo>
                    <a:pt x="176" y="374"/>
                  </a:lnTo>
                  <a:lnTo>
                    <a:pt x="177" y="373"/>
                  </a:lnTo>
                  <a:lnTo>
                    <a:pt x="177" y="372"/>
                  </a:lnTo>
                  <a:lnTo>
                    <a:pt x="178" y="371"/>
                  </a:lnTo>
                  <a:lnTo>
                    <a:pt x="179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6"/>
                  </a:lnTo>
                  <a:lnTo>
                    <a:pt x="183" y="364"/>
                  </a:lnTo>
                  <a:lnTo>
                    <a:pt x="184" y="363"/>
                  </a:lnTo>
                  <a:lnTo>
                    <a:pt x="184" y="362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7" y="359"/>
                  </a:lnTo>
                  <a:lnTo>
                    <a:pt x="188" y="358"/>
                  </a:lnTo>
                  <a:lnTo>
                    <a:pt x="189" y="357"/>
                  </a:lnTo>
                  <a:lnTo>
                    <a:pt x="190" y="355"/>
                  </a:lnTo>
                  <a:lnTo>
                    <a:pt x="190" y="354"/>
                  </a:lnTo>
                  <a:lnTo>
                    <a:pt x="191" y="353"/>
                  </a:lnTo>
                  <a:lnTo>
                    <a:pt x="192" y="352"/>
                  </a:lnTo>
                  <a:lnTo>
                    <a:pt x="193" y="350"/>
                  </a:lnTo>
                  <a:lnTo>
                    <a:pt x="194" y="349"/>
                  </a:lnTo>
                  <a:lnTo>
                    <a:pt x="194" y="348"/>
                  </a:lnTo>
                  <a:lnTo>
                    <a:pt x="195" y="347"/>
                  </a:lnTo>
                  <a:lnTo>
                    <a:pt x="196" y="346"/>
                  </a:lnTo>
                  <a:lnTo>
                    <a:pt x="197" y="344"/>
                  </a:lnTo>
                  <a:lnTo>
                    <a:pt x="197" y="343"/>
                  </a:lnTo>
                  <a:lnTo>
                    <a:pt x="198" y="342"/>
                  </a:lnTo>
                  <a:lnTo>
                    <a:pt x="199" y="341"/>
                  </a:lnTo>
                  <a:lnTo>
                    <a:pt x="200" y="340"/>
                  </a:lnTo>
                  <a:lnTo>
                    <a:pt x="201" y="339"/>
                  </a:lnTo>
                  <a:lnTo>
                    <a:pt x="202" y="338"/>
                  </a:lnTo>
                  <a:lnTo>
                    <a:pt x="203" y="337"/>
                  </a:lnTo>
                  <a:lnTo>
                    <a:pt x="205" y="336"/>
                  </a:lnTo>
                  <a:lnTo>
                    <a:pt x="206" y="336"/>
                  </a:lnTo>
                  <a:lnTo>
                    <a:pt x="207" y="335"/>
                  </a:lnTo>
                  <a:lnTo>
                    <a:pt x="209" y="335"/>
                  </a:lnTo>
                  <a:lnTo>
                    <a:pt x="211" y="335"/>
                  </a:lnTo>
                  <a:lnTo>
                    <a:pt x="213" y="335"/>
                  </a:lnTo>
                  <a:lnTo>
                    <a:pt x="215" y="335"/>
                  </a:lnTo>
                  <a:lnTo>
                    <a:pt x="217" y="335"/>
                  </a:lnTo>
                  <a:lnTo>
                    <a:pt x="219" y="334"/>
                  </a:lnTo>
                  <a:lnTo>
                    <a:pt x="221" y="335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6" y="335"/>
                  </a:lnTo>
                  <a:lnTo>
                    <a:pt x="228" y="334"/>
                  </a:lnTo>
                  <a:lnTo>
                    <a:pt x="230" y="335"/>
                  </a:lnTo>
                  <a:lnTo>
                    <a:pt x="232" y="335"/>
                  </a:lnTo>
                  <a:lnTo>
                    <a:pt x="233" y="336"/>
                  </a:lnTo>
                  <a:lnTo>
                    <a:pt x="234" y="336"/>
                  </a:lnTo>
                  <a:lnTo>
                    <a:pt x="236" y="337"/>
                  </a:lnTo>
                  <a:lnTo>
                    <a:pt x="238" y="336"/>
                  </a:lnTo>
                  <a:lnTo>
                    <a:pt x="240" y="337"/>
                  </a:lnTo>
                  <a:lnTo>
                    <a:pt x="242" y="337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6"/>
                  </a:lnTo>
                  <a:lnTo>
                    <a:pt x="252" y="336"/>
                  </a:lnTo>
                  <a:lnTo>
                    <a:pt x="254" y="336"/>
                  </a:lnTo>
                  <a:lnTo>
                    <a:pt x="255" y="335"/>
                  </a:lnTo>
                  <a:lnTo>
                    <a:pt x="257" y="334"/>
                  </a:lnTo>
                  <a:lnTo>
                    <a:pt x="258" y="334"/>
                  </a:lnTo>
                  <a:lnTo>
                    <a:pt x="258" y="333"/>
                  </a:lnTo>
                  <a:lnTo>
                    <a:pt x="259" y="333"/>
                  </a:lnTo>
                  <a:lnTo>
                    <a:pt x="260" y="332"/>
                  </a:lnTo>
                  <a:lnTo>
                    <a:pt x="261" y="331"/>
                  </a:lnTo>
                  <a:lnTo>
                    <a:pt x="262" y="330"/>
                  </a:lnTo>
                  <a:lnTo>
                    <a:pt x="264" y="330"/>
                  </a:lnTo>
                  <a:lnTo>
                    <a:pt x="265" y="329"/>
                  </a:lnTo>
                  <a:lnTo>
                    <a:pt x="266" y="328"/>
                  </a:lnTo>
                  <a:lnTo>
                    <a:pt x="268" y="327"/>
                  </a:lnTo>
                  <a:lnTo>
                    <a:pt x="269" y="327"/>
                  </a:lnTo>
                  <a:lnTo>
                    <a:pt x="271" y="326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8" y="322"/>
                  </a:lnTo>
                  <a:lnTo>
                    <a:pt x="280" y="321"/>
                  </a:lnTo>
                  <a:lnTo>
                    <a:pt x="281" y="321"/>
                  </a:lnTo>
                  <a:lnTo>
                    <a:pt x="282" y="320"/>
                  </a:lnTo>
                  <a:lnTo>
                    <a:pt x="284" y="319"/>
                  </a:lnTo>
                  <a:lnTo>
                    <a:pt x="285" y="318"/>
                  </a:lnTo>
                  <a:lnTo>
                    <a:pt x="286" y="318"/>
                  </a:lnTo>
                  <a:lnTo>
                    <a:pt x="288" y="317"/>
                  </a:lnTo>
                  <a:lnTo>
                    <a:pt x="289" y="316"/>
                  </a:lnTo>
                  <a:lnTo>
                    <a:pt x="290" y="315"/>
                  </a:lnTo>
                  <a:lnTo>
                    <a:pt x="291" y="315"/>
                  </a:lnTo>
                  <a:lnTo>
                    <a:pt x="293" y="314"/>
                  </a:lnTo>
                  <a:lnTo>
                    <a:pt x="294" y="313"/>
                  </a:lnTo>
                  <a:lnTo>
                    <a:pt x="296" y="313"/>
                  </a:lnTo>
                  <a:lnTo>
                    <a:pt x="297" y="312"/>
                  </a:lnTo>
                  <a:lnTo>
                    <a:pt x="298" y="311"/>
                  </a:lnTo>
                  <a:lnTo>
                    <a:pt x="300" y="311"/>
                  </a:lnTo>
                  <a:lnTo>
                    <a:pt x="301" y="310"/>
                  </a:lnTo>
                  <a:lnTo>
                    <a:pt x="302" y="309"/>
                  </a:lnTo>
                  <a:lnTo>
                    <a:pt x="304" y="309"/>
                  </a:lnTo>
                  <a:lnTo>
                    <a:pt x="305" y="308"/>
                  </a:lnTo>
                  <a:lnTo>
                    <a:pt x="307" y="308"/>
                  </a:lnTo>
                  <a:lnTo>
                    <a:pt x="308" y="307"/>
                  </a:lnTo>
                  <a:lnTo>
                    <a:pt x="310" y="306"/>
                  </a:lnTo>
                  <a:lnTo>
                    <a:pt x="311" y="306"/>
                  </a:lnTo>
                  <a:lnTo>
                    <a:pt x="312" y="305"/>
                  </a:lnTo>
                  <a:lnTo>
                    <a:pt x="312" y="303"/>
                  </a:lnTo>
                  <a:lnTo>
                    <a:pt x="313" y="302"/>
                  </a:lnTo>
                  <a:lnTo>
                    <a:pt x="315" y="301"/>
                  </a:lnTo>
                  <a:lnTo>
                    <a:pt x="316" y="300"/>
                  </a:lnTo>
                  <a:lnTo>
                    <a:pt x="316" y="299"/>
                  </a:lnTo>
                  <a:lnTo>
                    <a:pt x="317" y="297"/>
                  </a:lnTo>
                  <a:lnTo>
                    <a:pt x="318" y="296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20" y="292"/>
                  </a:lnTo>
                  <a:lnTo>
                    <a:pt x="321" y="291"/>
                  </a:lnTo>
                  <a:lnTo>
                    <a:pt x="322" y="290"/>
                  </a:lnTo>
                  <a:lnTo>
                    <a:pt x="322" y="289"/>
                  </a:lnTo>
                  <a:lnTo>
                    <a:pt x="323" y="288"/>
                  </a:lnTo>
                  <a:lnTo>
                    <a:pt x="325" y="288"/>
                  </a:lnTo>
                  <a:lnTo>
                    <a:pt x="326" y="289"/>
                  </a:lnTo>
                  <a:lnTo>
                    <a:pt x="327" y="290"/>
                  </a:lnTo>
                  <a:lnTo>
                    <a:pt x="328" y="291"/>
                  </a:lnTo>
                  <a:lnTo>
                    <a:pt x="330" y="291"/>
                  </a:lnTo>
                  <a:lnTo>
                    <a:pt x="332" y="291"/>
                  </a:lnTo>
                  <a:lnTo>
                    <a:pt x="333" y="291"/>
                  </a:lnTo>
                  <a:lnTo>
                    <a:pt x="335" y="290"/>
                  </a:lnTo>
                  <a:lnTo>
                    <a:pt x="337" y="290"/>
                  </a:lnTo>
                  <a:lnTo>
                    <a:pt x="338" y="290"/>
                  </a:lnTo>
                  <a:lnTo>
                    <a:pt x="339" y="290"/>
                  </a:lnTo>
                  <a:lnTo>
                    <a:pt x="341" y="290"/>
                  </a:lnTo>
                  <a:lnTo>
                    <a:pt x="343" y="290"/>
                  </a:lnTo>
                  <a:lnTo>
                    <a:pt x="345" y="290"/>
                  </a:lnTo>
                  <a:lnTo>
                    <a:pt x="347" y="290"/>
                  </a:lnTo>
                  <a:lnTo>
                    <a:pt x="348" y="291"/>
                  </a:lnTo>
                  <a:lnTo>
                    <a:pt x="349" y="292"/>
                  </a:lnTo>
                  <a:lnTo>
                    <a:pt x="350" y="293"/>
                  </a:lnTo>
                  <a:lnTo>
                    <a:pt x="352" y="293"/>
                  </a:lnTo>
                  <a:lnTo>
                    <a:pt x="354" y="292"/>
                  </a:lnTo>
                  <a:lnTo>
                    <a:pt x="355" y="292"/>
                  </a:lnTo>
                  <a:lnTo>
                    <a:pt x="357" y="291"/>
                  </a:lnTo>
                  <a:lnTo>
                    <a:pt x="359" y="291"/>
                  </a:lnTo>
                  <a:lnTo>
                    <a:pt x="361" y="291"/>
                  </a:lnTo>
                  <a:lnTo>
                    <a:pt x="362" y="292"/>
                  </a:lnTo>
                  <a:lnTo>
                    <a:pt x="362" y="293"/>
                  </a:lnTo>
                  <a:lnTo>
                    <a:pt x="363" y="294"/>
                  </a:lnTo>
                  <a:lnTo>
                    <a:pt x="365" y="295"/>
                  </a:lnTo>
                  <a:lnTo>
                    <a:pt x="366" y="296"/>
                  </a:lnTo>
                  <a:lnTo>
                    <a:pt x="367" y="297"/>
                  </a:lnTo>
                  <a:lnTo>
                    <a:pt x="368" y="297"/>
                  </a:lnTo>
                  <a:lnTo>
                    <a:pt x="370" y="298"/>
                  </a:lnTo>
                  <a:lnTo>
                    <a:pt x="371" y="299"/>
                  </a:lnTo>
                  <a:lnTo>
                    <a:pt x="373" y="299"/>
                  </a:lnTo>
                  <a:lnTo>
                    <a:pt x="375" y="299"/>
                  </a:lnTo>
                  <a:lnTo>
                    <a:pt x="377" y="299"/>
                  </a:lnTo>
                  <a:lnTo>
                    <a:pt x="378" y="299"/>
                  </a:lnTo>
                  <a:lnTo>
                    <a:pt x="380" y="299"/>
                  </a:lnTo>
                  <a:lnTo>
                    <a:pt x="381" y="298"/>
                  </a:lnTo>
                  <a:lnTo>
                    <a:pt x="383" y="298"/>
                  </a:lnTo>
                  <a:lnTo>
                    <a:pt x="384" y="297"/>
                  </a:lnTo>
                  <a:lnTo>
                    <a:pt x="386" y="297"/>
                  </a:lnTo>
                  <a:lnTo>
                    <a:pt x="387" y="296"/>
                  </a:lnTo>
                  <a:lnTo>
                    <a:pt x="389" y="295"/>
                  </a:lnTo>
                  <a:lnTo>
                    <a:pt x="390" y="295"/>
                  </a:lnTo>
                  <a:lnTo>
                    <a:pt x="392" y="295"/>
                  </a:lnTo>
                  <a:lnTo>
                    <a:pt x="394" y="296"/>
                  </a:lnTo>
                  <a:lnTo>
                    <a:pt x="395" y="296"/>
                  </a:lnTo>
                  <a:lnTo>
                    <a:pt x="396" y="297"/>
                  </a:lnTo>
                  <a:lnTo>
                    <a:pt x="398" y="298"/>
                  </a:lnTo>
                  <a:lnTo>
                    <a:pt x="399" y="298"/>
                  </a:lnTo>
                  <a:lnTo>
                    <a:pt x="400" y="299"/>
                  </a:lnTo>
                  <a:lnTo>
                    <a:pt x="402" y="299"/>
                  </a:lnTo>
                  <a:lnTo>
                    <a:pt x="403" y="299"/>
                  </a:lnTo>
                  <a:lnTo>
                    <a:pt x="404" y="299"/>
                  </a:lnTo>
                  <a:lnTo>
                    <a:pt x="406" y="298"/>
                  </a:lnTo>
                  <a:lnTo>
                    <a:pt x="408" y="298"/>
                  </a:lnTo>
                  <a:lnTo>
                    <a:pt x="409" y="297"/>
                  </a:lnTo>
                  <a:lnTo>
                    <a:pt x="410" y="297"/>
                  </a:lnTo>
                  <a:lnTo>
                    <a:pt x="412" y="296"/>
                  </a:lnTo>
                  <a:lnTo>
                    <a:pt x="414" y="296"/>
                  </a:lnTo>
                  <a:lnTo>
                    <a:pt x="415" y="295"/>
                  </a:lnTo>
                  <a:lnTo>
                    <a:pt x="416" y="294"/>
                  </a:lnTo>
                  <a:lnTo>
                    <a:pt x="417" y="293"/>
                  </a:lnTo>
                  <a:lnTo>
                    <a:pt x="418" y="292"/>
                  </a:lnTo>
                  <a:lnTo>
                    <a:pt x="419" y="291"/>
                  </a:lnTo>
                  <a:lnTo>
                    <a:pt x="419" y="289"/>
                  </a:lnTo>
                  <a:lnTo>
                    <a:pt x="420" y="288"/>
                  </a:lnTo>
                  <a:lnTo>
                    <a:pt x="421" y="287"/>
                  </a:lnTo>
                  <a:lnTo>
                    <a:pt x="422" y="287"/>
                  </a:lnTo>
                  <a:lnTo>
                    <a:pt x="423" y="288"/>
                  </a:lnTo>
                  <a:lnTo>
                    <a:pt x="425" y="289"/>
                  </a:lnTo>
                  <a:lnTo>
                    <a:pt x="426" y="289"/>
                  </a:lnTo>
                  <a:lnTo>
                    <a:pt x="428" y="290"/>
                  </a:lnTo>
                  <a:lnTo>
                    <a:pt x="429" y="290"/>
                  </a:lnTo>
                  <a:lnTo>
                    <a:pt x="431" y="290"/>
                  </a:lnTo>
                  <a:lnTo>
                    <a:pt x="433" y="291"/>
                  </a:lnTo>
                  <a:lnTo>
                    <a:pt x="434" y="291"/>
                  </a:lnTo>
                  <a:lnTo>
                    <a:pt x="436" y="291"/>
                  </a:lnTo>
                  <a:lnTo>
                    <a:pt x="438" y="291"/>
                  </a:lnTo>
                  <a:lnTo>
                    <a:pt x="439" y="290"/>
                  </a:lnTo>
                  <a:lnTo>
                    <a:pt x="440" y="289"/>
                  </a:lnTo>
                  <a:lnTo>
                    <a:pt x="441" y="287"/>
                  </a:lnTo>
                  <a:lnTo>
                    <a:pt x="442" y="286"/>
                  </a:lnTo>
                  <a:lnTo>
                    <a:pt x="442" y="285"/>
                  </a:lnTo>
                  <a:lnTo>
                    <a:pt x="443" y="284"/>
                  </a:lnTo>
                  <a:lnTo>
                    <a:pt x="444" y="282"/>
                  </a:lnTo>
                  <a:lnTo>
                    <a:pt x="444" y="281"/>
                  </a:lnTo>
                  <a:lnTo>
                    <a:pt x="444" y="279"/>
                  </a:lnTo>
                  <a:lnTo>
                    <a:pt x="445" y="278"/>
                  </a:lnTo>
                  <a:lnTo>
                    <a:pt x="446" y="277"/>
                  </a:lnTo>
                  <a:lnTo>
                    <a:pt x="446" y="275"/>
                  </a:lnTo>
                  <a:lnTo>
                    <a:pt x="447" y="274"/>
                  </a:lnTo>
                  <a:lnTo>
                    <a:pt x="447" y="273"/>
                  </a:lnTo>
                  <a:lnTo>
                    <a:pt x="445" y="273"/>
                  </a:lnTo>
                  <a:lnTo>
                    <a:pt x="444" y="272"/>
                  </a:lnTo>
                  <a:lnTo>
                    <a:pt x="442" y="272"/>
                  </a:lnTo>
                  <a:lnTo>
                    <a:pt x="442" y="270"/>
                  </a:lnTo>
                  <a:lnTo>
                    <a:pt x="443" y="269"/>
                  </a:lnTo>
                  <a:lnTo>
                    <a:pt x="444" y="268"/>
                  </a:lnTo>
                  <a:lnTo>
                    <a:pt x="446" y="268"/>
                  </a:lnTo>
                  <a:lnTo>
                    <a:pt x="448" y="268"/>
                  </a:lnTo>
                  <a:lnTo>
                    <a:pt x="450" y="268"/>
                  </a:lnTo>
                  <a:lnTo>
                    <a:pt x="451" y="270"/>
                  </a:lnTo>
                  <a:lnTo>
                    <a:pt x="452" y="270"/>
                  </a:lnTo>
                  <a:lnTo>
                    <a:pt x="452" y="272"/>
                  </a:lnTo>
                  <a:lnTo>
                    <a:pt x="452" y="273"/>
                  </a:lnTo>
                  <a:lnTo>
                    <a:pt x="452" y="275"/>
                  </a:lnTo>
                  <a:lnTo>
                    <a:pt x="453" y="276"/>
                  </a:lnTo>
                  <a:lnTo>
                    <a:pt x="454" y="277"/>
                  </a:lnTo>
                  <a:lnTo>
                    <a:pt x="456" y="277"/>
                  </a:lnTo>
                  <a:lnTo>
                    <a:pt x="457" y="277"/>
                  </a:lnTo>
                  <a:lnTo>
                    <a:pt x="459" y="277"/>
                  </a:lnTo>
                  <a:lnTo>
                    <a:pt x="460" y="277"/>
                  </a:lnTo>
                  <a:lnTo>
                    <a:pt x="460" y="279"/>
                  </a:lnTo>
                  <a:lnTo>
                    <a:pt x="460" y="280"/>
                  </a:lnTo>
                  <a:lnTo>
                    <a:pt x="459" y="281"/>
                  </a:lnTo>
                  <a:lnTo>
                    <a:pt x="459" y="283"/>
                  </a:lnTo>
                  <a:lnTo>
                    <a:pt x="460" y="284"/>
                  </a:lnTo>
                  <a:lnTo>
                    <a:pt x="461" y="285"/>
                  </a:lnTo>
                  <a:lnTo>
                    <a:pt x="463" y="286"/>
                  </a:lnTo>
                  <a:lnTo>
                    <a:pt x="465" y="286"/>
                  </a:lnTo>
                  <a:lnTo>
                    <a:pt x="466" y="286"/>
                  </a:lnTo>
                  <a:lnTo>
                    <a:pt x="468" y="286"/>
                  </a:lnTo>
                  <a:lnTo>
                    <a:pt x="470" y="285"/>
                  </a:lnTo>
                  <a:lnTo>
                    <a:pt x="471" y="284"/>
                  </a:lnTo>
                  <a:lnTo>
                    <a:pt x="472" y="284"/>
                  </a:lnTo>
                  <a:lnTo>
                    <a:pt x="474" y="283"/>
                  </a:lnTo>
                  <a:lnTo>
                    <a:pt x="475" y="282"/>
                  </a:lnTo>
                  <a:lnTo>
                    <a:pt x="476" y="281"/>
                  </a:lnTo>
                  <a:lnTo>
                    <a:pt x="477" y="280"/>
                  </a:lnTo>
                  <a:lnTo>
                    <a:pt x="478" y="280"/>
                  </a:lnTo>
                  <a:lnTo>
                    <a:pt x="480" y="279"/>
                  </a:lnTo>
                  <a:lnTo>
                    <a:pt x="481" y="278"/>
                  </a:lnTo>
                  <a:lnTo>
                    <a:pt x="483" y="278"/>
                  </a:lnTo>
                  <a:lnTo>
                    <a:pt x="485" y="278"/>
                  </a:lnTo>
                  <a:lnTo>
                    <a:pt x="486" y="277"/>
                  </a:lnTo>
                  <a:lnTo>
                    <a:pt x="487" y="276"/>
                  </a:lnTo>
                  <a:lnTo>
                    <a:pt x="487" y="274"/>
                  </a:lnTo>
                  <a:lnTo>
                    <a:pt x="487" y="272"/>
                  </a:lnTo>
                  <a:lnTo>
                    <a:pt x="487" y="271"/>
                  </a:lnTo>
                  <a:lnTo>
                    <a:pt x="486" y="269"/>
                  </a:lnTo>
                  <a:lnTo>
                    <a:pt x="486" y="268"/>
                  </a:lnTo>
                  <a:lnTo>
                    <a:pt x="485" y="266"/>
                  </a:lnTo>
                  <a:lnTo>
                    <a:pt x="486" y="264"/>
                  </a:lnTo>
                  <a:lnTo>
                    <a:pt x="487" y="263"/>
                  </a:lnTo>
                  <a:lnTo>
                    <a:pt x="487" y="262"/>
                  </a:lnTo>
                  <a:lnTo>
                    <a:pt x="488" y="260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8" y="255"/>
                  </a:lnTo>
                  <a:lnTo>
                    <a:pt x="487" y="253"/>
                  </a:lnTo>
                  <a:lnTo>
                    <a:pt x="486" y="252"/>
                  </a:lnTo>
                  <a:lnTo>
                    <a:pt x="486" y="250"/>
                  </a:lnTo>
                  <a:lnTo>
                    <a:pt x="485" y="249"/>
                  </a:lnTo>
                  <a:lnTo>
                    <a:pt x="485" y="247"/>
                  </a:lnTo>
                  <a:lnTo>
                    <a:pt x="485" y="246"/>
                  </a:lnTo>
                  <a:lnTo>
                    <a:pt x="485" y="244"/>
                  </a:lnTo>
                  <a:lnTo>
                    <a:pt x="485" y="243"/>
                  </a:lnTo>
                  <a:lnTo>
                    <a:pt x="486" y="241"/>
                  </a:lnTo>
                  <a:lnTo>
                    <a:pt x="486" y="240"/>
                  </a:lnTo>
                  <a:lnTo>
                    <a:pt x="485" y="238"/>
                  </a:lnTo>
                  <a:lnTo>
                    <a:pt x="485" y="236"/>
                  </a:lnTo>
                  <a:lnTo>
                    <a:pt x="484" y="235"/>
                  </a:lnTo>
                  <a:lnTo>
                    <a:pt x="484" y="233"/>
                  </a:lnTo>
                  <a:lnTo>
                    <a:pt x="483" y="232"/>
                  </a:lnTo>
                  <a:lnTo>
                    <a:pt x="483" y="230"/>
                  </a:lnTo>
                  <a:lnTo>
                    <a:pt x="483" y="228"/>
                  </a:lnTo>
                  <a:lnTo>
                    <a:pt x="482" y="226"/>
                  </a:lnTo>
                  <a:lnTo>
                    <a:pt x="482" y="224"/>
                  </a:lnTo>
                  <a:lnTo>
                    <a:pt x="482" y="223"/>
                  </a:lnTo>
                  <a:lnTo>
                    <a:pt x="482" y="221"/>
                  </a:lnTo>
                  <a:lnTo>
                    <a:pt x="482" y="219"/>
                  </a:lnTo>
                  <a:lnTo>
                    <a:pt x="483" y="217"/>
                  </a:lnTo>
                  <a:lnTo>
                    <a:pt x="483" y="216"/>
                  </a:lnTo>
                  <a:lnTo>
                    <a:pt x="484" y="215"/>
                  </a:lnTo>
                  <a:lnTo>
                    <a:pt x="484" y="213"/>
                  </a:lnTo>
                  <a:lnTo>
                    <a:pt x="484" y="212"/>
                  </a:lnTo>
                  <a:lnTo>
                    <a:pt x="485" y="210"/>
                  </a:lnTo>
                  <a:lnTo>
                    <a:pt x="485" y="208"/>
                  </a:lnTo>
                  <a:lnTo>
                    <a:pt x="485" y="207"/>
                  </a:lnTo>
                  <a:lnTo>
                    <a:pt x="486" y="205"/>
                  </a:lnTo>
                  <a:lnTo>
                    <a:pt x="486" y="204"/>
                  </a:lnTo>
                  <a:lnTo>
                    <a:pt x="486" y="202"/>
                  </a:lnTo>
                  <a:lnTo>
                    <a:pt x="486" y="200"/>
                  </a:lnTo>
                  <a:lnTo>
                    <a:pt x="487" y="199"/>
                  </a:lnTo>
                  <a:lnTo>
                    <a:pt x="487" y="197"/>
                  </a:lnTo>
                  <a:lnTo>
                    <a:pt x="487" y="196"/>
                  </a:lnTo>
                  <a:lnTo>
                    <a:pt x="487" y="195"/>
                  </a:lnTo>
                  <a:lnTo>
                    <a:pt x="487" y="193"/>
                  </a:lnTo>
                  <a:lnTo>
                    <a:pt x="487" y="192"/>
                  </a:lnTo>
                  <a:lnTo>
                    <a:pt x="486" y="191"/>
                  </a:lnTo>
                  <a:lnTo>
                    <a:pt x="485" y="190"/>
                  </a:lnTo>
                  <a:lnTo>
                    <a:pt x="483" y="189"/>
                  </a:lnTo>
                  <a:lnTo>
                    <a:pt x="482" y="188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7" y="187"/>
                  </a:lnTo>
                  <a:lnTo>
                    <a:pt x="475" y="187"/>
                  </a:lnTo>
                  <a:lnTo>
                    <a:pt x="474" y="187"/>
                  </a:lnTo>
                  <a:lnTo>
                    <a:pt x="472" y="186"/>
                  </a:lnTo>
                  <a:lnTo>
                    <a:pt x="470" y="186"/>
                  </a:lnTo>
                  <a:lnTo>
                    <a:pt x="469" y="186"/>
                  </a:lnTo>
                  <a:lnTo>
                    <a:pt x="467" y="186"/>
                  </a:lnTo>
                  <a:lnTo>
                    <a:pt x="466" y="185"/>
                  </a:lnTo>
                  <a:lnTo>
                    <a:pt x="465" y="184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1" y="182"/>
                  </a:lnTo>
                  <a:lnTo>
                    <a:pt x="460" y="181"/>
                  </a:lnTo>
                  <a:lnTo>
                    <a:pt x="459" y="180"/>
                  </a:lnTo>
                  <a:lnTo>
                    <a:pt x="459" y="179"/>
                  </a:lnTo>
                  <a:lnTo>
                    <a:pt x="458" y="177"/>
                  </a:lnTo>
                  <a:lnTo>
                    <a:pt x="457" y="176"/>
                  </a:lnTo>
                  <a:lnTo>
                    <a:pt x="456" y="175"/>
                  </a:lnTo>
                  <a:lnTo>
                    <a:pt x="456" y="173"/>
                  </a:lnTo>
                  <a:lnTo>
                    <a:pt x="455" y="172"/>
                  </a:lnTo>
                  <a:lnTo>
                    <a:pt x="455" y="170"/>
                  </a:lnTo>
                  <a:lnTo>
                    <a:pt x="454" y="169"/>
                  </a:lnTo>
                  <a:lnTo>
                    <a:pt x="453" y="168"/>
                  </a:lnTo>
                  <a:lnTo>
                    <a:pt x="451" y="168"/>
                  </a:lnTo>
                  <a:lnTo>
                    <a:pt x="450" y="167"/>
                  </a:lnTo>
                  <a:lnTo>
                    <a:pt x="448" y="167"/>
                  </a:lnTo>
                  <a:lnTo>
                    <a:pt x="447" y="167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2" y="165"/>
                  </a:lnTo>
                  <a:lnTo>
                    <a:pt x="441" y="164"/>
                  </a:lnTo>
                  <a:lnTo>
                    <a:pt x="440" y="164"/>
                  </a:lnTo>
                  <a:lnTo>
                    <a:pt x="439" y="162"/>
                  </a:lnTo>
                  <a:lnTo>
                    <a:pt x="438" y="161"/>
                  </a:lnTo>
                  <a:lnTo>
                    <a:pt x="437" y="160"/>
                  </a:lnTo>
                  <a:lnTo>
                    <a:pt x="436" y="159"/>
                  </a:lnTo>
                  <a:lnTo>
                    <a:pt x="436" y="158"/>
                  </a:lnTo>
                  <a:lnTo>
                    <a:pt x="436" y="157"/>
                  </a:lnTo>
                  <a:lnTo>
                    <a:pt x="435" y="156"/>
                  </a:lnTo>
                  <a:lnTo>
                    <a:pt x="434" y="154"/>
                  </a:lnTo>
                  <a:lnTo>
                    <a:pt x="433" y="154"/>
                  </a:lnTo>
                  <a:lnTo>
                    <a:pt x="431" y="153"/>
                  </a:lnTo>
                  <a:lnTo>
                    <a:pt x="429" y="153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4" y="153"/>
                  </a:lnTo>
                  <a:lnTo>
                    <a:pt x="422" y="153"/>
                  </a:lnTo>
                  <a:lnTo>
                    <a:pt x="421" y="152"/>
                  </a:lnTo>
                  <a:lnTo>
                    <a:pt x="419" y="152"/>
                  </a:lnTo>
                  <a:lnTo>
                    <a:pt x="417" y="152"/>
                  </a:lnTo>
                  <a:lnTo>
                    <a:pt x="415" y="152"/>
                  </a:lnTo>
                  <a:lnTo>
                    <a:pt x="414" y="151"/>
                  </a:lnTo>
                  <a:lnTo>
                    <a:pt x="411" y="151"/>
                  </a:lnTo>
                  <a:lnTo>
                    <a:pt x="412" y="150"/>
                  </a:lnTo>
                  <a:lnTo>
                    <a:pt x="412" y="149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2" y="144"/>
                  </a:lnTo>
                  <a:lnTo>
                    <a:pt x="412" y="142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18" y="133"/>
                  </a:lnTo>
                  <a:lnTo>
                    <a:pt x="419" y="132"/>
                  </a:lnTo>
                  <a:lnTo>
                    <a:pt x="420" y="131"/>
                  </a:lnTo>
                  <a:lnTo>
                    <a:pt x="421" y="130"/>
                  </a:lnTo>
                  <a:lnTo>
                    <a:pt x="422" y="129"/>
                  </a:lnTo>
                  <a:lnTo>
                    <a:pt x="423" y="128"/>
                  </a:lnTo>
                  <a:lnTo>
                    <a:pt x="424" y="127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9" y="126"/>
                  </a:lnTo>
                  <a:lnTo>
                    <a:pt x="431" y="125"/>
                  </a:lnTo>
                  <a:lnTo>
                    <a:pt x="432" y="125"/>
                  </a:lnTo>
                  <a:lnTo>
                    <a:pt x="434" y="125"/>
                  </a:lnTo>
                  <a:lnTo>
                    <a:pt x="436" y="124"/>
                  </a:lnTo>
                  <a:lnTo>
                    <a:pt x="438" y="124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5" y="123"/>
                  </a:lnTo>
                  <a:lnTo>
                    <a:pt x="445" y="122"/>
                  </a:lnTo>
                  <a:lnTo>
                    <a:pt x="445" y="120"/>
                  </a:lnTo>
                  <a:lnTo>
                    <a:pt x="445" y="118"/>
                  </a:lnTo>
                  <a:lnTo>
                    <a:pt x="444" y="117"/>
                  </a:lnTo>
                  <a:lnTo>
                    <a:pt x="443" y="116"/>
                  </a:lnTo>
                  <a:lnTo>
                    <a:pt x="443" y="115"/>
                  </a:lnTo>
                  <a:lnTo>
                    <a:pt x="445" y="114"/>
                  </a:lnTo>
                  <a:lnTo>
                    <a:pt x="446" y="114"/>
                  </a:lnTo>
                  <a:lnTo>
                    <a:pt x="448" y="113"/>
                  </a:lnTo>
                  <a:lnTo>
                    <a:pt x="450" y="114"/>
                  </a:lnTo>
                  <a:lnTo>
                    <a:pt x="451" y="115"/>
                  </a:lnTo>
                  <a:lnTo>
                    <a:pt x="451" y="117"/>
                  </a:lnTo>
                  <a:lnTo>
                    <a:pt x="452" y="117"/>
                  </a:lnTo>
                  <a:lnTo>
                    <a:pt x="453" y="117"/>
                  </a:lnTo>
                  <a:lnTo>
                    <a:pt x="455" y="116"/>
                  </a:lnTo>
                  <a:lnTo>
                    <a:pt x="456" y="115"/>
                  </a:lnTo>
                  <a:lnTo>
                    <a:pt x="456" y="113"/>
                  </a:lnTo>
                  <a:lnTo>
                    <a:pt x="456" y="111"/>
                  </a:lnTo>
                  <a:lnTo>
                    <a:pt x="457" y="110"/>
                  </a:lnTo>
                  <a:lnTo>
                    <a:pt x="459" y="111"/>
                  </a:lnTo>
                  <a:lnTo>
                    <a:pt x="460" y="111"/>
                  </a:lnTo>
                  <a:lnTo>
                    <a:pt x="462" y="112"/>
                  </a:lnTo>
                  <a:lnTo>
                    <a:pt x="462" y="113"/>
                  </a:lnTo>
                  <a:lnTo>
                    <a:pt x="462" y="115"/>
                  </a:lnTo>
                  <a:lnTo>
                    <a:pt x="461" y="116"/>
                  </a:lnTo>
                  <a:lnTo>
                    <a:pt x="460" y="117"/>
                  </a:lnTo>
                  <a:lnTo>
                    <a:pt x="459" y="118"/>
                  </a:lnTo>
                  <a:lnTo>
                    <a:pt x="458" y="119"/>
                  </a:lnTo>
                  <a:lnTo>
                    <a:pt x="457" y="120"/>
                  </a:lnTo>
                  <a:lnTo>
                    <a:pt x="457" y="121"/>
                  </a:lnTo>
                  <a:lnTo>
                    <a:pt x="459" y="122"/>
                  </a:lnTo>
                  <a:lnTo>
                    <a:pt x="460" y="122"/>
                  </a:lnTo>
                  <a:lnTo>
                    <a:pt x="462" y="121"/>
                  </a:lnTo>
                  <a:lnTo>
                    <a:pt x="464" y="121"/>
                  </a:lnTo>
                  <a:lnTo>
                    <a:pt x="466" y="121"/>
                  </a:lnTo>
                  <a:lnTo>
                    <a:pt x="467" y="120"/>
                  </a:lnTo>
                  <a:lnTo>
                    <a:pt x="468" y="119"/>
                  </a:lnTo>
                  <a:lnTo>
                    <a:pt x="469" y="119"/>
                  </a:lnTo>
                  <a:lnTo>
                    <a:pt x="470" y="118"/>
                  </a:lnTo>
                  <a:lnTo>
                    <a:pt x="471" y="117"/>
                  </a:lnTo>
                  <a:lnTo>
                    <a:pt x="473" y="116"/>
                  </a:lnTo>
                  <a:lnTo>
                    <a:pt x="475" y="116"/>
                  </a:lnTo>
                  <a:lnTo>
                    <a:pt x="476" y="116"/>
                  </a:lnTo>
                  <a:lnTo>
                    <a:pt x="477" y="117"/>
                  </a:lnTo>
                  <a:lnTo>
                    <a:pt x="478" y="118"/>
                  </a:lnTo>
                  <a:lnTo>
                    <a:pt x="479" y="119"/>
                  </a:lnTo>
                  <a:lnTo>
                    <a:pt x="480" y="120"/>
                  </a:lnTo>
                  <a:lnTo>
                    <a:pt x="481" y="121"/>
                  </a:lnTo>
                  <a:lnTo>
                    <a:pt x="483" y="121"/>
                  </a:lnTo>
                  <a:lnTo>
                    <a:pt x="485" y="121"/>
                  </a:lnTo>
                  <a:lnTo>
                    <a:pt x="486" y="120"/>
                  </a:lnTo>
                  <a:lnTo>
                    <a:pt x="487" y="119"/>
                  </a:lnTo>
                  <a:lnTo>
                    <a:pt x="487" y="117"/>
                  </a:lnTo>
                  <a:lnTo>
                    <a:pt x="487" y="115"/>
                  </a:lnTo>
                  <a:lnTo>
                    <a:pt x="488" y="114"/>
                  </a:lnTo>
                  <a:lnTo>
                    <a:pt x="489" y="113"/>
                  </a:lnTo>
                  <a:lnTo>
                    <a:pt x="489" y="112"/>
                  </a:lnTo>
                  <a:lnTo>
                    <a:pt x="490" y="111"/>
                  </a:lnTo>
                  <a:lnTo>
                    <a:pt x="490" y="110"/>
                  </a:lnTo>
                  <a:lnTo>
                    <a:pt x="491" y="108"/>
                  </a:lnTo>
                  <a:lnTo>
                    <a:pt x="491" y="107"/>
                  </a:lnTo>
                  <a:lnTo>
                    <a:pt x="493" y="106"/>
                  </a:lnTo>
                  <a:lnTo>
                    <a:pt x="494" y="105"/>
                  </a:lnTo>
                  <a:lnTo>
                    <a:pt x="496" y="105"/>
                  </a:lnTo>
                  <a:lnTo>
                    <a:pt x="497" y="104"/>
                  </a:lnTo>
                  <a:lnTo>
                    <a:pt x="498" y="103"/>
                  </a:lnTo>
                  <a:lnTo>
                    <a:pt x="498" y="102"/>
                  </a:lnTo>
                  <a:lnTo>
                    <a:pt x="498" y="100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9" y="95"/>
                  </a:lnTo>
                  <a:lnTo>
                    <a:pt x="500" y="94"/>
                  </a:lnTo>
                  <a:lnTo>
                    <a:pt x="500" y="92"/>
                  </a:lnTo>
                  <a:lnTo>
                    <a:pt x="500" y="90"/>
                  </a:lnTo>
                  <a:lnTo>
                    <a:pt x="500" y="89"/>
                  </a:lnTo>
                  <a:lnTo>
                    <a:pt x="499" y="87"/>
                  </a:lnTo>
                  <a:lnTo>
                    <a:pt x="498" y="86"/>
                  </a:lnTo>
                  <a:lnTo>
                    <a:pt x="498" y="85"/>
                  </a:lnTo>
                  <a:lnTo>
                    <a:pt x="497" y="83"/>
                  </a:lnTo>
                  <a:lnTo>
                    <a:pt x="496" y="82"/>
                  </a:lnTo>
                  <a:lnTo>
                    <a:pt x="496" y="80"/>
                  </a:lnTo>
                  <a:lnTo>
                    <a:pt x="497" y="78"/>
                  </a:lnTo>
                  <a:lnTo>
                    <a:pt x="498" y="77"/>
                  </a:lnTo>
                  <a:lnTo>
                    <a:pt x="498" y="76"/>
                  </a:lnTo>
                  <a:lnTo>
                    <a:pt x="500" y="75"/>
                  </a:lnTo>
                  <a:lnTo>
                    <a:pt x="500" y="74"/>
                  </a:lnTo>
                  <a:lnTo>
                    <a:pt x="501" y="73"/>
                  </a:lnTo>
                  <a:lnTo>
                    <a:pt x="502" y="72"/>
                  </a:lnTo>
                  <a:lnTo>
                    <a:pt x="503" y="70"/>
                  </a:lnTo>
                  <a:lnTo>
                    <a:pt x="504" y="69"/>
                  </a:lnTo>
                  <a:lnTo>
                    <a:pt x="504" y="68"/>
                  </a:lnTo>
                  <a:lnTo>
                    <a:pt x="505" y="66"/>
                  </a:lnTo>
                  <a:lnTo>
                    <a:pt x="505" y="65"/>
                  </a:lnTo>
                  <a:lnTo>
                    <a:pt x="505" y="63"/>
                  </a:lnTo>
                  <a:lnTo>
                    <a:pt x="505" y="61"/>
                  </a:lnTo>
                  <a:lnTo>
                    <a:pt x="505" y="59"/>
                  </a:lnTo>
                  <a:lnTo>
                    <a:pt x="505" y="58"/>
                  </a:lnTo>
                  <a:lnTo>
                    <a:pt x="504" y="56"/>
                  </a:lnTo>
                  <a:lnTo>
                    <a:pt x="503" y="55"/>
                  </a:lnTo>
                  <a:lnTo>
                    <a:pt x="503" y="53"/>
                  </a:lnTo>
                  <a:lnTo>
                    <a:pt x="502" y="52"/>
                  </a:lnTo>
                  <a:lnTo>
                    <a:pt x="501" y="51"/>
                  </a:lnTo>
                  <a:lnTo>
                    <a:pt x="500" y="50"/>
                  </a:lnTo>
                  <a:lnTo>
                    <a:pt x="499" y="49"/>
                  </a:lnTo>
                  <a:lnTo>
                    <a:pt x="498" y="48"/>
                  </a:lnTo>
                  <a:lnTo>
                    <a:pt x="497" y="47"/>
                  </a:lnTo>
                  <a:lnTo>
                    <a:pt x="496" y="46"/>
                  </a:lnTo>
                  <a:lnTo>
                    <a:pt x="495" y="45"/>
                  </a:lnTo>
                  <a:lnTo>
                    <a:pt x="494" y="44"/>
                  </a:lnTo>
                  <a:lnTo>
                    <a:pt x="493" y="43"/>
                  </a:lnTo>
                  <a:lnTo>
                    <a:pt x="492" y="42"/>
                  </a:lnTo>
                  <a:lnTo>
                    <a:pt x="491" y="41"/>
                  </a:lnTo>
                  <a:lnTo>
                    <a:pt x="490" y="40"/>
                  </a:lnTo>
                  <a:lnTo>
                    <a:pt x="489" y="39"/>
                  </a:lnTo>
                  <a:lnTo>
                    <a:pt x="488" y="38"/>
                  </a:lnTo>
                  <a:lnTo>
                    <a:pt x="487" y="37"/>
                  </a:lnTo>
                  <a:lnTo>
                    <a:pt x="487" y="35"/>
                  </a:lnTo>
                  <a:lnTo>
                    <a:pt x="486" y="34"/>
                  </a:lnTo>
                  <a:lnTo>
                    <a:pt x="485" y="33"/>
                  </a:lnTo>
                  <a:lnTo>
                    <a:pt x="485" y="31"/>
                  </a:lnTo>
                  <a:lnTo>
                    <a:pt x="484" y="30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3" y="24"/>
                  </a:lnTo>
                  <a:lnTo>
                    <a:pt x="483" y="23"/>
                  </a:lnTo>
                  <a:lnTo>
                    <a:pt x="483" y="21"/>
                  </a:lnTo>
                  <a:lnTo>
                    <a:pt x="483" y="19"/>
                  </a:lnTo>
                  <a:lnTo>
                    <a:pt x="483" y="17"/>
                  </a:lnTo>
                  <a:lnTo>
                    <a:pt x="483" y="15"/>
                  </a:lnTo>
                  <a:lnTo>
                    <a:pt x="483" y="13"/>
                  </a:lnTo>
                  <a:lnTo>
                    <a:pt x="484" y="12"/>
                  </a:lnTo>
                  <a:lnTo>
                    <a:pt x="484" y="10"/>
                  </a:lnTo>
                  <a:lnTo>
                    <a:pt x="484" y="9"/>
                  </a:lnTo>
                  <a:lnTo>
                    <a:pt x="484" y="7"/>
                  </a:lnTo>
                  <a:lnTo>
                    <a:pt x="485" y="5"/>
                  </a:lnTo>
                  <a:lnTo>
                    <a:pt x="485" y="3"/>
                  </a:lnTo>
                  <a:lnTo>
                    <a:pt x="485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C6050E2-597F-41A3-BCDC-2C8547849B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9" y="2705"/>
              <a:ext cx="111" cy="95"/>
            </a:xfrm>
            <a:custGeom>
              <a:avLst/>
              <a:gdLst>
                <a:gd name="T0" fmla="*/ 22 w 111"/>
                <a:gd name="T1" fmla="*/ 94 h 95"/>
                <a:gd name="T2" fmla="*/ 22 w 111"/>
                <a:gd name="T3" fmla="*/ 93 h 95"/>
                <a:gd name="T4" fmla="*/ 14 w 111"/>
                <a:gd name="T5" fmla="*/ 87 h 95"/>
                <a:gd name="T6" fmla="*/ 15 w 111"/>
                <a:gd name="T7" fmla="*/ 84 h 95"/>
                <a:gd name="T8" fmla="*/ 21 w 111"/>
                <a:gd name="T9" fmla="*/ 73 h 95"/>
                <a:gd name="T10" fmla="*/ 24 w 111"/>
                <a:gd name="T11" fmla="*/ 77 h 95"/>
                <a:gd name="T12" fmla="*/ 27 w 111"/>
                <a:gd name="T13" fmla="*/ 83 h 95"/>
                <a:gd name="T14" fmla="*/ 27 w 111"/>
                <a:gd name="T15" fmla="*/ 90 h 95"/>
                <a:gd name="T16" fmla="*/ 25 w 111"/>
                <a:gd name="T17" fmla="*/ 88 h 95"/>
                <a:gd name="T18" fmla="*/ 24 w 111"/>
                <a:gd name="T19" fmla="*/ 81 h 95"/>
                <a:gd name="T20" fmla="*/ 23 w 111"/>
                <a:gd name="T21" fmla="*/ 77 h 95"/>
                <a:gd name="T22" fmla="*/ 21 w 111"/>
                <a:gd name="T23" fmla="*/ 73 h 95"/>
                <a:gd name="T24" fmla="*/ 2 w 111"/>
                <a:gd name="T25" fmla="*/ 84 h 95"/>
                <a:gd name="T26" fmla="*/ 3 w 111"/>
                <a:gd name="T27" fmla="*/ 89 h 95"/>
                <a:gd name="T28" fmla="*/ 1 w 111"/>
                <a:gd name="T29" fmla="*/ 83 h 95"/>
                <a:gd name="T30" fmla="*/ 6 w 111"/>
                <a:gd name="T31" fmla="*/ 77 h 95"/>
                <a:gd name="T32" fmla="*/ 10 w 111"/>
                <a:gd name="T33" fmla="*/ 71 h 95"/>
                <a:gd name="T34" fmla="*/ 11 w 111"/>
                <a:gd name="T35" fmla="*/ 75 h 95"/>
                <a:gd name="T36" fmla="*/ 79 w 111"/>
                <a:gd name="T37" fmla="*/ 2 h 95"/>
                <a:gd name="T38" fmla="*/ 90 w 111"/>
                <a:gd name="T39" fmla="*/ 7 h 95"/>
                <a:gd name="T40" fmla="*/ 100 w 111"/>
                <a:gd name="T41" fmla="*/ 22 h 95"/>
                <a:gd name="T42" fmla="*/ 109 w 111"/>
                <a:gd name="T43" fmla="*/ 38 h 95"/>
                <a:gd name="T44" fmla="*/ 98 w 111"/>
                <a:gd name="T45" fmla="*/ 69 h 95"/>
                <a:gd name="T46" fmla="*/ 91 w 111"/>
                <a:gd name="T47" fmla="*/ 75 h 95"/>
                <a:gd name="T48" fmla="*/ 77 w 111"/>
                <a:gd name="T49" fmla="*/ 65 h 95"/>
                <a:gd name="T50" fmla="*/ 74 w 111"/>
                <a:gd name="T51" fmla="*/ 56 h 95"/>
                <a:gd name="T52" fmla="*/ 79 w 111"/>
                <a:gd name="T53" fmla="*/ 56 h 95"/>
                <a:gd name="T54" fmla="*/ 81 w 111"/>
                <a:gd name="T55" fmla="*/ 55 h 95"/>
                <a:gd name="T56" fmla="*/ 79 w 111"/>
                <a:gd name="T57" fmla="*/ 52 h 95"/>
                <a:gd name="T58" fmla="*/ 84 w 111"/>
                <a:gd name="T59" fmla="*/ 50 h 95"/>
                <a:gd name="T60" fmla="*/ 78 w 111"/>
                <a:gd name="T61" fmla="*/ 50 h 95"/>
                <a:gd name="T62" fmla="*/ 72 w 111"/>
                <a:gd name="T63" fmla="*/ 53 h 95"/>
                <a:gd name="T64" fmla="*/ 68 w 111"/>
                <a:gd name="T65" fmla="*/ 56 h 95"/>
                <a:gd name="T66" fmla="*/ 64 w 111"/>
                <a:gd name="T67" fmla="*/ 58 h 95"/>
                <a:gd name="T68" fmla="*/ 59 w 111"/>
                <a:gd name="T69" fmla="*/ 59 h 95"/>
                <a:gd name="T70" fmla="*/ 55 w 111"/>
                <a:gd name="T71" fmla="*/ 63 h 95"/>
                <a:gd name="T72" fmla="*/ 49 w 111"/>
                <a:gd name="T73" fmla="*/ 66 h 95"/>
                <a:gd name="T74" fmla="*/ 42 w 111"/>
                <a:gd name="T75" fmla="*/ 71 h 95"/>
                <a:gd name="T76" fmla="*/ 40 w 111"/>
                <a:gd name="T77" fmla="*/ 74 h 95"/>
                <a:gd name="T78" fmla="*/ 36 w 111"/>
                <a:gd name="T79" fmla="*/ 74 h 95"/>
                <a:gd name="T80" fmla="*/ 35 w 111"/>
                <a:gd name="T81" fmla="*/ 71 h 95"/>
                <a:gd name="T82" fmla="*/ 41 w 111"/>
                <a:gd name="T83" fmla="*/ 69 h 95"/>
                <a:gd name="T84" fmla="*/ 43 w 111"/>
                <a:gd name="T85" fmla="*/ 67 h 95"/>
                <a:gd name="T86" fmla="*/ 45 w 111"/>
                <a:gd name="T87" fmla="*/ 64 h 95"/>
                <a:gd name="T88" fmla="*/ 48 w 111"/>
                <a:gd name="T89" fmla="*/ 60 h 95"/>
                <a:gd name="T90" fmla="*/ 50 w 111"/>
                <a:gd name="T91" fmla="*/ 52 h 95"/>
                <a:gd name="T92" fmla="*/ 53 w 111"/>
                <a:gd name="T93" fmla="*/ 48 h 95"/>
                <a:gd name="T94" fmla="*/ 57 w 111"/>
                <a:gd name="T95" fmla="*/ 43 h 95"/>
                <a:gd name="T96" fmla="*/ 62 w 111"/>
                <a:gd name="T97" fmla="*/ 38 h 95"/>
                <a:gd name="T98" fmla="*/ 63 w 111"/>
                <a:gd name="T99" fmla="*/ 34 h 95"/>
                <a:gd name="T100" fmla="*/ 65 w 111"/>
                <a:gd name="T101" fmla="*/ 27 h 95"/>
                <a:gd name="T102" fmla="*/ 63 w 111"/>
                <a:gd name="T103" fmla="*/ 25 h 95"/>
                <a:gd name="T104" fmla="*/ 62 w 111"/>
                <a:gd name="T105" fmla="*/ 19 h 95"/>
                <a:gd name="T106" fmla="*/ 64 w 111"/>
                <a:gd name="T107" fmla="*/ 13 h 95"/>
                <a:gd name="T108" fmla="*/ 69 w 111"/>
                <a:gd name="T109" fmla="*/ 9 h 95"/>
                <a:gd name="T110" fmla="*/ 73 w 111"/>
                <a:gd name="T111" fmla="*/ 14 h 95"/>
                <a:gd name="T112" fmla="*/ 73 w 111"/>
                <a:gd name="T113" fmla="*/ 7 h 95"/>
                <a:gd name="T114" fmla="*/ 71 w 111"/>
                <a:gd name="T115" fmla="*/ 4 h 95"/>
                <a:gd name="T116" fmla="*/ 77 w 111"/>
                <a:gd name="T11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95">
                  <a:moveTo>
                    <a:pt x="21" y="94"/>
                  </a:moveTo>
                  <a:lnTo>
                    <a:pt x="21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4"/>
                  </a:lnTo>
                  <a:close/>
                  <a:moveTo>
                    <a:pt x="7" y="94"/>
                  </a:moveTo>
                  <a:lnTo>
                    <a:pt x="6" y="93"/>
                  </a:lnTo>
                  <a:lnTo>
                    <a:pt x="7" y="93"/>
                  </a:lnTo>
                  <a:lnTo>
                    <a:pt x="7" y="94"/>
                  </a:lnTo>
                  <a:close/>
                  <a:moveTo>
                    <a:pt x="23" y="93"/>
                  </a:moveTo>
                  <a:lnTo>
                    <a:pt x="22" y="93"/>
                  </a:lnTo>
                  <a:lnTo>
                    <a:pt x="23" y="92"/>
                  </a:lnTo>
                  <a:lnTo>
                    <a:pt x="23" y="93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5" y="86"/>
                  </a:lnTo>
                  <a:lnTo>
                    <a:pt x="14" y="86"/>
                  </a:lnTo>
                  <a:lnTo>
                    <a:pt x="14" y="87"/>
                  </a:lnTo>
                  <a:lnTo>
                    <a:pt x="13" y="87"/>
                  </a:lnTo>
                  <a:lnTo>
                    <a:pt x="11" y="86"/>
                  </a:lnTo>
                  <a:lnTo>
                    <a:pt x="12" y="85"/>
                  </a:lnTo>
                  <a:lnTo>
                    <a:pt x="13" y="85"/>
                  </a:lnTo>
                  <a:lnTo>
                    <a:pt x="14" y="85"/>
                  </a:lnTo>
                  <a:lnTo>
                    <a:pt x="15" y="85"/>
                  </a:lnTo>
                  <a:lnTo>
                    <a:pt x="15" y="84"/>
                  </a:lnTo>
                  <a:lnTo>
                    <a:pt x="16" y="84"/>
                  </a:lnTo>
                  <a:lnTo>
                    <a:pt x="16" y="85"/>
                  </a:lnTo>
                  <a:close/>
                  <a:moveTo>
                    <a:pt x="35" y="75"/>
                  </a:moveTo>
                  <a:lnTo>
                    <a:pt x="34" y="75"/>
                  </a:lnTo>
                  <a:lnTo>
                    <a:pt x="34" y="74"/>
                  </a:lnTo>
                  <a:lnTo>
                    <a:pt x="35" y="75"/>
                  </a:lnTo>
                  <a:close/>
                  <a:moveTo>
                    <a:pt x="21" y="73"/>
                  </a:moveTo>
                  <a:lnTo>
                    <a:pt x="21" y="74"/>
                  </a:lnTo>
                  <a:lnTo>
                    <a:pt x="23" y="73"/>
                  </a:lnTo>
                  <a:lnTo>
                    <a:pt x="23" y="74"/>
                  </a:lnTo>
                  <a:lnTo>
                    <a:pt x="24" y="74"/>
                  </a:lnTo>
                  <a:lnTo>
                    <a:pt x="24" y="75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5" y="77"/>
                  </a:lnTo>
                  <a:lnTo>
                    <a:pt x="25" y="78"/>
                  </a:lnTo>
                  <a:lnTo>
                    <a:pt x="25" y="79"/>
                  </a:lnTo>
                  <a:lnTo>
                    <a:pt x="26" y="80"/>
                  </a:lnTo>
                  <a:lnTo>
                    <a:pt x="27" y="81"/>
                  </a:lnTo>
                  <a:lnTo>
                    <a:pt x="27" y="82"/>
                  </a:lnTo>
                  <a:lnTo>
                    <a:pt x="27" y="83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8" y="87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7" y="90"/>
                  </a:lnTo>
                  <a:lnTo>
                    <a:pt x="26" y="91"/>
                  </a:lnTo>
                  <a:lnTo>
                    <a:pt x="26" y="92"/>
                  </a:lnTo>
                  <a:lnTo>
                    <a:pt x="25" y="92"/>
                  </a:lnTo>
                  <a:lnTo>
                    <a:pt x="24" y="91"/>
                  </a:lnTo>
                  <a:lnTo>
                    <a:pt x="24" y="90"/>
                  </a:lnTo>
                  <a:lnTo>
                    <a:pt x="26" y="89"/>
                  </a:lnTo>
                  <a:lnTo>
                    <a:pt x="25" y="88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4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5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4" y="79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3" y="78"/>
                  </a:lnTo>
                  <a:lnTo>
                    <a:pt x="23" y="77"/>
                  </a:lnTo>
                  <a:lnTo>
                    <a:pt x="22" y="77"/>
                  </a:lnTo>
                  <a:lnTo>
                    <a:pt x="21" y="76"/>
                  </a:lnTo>
                  <a:lnTo>
                    <a:pt x="20" y="76"/>
                  </a:lnTo>
                  <a:lnTo>
                    <a:pt x="20" y="75"/>
                  </a:lnTo>
                  <a:lnTo>
                    <a:pt x="21" y="74"/>
                  </a:lnTo>
                  <a:lnTo>
                    <a:pt x="20" y="73"/>
                  </a:lnTo>
                  <a:lnTo>
                    <a:pt x="21" y="73"/>
                  </a:lnTo>
                  <a:close/>
                  <a:moveTo>
                    <a:pt x="7" y="80"/>
                  </a:moveTo>
                  <a:lnTo>
                    <a:pt x="5" y="80"/>
                  </a:lnTo>
                  <a:lnTo>
                    <a:pt x="5" y="81"/>
                  </a:lnTo>
                  <a:lnTo>
                    <a:pt x="4" y="82"/>
                  </a:lnTo>
                  <a:lnTo>
                    <a:pt x="3" y="83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3" y="85"/>
                  </a:lnTo>
                  <a:lnTo>
                    <a:pt x="2" y="86"/>
                  </a:lnTo>
                  <a:lnTo>
                    <a:pt x="3" y="86"/>
                  </a:lnTo>
                  <a:lnTo>
                    <a:pt x="3" y="87"/>
                  </a:lnTo>
                  <a:lnTo>
                    <a:pt x="4" y="89"/>
                  </a:lnTo>
                  <a:lnTo>
                    <a:pt x="3" y="90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1" y="83"/>
                  </a:lnTo>
                  <a:lnTo>
                    <a:pt x="1" y="81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3" y="79"/>
                  </a:lnTo>
                  <a:lnTo>
                    <a:pt x="4" y="78"/>
                  </a:lnTo>
                  <a:lnTo>
                    <a:pt x="5" y="78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2" y="74"/>
                  </a:lnTo>
                  <a:lnTo>
                    <a:pt x="11" y="74"/>
                  </a:lnTo>
                  <a:lnTo>
                    <a:pt x="11" y="75"/>
                  </a:lnTo>
                  <a:lnTo>
                    <a:pt x="10" y="76"/>
                  </a:lnTo>
                  <a:lnTo>
                    <a:pt x="10" y="77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7" y="80"/>
                  </a:lnTo>
                  <a:close/>
                  <a:moveTo>
                    <a:pt x="79" y="0"/>
                  </a:moveTo>
                  <a:lnTo>
                    <a:pt x="79" y="2"/>
                  </a:lnTo>
                  <a:lnTo>
                    <a:pt x="80" y="2"/>
                  </a:lnTo>
                  <a:lnTo>
                    <a:pt x="80" y="3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3" y="6"/>
                  </a:lnTo>
                  <a:lnTo>
                    <a:pt x="83" y="5"/>
                  </a:lnTo>
                  <a:lnTo>
                    <a:pt x="90" y="7"/>
                  </a:lnTo>
                  <a:lnTo>
                    <a:pt x="96" y="5"/>
                  </a:lnTo>
                  <a:lnTo>
                    <a:pt x="104" y="5"/>
                  </a:lnTo>
                  <a:lnTo>
                    <a:pt x="111" y="8"/>
                  </a:lnTo>
                  <a:lnTo>
                    <a:pt x="109" y="10"/>
                  </a:lnTo>
                  <a:lnTo>
                    <a:pt x="105" y="14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99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9" y="32"/>
                  </a:lnTo>
                  <a:lnTo>
                    <a:pt x="110" y="33"/>
                  </a:lnTo>
                  <a:lnTo>
                    <a:pt x="110" y="35"/>
                  </a:lnTo>
                  <a:lnTo>
                    <a:pt x="109" y="38"/>
                  </a:lnTo>
                  <a:lnTo>
                    <a:pt x="105" y="40"/>
                  </a:lnTo>
                  <a:lnTo>
                    <a:pt x="102" y="47"/>
                  </a:lnTo>
                  <a:lnTo>
                    <a:pt x="96" y="53"/>
                  </a:lnTo>
                  <a:lnTo>
                    <a:pt x="101" y="66"/>
                  </a:lnTo>
                  <a:lnTo>
                    <a:pt x="100" y="67"/>
                  </a:lnTo>
                  <a:lnTo>
                    <a:pt x="99" y="68"/>
                  </a:lnTo>
                  <a:lnTo>
                    <a:pt x="98" y="69"/>
                  </a:lnTo>
                  <a:lnTo>
                    <a:pt x="95" y="72"/>
                  </a:lnTo>
                  <a:lnTo>
                    <a:pt x="95" y="73"/>
                  </a:lnTo>
                  <a:lnTo>
                    <a:pt x="94" y="74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2" y="75"/>
                  </a:lnTo>
                  <a:lnTo>
                    <a:pt x="91" y="75"/>
                  </a:lnTo>
                  <a:lnTo>
                    <a:pt x="89" y="75"/>
                  </a:lnTo>
                  <a:lnTo>
                    <a:pt x="87" y="75"/>
                  </a:lnTo>
                  <a:lnTo>
                    <a:pt x="86" y="75"/>
                  </a:lnTo>
                  <a:lnTo>
                    <a:pt x="82" y="71"/>
                  </a:lnTo>
                  <a:lnTo>
                    <a:pt x="80" y="69"/>
                  </a:lnTo>
                  <a:lnTo>
                    <a:pt x="79" y="68"/>
                  </a:lnTo>
                  <a:lnTo>
                    <a:pt x="77" y="65"/>
                  </a:lnTo>
                  <a:lnTo>
                    <a:pt x="76" y="64"/>
                  </a:lnTo>
                  <a:lnTo>
                    <a:pt x="73" y="62"/>
                  </a:lnTo>
                  <a:lnTo>
                    <a:pt x="73" y="61"/>
                  </a:lnTo>
                  <a:lnTo>
                    <a:pt x="73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5" y="55"/>
                  </a:lnTo>
                  <a:lnTo>
                    <a:pt x="76" y="55"/>
                  </a:lnTo>
                  <a:lnTo>
                    <a:pt x="76" y="54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79" y="56"/>
                  </a:lnTo>
                  <a:lnTo>
                    <a:pt x="80" y="56"/>
                  </a:lnTo>
                  <a:lnTo>
                    <a:pt x="81" y="57"/>
                  </a:lnTo>
                  <a:lnTo>
                    <a:pt x="82" y="57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6"/>
                  </a:lnTo>
                  <a:lnTo>
                    <a:pt x="81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7" y="55"/>
                  </a:lnTo>
                  <a:lnTo>
                    <a:pt x="77" y="54"/>
                  </a:lnTo>
                  <a:lnTo>
                    <a:pt x="77" y="53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1" y="53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3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2" y="52"/>
                  </a:lnTo>
                  <a:lnTo>
                    <a:pt x="81" y="52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8" y="51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5" y="53"/>
                  </a:lnTo>
                  <a:lnTo>
                    <a:pt x="74" y="53"/>
                  </a:lnTo>
                  <a:lnTo>
                    <a:pt x="73" y="54"/>
                  </a:lnTo>
                  <a:lnTo>
                    <a:pt x="72" y="53"/>
                  </a:lnTo>
                  <a:lnTo>
                    <a:pt x="72" y="54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2" y="57"/>
                  </a:lnTo>
                  <a:lnTo>
                    <a:pt x="71" y="57"/>
                  </a:lnTo>
                  <a:lnTo>
                    <a:pt x="70" y="57"/>
                  </a:lnTo>
                  <a:lnTo>
                    <a:pt x="68" y="56"/>
                  </a:lnTo>
                  <a:lnTo>
                    <a:pt x="67" y="56"/>
                  </a:lnTo>
                  <a:lnTo>
                    <a:pt x="67" y="57"/>
                  </a:lnTo>
                  <a:lnTo>
                    <a:pt x="66" y="57"/>
                  </a:lnTo>
                  <a:lnTo>
                    <a:pt x="66" y="58"/>
                  </a:lnTo>
                  <a:lnTo>
                    <a:pt x="65" y="58"/>
                  </a:lnTo>
                  <a:lnTo>
                    <a:pt x="64" y="57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2" y="59"/>
                  </a:lnTo>
                  <a:lnTo>
                    <a:pt x="60" y="59"/>
                  </a:lnTo>
                  <a:lnTo>
                    <a:pt x="60" y="58"/>
                  </a:lnTo>
                  <a:lnTo>
                    <a:pt x="60" y="59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58" y="61"/>
                  </a:lnTo>
                  <a:lnTo>
                    <a:pt x="57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5" y="63"/>
                  </a:lnTo>
                  <a:lnTo>
                    <a:pt x="54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5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9" y="66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4" y="70"/>
                  </a:lnTo>
                  <a:lnTo>
                    <a:pt x="42" y="70"/>
                  </a:lnTo>
                  <a:lnTo>
                    <a:pt x="42" y="71"/>
                  </a:lnTo>
                  <a:lnTo>
                    <a:pt x="41" y="71"/>
                  </a:lnTo>
                  <a:lnTo>
                    <a:pt x="42" y="72"/>
                  </a:lnTo>
                  <a:lnTo>
                    <a:pt x="42" y="73"/>
                  </a:lnTo>
                  <a:lnTo>
                    <a:pt x="41" y="73"/>
                  </a:lnTo>
                  <a:lnTo>
                    <a:pt x="40" y="73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39" y="75"/>
                  </a:lnTo>
                  <a:lnTo>
                    <a:pt x="37" y="75"/>
                  </a:lnTo>
                  <a:lnTo>
                    <a:pt x="36" y="76"/>
                  </a:lnTo>
                  <a:lnTo>
                    <a:pt x="35" y="76"/>
                  </a:lnTo>
                  <a:lnTo>
                    <a:pt x="35" y="75"/>
                  </a:lnTo>
                  <a:lnTo>
                    <a:pt x="36" y="75"/>
                  </a:lnTo>
                  <a:lnTo>
                    <a:pt x="36" y="74"/>
                  </a:lnTo>
                  <a:lnTo>
                    <a:pt x="35" y="74"/>
                  </a:lnTo>
                  <a:lnTo>
                    <a:pt x="34" y="74"/>
                  </a:lnTo>
                  <a:lnTo>
                    <a:pt x="34" y="73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70"/>
                  </a:lnTo>
                  <a:lnTo>
                    <a:pt x="40" y="70"/>
                  </a:lnTo>
                  <a:lnTo>
                    <a:pt x="41" y="69"/>
                  </a:lnTo>
                  <a:lnTo>
                    <a:pt x="41" y="70"/>
                  </a:lnTo>
                  <a:lnTo>
                    <a:pt x="41" y="69"/>
                  </a:lnTo>
                  <a:lnTo>
                    <a:pt x="42" y="69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2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3" y="65"/>
                  </a:lnTo>
                  <a:lnTo>
                    <a:pt x="44" y="65"/>
                  </a:lnTo>
                  <a:lnTo>
                    <a:pt x="44" y="64"/>
                  </a:lnTo>
                  <a:lnTo>
                    <a:pt x="45" y="64"/>
                  </a:lnTo>
                  <a:lnTo>
                    <a:pt x="45" y="63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3" y="50"/>
                  </a:lnTo>
                  <a:lnTo>
                    <a:pt x="54" y="50"/>
                  </a:lnTo>
                  <a:lnTo>
                    <a:pt x="54" y="48"/>
                  </a:lnTo>
                  <a:lnTo>
                    <a:pt x="54" y="47"/>
                  </a:lnTo>
                  <a:lnTo>
                    <a:pt x="53" y="48"/>
                  </a:lnTo>
                  <a:lnTo>
                    <a:pt x="53" y="47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5" y="45"/>
                  </a:lnTo>
                  <a:lnTo>
                    <a:pt x="55" y="44"/>
                  </a:lnTo>
                  <a:lnTo>
                    <a:pt x="56" y="43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2" y="31"/>
                  </a:lnTo>
                  <a:lnTo>
                    <a:pt x="62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5" y="26"/>
                  </a:lnTo>
                  <a:lnTo>
                    <a:pt x="65" y="25"/>
                  </a:lnTo>
                  <a:lnTo>
                    <a:pt x="64" y="26"/>
                  </a:lnTo>
                  <a:lnTo>
                    <a:pt x="64" y="25"/>
                  </a:lnTo>
                  <a:lnTo>
                    <a:pt x="63" y="25"/>
                  </a:lnTo>
                  <a:lnTo>
                    <a:pt x="63" y="24"/>
                  </a:lnTo>
                  <a:lnTo>
                    <a:pt x="64" y="23"/>
                  </a:lnTo>
                  <a:lnTo>
                    <a:pt x="63" y="23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64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3"/>
                  </a:lnTo>
                  <a:lnTo>
                    <a:pt x="64" y="11"/>
                  </a:lnTo>
                  <a:lnTo>
                    <a:pt x="64" y="10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9" y="9"/>
                  </a:lnTo>
                  <a:lnTo>
                    <a:pt x="70" y="10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2" y="10"/>
                  </a:lnTo>
                  <a:lnTo>
                    <a:pt x="73" y="11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4" y="15"/>
                  </a:lnTo>
                  <a:lnTo>
                    <a:pt x="74" y="14"/>
                  </a:lnTo>
                  <a:lnTo>
                    <a:pt x="73" y="13"/>
                  </a:lnTo>
                  <a:lnTo>
                    <a:pt x="73" y="10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1" y="8"/>
                  </a:lnTo>
                  <a:lnTo>
                    <a:pt x="70" y="8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70" y="6"/>
                  </a:lnTo>
                  <a:lnTo>
                    <a:pt x="71" y="5"/>
                  </a:lnTo>
                  <a:lnTo>
                    <a:pt x="71" y="4"/>
                  </a:lnTo>
                  <a:lnTo>
                    <a:pt x="71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2"/>
                  </a:lnTo>
                  <a:lnTo>
                    <a:pt x="75" y="2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78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132F559-198B-46EA-9478-4FC47AB39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3"/>
              <a:ext cx="558" cy="988"/>
            </a:xfrm>
            <a:custGeom>
              <a:avLst/>
              <a:gdLst>
                <a:gd name="T0" fmla="*/ 382 w 558"/>
                <a:gd name="T1" fmla="*/ 119 h 988"/>
                <a:gd name="T2" fmla="*/ 373 w 558"/>
                <a:gd name="T3" fmla="*/ 190 h 988"/>
                <a:gd name="T4" fmla="*/ 438 w 558"/>
                <a:gd name="T5" fmla="*/ 228 h 988"/>
                <a:gd name="T6" fmla="*/ 404 w 558"/>
                <a:gd name="T7" fmla="*/ 246 h 988"/>
                <a:gd name="T8" fmla="*/ 372 w 558"/>
                <a:gd name="T9" fmla="*/ 237 h 988"/>
                <a:gd name="T10" fmla="*/ 340 w 558"/>
                <a:gd name="T11" fmla="*/ 242 h 988"/>
                <a:gd name="T12" fmla="*/ 258 w 558"/>
                <a:gd name="T13" fmla="*/ 299 h 988"/>
                <a:gd name="T14" fmla="*/ 234 w 558"/>
                <a:gd name="T15" fmla="*/ 338 h 988"/>
                <a:gd name="T16" fmla="*/ 190 w 558"/>
                <a:gd name="T17" fmla="*/ 382 h 988"/>
                <a:gd name="T18" fmla="*/ 200 w 558"/>
                <a:gd name="T19" fmla="*/ 403 h 988"/>
                <a:gd name="T20" fmla="*/ 244 w 558"/>
                <a:gd name="T21" fmla="*/ 426 h 988"/>
                <a:gd name="T22" fmla="*/ 306 w 558"/>
                <a:gd name="T23" fmla="*/ 489 h 988"/>
                <a:gd name="T24" fmla="*/ 352 w 558"/>
                <a:gd name="T25" fmla="*/ 489 h 988"/>
                <a:gd name="T26" fmla="*/ 392 w 558"/>
                <a:gd name="T27" fmla="*/ 503 h 988"/>
                <a:gd name="T28" fmla="*/ 400 w 558"/>
                <a:gd name="T29" fmla="*/ 518 h 988"/>
                <a:gd name="T30" fmla="*/ 373 w 558"/>
                <a:gd name="T31" fmla="*/ 561 h 988"/>
                <a:gd name="T32" fmla="*/ 349 w 558"/>
                <a:gd name="T33" fmla="*/ 626 h 988"/>
                <a:gd name="T34" fmla="*/ 330 w 558"/>
                <a:gd name="T35" fmla="*/ 708 h 988"/>
                <a:gd name="T36" fmla="*/ 352 w 558"/>
                <a:gd name="T37" fmla="*/ 775 h 988"/>
                <a:gd name="T38" fmla="*/ 414 w 558"/>
                <a:gd name="T39" fmla="*/ 749 h 988"/>
                <a:gd name="T40" fmla="*/ 497 w 558"/>
                <a:gd name="T41" fmla="*/ 782 h 988"/>
                <a:gd name="T42" fmla="*/ 540 w 558"/>
                <a:gd name="T43" fmla="*/ 862 h 988"/>
                <a:gd name="T44" fmla="*/ 523 w 558"/>
                <a:gd name="T45" fmla="*/ 914 h 988"/>
                <a:gd name="T46" fmla="*/ 499 w 558"/>
                <a:gd name="T47" fmla="*/ 976 h 988"/>
                <a:gd name="T48" fmla="*/ 444 w 558"/>
                <a:gd name="T49" fmla="*/ 967 h 988"/>
                <a:gd name="T50" fmla="*/ 406 w 558"/>
                <a:gd name="T51" fmla="*/ 953 h 988"/>
                <a:gd name="T52" fmla="*/ 359 w 558"/>
                <a:gd name="T53" fmla="*/ 921 h 988"/>
                <a:gd name="T54" fmla="*/ 309 w 558"/>
                <a:gd name="T55" fmla="*/ 925 h 988"/>
                <a:gd name="T56" fmla="*/ 245 w 558"/>
                <a:gd name="T57" fmla="*/ 909 h 988"/>
                <a:gd name="T58" fmla="*/ 236 w 558"/>
                <a:gd name="T59" fmla="*/ 887 h 988"/>
                <a:gd name="T60" fmla="*/ 243 w 558"/>
                <a:gd name="T61" fmla="*/ 876 h 988"/>
                <a:gd name="T62" fmla="*/ 248 w 558"/>
                <a:gd name="T63" fmla="*/ 859 h 988"/>
                <a:gd name="T64" fmla="*/ 245 w 558"/>
                <a:gd name="T65" fmla="*/ 839 h 988"/>
                <a:gd name="T66" fmla="*/ 223 w 558"/>
                <a:gd name="T67" fmla="*/ 820 h 988"/>
                <a:gd name="T68" fmla="*/ 210 w 558"/>
                <a:gd name="T69" fmla="*/ 813 h 988"/>
                <a:gd name="T70" fmla="*/ 197 w 558"/>
                <a:gd name="T71" fmla="*/ 790 h 988"/>
                <a:gd name="T72" fmla="*/ 191 w 558"/>
                <a:gd name="T73" fmla="*/ 769 h 988"/>
                <a:gd name="T74" fmla="*/ 176 w 558"/>
                <a:gd name="T75" fmla="*/ 746 h 988"/>
                <a:gd name="T76" fmla="*/ 155 w 558"/>
                <a:gd name="T77" fmla="*/ 720 h 988"/>
                <a:gd name="T78" fmla="*/ 140 w 558"/>
                <a:gd name="T79" fmla="*/ 697 h 988"/>
                <a:gd name="T80" fmla="*/ 116 w 558"/>
                <a:gd name="T81" fmla="*/ 685 h 988"/>
                <a:gd name="T82" fmla="*/ 103 w 558"/>
                <a:gd name="T83" fmla="*/ 655 h 988"/>
                <a:gd name="T84" fmla="*/ 28 w 558"/>
                <a:gd name="T85" fmla="*/ 610 h 988"/>
                <a:gd name="T86" fmla="*/ 2 w 558"/>
                <a:gd name="T87" fmla="*/ 478 h 988"/>
                <a:gd name="T88" fmla="*/ 52 w 558"/>
                <a:gd name="T89" fmla="*/ 363 h 988"/>
                <a:gd name="T90" fmla="*/ 82 w 558"/>
                <a:gd name="T91" fmla="*/ 237 h 988"/>
                <a:gd name="T92" fmla="*/ 96 w 558"/>
                <a:gd name="T93" fmla="*/ 185 h 988"/>
                <a:gd name="T94" fmla="*/ 136 w 558"/>
                <a:gd name="T95" fmla="*/ 101 h 988"/>
                <a:gd name="T96" fmla="*/ 110 w 558"/>
                <a:gd name="T97" fmla="*/ 46 h 988"/>
                <a:gd name="T98" fmla="*/ 135 w 558"/>
                <a:gd name="T99" fmla="*/ 26 h 988"/>
                <a:gd name="T100" fmla="*/ 155 w 558"/>
                <a:gd name="T101" fmla="*/ 5 h 988"/>
                <a:gd name="T102" fmla="*/ 185 w 558"/>
                <a:gd name="T103" fmla="*/ 9 h 988"/>
                <a:gd name="T104" fmla="*/ 215 w 558"/>
                <a:gd name="T105" fmla="*/ 41 h 988"/>
                <a:gd name="T106" fmla="*/ 222 w 558"/>
                <a:gd name="T107" fmla="*/ 68 h 988"/>
                <a:gd name="T108" fmla="*/ 240 w 558"/>
                <a:gd name="T109" fmla="*/ 94 h 988"/>
                <a:gd name="T110" fmla="*/ 260 w 558"/>
                <a:gd name="T111" fmla="*/ 83 h 988"/>
                <a:gd name="T112" fmla="*/ 278 w 558"/>
                <a:gd name="T113" fmla="*/ 62 h 988"/>
                <a:gd name="T114" fmla="*/ 296 w 558"/>
                <a:gd name="T115" fmla="*/ 40 h 988"/>
                <a:gd name="T116" fmla="*/ 318 w 558"/>
                <a:gd name="T117" fmla="*/ 27 h 988"/>
                <a:gd name="T118" fmla="*/ 343 w 558"/>
                <a:gd name="T119" fmla="*/ 13 h 988"/>
                <a:gd name="T120" fmla="*/ 358 w 558"/>
                <a:gd name="T121" fmla="*/ 5 h 988"/>
                <a:gd name="T122" fmla="*/ 388 w 558"/>
                <a:gd name="T123" fmla="*/ 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8" h="988">
                  <a:moveTo>
                    <a:pt x="415" y="16"/>
                  </a:moveTo>
                  <a:lnTo>
                    <a:pt x="409" y="23"/>
                  </a:lnTo>
                  <a:lnTo>
                    <a:pt x="401" y="26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2" y="38"/>
                  </a:lnTo>
                  <a:lnTo>
                    <a:pt x="379" y="45"/>
                  </a:lnTo>
                  <a:lnTo>
                    <a:pt x="387" y="59"/>
                  </a:lnTo>
                  <a:lnTo>
                    <a:pt x="387" y="62"/>
                  </a:lnTo>
                  <a:lnTo>
                    <a:pt x="389" y="69"/>
                  </a:lnTo>
                  <a:lnTo>
                    <a:pt x="390" y="76"/>
                  </a:lnTo>
                  <a:lnTo>
                    <a:pt x="392" y="79"/>
                  </a:lnTo>
                  <a:lnTo>
                    <a:pt x="394" y="83"/>
                  </a:lnTo>
                  <a:lnTo>
                    <a:pt x="396" y="86"/>
                  </a:lnTo>
                  <a:lnTo>
                    <a:pt x="394" y="89"/>
                  </a:lnTo>
                  <a:lnTo>
                    <a:pt x="387" y="93"/>
                  </a:lnTo>
                  <a:lnTo>
                    <a:pt x="389" y="100"/>
                  </a:lnTo>
                  <a:lnTo>
                    <a:pt x="389" y="105"/>
                  </a:lnTo>
                  <a:lnTo>
                    <a:pt x="386" y="110"/>
                  </a:lnTo>
                  <a:lnTo>
                    <a:pt x="381" y="112"/>
                  </a:lnTo>
                  <a:lnTo>
                    <a:pt x="382" y="115"/>
                  </a:lnTo>
                  <a:lnTo>
                    <a:pt x="382" y="119"/>
                  </a:lnTo>
                  <a:lnTo>
                    <a:pt x="379" y="123"/>
                  </a:lnTo>
                  <a:lnTo>
                    <a:pt x="373" y="127"/>
                  </a:lnTo>
                  <a:lnTo>
                    <a:pt x="372" y="131"/>
                  </a:lnTo>
                  <a:lnTo>
                    <a:pt x="372" y="136"/>
                  </a:lnTo>
                  <a:lnTo>
                    <a:pt x="376" y="136"/>
                  </a:lnTo>
                  <a:lnTo>
                    <a:pt x="379" y="137"/>
                  </a:lnTo>
                  <a:lnTo>
                    <a:pt x="379" y="141"/>
                  </a:lnTo>
                  <a:lnTo>
                    <a:pt x="375" y="144"/>
                  </a:lnTo>
                  <a:lnTo>
                    <a:pt x="376" y="148"/>
                  </a:lnTo>
                  <a:lnTo>
                    <a:pt x="376" y="151"/>
                  </a:lnTo>
                  <a:lnTo>
                    <a:pt x="373" y="154"/>
                  </a:lnTo>
                  <a:lnTo>
                    <a:pt x="372" y="154"/>
                  </a:lnTo>
                  <a:lnTo>
                    <a:pt x="368" y="156"/>
                  </a:lnTo>
                  <a:lnTo>
                    <a:pt x="368" y="165"/>
                  </a:lnTo>
                  <a:lnTo>
                    <a:pt x="367" y="166"/>
                  </a:lnTo>
                  <a:lnTo>
                    <a:pt x="368" y="170"/>
                  </a:lnTo>
                  <a:lnTo>
                    <a:pt x="367" y="177"/>
                  </a:lnTo>
                  <a:lnTo>
                    <a:pt x="364" y="180"/>
                  </a:lnTo>
                  <a:lnTo>
                    <a:pt x="364" y="185"/>
                  </a:lnTo>
                  <a:lnTo>
                    <a:pt x="367" y="185"/>
                  </a:lnTo>
                  <a:lnTo>
                    <a:pt x="372" y="188"/>
                  </a:lnTo>
                  <a:lnTo>
                    <a:pt x="373" y="190"/>
                  </a:lnTo>
                  <a:lnTo>
                    <a:pt x="375" y="192"/>
                  </a:lnTo>
                  <a:lnTo>
                    <a:pt x="376" y="197"/>
                  </a:lnTo>
                  <a:lnTo>
                    <a:pt x="379" y="199"/>
                  </a:lnTo>
                  <a:lnTo>
                    <a:pt x="381" y="199"/>
                  </a:lnTo>
                  <a:lnTo>
                    <a:pt x="387" y="200"/>
                  </a:lnTo>
                  <a:lnTo>
                    <a:pt x="392" y="200"/>
                  </a:lnTo>
                  <a:lnTo>
                    <a:pt x="399" y="204"/>
                  </a:lnTo>
                  <a:lnTo>
                    <a:pt x="403" y="208"/>
                  </a:lnTo>
                  <a:lnTo>
                    <a:pt x="404" y="211"/>
                  </a:lnTo>
                  <a:lnTo>
                    <a:pt x="408" y="211"/>
                  </a:lnTo>
                  <a:lnTo>
                    <a:pt x="411" y="209"/>
                  </a:lnTo>
                  <a:lnTo>
                    <a:pt x="413" y="211"/>
                  </a:lnTo>
                  <a:lnTo>
                    <a:pt x="418" y="213"/>
                  </a:lnTo>
                  <a:lnTo>
                    <a:pt x="427" y="213"/>
                  </a:lnTo>
                  <a:lnTo>
                    <a:pt x="427" y="214"/>
                  </a:lnTo>
                  <a:lnTo>
                    <a:pt x="428" y="216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7" y="219"/>
                  </a:lnTo>
                  <a:lnTo>
                    <a:pt x="438" y="221"/>
                  </a:lnTo>
                  <a:lnTo>
                    <a:pt x="438" y="226"/>
                  </a:lnTo>
                  <a:lnTo>
                    <a:pt x="438" y="228"/>
                  </a:lnTo>
                  <a:lnTo>
                    <a:pt x="440" y="233"/>
                  </a:lnTo>
                  <a:lnTo>
                    <a:pt x="440" y="235"/>
                  </a:lnTo>
                  <a:lnTo>
                    <a:pt x="440" y="237"/>
                  </a:lnTo>
                  <a:lnTo>
                    <a:pt x="438" y="237"/>
                  </a:lnTo>
                  <a:lnTo>
                    <a:pt x="435" y="233"/>
                  </a:lnTo>
                  <a:lnTo>
                    <a:pt x="433" y="235"/>
                  </a:lnTo>
                  <a:lnTo>
                    <a:pt x="433" y="237"/>
                  </a:lnTo>
                  <a:lnTo>
                    <a:pt x="430" y="239"/>
                  </a:lnTo>
                  <a:lnTo>
                    <a:pt x="428" y="241"/>
                  </a:lnTo>
                  <a:lnTo>
                    <a:pt x="428" y="247"/>
                  </a:lnTo>
                  <a:lnTo>
                    <a:pt x="425" y="251"/>
                  </a:lnTo>
                  <a:lnTo>
                    <a:pt x="421" y="253"/>
                  </a:lnTo>
                  <a:lnTo>
                    <a:pt x="418" y="253"/>
                  </a:lnTo>
                  <a:lnTo>
                    <a:pt x="420" y="249"/>
                  </a:lnTo>
                  <a:lnTo>
                    <a:pt x="423" y="247"/>
                  </a:lnTo>
                  <a:lnTo>
                    <a:pt x="423" y="241"/>
                  </a:lnTo>
                  <a:lnTo>
                    <a:pt x="421" y="244"/>
                  </a:lnTo>
                  <a:lnTo>
                    <a:pt x="418" y="246"/>
                  </a:lnTo>
                  <a:lnTo>
                    <a:pt x="413" y="246"/>
                  </a:lnTo>
                  <a:lnTo>
                    <a:pt x="409" y="244"/>
                  </a:lnTo>
                  <a:lnTo>
                    <a:pt x="408" y="242"/>
                  </a:lnTo>
                  <a:lnTo>
                    <a:pt x="404" y="246"/>
                  </a:lnTo>
                  <a:lnTo>
                    <a:pt x="403" y="249"/>
                  </a:lnTo>
                  <a:lnTo>
                    <a:pt x="406" y="253"/>
                  </a:lnTo>
                  <a:lnTo>
                    <a:pt x="406" y="254"/>
                  </a:lnTo>
                  <a:lnTo>
                    <a:pt x="398" y="254"/>
                  </a:lnTo>
                  <a:lnTo>
                    <a:pt x="394" y="252"/>
                  </a:lnTo>
                  <a:lnTo>
                    <a:pt x="394" y="251"/>
                  </a:lnTo>
                  <a:lnTo>
                    <a:pt x="398" y="244"/>
                  </a:lnTo>
                  <a:lnTo>
                    <a:pt x="398" y="242"/>
                  </a:lnTo>
                  <a:lnTo>
                    <a:pt x="392" y="244"/>
                  </a:lnTo>
                  <a:lnTo>
                    <a:pt x="389" y="246"/>
                  </a:lnTo>
                  <a:lnTo>
                    <a:pt x="387" y="244"/>
                  </a:lnTo>
                  <a:lnTo>
                    <a:pt x="387" y="241"/>
                  </a:lnTo>
                  <a:lnTo>
                    <a:pt x="386" y="235"/>
                  </a:lnTo>
                  <a:lnTo>
                    <a:pt x="384" y="239"/>
                  </a:lnTo>
                  <a:lnTo>
                    <a:pt x="379" y="239"/>
                  </a:lnTo>
                  <a:lnTo>
                    <a:pt x="379" y="235"/>
                  </a:lnTo>
                  <a:lnTo>
                    <a:pt x="375" y="233"/>
                  </a:lnTo>
                  <a:lnTo>
                    <a:pt x="373" y="233"/>
                  </a:lnTo>
                  <a:lnTo>
                    <a:pt x="372" y="231"/>
                  </a:lnTo>
                  <a:lnTo>
                    <a:pt x="370" y="231"/>
                  </a:lnTo>
                  <a:lnTo>
                    <a:pt x="368" y="233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68" y="239"/>
                  </a:lnTo>
                  <a:lnTo>
                    <a:pt x="364" y="241"/>
                  </a:lnTo>
                  <a:lnTo>
                    <a:pt x="363" y="241"/>
                  </a:lnTo>
                  <a:lnTo>
                    <a:pt x="357" y="235"/>
                  </a:lnTo>
                  <a:lnTo>
                    <a:pt x="357" y="237"/>
                  </a:lnTo>
                  <a:lnTo>
                    <a:pt x="355" y="239"/>
                  </a:lnTo>
                  <a:lnTo>
                    <a:pt x="353" y="244"/>
                  </a:lnTo>
                  <a:lnTo>
                    <a:pt x="355" y="246"/>
                  </a:lnTo>
                  <a:lnTo>
                    <a:pt x="349" y="249"/>
                  </a:lnTo>
                  <a:lnTo>
                    <a:pt x="345" y="247"/>
                  </a:lnTo>
                  <a:lnTo>
                    <a:pt x="345" y="246"/>
                  </a:lnTo>
                  <a:lnTo>
                    <a:pt x="349" y="242"/>
                  </a:lnTo>
                  <a:lnTo>
                    <a:pt x="350" y="239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33"/>
                  </a:lnTo>
                  <a:lnTo>
                    <a:pt x="347" y="239"/>
                  </a:lnTo>
                  <a:lnTo>
                    <a:pt x="345" y="241"/>
                  </a:lnTo>
                  <a:lnTo>
                    <a:pt x="342" y="237"/>
                  </a:lnTo>
                  <a:lnTo>
                    <a:pt x="340" y="239"/>
                  </a:lnTo>
                  <a:lnTo>
                    <a:pt x="340" y="242"/>
                  </a:lnTo>
                  <a:lnTo>
                    <a:pt x="338" y="246"/>
                  </a:lnTo>
                  <a:lnTo>
                    <a:pt x="342" y="249"/>
                  </a:lnTo>
                  <a:lnTo>
                    <a:pt x="340" y="252"/>
                  </a:lnTo>
                  <a:lnTo>
                    <a:pt x="337" y="254"/>
                  </a:lnTo>
                  <a:lnTo>
                    <a:pt x="337" y="258"/>
                  </a:lnTo>
                  <a:lnTo>
                    <a:pt x="331" y="263"/>
                  </a:lnTo>
                  <a:lnTo>
                    <a:pt x="328" y="263"/>
                  </a:lnTo>
                  <a:lnTo>
                    <a:pt x="323" y="264"/>
                  </a:lnTo>
                  <a:lnTo>
                    <a:pt x="313" y="266"/>
                  </a:lnTo>
                  <a:lnTo>
                    <a:pt x="306" y="268"/>
                  </a:lnTo>
                  <a:lnTo>
                    <a:pt x="304" y="269"/>
                  </a:lnTo>
                  <a:lnTo>
                    <a:pt x="304" y="273"/>
                  </a:lnTo>
                  <a:lnTo>
                    <a:pt x="306" y="275"/>
                  </a:lnTo>
                  <a:lnTo>
                    <a:pt x="306" y="277"/>
                  </a:lnTo>
                  <a:lnTo>
                    <a:pt x="308" y="277"/>
                  </a:lnTo>
                  <a:lnTo>
                    <a:pt x="315" y="282"/>
                  </a:lnTo>
                  <a:lnTo>
                    <a:pt x="294" y="299"/>
                  </a:lnTo>
                  <a:lnTo>
                    <a:pt x="287" y="302"/>
                  </a:lnTo>
                  <a:lnTo>
                    <a:pt x="272" y="302"/>
                  </a:lnTo>
                  <a:lnTo>
                    <a:pt x="265" y="300"/>
                  </a:lnTo>
                  <a:lnTo>
                    <a:pt x="261" y="300"/>
                  </a:lnTo>
                  <a:lnTo>
                    <a:pt x="258" y="299"/>
                  </a:lnTo>
                  <a:lnTo>
                    <a:pt x="256" y="297"/>
                  </a:lnTo>
                  <a:lnTo>
                    <a:pt x="256" y="300"/>
                  </a:lnTo>
                  <a:lnTo>
                    <a:pt x="258" y="304"/>
                  </a:lnTo>
                  <a:lnTo>
                    <a:pt x="256" y="302"/>
                  </a:lnTo>
                  <a:lnTo>
                    <a:pt x="250" y="302"/>
                  </a:lnTo>
                  <a:lnTo>
                    <a:pt x="251" y="304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46" y="309"/>
                  </a:lnTo>
                  <a:lnTo>
                    <a:pt x="244" y="309"/>
                  </a:lnTo>
                  <a:lnTo>
                    <a:pt x="243" y="309"/>
                  </a:lnTo>
                  <a:lnTo>
                    <a:pt x="239" y="309"/>
                  </a:lnTo>
                  <a:lnTo>
                    <a:pt x="239" y="311"/>
                  </a:lnTo>
                  <a:lnTo>
                    <a:pt x="236" y="314"/>
                  </a:lnTo>
                  <a:lnTo>
                    <a:pt x="234" y="314"/>
                  </a:lnTo>
                  <a:lnTo>
                    <a:pt x="234" y="316"/>
                  </a:lnTo>
                  <a:lnTo>
                    <a:pt x="232" y="317"/>
                  </a:lnTo>
                  <a:lnTo>
                    <a:pt x="234" y="321"/>
                  </a:lnTo>
                  <a:lnTo>
                    <a:pt x="234" y="326"/>
                  </a:lnTo>
                  <a:lnTo>
                    <a:pt x="236" y="327"/>
                  </a:lnTo>
                  <a:lnTo>
                    <a:pt x="236" y="332"/>
                  </a:lnTo>
                  <a:lnTo>
                    <a:pt x="234" y="338"/>
                  </a:lnTo>
                  <a:lnTo>
                    <a:pt x="232" y="340"/>
                  </a:lnTo>
                  <a:lnTo>
                    <a:pt x="229" y="340"/>
                  </a:lnTo>
                  <a:lnTo>
                    <a:pt x="226" y="346"/>
                  </a:lnTo>
                  <a:lnTo>
                    <a:pt x="224" y="348"/>
                  </a:lnTo>
                  <a:lnTo>
                    <a:pt x="219" y="349"/>
                  </a:lnTo>
                  <a:lnTo>
                    <a:pt x="213" y="355"/>
                  </a:lnTo>
                  <a:lnTo>
                    <a:pt x="213" y="357"/>
                  </a:lnTo>
                  <a:lnTo>
                    <a:pt x="212" y="357"/>
                  </a:lnTo>
                  <a:lnTo>
                    <a:pt x="212" y="367"/>
                  </a:lnTo>
                  <a:lnTo>
                    <a:pt x="210" y="369"/>
                  </a:lnTo>
                  <a:lnTo>
                    <a:pt x="205" y="374"/>
                  </a:lnTo>
                  <a:lnTo>
                    <a:pt x="207" y="374"/>
                  </a:lnTo>
                  <a:lnTo>
                    <a:pt x="207" y="375"/>
                  </a:lnTo>
                  <a:lnTo>
                    <a:pt x="204" y="375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9"/>
                  </a:lnTo>
                  <a:lnTo>
                    <a:pt x="196" y="379"/>
                  </a:lnTo>
                  <a:lnTo>
                    <a:pt x="196" y="381"/>
                  </a:lnTo>
                  <a:lnTo>
                    <a:pt x="193" y="380"/>
                  </a:lnTo>
                  <a:lnTo>
                    <a:pt x="191" y="382"/>
                  </a:lnTo>
                  <a:lnTo>
                    <a:pt x="190" y="382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6"/>
                  </a:lnTo>
                  <a:lnTo>
                    <a:pt x="183" y="386"/>
                  </a:lnTo>
                  <a:lnTo>
                    <a:pt x="183" y="387"/>
                  </a:lnTo>
                  <a:lnTo>
                    <a:pt x="181" y="387"/>
                  </a:lnTo>
                  <a:lnTo>
                    <a:pt x="181" y="389"/>
                  </a:lnTo>
                  <a:lnTo>
                    <a:pt x="179" y="389"/>
                  </a:lnTo>
                  <a:lnTo>
                    <a:pt x="179" y="391"/>
                  </a:lnTo>
                  <a:lnTo>
                    <a:pt x="181" y="391"/>
                  </a:lnTo>
                  <a:lnTo>
                    <a:pt x="181" y="392"/>
                  </a:lnTo>
                  <a:lnTo>
                    <a:pt x="183" y="392"/>
                  </a:lnTo>
                  <a:lnTo>
                    <a:pt x="183" y="394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5" y="399"/>
                  </a:lnTo>
                  <a:lnTo>
                    <a:pt x="196" y="399"/>
                  </a:lnTo>
                  <a:lnTo>
                    <a:pt x="198" y="401"/>
                  </a:lnTo>
                  <a:lnTo>
                    <a:pt x="200" y="403"/>
                  </a:lnTo>
                  <a:lnTo>
                    <a:pt x="202" y="403"/>
                  </a:lnTo>
                  <a:lnTo>
                    <a:pt x="204" y="404"/>
                  </a:lnTo>
                  <a:lnTo>
                    <a:pt x="202" y="406"/>
                  </a:lnTo>
                  <a:lnTo>
                    <a:pt x="213" y="410"/>
                  </a:lnTo>
                  <a:lnTo>
                    <a:pt x="213" y="409"/>
                  </a:lnTo>
                  <a:lnTo>
                    <a:pt x="219" y="409"/>
                  </a:lnTo>
                  <a:lnTo>
                    <a:pt x="221" y="411"/>
                  </a:lnTo>
                  <a:lnTo>
                    <a:pt x="226" y="411"/>
                  </a:lnTo>
                  <a:lnTo>
                    <a:pt x="226" y="413"/>
                  </a:lnTo>
                  <a:lnTo>
                    <a:pt x="229" y="413"/>
                  </a:lnTo>
                  <a:lnTo>
                    <a:pt x="229" y="414"/>
                  </a:lnTo>
                  <a:lnTo>
                    <a:pt x="231" y="414"/>
                  </a:lnTo>
                  <a:lnTo>
                    <a:pt x="232" y="417"/>
                  </a:lnTo>
                  <a:lnTo>
                    <a:pt x="236" y="417"/>
                  </a:lnTo>
                  <a:lnTo>
                    <a:pt x="236" y="418"/>
                  </a:lnTo>
                  <a:lnTo>
                    <a:pt x="238" y="418"/>
                  </a:lnTo>
                  <a:lnTo>
                    <a:pt x="238" y="420"/>
                  </a:lnTo>
                  <a:lnTo>
                    <a:pt x="239" y="420"/>
                  </a:lnTo>
                  <a:lnTo>
                    <a:pt x="239" y="422"/>
                  </a:lnTo>
                  <a:lnTo>
                    <a:pt x="241" y="422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8" y="430"/>
                  </a:lnTo>
                  <a:lnTo>
                    <a:pt x="256" y="430"/>
                  </a:lnTo>
                  <a:lnTo>
                    <a:pt x="263" y="428"/>
                  </a:lnTo>
                  <a:lnTo>
                    <a:pt x="268" y="428"/>
                  </a:lnTo>
                  <a:lnTo>
                    <a:pt x="272" y="430"/>
                  </a:lnTo>
                  <a:lnTo>
                    <a:pt x="273" y="428"/>
                  </a:lnTo>
                  <a:lnTo>
                    <a:pt x="278" y="426"/>
                  </a:lnTo>
                  <a:lnTo>
                    <a:pt x="282" y="425"/>
                  </a:lnTo>
                  <a:lnTo>
                    <a:pt x="289" y="423"/>
                  </a:lnTo>
                  <a:lnTo>
                    <a:pt x="294" y="423"/>
                  </a:lnTo>
                  <a:lnTo>
                    <a:pt x="295" y="426"/>
                  </a:lnTo>
                  <a:lnTo>
                    <a:pt x="298" y="436"/>
                  </a:lnTo>
                  <a:lnTo>
                    <a:pt x="301" y="445"/>
                  </a:lnTo>
                  <a:lnTo>
                    <a:pt x="304" y="452"/>
                  </a:lnTo>
                  <a:lnTo>
                    <a:pt x="308" y="457"/>
                  </a:lnTo>
                  <a:lnTo>
                    <a:pt x="308" y="459"/>
                  </a:lnTo>
                  <a:lnTo>
                    <a:pt x="309" y="467"/>
                  </a:lnTo>
                  <a:lnTo>
                    <a:pt x="311" y="474"/>
                  </a:lnTo>
                  <a:lnTo>
                    <a:pt x="313" y="480"/>
                  </a:lnTo>
                  <a:lnTo>
                    <a:pt x="313" y="482"/>
                  </a:lnTo>
                  <a:lnTo>
                    <a:pt x="306" y="486"/>
                  </a:lnTo>
                  <a:lnTo>
                    <a:pt x="306" y="489"/>
                  </a:lnTo>
                  <a:lnTo>
                    <a:pt x="306" y="491"/>
                  </a:lnTo>
                  <a:lnTo>
                    <a:pt x="309" y="491"/>
                  </a:lnTo>
                  <a:lnTo>
                    <a:pt x="311" y="492"/>
                  </a:lnTo>
                  <a:lnTo>
                    <a:pt x="313" y="492"/>
                  </a:lnTo>
                  <a:lnTo>
                    <a:pt x="315" y="494"/>
                  </a:lnTo>
                  <a:lnTo>
                    <a:pt x="317" y="494"/>
                  </a:lnTo>
                  <a:lnTo>
                    <a:pt x="320" y="496"/>
                  </a:lnTo>
                  <a:lnTo>
                    <a:pt x="322" y="496"/>
                  </a:lnTo>
                  <a:lnTo>
                    <a:pt x="323" y="491"/>
                  </a:lnTo>
                  <a:lnTo>
                    <a:pt x="325" y="487"/>
                  </a:lnTo>
                  <a:lnTo>
                    <a:pt x="326" y="486"/>
                  </a:lnTo>
                  <a:lnTo>
                    <a:pt x="328" y="489"/>
                  </a:lnTo>
                  <a:lnTo>
                    <a:pt x="330" y="491"/>
                  </a:lnTo>
                  <a:lnTo>
                    <a:pt x="333" y="487"/>
                  </a:lnTo>
                  <a:lnTo>
                    <a:pt x="340" y="491"/>
                  </a:lnTo>
                  <a:lnTo>
                    <a:pt x="340" y="494"/>
                  </a:lnTo>
                  <a:lnTo>
                    <a:pt x="339" y="496"/>
                  </a:lnTo>
                  <a:lnTo>
                    <a:pt x="344" y="496"/>
                  </a:lnTo>
                  <a:lnTo>
                    <a:pt x="345" y="494"/>
                  </a:lnTo>
                  <a:lnTo>
                    <a:pt x="345" y="491"/>
                  </a:lnTo>
                  <a:lnTo>
                    <a:pt x="349" y="491"/>
                  </a:lnTo>
                  <a:lnTo>
                    <a:pt x="352" y="489"/>
                  </a:lnTo>
                  <a:lnTo>
                    <a:pt x="354" y="486"/>
                  </a:lnTo>
                  <a:lnTo>
                    <a:pt x="355" y="484"/>
                  </a:lnTo>
                  <a:lnTo>
                    <a:pt x="357" y="486"/>
                  </a:lnTo>
                  <a:lnTo>
                    <a:pt x="357" y="492"/>
                  </a:lnTo>
                  <a:lnTo>
                    <a:pt x="361" y="494"/>
                  </a:lnTo>
                  <a:lnTo>
                    <a:pt x="373" y="494"/>
                  </a:lnTo>
                  <a:lnTo>
                    <a:pt x="379" y="491"/>
                  </a:lnTo>
                  <a:lnTo>
                    <a:pt x="381" y="492"/>
                  </a:lnTo>
                  <a:lnTo>
                    <a:pt x="379" y="494"/>
                  </a:lnTo>
                  <a:lnTo>
                    <a:pt x="375" y="496"/>
                  </a:lnTo>
                  <a:lnTo>
                    <a:pt x="375" y="500"/>
                  </a:lnTo>
                  <a:lnTo>
                    <a:pt x="373" y="504"/>
                  </a:lnTo>
                  <a:lnTo>
                    <a:pt x="377" y="503"/>
                  </a:lnTo>
                  <a:lnTo>
                    <a:pt x="381" y="504"/>
                  </a:lnTo>
                  <a:lnTo>
                    <a:pt x="384" y="509"/>
                  </a:lnTo>
                  <a:lnTo>
                    <a:pt x="387" y="515"/>
                  </a:lnTo>
                  <a:lnTo>
                    <a:pt x="389" y="515"/>
                  </a:lnTo>
                  <a:lnTo>
                    <a:pt x="386" y="511"/>
                  </a:lnTo>
                  <a:lnTo>
                    <a:pt x="389" y="508"/>
                  </a:lnTo>
                  <a:lnTo>
                    <a:pt x="390" y="508"/>
                  </a:lnTo>
                  <a:lnTo>
                    <a:pt x="390" y="503"/>
                  </a:lnTo>
                  <a:lnTo>
                    <a:pt x="392" y="503"/>
                  </a:lnTo>
                  <a:lnTo>
                    <a:pt x="395" y="504"/>
                  </a:lnTo>
                  <a:lnTo>
                    <a:pt x="398" y="501"/>
                  </a:lnTo>
                  <a:lnTo>
                    <a:pt x="400" y="496"/>
                  </a:lnTo>
                  <a:lnTo>
                    <a:pt x="401" y="491"/>
                  </a:lnTo>
                  <a:lnTo>
                    <a:pt x="401" y="489"/>
                  </a:lnTo>
                  <a:lnTo>
                    <a:pt x="403" y="489"/>
                  </a:lnTo>
                  <a:lnTo>
                    <a:pt x="403" y="492"/>
                  </a:lnTo>
                  <a:lnTo>
                    <a:pt x="404" y="496"/>
                  </a:lnTo>
                  <a:lnTo>
                    <a:pt x="404" y="498"/>
                  </a:lnTo>
                  <a:lnTo>
                    <a:pt x="403" y="500"/>
                  </a:lnTo>
                  <a:lnTo>
                    <a:pt x="405" y="501"/>
                  </a:lnTo>
                  <a:lnTo>
                    <a:pt x="406" y="501"/>
                  </a:lnTo>
                  <a:lnTo>
                    <a:pt x="412" y="501"/>
                  </a:lnTo>
                  <a:lnTo>
                    <a:pt x="410" y="504"/>
                  </a:lnTo>
                  <a:lnTo>
                    <a:pt x="408" y="504"/>
                  </a:lnTo>
                  <a:lnTo>
                    <a:pt x="408" y="511"/>
                  </a:lnTo>
                  <a:lnTo>
                    <a:pt x="406" y="513"/>
                  </a:lnTo>
                  <a:lnTo>
                    <a:pt x="403" y="509"/>
                  </a:lnTo>
                  <a:lnTo>
                    <a:pt x="400" y="509"/>
                  </a:lnTo>
                  <a:lnTo>
                    <a:pt x="398" y="513"/>
                  </a:lnTo>
                  <a:lnTo>
                    <a:pt x="398" y="517"/>
                  </a:lnTo>
                  <a:lnTo>
                    <a:pt x="400" y="518"/>
                  </a:lnTo>
                  <a:lnTo>
                    <a:pt x="401" y="522"/>
                  </a:lnTo>
                  <a:lnTo>
                    <a:pt x="404" y="522"/>
                  </a:lnTo>
                  <a:lnTo>
                    <a:pt x="406" y="523"/>
                  </a:lnTo>
                  <a:lnTo>
                    <a:pt x="403" y="528"/>
                  </a:lnTo>
                  <a:lnTo>
                    <a:pt x="401" y="528"/>
                  </a:lnTo>
                  <a:lnTo>
                    <a:pt x="398" y="526"/>
                  </a:lnTo>
                  <a:lnTo>
                    <a:pt x="400" y="530"/>
                  </a:lnTo>
                  <a:lnTo>
                    <a:pt x="396" y="535"/>
                  </a:lnTo>
                  <a:lnTo>
                    <a:pt x="398" y="539"/>
                  </a:lnTo>
                  <a:lnTo>
                    <a:pt x="398" y="542"/>
                  </a:lnTo>
                  <a:lnTo>
                    <a:pt x="395" y="542"/>
                  </a:lnTo>
                  <a:lnTo>
                    <a:pt x="395" y="546"/>
                  </a:lnTo>
                  <a:lnTo>
                    <a:pt x="390" y="549"/>
                  </a:lnTo>
                  <a:lnTo>
                    <a:pt x="386" y="551"/>
                  </a:lnTo>
                  <a:lnTo>
                    <a:pt x="379" y="545"/>
                  </a:lnTo>
                  <a:lnTo>
                    <a:pt x="373" y="545"/>
                  </a:lnTo>
                  <a:lnTo>
                    <a:pt x="373" y="549"/>
                  </a:lnTo>
                  <a:lnTo>
                    <a:pt x="375" y="551"/>
                  </a:lnTo>
                  <a:lnTo>
                    <a:pt x="377" y="551"/>
                  </a:lnTo>
                  <a:lnTo>
                    <a:pt x="377" y="556"/>
                  </a:lnTo>
                  <a:lnTo>
                    <a:pt x="373" y="559"/>
                  </a:lnTo>
                  <a:lnTo>
                    <a:pt x="373" y="561"/>
                  </a:lnTo>
                  <a:lnTo>
                    <a:pt x="377" y="559"/>
                  </a:lnTo>
                  <a:lnTo>
                    <a:pt x="377" y="561"/>
                  </a:lnTo>
                  <a:lnTo>
                    <a:pt x="374" y="569"/>
                  </a:lnTo>
                  <a:lnTo>
                    <a:pt x="377" y="572"/>
                  </a:lnTo>
                  <a:lnTo>
                    <a:pt x="381" y="578"/>
                  </a:lnTo>
                  <a:lnTo>
                    <a:pt x="384" y="585"/>
                  </a:lnTo>
                  <a:lnTo>
                    <a:pt x="382" y="588"/>
                  </a:lnTo>
                  <a:lnTo>
                    <a:pt x="379" y="591"/>
                  </a:lnTo>
                  <a:lnTo>
                    <a:pt x="374" y="594"/>
                  </a:lnTo>
                  <a:lnTo>
                    <a:pt x="377" y="599"/>
                  </a:lnTo>
                  <a:lnTo>
                    <a:pt x="368" y="599"/>
                  </a:lnTo>
                  <a:lnTo>
                    <a:pt x="367" y="600"/>
                  </a:lnTo>
                  <a:lnTo>
                    <a:pt x="368" y="603"/>
                  </a:lnTo>
                  <a:lnTo>
                    <a:pt x="364" y="607"/>
                  </a:lnTo>
                  <a:lnTo>
                    <a:pt x="361" y="607"/>
                  </a:lnTo>
                  <a:lnTo>
                    <a:pt x="359" y="612"/>
                  </a:lnTo>
                  <a:lnTo>
                    <a:pt x="357" y="614"/>
                  </a:lnTo>
                  <a:lnTo>
                    <a:pt x="354" y="616"/>
                  </a:lnTo>
                  <a:lnTo>
                    <a:pt x="349" y="614"/>
                  </a:lnTo>
                  <a:lnTo>
                    <a:pt x="347" y="617"/>
                  </a:lnTo>
                  <a:lnTo>
                    <a:pt x="347" y="621"/>
                  </a:lnTo>
                  <a:lnTo>
                    <a:pt x="349" y="626"/>
                  </a:lnTo>
                  <a:lnTo>
                    <a:pt x="347" y="631"/>
                  </a:lnTo>
                  <a:lnTo>
                    <a:pt x="340" y="637"/>
                  </a:lnTo>
                  <a:lnTo>
                    <a:pt x="340" y="639"/>
                  </a:lnTo>
                  <a:lnTo>
                    <a:pt x="337" y="643"/>
                  </a:lnTo>
                  <a:lnTo>
                    <a:pt x="337" y="644"/>
                  </a:lnTo>
                  <a:lnTo>
                    <a:pt x="338" y="646"/>
                  </a:lnTo>
                  <a:lnTo>
                    <a:pt x="339" y="646"/>
                  </a:lnTo>
                  <a:lnTo>
                    <a:pt x="342" y="653"/>
                  </a:lnTo>
                  <a:lnTo>
                    <a:pt x="342" y="658"/>
                  </a:lnTo>
                  <a:lnTo>
                    <a:pt x="344" y="663"/>
                  </a:lnTo>
                  <a:lnTo>
                    <a:pt x="346" y="668"/>
                  </a:lnTo>
                  <a:lnTo>
                    <a:pt x="347" y="674"/>
                  </a:lnTo>
                  <a:lnTo>
                    <a:pt x="346" y="675"/>
                  </a:lnTo>
                  <a:lnTo>
                    <a:pt x="344" y="677"/>
                  </a:lnTo>
                  <a:lnTo>
                    <a:pt x="344" y="679"/>
                  </a:lnTo>
                  <a:lnTo>
                    <a:pt x="340" y="682"/>
                  </a:lnTo>
                  <a:lnTo>
                    <a:pt x="335" y="682"/>
                  </a:lnTo>
                  <a:lnTo>
                    <a:pt x="334" y="686"/>
                  </a:lnTo>
                  <a:lnTo>
                    <a:pt x="334" y="697"/>
                  </a:lnTo>
                  <a:lnTo>
                    <a:pt x="335" y="700"/>
                  </a:lnTo>
                  <a:lnTo>
                    <a:pt x="335" y="707"/>
                  </a:lnTo>
                  <a:lnTo>
                    <a:pt x="330" y="708"/>
                  </a:lnTo>
                  <a:lnTo>
                    <a:pt x="328" y="714"/>
                  </a:lnTo>
                  <a:lnTo>
                    <a:pt x="325" y="714"/>
                  </a:lnTo>
                  <a:lnTo>
                    <a:pt x="322" y="720"/>
                  </a:lnTo>
                  <a:lnTo>
                    <a:pt x="323" y="724"/>
                  </a:lnTo>
                  <a:lnTo>
                    <a:pt x="323" y="730"/>
                  </a:lnTo>
                  <a:lnTo>
                    <a:pt x="325" y="730"/>
                  </a:lnTo>
                  <a:lnTo>
                    <a:pt x="325" y="734"/>
                  </a:lnTo>
                  <a:lnTo>
                    <a:pt x="325" y="748"/>
                  </a:lnTo>
                  <a:lnTo>
                    <a:pt x="323" y="751"/>
                  </a:lnTo>
                  <a:lnTo>
                    <a:pt x="320" y="755"/>
                  </a:lnTo>
                  <a:lnTo>
                    <a:pt x="318" y="760"/>
                  </a:lnTo>
                  <a:lnTo>
                    <a:pt x="320" y="763"/>
                  </a:lnTo>
                  <a:lnTo>
                    <a:pt x="322" y="770"/>
                  </a:lnTo>
                  <a:lnTo>
                    <a:pt x="325" y="768"/>
                  </a:lnTo>
                  <a:lnTo>
                    <a:pt x="326" y="768"/>
                  </a:lnTo>
                  <a:lnTo>
                    <a:pt x="332" y="770"/>
                  </a:lnTo>
                  <a:lnTo>
                    <a:pt x="334" y="773"/>
                  </a:lnTo>
                  <a:lnTo>
                    <a:pt x="336" y="773"/>
                  </a:lnTo>
                  <a:lnTo>
                    <a:pt x="342" y="775"/>
                  </a:lnTo>
                  <a:lnTo>
                    <a:pt x="346" y="775"/>
                  </a:lnTo>
                  <a:lnTo>
                    <a:pt x="347" y="773"/>
                  </a:lnTo>
                  <a:lnTo>
                    <a:pt x="352" y="775"/>
                  </a:lnTo>
                  <a:lnTo>
                    <a:pt x="361" y="775"/>
                  </a:lnTo>
                  <a:lnTo>
                    <a:pt x="364" y="772"/>
                  </a:lnTo>
                  <a:lnTo>
                    <a:pt x="364" y="770"/>
                  </a:lnTo>
                  <a:lnTo>
                    <a:pt x="370" y="768"/>
                  </a:lnTo>
                  <a:lnTo>
                    <a:pt x="372" y="766"/>
                  </a:lnTo>
                  <a:lnTo>
                    <a:pt x="374" y="766"/>
                  </a:lnTo>
                  <a:lnTo>
                    <a:pt x="374" y="765"/>
                  </a:lnTo>
                  <a:lnTo>
                    <a:pt x="377" y="762"/>
                  </a:lnTo>
                  <a:lnTo>
                    <a:pt x="379" y="760"/>
                  </a:lnTo>
                  <a:lnTo>
                    <a:pt x="379" y="757"/>
                  </a:lnTo>
                  <a:lnTo>
                    <a:pt x="381" y="755"/>
                  </a:lnTo>
                  <a:lnTo>
                    <a:pt x="384" y="751"/>
                  </a:lnTo>
                  <a:lnTo>
                    <a:pt x="391" y="744"/>
                  </a:lnTo>
                  <a:lnTo>
                    <a:pt x="392" y="740"/>
                  </a:lnTo>
                  <a:lnTo>
                    <a:pt x="392" y="736"/>
                  </a:lnTo>
                  <a:lnTo>
                    <a:pt x="396" y="730"/>
                  </a:lnTo>
                  <a:lnTo>
                    <a:pt x="401" y="731"/>
                  </a:lnTo>
                  <a:lnTo>
                    <a:pt x="404" y="732"/>
                  </a:lnTo>
                  <a:lnTo>
                    <a:pt x="410" y="737"/>
                  </a:lnTo>
                  <a:lnTo>
                    <a:pt x="412" y="740"/>
                  </a:lnTo>
                  <a:lnTo>
                    <a:pt x="414" y="741"/>
                  </a:lnTo>
                  <a:lnTo>
                    <a:pt x="414" y="749"/>
                  </a:lnTo>
                  <a:lnTo>
                    <a:pt x="415" y="751"/>
                  </a:lnTo>
                  <a:lnTo>
                    <a:pt x="420" y="755"/>
                  </a:lnTo>
                  <a:lnTo>
                    <a:pt x="423" y="757"/>
                  </a:lnTo>
                  <a:lnTo>
                    <a:pt x="430" y="752"/>
                  </a:lnTo>
                  <a:lnTo>
                    <a:pt x="436" y="746"/>
                  </a:lnTo>
                  <a:lnTo>
                    <a:pt x="440" y="743"/>
                  </a:lnTo>
                  <a:lnTo>
                    <a:pt x="449" y="740"/>
                  </a:lnTo>
                  <a:lnTo>
                    <a:pt x="456" y="741"/>
                  </a:lnTo>
                  <a:lnTo>
                    <a:pt x="463" y="743"/>
                  </a:lnTo>
                  <a:lnTo>
                    <a:pt x="464" y="744"/>
                  </a:lnTo>
                  <a:lnTo>
                    <a:pt x="468" y="746"/>
                  </a:lnTo>
                  <a:lnTo>
                    <a:pt x="473" y="751"/>
                  </a:lnTo>
                  <a:lnTo>
                    <a:pt x="477" y="751"/>
                  </a:lnTo>
                  <a:lnTo>
                    <a:pt x="480" y="755"/>
                  </a:lnTo>
                  <a:lnTo>
                    <a:pt x="477" y="760"/>
                  </a:lnTo>
                  <a:lnTo>
                    <a:pt x="475" y="762"/>
                  </a:lnTo>
                  <a:lnTo>
                    <a:pt x="480" y="765"/>
                  </a:lnTo>
                  <a:lnTo>
                    <a:pt x="483" y="770"/>
                  </a:lnTo>
                  <a:lnTo>
                    <a:pt x="485" y="774"/>
                  </a:lnTo>
                  <a:lnTo>
                    <a:pt x="488" y="777"/>
                  </a:lnTo>
                  <a:lnTo>
                    <a:pt x="492" y="780"/>
                  </a:lnTo>
                  <a:lnTo>
                    <a:pt x="497" y="782"/>
                  </a:lnTo>
                  <a:lnTo>
                    <a:pt x="500" y="784"/>
                  </a:lnTo>
                  <a:lnTo>
                    <a:pt x="505" y="785"/>
                  </a:lnTo>
                  <a:lnTo>
                    <a:pt x="511" y="787"/>
                  </a:lnTo>
                  <a:lnTo>
                    <a:pt x="519" y="789"/>
                  </a:lnTo>
                  <a:lnTo>
                    <a:pt x="526" y="792"/>
                  </a:lnTo>
                  <a:lnTo>
                    <a:pt x="536" y="796"/>
                  </a:lnTo>
                  <a:lnTo>
                    <a:pt x="543" y="799"/>
                  </a:lnTo>
                  <a:lnTo>
                    <a:pt x="547" y="806"/>
                  </a:lnTo>
                  <a:lnTo>
                    <a:pt x="550" y="809"/>
                  </a:lnTo>
                  <a:lnTo>
                    <a:pt x="550" y="814"/>
                  </a:lnTo>
                  <a:lnTo>
                    <a:pt x="552" y="816"/>
                  </a:lnTo>
                  <a:lnTo>
                    <a:pt x="553" y="820"/>
                  </a:lnTo>
                  <a:lnTo>
                    <a:pt x="555" y="823"/>
                  </a:lnTo>
                  <a:lnTo>
                    <a:pt x="558" y="829"/>
                  </a:lnTo>
                  <a:lnTo>
                    <a:pt x="557" y="833"/>
                  </a:lnTo>
                  <a:lnTo>
                    <a:pt x="553" y="835"/>
                  </a:lnTo>
                  <a:lnTo>
                    <a:pt x="548" y="839"/>
                  </a:lnTo>
                  <a:lnTo>
                    <a:pt x="547" y="840"/>
                  </a:lnTo>
                  <a:lnTo>
                    <a:pt x="545" y="843"/>
                  </a:lnTo>
                  <a:lnTo>
                    <a:pt x="543" y="845"/>
                  </a:lnTo>
                  <a:lnTo>
                    <a:pt x="543" y="859"/>
                  </a:lnTo>
                  <a:lnTo>
                    <a:pt x="540" y="862"/>
                  </a:lnTo>
                  <a:lnTo>
                    <a:pt x="534" y="861"/>
                  </a:lnTo>
                  <a:lnTo>
                    <a:pt x="526" y="864"/>
                  </a:lnTo>
                  <a:lnTo>
                    <a:pt x="523" y="864"/>
                  </a:lnTo>
                  <a:lnTo>
                    <a:pt x="520" y="865"/>
                  </a:lnTo>
                  <a:lnTo>
                    <a:pt x="517" y="867"/>
                  </a:lnTo>
                  <a:lnTo>
                    <a:pt x="517" y="871"/>
                  </a:lnTo>
                  <a:lnTo>
                    <a:pt x="516" y="874"/>
                  </a:lnTo>
                  <a:lnTo>
                    <a:pt x="517" y="878"/>
                  </a:lnTo>
                  <a:lnTo>
                    <a:pt x="519" y="878"/>
                  </a:lnTo>
                  <a:lnTo>
                    <a:pt x="520" y="881"/>
                  </a:lnTo>
                  <a:lnTo>
                    <a:pt x="523" y="884"/>
                  </a:lnTo>
                  <a:lnTo>
                    <a:pt x="523" y="893"/>
                  </a:lnTo>
                  <a:lnTo>
                    <a:pt x="530" y="894"/>
                  </a:lnTo>
                  <a:lnTo>
                    <a:pt x="533" y="894"/>
                  </a:lnTo>
                  <a:lnTo>
                    <a:pt x="538" y="896"/>
                  </a:lnTo>
                  <a:lnTo>
                    <a:pt x="540" y="898"/>
                  </a:lnTo>
                  <a:lnTo>
                    <a:pt x="540" y="902"/>
                  </a:lnTo>
                  <a:lnTo>
                    <a:pt x="538" y="903"/>
                  </a:lnTo>
                  <a:lnTo>
                    <a:pt x="536" y="905"/>
                  </a:lnTo>
                  <a:lnTo>
                    <a:pt x="533" y="906"/>
                  </a:lnTo>
                  <a:lnTo>
                    <a:pt x="523" y="911"/>
                  </a:lnTo>
                  <a:lnTo>
                    <a:pt x="523" y="914"/>
                  </a:lnTo>
                  <a:lnTo>
                    <a:pt x="525" y="917"/>
                  </a:lnTo>
                  <a:lnTo>
                    <a:pt x="526" y="920"/>
                  </a:lnTo>
                  <a:lnTo>
                    <a:pt x="530" y="923"/>
                  </a:lnTo>
                  <a:lnTo>
                    <a:pt x="534" y="925"/>
                  </a:lnTo>
                  <a:lnTo>
                    <a:pt x="542" y="926"/>
                  </a:lnTo>
                  <a:lnTo>
                    <a:pt x="547" y="929"/>
                  </a:lnTo>
                  <a:lnTo>
                    <a:pt x="550" y="935"/>
                  </a:lnTo>
                  <a:lnTo>
                    <a:pt x="550" y="940"/>
                  </a:lnTo>
                  <a:lnTo>
                    <a:pt x="548" y="947"/>
                  </a:lnTo>
                  <a:lnTo>
                    <a:pt x="542" y="950"/>
                  </a:lnTo>
                  <a:lnTo>
                    <a:pt x="543" y="954"/>
                  </a:lnTo>
                  <a:lnTo>
                    <a:pt x="552" y="964"/>
                  </a:lnTo>
                  <a:lnTo>
                    <a:pt x="553" y="969"/>
                  </a:lnTo>
                  <a:lnTo>
                    <a:pt x="542" y="964"/>
                  </a:lnTo>
                  <a:lnTo>
                    <a:pt x="531" y="964"/>
                  </a:lnTo>
                  <a:lnTo>
                    <a:pt x="526" y="967"/>
                  </a:lnTo>
                  <a:lnTo>
                    <a:pt x="525" y="967"/>
                  </a:lnTo>
                  <a:lnTo>
                    <a:pt x="517" y="967"/>
                  </a:lnTo>
                  <a:lnTo>
                    <a:pt x="511" y="964"/>
                  </a:lnTo>
                  <a:lnTo>
                    <a:pt x="505" y="967"/>
                  </a:lnTo>
                  <a:lnTo>
                    <a:pt x="500" y="970"/>
                  </a:lnTo>
                  <a:lnTo>
                    <a:pt x="499" y="976"/>
                  </a:lnTo>
                  <a:lnTo>
                    <a:pt x="497" y="977"/>
                  </a:lnTo>
                  <a:lnTo>
                    <a:pt x="492" y="977"/>
                  </a:lnTo>
                  <a:lnTo>
                    <a:pt x="488" y="980"/>
                  </a:lnTo>
                  <a:lnTo>
                    <a:pt x="485" y="980"/>
                  </a:lnTo>
                  <a:lnTo>
                    <a:pt x="483" y="980"/>
                  </a:lnTo>
                  <a:lnTo>
                    <a:pt x="482" y="980"/>
                  </a:lnTo>
                  <a:lnTo>
                    <a:pt x="478" y="977"/>
                  </a:lnTo>
                  <a:lnTo>
                    <a:pt x="478" y="976"/>
                  </a:lnTo>
                  <a:lnTo>
                    <a:pt x="477" y="976"/>
                  </a:lnTo>
                  <a:lnTo>
                    <a:pt x="471" y="977"/>
                  </a:lnTo>
                  <a:lnTo>
                    <a:pt x="471" y="980"/>
                  </a:lnTo>
                  <a:lnTo>
                    <a:pt x="468" y="983"/>
                  </a:lnTo>
                  <a:lnTo>
                    <a:pt x="461" y="986"/>
                  </a:lnTo>
                  <a:lnTo>
                    <a:pt x="460" y="984"/>
                  </a:lnTo>
                  <a:lnTo>
                    <a:pt x="456" y="988"/>
                  </a:lnTo>
                  <a:lnTo>
                    <a:pt x="454" y="984"/>
                  </a:lnTo>
                  <a:lnTo>
                    <a:pt x="451" y="988"/>
                  </a:lnTo>
                  <a:lnTo>
                    <a:pt x="448" y="986"/>
                  </a:lnTo>
                  <a:lnTo>
                    <a:pt x="446" y="984"/>
                  </a:lnTo>
                  <a:lnTo>
                    <a:pt x="446" y="977"/>
                  </a:lnTo>
                  <a:lnTo>
                    <a:pt x="444" y="975"/>
                  </a:lnTo>
                  <a:lnTo>
                    <a:pt x="444" y="967"/>
                  </a:lnTo>
                  <a:lnTo>
                    <a:pt x="443" y="964"/>
                  </a:lnTo>
                  <a:lnTo>
                    <a:pt x="443" y="959"/>
                  </a:lnTo>
                  <a:lnTo>
                    <a:pt x="444" y="955"/>
                  </a:lnTo>
                  <a:lnTo>
                    <a:pt x="444" y="948"/>
                  </a:lnTo>
                  <a:lnTo>
                    <a:pt x="443" y="947"/>
                  </a:lnTo>
                  <a:lnTo>
                    <a:pt x="440" y="947"/>
                  </a:lnTo>
                  <a:lnTo>
                    <a:pt x="437" y="948"/>
                  </a:lnTo>
                  <a:lnTo>
                    <a:pt x="437" y="957"/>
                  </a:lnTo>
                  <a:lnTo>
                    <a:pt x="436" y="960"/>
                  </a:lnTo>
                  <a:lnTo>
                    <a:pt x="434" y="962"/>
                  </a:lnTo>
                  <a:lnTo>
                    <a:pt x="434" y="964"/>
                  </a:lnTo>
                  <a:lnTo>
                    <a:pt x="431" y="966"/>
                  </a:lnTo>
                  <a:lnTo>
                    <a:pt x="425" y="966"/>
                  </a:lnTo>
                  <a:lnTo>
                    <a:pt x="422" y="969"/>
                  </a:lnTo>
                  <a:lnTo>
                    <a:pt x="418" y="969"/>
                  </a:lnTo>
                  <a:lnTo>
                    <a:pt x="415" y="967"/>
                  </a:lnTo>
                  <a:lnTo>
                    <a:pt x="414" y="967"/>
                  </a:lnTo>
                  <a:lnTo>
                    <a:pt x="412" y="966"/>
                  </a:lnTo>
                  <a:lnTo>
                    <a:pt x="412" y="953"/>
                  </a:lnTo>
                  <a:lnTo>
                    <a:pt x="408" y="953"/>
                  </a:lnTo>
                  <a:lnTo>
                    <a:pt x="406" y="952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0" y="959"/>
                  </a:lnTo>
                  <a:lnTo>
                    <a:pt x="398" y="962"/>
                  </a:lnTo>
                  <a:lnTo>
                    <a:pt x="395" y="964"/>
                  </a:lnTo>
                  <a:lnTo>
                    <a:pt x="395" y="966"/>
                  </a:lnTo>
                  <a:lnTo>
                    <a:pt x="389" y="966"/>
                  </a:lnTo>
                  <a:lnTo>
                    <a:pt x="389" y="957"/>
                  </a:lnTo>
                  <a:lnTo>
                    <a:pt x="384" y="957"/>
                  </a:lnTo>
                  <a:lnTo>
                    <a:pt x="382" y="955"/>
                  </a:lnTo>
                  <a:lnTo>
                    <a:pt x="381" y="952"/>
                  </a:lnTo>
                  <a:lnTo>
                    <a:pt x="381" y="950"/>
                  </a:lnTo>
                  <a:lnTo>
                    <a:pt x="379" y="947"/>
                  </a:lnTo>
                  <a:lnTo>
                    <a:pt x="371" y="947"/>
                  </a:lnTo>
                  <a:lnTo>
                    <a:pt x="369" y="945"/>
                  </a:lnTo>
                  <a:lnTo>
                    <a:pt x="367" y="945"/>
                  </a:lnTo>
                  <a:lnTo>
                    <a:pt x="363" y="945"/>
                  </a:lnTo>
                  <a:lnTo>
                    <a:pt x="361" y="943"/>
                  </a:lnTo>
                  <a:lnTo>
                    <a:pt x="361" y="940"/>
                  </a:lnTo>
                  <a:lnTo>
                    <a:pt x="359" y="940"/>
                  </a:lnTo>
                  <a:lnTo>
                    <a:pt x="361" y="937"/>
                  </a:lnTo>
                  <a:lnTo>
                    <a:pt x="361" y="923"/>
                  </a:lnTo>
                  <a:lnTo>
                    <a:pt x="359" y="921"/>
                  </a:lnTo>
                  <a:lnTo>
                    <a:pt x="358" y="918"/>
                  </a:lnTo>
                  <a:lnTo>
                    <a:pt x="356" y="914"/>
                  </a:lnTo>
                  <a:lnTo>
                    <a:pt x="353" y="912"/>
                  </a:lnTo>
                  <a:lnTo>
                    <a:pt x="348" y="912"/>
                  </a:lnTo>
                  <a:lnTo>
                    <a:pt x="346" y="914"/>
                  </a:lnTo>
                  <a:lnTo>
                    <a:pt x="344" y="918"/>
                  </a:lnTo>
                  <a:lnTo>
                    <a:pt x="344" y="926"/>
                  </a:lnTo>
                  <a:lnTo>
                    <a:pt x="340" y="929"/>
                  </a:lnTo>
                  <a:lnTo>
                    <a:pt x="337" y="931"/>
                  </a:lnTo>
                  <a:lnTo>
                    <a:pt x="336" y="931"/>
                  </a:lnTo>
                  <a:lnTo>
                    <a:pt x="334" y="933"/>
                  </a:lnTo>
                  <a:lnTo>
                    <a:pt x="331" y="933"/>
                  </a:lnTo>
                  <a:lnTo>
                    <a:pt x="326" y="935"/>
                  </a:lnTo>
                  <a:lnTo>
                    <a:pt x="322" y="935"/>
                  </a:lnTo>
                  <a:lnTo>
                    <a:pt x="320" y="936"/>
                  </a:lnTo>
                  <a:lnTo>
                    <a:pt x="315" y="936"/>
                  </a:lnTo>
                  <a:lnTo>
                    <a:pt x="314" y="938"/>
                  </a:lnTo>
                  <a:lnTo>
                    <a:pt x="306" y="938"/>
                  </a:lnTo>
                  <a:lnTo>
                    <a:pt x="308" y="933"/>
                  </a:lnTo>
                  <a:lnTo>
                    <a:pt x="306" y="929"/>
                  </a:lnTo>
                  <a:lnTo>
                    <a:pt x="308" y="928"/>
                  </a:lnTo>
                  <a:lnTo>
                    <a:pt x="309" y="925"/>
                  </a:lnTo>
                  <a:lnTo>
                    <a:pt x="314" y="921"/>
                  </a:lnTo>
                  <a:lnTo>
                    <a:pt x="317" y="920"/>
                  </a:lnTo>
                  <a:lnTo>
                    <a:pt x="317" y="914"/>
                  </a:lnTo>
                  <a:lnTo>
                    <a:pt x="315" y="911"/>
                  </a:lnTo>
                  <a:lnTo>
                    <a:pt x="314" y="909"/>
                  </a:lnTo>
                  <a:lnTo>
                    <a:pt x="311" y="906"/>
                  </a:lnTo>
                  <a:lnTo>
                    <a:pt x="311" y="900"/>
                  </a:lnTo>
                  <a:lnTo>
                    <a:pt x="309" y="903"/>
                  </a:lnTo>
                  <a:lnTo>
                    <a:pt x="308" y="909"/>
                  </a:lnTo>
                  <a:lnTo>
                    <a:pt x="304" y="912"/>
                  </a:lnTo>
                  <a:lnTo>
                    <a:pt x="282" y="912"/>
                  </a:lnTo>
                  <a:lnTo>
                    <a:pt x="280" y="913"/>
                  </a:lnTo>
                  <a:lnTo>
                    <a:pt x="275" y="917"/>
                  </a:lnTo>
                  <a:lnTo>
                    <a:pt x="273" y="917"/>
                  </a:lnTo>
                  <a:lnTo>
                    <a:pt x="272" y="916"/>
                  </a:lnTo>
                  <a:lnTo>
                    <a:pt x="272" y="915"/>
                  </a:lnTo>
                  <a:lnTo>
                    <a:pt x="263" y="911"/>
                  </a:lnTo>
                  <a:lnTo>
                    <a:pt x="262" y="911"/>
                  </a:lnTo>
                  <a:lnTo>
                    <a:pt x="260" y="911"/>
                  </a:lnTo>
                  <a:lnTo>
                    <a:pt x="256" y="909"/>
                  </a:lnTo>
                  <a:lnTo>
                    <a:pt x="249" y="906"/>
                  </a:lnTo>
                  <a:lnTo>
                    <a:pt x="245" y="909"/>
                  </a:lnTo>
                  <a:lnTo>
                    <a:pt x="243" y="909"/>
                  </a:lnTo>
                  <a:lnTo>
                    <a:pt x="242" y="909"/>
                  </a:lnTo>
                  <a:lnTo>
                    <a:pt x="241" y="909"/>
                  </a:lnTo>
                  <a:lnTo>
                    <a:pt x="240" y="909"/>
                  </a:lnTo>
                  <a:lnTo>
                    <a:pt x="239" y="909"/>
                  </a:lnTo>
                  <a:lnTo>
                    <a:pt x="237" y="909"/>
                  </a:lnTo>
                  <a:lnTo>
                    <a:pt x="234" y="909"/>
                  </a:lnTo>
                  <a:lnTo>
                    <a:pt x="231" y="909"/>
                  </a:lnTo>
                  <a:lnTo>
                    <a:pt x="231" y="908"/>
                  </a:lnTo>
                  <a:lnTo>
                    <a:pt x="231" y="906"/>
                  </a:lnTo>
                  <a:lnTo>
                    <a:pt x="232" y="906"/>
                  </a:lnTo>
                  <a:lnTo>
                    <a:pt x="232" y="905"/>
                  </a:lnTo>
                  <a:lnTo>
                    <a:pt x="232" y="901"/>
                  </a:lnTo>
                  <a:lnTo>
                    <a:pt x="233" y="899"/>
                  </a:lnTo>
                  <a:lnTo>
                    <a:pt x="233" y="897"/>
                  </a:lnTo>
                  <a:lnTo>
                    <a:pt x="234" y="894"/>
                  </a:lnTo>
                  <a:lnTo>
                    <a:pt x="234" y="893"/>
                  </a:lnTo>
                  <a:lnTo>
                    <a:pt x="234" y="892"/>
                  </a:lnTo>
                  <a:lnTo>
                    <a:pt x="235" y="892"/>
                  </a:lnTo>
                  <a:lnTo>
                    <a:pt x="235" y="891"/>
                  </a:lnTo>
                  <a:lnTo>
                    <a:pt x="235" y="888"/>
                  </a:lnTo>
                  <a:lnTo>
                    <a:pt x="236" y="887"/>
                  </a:lnTo>
                  <a:lnTo>
                    <a:pt x="236" y="886"/>
                  </a:lnTo>
                  <a:lnTo>
                    <a:pt x="237" y="886"/>
                  </a:lnTo>
                  <a:lnTo>
                    <a:pt x="237" y="885"/>
                  </a:lnTo>
                  <a:lnTo>
                    <a:pt x="236" y="884"/>
                  </a:lnTo>
                  <a:lnTo>
                    <a:pt x="236" y="883"/>
                  </a:lnTo>
                  <a:lnTo>
                    <a:pt x="235" y="883"/>
                  </a:lnTo>
                  <a:lnTo>
                    <a:pt x="235" y="882"/>
                  </a:lnTo>
                  <a:lnTo>
                    <a:pt x="235" y="881"/>
                  </a:lnTo>
                  <a:lnTo>
                    <a:pt x="234" y="881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5" y="876"/>
                  </a:lnTo>
                  <a:lnTo>
                    <a:pt x="235" y="875"/>
                  </a:lnTo>
                  <a:lnTo>
                    <a:pt x="236" y="875"/>
                  </a:lnTo>
                  <a:lnTo>
                    <a:pt x="235" y="874"/>
                  </a:lnTo>
                  <a:lnTo>
                    <a:pt x="236" y="874"/>
                  </a:lnTo>
                  <a:lnTo>
                    <a:pt x="237" y="875"/>
                  </a:lnTo>
                  <a:lnTo>
                    <a:pt x="238" y="876"/>
                  </a:lnTo>
                  <a:lnTo>
                    <a:pt x="238" y="877"/>
                  </a:lnTo>
                  <a:lnTo>
                    <a:pt x="239" y="877"/>
                  </a:lnTo>
                  <a:lnTo>
                    <a:pt x="240" y="876"/>
                  </a:lnTo>
                  <a:lnTo>
                    <a:pt x="243" y="876"/>
                  </a:lnTo>
                  <a:lnTo>
                    <a:pt x="244" y="876"/>
                  </a:lnTo>
                  <a:lnTo>
                    <a:pt x="245" y="875"/>
                  </a:lnTo>
                  <a:lnTo>
                    <a:pt x="246" y="875"/>
                  </a:lnTo>
                  <a:lnTo>
                    <a:pt x="246" y="874"/>
                  </a:lnTo>
                  <a:lnTo>
                    <a:pt x="247" y="874"/>
                  </a:lnTo>
                  <a:lnTo>
                    <a:pt x="248" y="874"/>
                  </a:lnTo>
                  <a:lnTo>
                    <a:pt x="250" y="873"/>
                  </a:lnTo>
                  <a:lnTo>
                    <a:pt x="250" y="872"/>
                  </a:lnTo>
                  <a:lnTo>
                    <a:pt x="251" y="871"/>
                  </a:lnTo>
                  <a:lnTo>
                    <a:pt x="252" y="871"/>
                  </a:lnTo>
                  <a:lnTo>
                    <a:pt x="252" y="870"/>
                  </a:lnTo>
                  <a:lnTo>
                    <a:pt x="252" y="869"/>
                  </a:lnTo>
                  <a:lnTo>
                    <a:pt x="252" y="868"/>
                  </a:lnTo>
                  <a:lnTo>
                    <a:pt x="252" y="867"/>
                  </a:lnTo>
                  <a:lnTo>
                    <a:pt x="252" y="865"/>
                  </a:lnTo>
                  <a:lnTo>
                    <a:pt x="250" y="864"/>
                  </a:lnTo>
                  <a:lnTo>
                    <a:pt x="249" y="864"/>
                  </a:lnTo>
                  <a:lnTo>
                    <a:pt x="248" y="863"/>
                  </a:lnTo>
                  <a:lnTo>
                    <a:pt x="248" y="862"/>
                  </a:lnTo>
                  <a:lnTo>
                    <a:pt x="248" y="861"/>
                  </a:lnTo>
                  <a:lnTo>
                    <a:pt x="248" y="860"/>
                  </a:lnTo>
                  <a:lnTo>
                    <a:pt x="248" y="859"/>
                  </a:lnTo>
                  <a:lnTo>
                    <a:pt x="249" y="857"/>
                  </a:lnTo>
                  <a:lnTo>
                    <a:pt x="249" y="856"/>
                  </a:lnTo>
                  <a:lnTo>
                    <a:pt x="248" y="855"/>
                  </a:lnTo>
                  <a:lnTo>
                    <a:pt x="249" y="853"/>
                  </a:lnTo>
                  <a:lnTo>
                    <a:pt x="250" y="852"/>
                  </a:lnTo>
                  <a:lnTo>
                    <a:pt x="250" y="851"/>
                  </a:lnTo>
                  <a:lnTo>
                    <a:pt x="251" y="851"/>
                  </a:lnTo>
                  <a:lnTo>
                    <a:pt x="251" y="850"/>
                  </a:lnTo>
                  <a:lnTo>
                    <a:pt x="251" y="849"/>
                  </a:lnTo>
                  <a:lnTo>
                    <a:pt x="252" y="848"/>
                  </a:lnTo>
                  <a:lnTo>
                    <a:pt x="252" y="847"/>
                  </a:lnTo>
                  <a:lnTo>
                    <a:pt x="251" y="846"/>
                  </a:lnTo>
                  <a:lnTo>
                    <a:pt x="251" y="844"/>
                  </a:lnTo>
                  <a:lnTo>
                    <a:pt x="250" y="844"/>
                  </a:lnTo>
                  <a:lnTo>
                    <a:pt x="250" y="843"/>
                  </a:lnTo>
                  <a:lnTo>
                    <a:pt x="250" y="842"/>
                  </a:lnTo>
                  <a:lnTo>
                    <a:pt x="249" y="841"/>
                  </a:lnTo>
                  <a:lnTo>
                    <a:pt x="248" y="841"/>
                  </a:lnTo>
                  <a:lnTo>
                    <a:pt x="247" y="841"/>
                  </a:lnTo>
                  <a:lnTo>
                    <a:pt x="246" y="841"/>
                  </a:lnTo>
                  <a:lnTo>
                    <a:pt x="246" y="840"/>
                  </a:lnTo>
                  <a:lnTo>
                    <a:pt x="245" y="839"/>
                  </a:lnTo>
                  <a:lnTo>
                    <a:pt x="243" y="838"/>
                  </a:lnTo>
                  <a:lnTo>
                    <a:pt x="242" y="838"/>
                  </a:lnTo>
                  <a:lnTo>
                    <a:pt x="241" y="837"/>
                  </a:lnTo>
                  <a:lnTo>
                    <a:pt x="240" y="837"/>
                  </a:lnTo>
                  <a:lnTo>
                    <a:pt x="239" y="837"/>
                  </a:lnTo>
                  <a:lnTo>
                    <a:pt x="238" y="836"/>
                  </a:lnTo>
                  <a:lnTo>
                    <a:pt x="238" y="835"/>
                  </a:lnTo>
                  <a:lnTo>
                    <a:pt x="238" y="834"/>
                  </a:lnTo>
                  <a:lnTo>
                    <a:pt x="238" y="833"/>
                  </a:lnTo>
                  <a:lnTo>
                    <a:pt x="238" y="832"/>
                  </a:lnTo>
                  <a:lnTo>
                    <a:pt x="235" y="831"/>
                  </a:lnTo>
                  <a:lnTo>
                    <a:pt x="234" y="829"/>
                  </a:lnTo>
                  <a:lnTo>
                    <a:pt x="234" y="827"/>
                  </a:lnTo>
                  <a:lnTo>
                    <a:pt x="235" y="827"/>
                  </a:lnTo>
                  <a:lnTo>
                    <a:pt x="234" y="826"/>
                  </a:lnTo>
                  <a:lnTo>
                    <a:pt x="232" y="823"/>
                  </a:lnTo>
                  <a:lnTo>
                    <a:pt x="230" y="823"/>
                  </a:lnTo>
                  <a:lnTo>
                    <a:pt x="228" y="823"/>
                  </a:lnTo>
                  <a:lnTo>
                    <a:pt x="227" y="821"/>
                  </a:lnTo>
                  <a:lnTo>
                    <a:pt x="226" y="821"/>
                  </a:lnTo>
                  <a:lnTo>
                    <a:pt x="224" y="821"/>
                  </a:lnTo>
                  <a:lnTo>
                    <a:pt x="223" y="820"/>
                  </a:lnTo>
                  <a:lnTo>
                    <a:pt x="222" y="821"/>
                  </a:lnTo>
                  <a:lnTo>
                    <a:pt x="221" y="822"/>
                  </a:lnTo>
                  <a:lnTo>
                    <a:pt x="220" y="822"/>
                  </a:lnTo>
                  <a:lnTo>
                    <a:pt x="219" y="822"/>
                  </a:lnTo>
                  <a:lnTo>
                    <a:pt x="218" y="821"/>
                  </a:lnTo>
                  <a:lnTo>
                    <a:pt x="216" y="821"/>
                  </a:lnTo>
                  <a:lnTo>
                    <a:pt x="215" y="820"/>
                  </a:lnTo>
                  <a:lnTo>
                    <a:pt x="213" y="820"/>
                  </a:lnTo>
                  <a:lnTo>
                    <a:pt x="212" y="819"/>
                  </a:lnTo>
                  <a:lnTo>
                    <a:pt x="211" y="821"/>
                  </a:lnTo>
                  <a:lnTo>
                    <a:pt x="210" y="821"/>
                  </a:lnTo>
                  <a:lnTo>
                    <a:pt x="210" y="822"/>
                  </a:lnTo>
                  <a:lnTo>
                    <a:pt x="210" y="823"/>
                  </a:lnTo>
                  <a:lnTo>
                    <a:pt x="208" y="823"/>
                  </a:lnTo>
                  <a:lnTo>
                    <a:pt x="207" y="821"/>
                  </a:lnTo>
                  <a:lnTo>
                    <a:pt x="207" y="820"/>
                  </a:lnTo>
                  <a:lnTo>
                    <a:pt x="207" y="819"/>
                  </a:lnTo>
                  <a:lnTo>
                    <a:pt x="208" y="818"/>
                  </a:lnTo>
                  <a:lnTo>
                    <a:pt x="209" y="817"/>
                  </a:lnTo>
                  <a:lnTo>
                    <a:pt x="210" y="816"/>
                  </a:lnTo>
                  <a:lnTo>
                    <a:pt x="210" y="815"/>
                  </a:lnTo>
                  <a:lnTo>
                    <a:pt x="210" y="813"/>
                  </a:lnTo>
                  <a:lnTo>
                    <a:pt x="208" y="811"/>
                  </a:lnTo>
                  <a:lnTo>
                    <a:pt x="207" y="810"/>
                  </a:lnTo>
                  <a:lnTo>
                    <a:pt x="206" y="808"/>
                  </a:lnTo>
                  <a:lnTo>
                    <a:pt x="204" y="808"/>
                  </a:lnTo>
                  <a:lnTo>
                    <a:pt x="203" y="807"/>
                  </a:lnTo>
                  <a:lnTo>
                    <a:pt x="202" y="806"/>
                  </a:lnTo>
                  <a:lnTo>
                    <a:pt x="201" y="805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9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7" y="800"/>
                  </a:lnTo>
                  <a:lnTo>
                    <a:pt x="197" y="799"/>
                  </a:lnTo>
                  <a:lnTo>
                    <a:pt x="199" y="798"/>
                  </a:lnTo>
                  <a:lnTo>
                    <a:pt x="200" y="798"/>
                  </a:lnTo>
                  <a:lnTo>
                    <a:pt x="200" y="797"/>
                  </a:lnTo>
                  <a:lnTo>
                    <a:pt x="200" y="796"/>
                  </a:lnTo>
                  <a:lnTo>
                    <a:pt x="199" y="793"/>
                  </a:lnTo>
                  <a:lnTo>
                    <a:pt x="198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8" y="788"/>
                  </a:lnTo>
                  <a:lnTo>
                    <a:pt x="200" y="788"/>
                  </a:lnTo>
                  <a:lnTo>
                    <a:pt x="201" y="786"/>
                  </a:lnTo>
                  <a:lnTo>
                    <a:pt x="202" y="786"/>
                  </a:lnTo>
                  <a:lnTo>
                    <a:pt x="204" y="784"/>
                  </a:lnTo>
                  <a:lnTo>
                    <a:pt x="204" y="783"/>
                  </a:lnTo>
                  <a:lnTo>
                    <a:pt x="203" y="783"/>
                  </a:lnTo>
                  <a:lnTo>
                    <a:pt x="202" y="782"/>
                  </a:lnTo>
                  <a:lnTo>
                    <a:pt x="201" y="783"/>
                  </a:lnTo>
                  <a:lnTo>
                    <a:pt x="200" y="782"/>
                  </a:lnTo>
                  <a:lnTo>
                    <a:pt x="198" y="781"/>
                  </a:lnTo>
                  <a:lnTo>
                    <a:pt x="197" y="781"/>
                  </a:lnTo>
                  <a:lnTo>
                    <a:pt x="196" y="780"/>
                  </a:lnTo>
                  <a:lnTo>
                    <a:pt x="194" y="779"/>
                  </a:lnTo>
                  <a:lnTo>
                    <a:pt x="193" y="778"/>
                  </a:lnTo>
                  <a:lnTo>
                    <a:pt x="192" y="777"/>
                  </a:lnTo>
                  <a:lnTo>
                    <a:pt x="192" y="776"/>
                  </a:lnTo>
                  <a:lnTo>
                    <a:pt x="193" y="775"/>
                  </a:lnTo>
                  <a:lnTo>
                    <a:pt x="192" y="773"/>
                  </a:lnTo>
                  <a:lnTo>
                    <a:pt x="192" y="770"/>
                  </a:lnTo>
                  <a:lnTo>
                    <a:pt x="191" y="769"/>
                  </a:lnTo>
                  <a:lnTo>
                    <a:pt x="190" y="767"/>
                  </a:lnTo>
                  <a:lnTo>
                    <a:pt x="190" y="766"/>
                  </a:lnTo>
                  <a:lnTo>
                    <a:pt x="189" y="765"/>
                  </a:lnTo>
                  <a:lnTo>
                    <a:pt x="188" y="765"/>
                  </a:lnTo>
                  <a:lnTo>
                    <a:pt x="186" y="764"/>
                  </a:lnTo>
                  <a:lnTo>
                    <a:pt x="186" y="763"/>
                  </a:lnTo>
                  <a:lnTo>
                    <a:pt x="186" y="762"/>
                  </a:lnTo>
                  <a:lnTo>
                    <a:pt x="187" y="761"/>
                  </a:lnTo>
                  <a:lnTo>
                    <a:pt x="186" y="759"/>
                  </a:lnTo>
                  <a:lnTo>
                    <a:pt x="183" y="760"/>
                  </a:lnTo>
                  <a:lnTo>
                    <a:pt x="182" y="760"/>
                  </a:lnTo>
                  <a:lnTo>
                    <a:pt x="180" y="760"/>
                  </a:lnTo>
                  <a:lnTo>
                    <a:pt x="179" y="758"/>
                  </a:lnTo>
                  <a:lnTo>
                    <a:pt x="179" y="757"/>
                  </a:lnTo>
                  <a:lnTo>
                    <a:pt x="178" y="752"/>
                  </a:lnTo>
                  <a:lnTo>
                    <a:pt x="177" y="752"/>
                  </a:lnTo>
                  <a:lnTo>
                    <a:pt x="177" y="751"/>
                  </a:lnTo>
                  <a:lnTo>
                    <a:pt x="178" y="749"/>
                  </a:lnTo>
                  <a:lnTo>
                    <a:pt x="177" y="748"/>
                  </a:lnTo>
                  <a:lnTo>
                    <a:pt x="176" y="748"/>
                  </a:lnTo>
                  <a:lnTo>
                    <a:pt x="176" y="747"/>
                  </a:lnTo>
                  <a:lnTo>
                    <a:pt x="176" y="746"/>
                  </a:lnTo>
                  <a:lnTo>
                    <a:pt x="176" y="745"/>
                  </a:lnTo>
                  <a:lnTo>
                    <a:pt x="176" y="743"/>
                  </a:lnTo>
                  <a:lnTo>
                    <a:pt x="173" y="743"/>
                  </a:lnTo>
                  <a:lnTo>
                    <a:pt x="172" y="743"/>
                  </a:lnTo>
                  <a:lnTo>
                    <a:pt x="170" y="743"/>
                  </a:lnTo>
                  <a:lnTo>
                    <a:pt x="169" y="742"/>
                  </a:lnTo>
                  <a:lnTo>
                    <a:pt x="169" y="743"/>
                  </a:lnTo>
                  <a:lnTo>
                    <a:pt x="168" y="743"/>
                  </a:lnTo>
                  <a:lnTo>
                    <a:pt x="166" y="743"/>
                  </a:lnTo>
                  <a:lnTo>
                    <a:pt x="165" y="743"/>
                  </a:lnTo>
                  <a:lnTo>
                    <a:pt x="163" y="741"/>
                  </a:lnTo>
                  <a:lnTo>
                    <a:pt x="162" y="736"/>
                  </a:lnTo>
                  <a:lnTo>
                    <a:pt x="162" y="733"/>
                  </a:lnTo>
                  <a:lnTo>
                    <a:pt x="162" y="732"/>
                  </a:lnTo>
                  <a:lnTo>
                    <a:pt x="161" y="730"/>
                  </a:lnTo>
                  <a:lnTo>
                    <a:pt x="161" y="729"/>
                  </a:lnTo>
                  <a:lnTo>
                    <a:pt x="159" y="728"/>
                  </a:lnTo>
                  <a:lnTo>
                    <a:pt x="159" y="725"/>
                  </a:lnTo>
                  <a:lnTo>
                    <a:pt x="159" y="724"/>
                  </a:lnTo>
                  <a:lnTo>
                    <a:pt x="159" y="723"/>
                  </a:lnTo>
                  <a:lnTo>
                    <a:pt x="156" y="722"/>
                  </a:lnTo>
                  <a:lnTo>
                    <a:pt x="155" y="720"/>
                  </a:lnTo>
                  <a:lnTo>
                    <a:pt x="155" y="718"/>
                  </a:lnTo>
                  <a:lnTo>
                    <a:pt x="155" y="717"/>
                  </a:lnTo>
                  <a:lnTo>
                    <a:pt x="155" y="715"/>
                  </a:lnTo>
                  <a:lnTo>
                    <a:pt x="152" y="715"/>
                  </a:lnTo>
                  <a:lnTo>
                    <a:pt x="152" y="714"/>
                  </a:lnTo>
                  <a:lnTo>
                    <a:pt x="151" y="713"/>
                  </a:lnTo>
                  <a:lnTo>
                    <a:pt x="150" y="713"/>
                  </a:lnTo>
                  <a:lnTo>
                    <a:pt x="149" y="712"/>
                  </a:lnTo>
                  <a:lnTo>
                    <a:pt x="149" y="710"/>
                  </a:lnTo>
                  <a:lnTo>
                    <a:pt x="149" y="709"/>
                  </a:lnTo>
                  <a:lnTo>
                    <a:pt x="148" y="708"/>
                  </a:lnTo>
                  <a:lnTo>
                    <a:pt x="148" y="707"/>
                  </a:lnTo>
                  <a:lnTo>
                    <a:pt x="146" y="707"/>
                  </a:lnTo>
                  <a:lnTo>
                    <a:pt x="145" y="705"/>
                  </a:lnTo>
                  <a:lnTo>
                    <a:pt x="143" y="705"/>
                  </a:lnTo>
                  <a:lnTo>
                    <a:pt x="141" y="705"/>
                  </a:lnTo>
                  <a:lnTo>
                    <a:pt x="141" y="704"/>
                  </a:lnTo>
                  <a:lnTo>
                    <a:pt x="141" y="703"/>
                  </a:lnTo>
                  <a:lnTo>
                    <a:pt x="140" y="701"/>
                  </a:lnTo>
                  <a:lnTo>
                    <a:pt x="140" y="700"/>
                  </a:lnTo>
                  <a:lnTo>
                    <a:pt x="140" y="699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9" y="696"/>
                  </a:lnTo>
                  <a:lnTo>
                    <a:pt x="137" y="696"/>
                  </a:lnTo>
                  <a:lnTo>
                    <a:pt x="136" y="696"/>
                  </a:lnTo>
                  <a:lnTo>
                    <a:pt x="136" y="697"/>
                  </a:lnTo>
                  <a:lnTo>
                    <a:pt x="135" y="697"/>
                  </a:lnTo>
                  <a:lnTo>
                    <a:pt x="134" y="695"/>
                  </a:lnTo>
                  <a:lnTo>
                    <a:pt x="134" y="693"/>
                  </a:lnTo>
                  <a:lnTo>
                    <a:pt x="132" y="692"/>
                  </a:lnTo>
                  <a:lnTo>
                    <a:pt x="131" y="690"/>
                  </a:lnTo>
                  <a:lnTo>
                    <a:pt x="129" y="689"/>
                  </a:lnTo>
                  <a:lnTo>
                    <a:pt x="127" y="689"/>
                  </a:lnTo>
                  <a:lnTo>
                    <a:pt x="126" y="689"/>
                  </a:lnTo>
                  <a:lnTo>
                    <a:pt x="126" y="688"/>
                  </a:lnTo>
                  <a:lnTo>
                    <a:pt x="126" y="687"/>
                  </a:lnTo>
                  <a:lnTo>
                    <a:pt x="125" y="685"/>
                  </a:lnTo>
                  <a:lnTo>
                    <a:pt x="123" y="683"/>
                  </a:lnTo>
                  <a:lnTo>
                    <a:pt x="122" y="685"/>
                  </a:lnTo>
                  <a:lnTo>
                    <a:pt x="121" y="685"/>
                  </a:lnTo>
                  <a:lnTo>
                    <a:pt x="121" y="686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5"/>
                  </a:lnTo>
                  <a:lnTo>
                    <a:pt x="112" y="683"/>
                  </a:lnTo>
                  <a:lnTo>
                    <a:pt x="112" y="682"/>
                  </a:lnTo>
                  <a:lnTo>
                    <a:pt x="110" y="681"/>
                  </a:lnTo>
                  <a:lnTo>
                    <a:pt x="108" y="681"/>
                  </a:lnTo>
                  <a:lnTo>
                    <a:pt x="107" y="679"/>
                  </a:lnTo>
                  <a:lnTo>
                    <a:pt x="106" y="675"/>
                  </a:lnTo>
                  <a:lnTo>
                    <a:pt x="106" y="670"/>
                  </a:lnTo>
                  <a:lnTo>
                    <a:pt x="106" y="669"/>
                  </a:lnTo>
                  <a:lnTo>
                    <a:pt x="105" y="667"/>
                  </a:lnTo>
                  <a:lnTo>
                    <a:pt x="104" y="666"/>
                  </a:lnTo>
                  <a:lnTo>
                    <a:pt x="104" y="665"/>
                  </a:lnTo>
                  <a:lnTo>
                    <a:pt x="104" y="664"/>
                  </a:lnTo>
                  <a:lnTo>
                    <a:pt x="104" y="663"/>
                  </a:lnTo>
                  <a:lnTo>
                    <a:pt x="104" y="662"/>
                  </a:lnTo>
                  <a:lnTo>
                    <a:pt x="105" y="661"/>
                  </a:lnTo>
                  <a:lnTo>
                    <a:pt x="105" y="660"/>
                  </a:lnTo>
                  <a:lnTo>
                    <a:pt x="104" y="659"/>
                  </a:lnTo>
                  <a:lnTo>
                    <a:pt x="104" y="658"/>
                  </a:lnTo>
                  <a:lnTo>
                    <a:pt x="103" y="657"/>
                  </a:lnTo>
                  <a:lnTo>
                    <a:pt x="103" y="656"/>
                  </a:lnTo>
                  <a:lnTo>
                    <a:pt x="103" y="655"/>
                  </a:lnTo>
                  <a:lnTo>
                    <a:pt x="102" y="655"/>
                  </a:lnTo>
                  <a:lnTo>
                    <a:pt x="101" y="654"/>
                  </a:lnTo>
                  <a:lnTo>
                    <a:pt x="101" y="653"/>
                  </a:lnTo>
                  <a:lnTo>
                    <a:pt x="100" y="652"/>
                  </a:lnTo>
                  <a:lnTo>
                    <a:pt x="99" y="651"/>
                  </a:lnTo>
                  <a:lnTo>
                    <a:pt x="98" y="651"/>
                  </a:lnTo>
                  <a:lnTo>
                    <a:pt x="96" y="651"/>
                  </a:lnTo>
                  <a:lnTo>
                    <a:pt x="95" y="650"/>
                  </a:lnTo>
                  <a:lnTo>
                    <a:pt x="93" y="651"/>
                  </a:lnTo>
                  <a:lnTo>
                    <a:pt x="91" y="650"/>
                  </a:lnTo>
                  <a:lnTo>
                    <a:pt x="91" y="649"/>
                  </a:lnTo>
                  <a:lnTo>
                    <a:pt x="91" y="647"/>
                  </a:lnTo>
                  <a:lnTo>
                    <a:pt x="92" y="646"/>
                  </a:lnTo>
                  <a:lnTo>
                    <a:pt x="93" y="643"/>
                  </a:lnTo>
                  <a:lnTo>
                    <a:pt x="89" y="643"/>
                  </a:lnTo>
                  <a:lnTo>
                    <a:pt x="86" y="643"/>
                  </a:lnTo>
                  <a:lnTo>
                    <a:pt x="30" y="643"/>
                  </a:lnTo>
                  <a:lnTo>
                    <a:pt x="17" y="643"/>
                  </a:lnTo>
                  <a:lnTo>
                    <a:pt x="18" y="637"/>
                  </a:lnTo>
                  <a:lnTo>
                    <a:pt x="18" y="627"/>
                  </a:lnTo>
                  <a:lnTo>
                    <a:pt x="27" y="618"/>
                  </a:lnTo>
                  <a:lnTo>
                    <a:pt x="28" y="610"/>
                  </a:lnTo>
                  <a:lnTo>
                    <a:pt x="35" y="602"/>
                  </a:lnTo>
                  <a:lnTo>
                    <a:pt x="36" y="595"/>
                  </a:lnTo>
                  <a:lnTo>
                    <a:pt x="38" y="591"/>
                  </a:lnTo>
                  <a:lnTo>
                    <a:pt x="40" y="583"/>
                  </a:lnTo>
                  <a:lnTo>
                    <a:pt x="40" y="574"/>
                  </a:lnTo>
                  <a:lnTo>
                    <a:pt x="44" y="569"/>
                  </a:lnTo>
                  <a:lnTo>
                    <a:pt x="44" y="547"/>
                  </a:lnTo>
                  <a:lnTo>
                    <a:pt x="42" y="542"/>
                  </a:lnTo>
                  <a:lnTo>
                    <a:pt x="42" y="530"/>
                  </a:lnTo>
                  <a:lnTo>
                    <a:pt x="40" y="525"/>
                  </a:lnTo>
                  <a:lnTo>
                    <a:pt x="40" y="518"/>
                  </a:lnTo>
                  <a:lnTo>
                    <a:pt x="38" y="512"/>
                  </a:lnTo>
                  <a:lnTo>
                    <a:pt x="33" y="512"/>
                  </a:lnTo>
                  <a:lnTo>
                    <a:pt x="25" y="511"/>
                  </a:lnTo>
                  <a:lnTo>
                    <a:pt x="18" y="508"/>
                  </a:lnTo>
                  <a:lnTo>
                    <a:pt x="13" y="504"/>
                  </a:lnTo>
                  <a:lnTo>
                    <a:pt x="6" y="501"/>
                  </a:lnTo>
                  <a:lnTo>
                    <a:pt x="1" y="501"/>
                  </a:lnTo>
                  <a:lnTo>
                    <a:pt x="1" y="494"/>
                  </a:lnTo>
                  <a:lnTo>
                    <a:pt x="2" y="487"/>
                  </a:lnTo>
                  <a:lnTo>
                    <a:pt x="4" y="482"/>
                  </a:lnTo>
                  <a:lnTo>
                    <a:pt x="2" y="478"/>
                  </a:lnTo>
                  <a:lnTo>
                    <a:pt x="4" y="478"/>
                  </a:lnTo>
                  <a:lnTo>
                    <a:pt x="6" y="468"/>
                  </a:lnTo>
                  <a:lnTo>
                    <a:pt x="11" y="467"/>
                  </a:lnTo>
                  <a:lnTo>
                    <a:pt x="14" y="459"/>
                  </a:lnTo>
                  <a:lnTo>
                    <a:pt x="14" y="450"/>
                  </a:lnTo>
                  <a:lnTo>
                    <a:pt x="19" y="445"/>
                  </a:lnTo>
                  <a:lnTo>
                    <a:pt x="21" y="440"/>
                  </a:lnTo>
                  <a:lnTo>
                    <a:pt x="23" y="433"/>
                  </a:lnTo>
                  <a:lnTo>
                    <a:pt x="19" y="431"/>
                  </a:lnTo>
                  <a:lnTo>
                    <a:pt x="25" y="423"/>
                  </a:lnTo>
                  <a:lnTo>
                    <a:pt x="22" y="412"/>
                  </a:lnTo>
                  <a:lnTo>
                    <a:pt x="27" y="404"/>
                  </a:lnTo>
                  <a:lnTo>
                    <a:pt x="21" y="397"/>
                  </a:lnTo>
                  <a:lnTo>
                    <a:pt x="10" y="389"/>
                  </a:lnTo>
                  <a:lnTo>
                    <a:pt x="2" y="390"/>
                  </a:lnTo>
                  <a:lnTo>
                    <a:pt x="0" y="382"/>
                  </a:lnTo>
                  <a:lnTo>
                    <a:pt x="5" y="370"/>
                  </a:lnTo>
                  <a:lnTo>
                    <a:pt x="18" y="360"/>
                  </a:lnTo>
                  <a:lnTo>
                    <a:pt x="21" y="357"/>
                  </a:lnTo>
                  <a:lnTo>
                    <a:pt x="33" y="360"/>
                  </a:lnTo>
                  <a:lnTo>
                    <a:pt x="40" y="363"/>
                  </a:lnTo>
                  <a:lnTo>
                    <a:pt x="52" y="363"/>
                  </a:lnTo>
                  <a:lnTo>
                    <a:pt x="62" y="360"/>
                  </a:lnTo>
                  <a:lnTo>
                    <a:pt x="73" y="358"/>
                  </a:lnTo>
                  <a:lnTo>
                    <a:pt x="83" y="351"/>
                  </a:lnTo>
                  <a:lnTo>
                    <a:pt x="86" y="349"/>
                  </a:lnTo>
                  <a:lnTo>
                    <a:pt x="91" y="348"/>
                  </a:lnTo>
                  <a:lnTo>
                    <a:pt x="101" y="343"/>
                  </a:lnTo>
                  <a:lnTo>
                    <a:pt x="109" y="340"/>
                  </a:lnTo>
                  <a:lnTo>
                    <a:pt x="113" y="332"/>
                  </a:lnTo>
                  <a:lnTo>
                    <a:pt x="110" y="332"/>
                  </a:lnTo>
                  <a:lnTo>
                    <a:pt x="101" y="329"/>
                  </a:lnTo>
                  <a:lnTo>
                    <a:pt x="93" y="326"/>
                  </a:lnTo>
                  <a:lnTo>
                    <a:pt x="86" y="321"/>
                  </a:lnTo>
                  <a:lnTo>
                    <a:pt x="79" y="312"/>
                  </a:lnTo>
                  <a:lnTo>
                    <a:pt x="73" y="314"/>
                  </a:lnTo>
                  <a:lnTo>
                    <a:pt x="64" y="304"/>
                  </a:lnTo>
                  <a:lnTo>
                    <a:pt x="60" y="290"/>
                  </a:lnTo>
                  <a:lnTo>
                    <a:pt x="55" y="278"/>
                  </a:lnTo>
                  <a:lnTo>
                    <a:pt x="55" y="266"/>
                  </a:lnTo>
                  <a:lnTo>
                    <a:pt x="60" y="258"/>
                  </a:lnTo>
                  <a:lnTo>
                    <a:pt x="69" y="249"/>
                  </a:lnTo>
                  <a:lnTo>
                    <a:pt x="76" y="239"/>
                  </a:lnTo>
                  <a:lnTo>
                    <a:pt x="82" y="237"/>
                  </a:lnTo>
                  <a:lnTo>
                    <a:pt x="88" y="232"/>
                  </a:lnTo>
                  <a:lnTo>
                    <a:pt x="98" y="233"/>
                  </a:lnTo>
                  <a:lnTo>
                    <a:pt x="99" y="229"/>
                  </a:lnTo>
                  <a:lnTo>
                    <a:pt x="103" y="227"/>
                  </a:lnTo>
                  <a:lnTo>
                    <a:pt x="107" y="226"/>
                  </a:lnTo>
                  <a:lnTo>
                    <a:pt x="112" y="221"/>
                  </a:lnTo>
                  <a:lnTo>
                    <a:pt x="115" y="219"/>
                  </a:lnTo>
                  <a:lnTo>
                    <a:pt x="117" y="216"/>
                  </a:lnTo>
                  <a:lnTo>
                    <a:pt x="117" y="212"/>
                  </a:lnTo>
                  <a:lnTo>
                    <a:pt x="115" y="209"/>
                  </a:lnTo>
                  <a:lnTo>
                    <a:pt x="118" y="209"/>
                  </a:lnTo>
                  <a:lnTo>
                    <a:pt x="117" y="205"/>
                  </a:lnTo>
                  <a:lnTo>
                    <a:pt x="113" y="202"/>
                  </a:lnTo>
                  <a:lnTo>
                    <a:pt x="109" y="200"/>
                  </a:lnTo>
                  <a:lnTo>
                    <a:pt x="103" y="199"/>
                  </a:lnTo>
                  <a:lnTo>
                    <a:pt x="101" y="199"/>
                  </a:lnTo>
                  <a:lnTo>
                    <a:pt x="96" y="200"/>
                  </a:lnTo>
                  <a:lnTo>
                    <a:pt x="95" y="195"/>
                  </a:lnTo>
                  <a:lnTo>
                    <a:pt x="91" y="192"/>
                  </a:lnTo>
                  <a:lnTo>
                    <a:pt x="91" y="188"/>
                  </a:lnTo>
                  <a:lnTo>
                    <a:pt x="93" y="185"/>
                  </a:lnTo>
                  <a:lnTo>
                    <a:pt x="96" y="185"/>
                  </a:lnTo>
                  <a:lnTo>
                    <a:pt x="101" y="182"/>
                  </a:lnTo>
                  <a:lnTo>
                    <a:pt x="105" y="180"/>
                  </a:lnTo>
                  <a:lnTo>
                    <a:pt x="107" y="178"/>
                  </a:lnTo>
                  <a:lnTo>
                    <a:pt x="110" y="174"/>
                  </a:lnTo>
                  <a:lnTo>
                    <a:pt x="112" y="173"/>
                  </a:lnTo>
                  <a:lnTo>
                    <a:pt x="110" y="169"/>
                  </a:lnTo>
                  <a:lnTo>
                    <a:pt x="107" y="169"/>
                  </a:lnTo>
                  <a:lnTo>
                    <a:pt x="105" y="168"/>
                  </a:lnTo>
                  <a:lnTo>
                    <a:pt x="105" y="166"/>
                  </a:lnTo>
                  <a:lnTo>
                    <a:pt x="109" y="161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24" y="154"/>
                  </a:lnTo>
                  <a:lnTo>
                    <a:pt x="127" y="151"/>
                  </a:lnTo>
                  <a:lnTo>
                    <a:pt x="129" y="144"/>
                  </a:lnTo>
                  <a:lnTo>
                    <a:pt x="132" y="139"/>
                  </a:lnTo>
                  <a:lnTo>
                    <a:pt x="130" y="129"/>
                  </a:lnTo>
                  <a:lnTo>
                    <a:pt x="132" y="120"/>
                  </a:lnTo>
                  <a:lnTo>
                    <a:pt x="130" y="114"/>
                  </a:lnTo>
                  <a:lnTo>
                    <a:pt x="130" y="108"/>
                  </a:lnTo>
                  <a:lnTo>
                    <a:pt x="132" y="105"/>
                  </a:lnTo>
                  <a:lnTo>
                    <a:pt x="136" y="101"/>
                  </a:lnTo>
                  <a:lnTo>
                    <a:pt x="139" y="100"/>
                  </a:lnTo>
                  <a:lnTo>
                    <a:pt x="137" y="98"/>
                  </a:lnTo>
                  <a:lnTo>
                    <a:pt x="132" y="98"/>
                  </a:lnTo>
                  <a:lnTo>
                    <a:pt x="129" y="97"/>
                  </a:lnTo>
                  <a:lnTo>
                    <a:pt x="125" y="92"/>
                  </a:lnTo>
                  <a:lnTo>
                    <a:pt x="124" y="89"/>
                  </a:lnTo>
                  <a:lnTo>
                    <a:pt x="115" y="89"/>
                  </a:lnTo>
                  <a:lnTo>
                    <a:pt x="108" y="86"/>
                  </a:lnTo>
                  <a:lnTo>
                    <a:pt x="107" y="83"/>
                  </a:lnTo>
                  <a:lnTo>
                    <a:pt x="108" y="79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5" y="57"/>
                  </a:lnTo>
                  <a:lnTo>
                    <a:pt x="105" y="56"/>
                  </a:lnTo>
                  <a:lnTo>
                    <a:pt x="107" y="56"/>
                  </a:lnTo>
                  <a:lnTo>
                    <a:pt x="108" y="55"/>
                  </a:lnTo>
                  <a:lnTo>
                    <a:pt x="109" y="54"/>
                  </a:lnTo>
                  <a:lnTo>
                    <a:pt x="110" y="53"/>
                  </a:lnTo>
                  <a:lnTo>
                    <a:pt x="111" y="51"/>
                  </a:lnTo>
                  <a:lnTo>
                    <a:pt x="111" y="50"/>
                  </a:lnTo>
                  <a:lnTo>
                    <a:pt x="111" y="48"/>
                  </a:lnTo>
                  <a:lnTo>
                    <a:pt x="110" y="46"/>
                  </a:lnTo>
                  <a:lnTo>
                    <a:pt x="111" y="44"/>
                  </a:lnTo>
                  <a:lnTo>
                    <a:pt x="111" y="43"/>
                  </a:lnTo>
                  <a:lnTo>
                    <a:pt x="112" y="42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1" y="40"/>
                  </a:lnTo>
                  <a:lnTo>
                    <a:pt x="121" y="39"/>
                  </a:lnTo>
                  <a:lnTo>
                    <a:pt x="122" y="37"/>
                  </a:lnTo>
                  <a:lnTo>
                    <a:pt x="122" y="35"/>
                  </a:lnTo>
                  <a:lnTo>
                    <a:pt x="122" y="34"/>
                  </a:lnTo>
                  <a:lnTo>
                    <a:pt x="123" y="33"/>
                  </a:lnTo>
                  <a:lnTo>
                    <a:pt x="125" y="32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9" y="30"/>
                  </a:lnTo>
                  <a:lnTo>
                    <a:pt x="130" y="29"/>
                  </a:lnTo>
                  <a:lnTo>
                    <a:pt x="132" y="29"/>
                  </a:lnTo>
                  <a:lnTo>
                    <a:pt x="133" y="28"/>
                  </a:lnTo>
                  <a:lnTo>
                    <a:pt x="134" y="27"/>
                  </a:lnTo>
                  <a:lnTo>
                    <a:pt x="135" y="26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6" y="19"/>
                  </a:lnTo>
                  <a:lnTo>
                    <a:pt x="137" y="18"/>
                  </a:lnTo>
                  <a:lnTo>
                    <a:pt x="138" y="17"/>
                  </a:lnTo>
                  <a:lnTo>
                    <a:pt x="138" y="16"/>
                  </a:lnTo>
                  <a:lnTo>
                    <a:pt x="139" y="14"/>
                  </a:lnTo>
                  <a:lnTo>
                    <a:pt x="139" y="11"/>
                  </a:lnTo>
                  <a:lnTo>
                    <a:pt x="138" y="9"/>
                  </a:lnTo>
                  <a:lnTo>
                    <a:pt x="139" y="7"/>
                  </a:lnTo>
                  <a:lnTo>
                    <a:pt x="140" y="6"/>
                  </a:lnTo>
                  <a:lnTo>
                    <a:pt x="141" y="5"/>
                  </a:lnTo>
                  <a:lnTo>
                    <a:pt x="142" y="5"/>
                  </a:lnTo>
                  <a:lnTo>
                    <a:pt x="144" y="6"/>
                  </a:lnTo>
                  <a:lnTo>
                    <a:pt x="146" y="5"/>
                  </a:lnTo>
                  <a:lnTo>
                    <a:pt x="148" y="5"/>
                  </a:lnTo>
                  <a:lnTo>
                    <a:pt x="150" y="6"/>
                  </a:lnTo>
                  <a:lnTo>
                    <a:pt x="151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8" y="4"/>
                  </a:lnTo>
                  <a:lnTo>
                    <a:pt x="159" y="3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3" y="1"/>
                  </a:lnTo>
                  <a:lnTo>
                    <a:pt x="165" y="1"/>
                  </a:lnTo>
                  <a:lnTo>
                    <a:pt x="166" y="0"/>
                  </a:lnTo>
                  <a:lnTo>
                    <a:pt x="168" y="1"/>
                  </a:lnTo>
                  <a:lnTo>
                    <a:pt x="169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5" y="2"/>
                  </a:lnTo>
                  <a:lnTo>
                    <a:pt x="176" y="3"/>
                  </a:lnTo>
                  <a:lnTo>
                    <a:pt x="178" y="3"/>
                  </a:lnTo>
                  <a:lnTo>
                    <a:pt x="179" y="4"/>
                  </a:lnTo>
                  <a:lnTo>
                    <a:pt x="180" y="5"/>
                  </a:lnTo>
                  <a:lnTo>
                    <a:pt x="181" y="6"/>
                  </a:lnTo>
                  <a:lnTo>
                    <a:pt x="182" y="7"/>
                  </a:lnTo>
                  <a:lnTo>
                    <a:pt x="183" y="8"/>
                  </a:lnTo>
                  <a:lnTo>
                    <a:pt x="184" y="8"/>
                  </a:lnTo>
                  <a:lnTo>
                    <a:pt x="185" y="9"/>
                  </a:lnTo>
                  <a:lnTo>
                    <a:pt x="186" y="10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7" y="13"/>
                  </a:lnTo>
                  <a:lnTo>
                    <a:pt x="188" y="14"/>
                  </a:lnTo>
                  <a:lnTo>
                    <a:pt x="188" y="16"/>
                  </a:lnTo>
                  <a:lnTo>
                    <a:pt x="189" y="17"/>
                  </a:lnTo>
                  <a:lnTo>
                    <a:pt x="189" y="19"/>
                  </a:lnTo>
                  <a:lnTo>
                    <a:pt x="190" y="20"/>
                  </a:lnTo>
                  <a:lnTo>
                    <a:pt x="190" y="21"/>
                  </a:lnTo>
                  <a:lnTo>
                    <a:pt x="195" y="26"/>
                  </a:lnTo>
                  <a:lnTo>
                    <a:pt x="201" y="30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8" y="34"/>
                  </a:lnTo>
                  <a:lnTo>
                    <a:pt x="210" y="34"/>
                  </a:lnTo>
                  <a:lnTo>
                    <a:pt x="212" y="34"/>
                  </a:lnTo>
                  <a:lnTo>
                    <a:pt x="213" y="35"/>
                  </a:lnTo>
                  <a:lnTo>
                    <a:pt x="214" y="36"/>
                  </a:lnTo>
                  <a:lnTo>
                    <a:pt x="214" y="37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6" y="42"/>
                  </a:lnTo>
                  <a:lnTo>
                    <a:pt x="216" y="44"/>
                  </a:lnTo>
                  <a:lnTo>
                    <a:pt x="216" y="46"/>
                  </a:lnTo>
                  <a:lnTo>
                    <a:pt x="215" y="47"/>
                  </a:lnTo>
                  <a:lnTo>
                    <a:pt x="215" y="49"/>
                  </a:lnTo>
                  <a:lnTo>
                    <a:pt x="215" y="50"/>
                  </a:lnTo>
                  <a:lnTo>
                    <a:pt x="214" y="52"/>
                  </a:lnTo>
                  <a:lnTo>
                    <a:pt x="213" y="53"/>
                  </a:lnTo>
                  <a:lnTo>
                    <a:pt x="212" y="54"/>
                  </a:lnTo>
                  <a:lnTo>
                    <a:pt x="212" y="56"/>
                  </a:lnTo>
                  <a:lnTo>
                    <a:pt x="212" y="58"/>
                  </a:lnTo>
                  <a:lnTo>
                    <a:pt x="213" y="59"/>
                  </a:lnTo>
                  <a:lnTo>
                    <a:pt x="214" y="60"/>
                  </a:lnTo>
                  <a:lnTo>
                    <a:pt x="215" y="61"/>
                  </a:lnTo>
                  <a:lnTo>
                    <a:pt x="216" y="62"/>
                  </a:lnTo>
                  <a:lnTo>
                    <a:pt x="217" y="63"/>
                  </a:lnTo>
                  <a:lnTo>
                    <a:pt x="218" y="64"/>
                  </a:lnTo>
                  <a:lnTo>
                    <a:pt x="219" y="65"/>
                  </a:lnTo>
                  <a:lnTo>
                    <a:pt x="220" y="66"/>
                  </a:lnTo>
                  <a:lnTo>
                    <a:pt x="221" y="66"/>
                  </a:lnTo>
                  <a:lnTo>
                    <a:pt x="221" y="67"/>
                  </a:lnTo>
                  <a:lnTo>
                    <a:pt x="222" y="68"/>
                  </a:lnTo>
                  <a:lnTo>
                    <a:pt x="223" y="69"/>
                  </a:lnTo>
                  <a:lnTo>
                    <a:pt x="224" y="70"/>
                  </a:lnTo>
                  <a:lnTo>
                    <a:pt x="224" y="71"/>
                  </a:lnTo>
                  <a:lnTo>
                    <a:pt x="225" y="73"/>
                  </a:lnTo>
                  <a:lnTo>
                    <a:pt x="226" y="74"/>
                  </a:lnTo>
                  <a:lnTo>
                    <a:pt x="227" y="75"/>
                  </a:lnTo>
                  <a:lnTo>
                    <a:pt x="227" y="77"/>
                  </a:lnTo>
                  <a:lnTo>
                    <a:pt x="228" y="78"/>
                  </a:lnTo>
                  <a:lnTo>
                    <a:pt x="228" y="80"/>
                  </a:lnTo>
                  <a:lnTo>
                    <a:pt x="228" y="82"/>
                  </a:lnTo>
                  <a:lnTo>
                    <a:pt x="228" y="83"/>
                  </a:lnTo>
                  <a:lnTo>
                    <a:pt x="229" y="85"/>
                  </a:lnTo>
                  <a:lnTo>
                    <a:pt x="229" y="87"/>
                  </a:lnTo>
                  <a:lnTo>
                    <a:pt x="230" y="88"/>
                  </a:lnTo>
                  <a:lnTo>
                    <a:pt x="230" y="89"/>
                  </a:lnTo>
                  <a:lnTo>
                    <a:pt x="231" y="90"/>
                  </a:lnTo>
                  <a:lnTo>
                    <a:pt x="233" y="91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7" y="93"/>
                  </a:lnTo>
                  <a:lnTo>
                    <a:pt x="238" y="94"/>
                  </a:lnTo>
                  <a:lnTo>
                    <a:pt x="240" y="94"/>
                  </a:lnTo>
                  <a:lnTo>
                    <a:pt x="241" y="95"/>
                  </a:lnTo>
                  <a:lnTo>
                    <a:pt x="243" y="95"/>
                  </a:lnTo>
                  <a:lnTo>
                    <a:pt x="244" y="96"/>
                  </a:lnTo>
                  <a:lnTo>
                    <a:pt x="246" y="96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1" y="97"/>
                  </a:lnTo>
                  <a:lnTo>
                    <a:pt x="252" y="97"/>
                  </a:lnTo>
                  <a:lnTo>
                    <a:pt x="253" y="97"/>
                  </a:lnTo>
                  <a:lnTo>
                    <a:pt x="253" y="96"/>
                  </a:lnTo>
                  <a:lnTo>
                    <a:pt x="254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7" y="93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8" y="88"/>
                  </a:lnTo>
                  <a:lnTo>
                    <a:pt x="258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60" y="84"/>
                  </a:lnTo>
                  <a:lnTo>
                    <a:pt x="260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3" y="77"/>
                  </a:lnTo>
                  <a:lnTo>
                    <a:pt x="264" y="76"/>
                  </a:lnTo>
                  <a:lnTo>
                    <a:pt x="264" y="75"/>
                  </a:lnTo>
                  <a:lnTo>
                    <a:pt x="266" y="74"/>
                  </a:lnTo>
                  <a:lnTo>
                    <a:pt x="268" y="74"/>
                  </a:lnTo>
                  <a:lnTo>
                    <a:pt x="269" y="74"/>
                  </a:lnTo>
                  <a:lnTo>
                    <a:pt x="271" y="74"/>
                  </a:lnTo>
                  <a:lnTo>
                    <a:pt x="273" y="74"/>
                  </a:lnTo>
                  <a:lnTo>
                    <a:pt x="273" y="72"/>
                  </a:lnTo>
                  <a:lnTo>
                    <a:pt x="274" y="71"/>
                  </a:lnTo>
                  <a:lnTo>
                    <a:pt x="275" y="70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79" y="68"/>
                  </a:lnTo>
                  <a:lnTo>
                    <a:pt x="279" y="67"/>
                  </a:lnTo>
                  <a:lnTo>
                    <a:pt x="279" y="66"/>
                  </a:lnTo>
                  <a:lnTo>
                    <a:pt x="278" y="65"/>
                  </a:lnTo>
                  <a:lnTo>
                    <a:pt x="278" y="64"/>
                  </a:lnTo>
                  <a:lnTo>
                    <a:pt x="278" y="62"/>
                  </a:lnTo>
                  <a:lnTo>
                    <a:pt x="278" y="60"/>
                  </a:lnTo>
                  <a:lnTo>
                    <a:pt x="279" y="59"/>
                  </a:lnTo>
                  <a:lnTo>
                    <a:pt x="280" y="59"/>
                  </a:lnTo>
                  <a:lnTo>
                    <a:pt x="282" y="59"/>
                  </a:lnTo>
                  <a:lnTo>
                    <a:pt x="284" y="58"/>
                  </a:lnTo>
                  <a:lnTo>
                    <a:pt x="286" y="58"/>
                  </a:lnTo>
                  <a:lnTo>
                    <a:pt x="287" y="57"/>
                  </a:lnTo>
                  <a:lnTo>
                    <a:pt x="288" y="56"/>
                  </a:lnTo>
                  <a:lnTo>
                    <a:pt x="289" y="56"/>
                  </a:lnTo>
                  <a:lnTo>
                    <a:pt x="290" y="55"/>
                  </a:lnTo>
                  <a:lnTo>
                    <a:pt x="292" y="54"/>
                  </a:lnTo>
                  <a:lnTo>
                    <a:pt x="293" y="53"/>
                  </a:lnTo>
                  <a:lnTo>
                    <a:pt x="293" y="51"/>
                  </a:lnTo>
                  <a:lnTo>
                    <a:pt x="293" y="50"/>
                  </a:lnTo>
                  <a:lnTo>
                    <a:pt x="292" y="48"/>
                  </a:lnTo>
                  <a:lnTo>
                    <a:pt x="292" y="47"/>
                  </a:lnTo>
                  <a:lnTo>
                    <a:pt x="292" y="45"/>
                  </a:lnTo>
                  <a:lnTo>
                    <a:pt x="293" y="44"/>
                  </a:lnTo>
                  <a:lnTo>
                    <a:pt x="294" y="43"/>
                  </a:lnTo>
                  <a:lnTo>
                    <a:pt x="296" y="43"/>
                  </a:lnTo>
                  <a:lnTo>
                    <a:pt x="296" y="41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4" y="33"/>
                  </a:lnTo>
                  <a:lnTo>
                    <a:pt x="295" y="33"/>
                  </a:lnTo>
                  <a:lnTo>
                    <a:pt x="297" y="32"/>
                  </a:lnTo>
                  <a:lnTo>
                    <a:pt x="299" y="32"/>
                  </a:lnTo>
                  <a:lnTo>
                    <a:pt x="301" y="32"/>
                  </a:lnTo>
                  <a:lnTo>
                    <a:pt x="303" y="32"/>
                  </a:lnTo>
                  <a:lnTo>
                    <a:pt x="304" y="32"/>
                  </a:lnTo>
                  <a:lnTo>
                    <a:pt x="306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2" y="33"/>
                  </a:lnTo>
                  <a:lnTo>
                    <a:pt x="314" y="32"/>
                  </a:lnTo>
                  <a:lnTo>
                    <a:pt x="314" y="30"/>
                  </a:lnTo>
                  <a:lnTo>
                    <a:pt x="315" y="29"/>
                  </a:lnTo>
                  <a:lnTo>
                    <a:pt x="316" y="28"/>
                  </a:lnTo>
                  <a:lnTo>
                    <a:pt x="317" y="27"/>
                  </a:lnTo>
                  <a:lnTo>
                    <a:pt x="318" y="27"/>
                  </a:lnTo>
                  <a:lnTo>
                    <a:pt x="320" y="26"/>
                  </a:lnTo>
                  <a:lnTo>
                    <a:pt x="321" y="26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3" y="21"/>
                  </a:lnTo>
                  <a:lnTo>
                    <a:pt x="323" y="20"/>
                  </a:lnTo>
                  <a:lnTo>
                    <a:pt x="324" y="19"/>
                  </a:lnTo>
                  <a:lnTo>
                    <a:pt x="326" y="18"/>
                  </a:lnTo>
                  <a:lnTo>
                    <a:pt x="327" y="17"/>
                  </a:lnTo>
                  <a:lnTo>
                    <a:pt x="329" y="17"/>
                  </a:lnTo>
                  <a:lnTo>
                    <a:pt x="330" y="17"/>
                  </a:lnTo>
                  <a:lnTo>
                    <a:pt x="332" y="17"/>
                  </a:lnTo>
                  <a:lnTo>
                    <a:pt x="333" y="17"/>
                  </a:lnTo>
                  <a:lnTo>
                    <a:pt x="335" y="18"/>
                  </a:lnTo>
                  <a:lnTo>
                    <a:pt x="336" y="19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7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6" y="11"/>
                  </a:lnTo>
                  <a:lnTo>
                    <a:pt x="346" y="9"/>
                  </a:lnTo>
                  <a:lnTo>
                    <a:pt x="346" y="8"/>
                  </a:lnTo>
                  <a:lnTo>
                    <a:pt x="346" y="6"/>
                  </a:lnTo>
                  <a:lnTo>
                    <a:pt x="345" y="4"/>
                  </a:lnTo>
                  <a:lnTo>
                    <a:pt x="346" y="2"/>
                  </a:lnTo>
                  <a:lnTo>
                    <a:pt x="346" y="1"/>
                  </a:lnTo>
                  <a:lnTo>
                    <a:pt x="348" y="1"/>
                  </a:lnTo>
                  <a:lnTo>
                    <a:pt x="349" y="2"/>
                  </a:lnTo>
                  <a:lnTo>
                    <a:pt x="350" y="3"/>
                  </a:lnTo>
                  <a:lnTo>
                    <a:pt x="351" y="4"/>
                  </a:lnTo>
                  <a:lnTo>
                    <a:pt x="352" y="5"/>
                  </a:lnTo>
                  <a:lnTo>
                    <a:pt x="352" y="6"/>
                  </a:lnTo>
                  <a:lnTo>
                    <a:pt x="353" y="8"/>
                  </a:lnTo>
                  <a:lnTo>
                    <a:pt x="353" y="9"/>
                  </a:lnTo>
                  <a:lnTo>
                    <a:pt x="354" y="10"/>
                  </a:lnTo>
                  <a:lnTo>
                    <a:pt x="356" y="11"/>
                  </a:lnTo>
                  <a:lnTo>
                    <a:pt x="357" y="10"/>
                  </a:lnTo>
                  <a:lnTo>
                    <a:pt x="357" y="9"/>
                  </a:lnTo>
                  <a:lnTo>
                    <a:pt x="357" y="7"/>
                  </a:lnTo>
                  <a:lnTo>
                    <a:pt x="358" y="5"/>
                  </a:lnTo>
                  <a:lnTo>
                    <a:pt x="359" y="5"/>
                  </a:lnTo>
                  <a:lnTo>
                    <a:pt x="361" y="5"/>
                  </a:lnTo>
                  <a:lnTo>
                    <a:pt x="362" y="5"/>
                  </a:lnTo>
                  <a:lnTo>
                    <a:pt x="364" y="5"/>
                  </a:lnTo>
                  <a:lnTo>
                    <a:pt x="365" y="4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70" y="2"/>
                  </a:lnTo>
                  <a:lnTo>
                    <a:pt x="371" y="2"/>
                  </a:lnTo>
                  <a:lnTo>
                    <a:pt x="372" y="4"/>
                  </a:lnTo>
                  <a:lnTo>
                    <a:pt x="372" y="5"/>
                  </a:lnTo>
                  <a:lnTo>
                    <a:pt x="373" y="7"/>
                  </a:lnTo>
                  <a:lnTo>
                    <a:pt x="374" y="8"/>
                  </a:lnTo>
                  <a:lnTo>
                    <a:pt x="375" y="8"/>
                  </a:lnTo>
                  <a:lnTo>
                    <a:pt x="376" y="8"/>
                  </a:lnTo>
                  <a:lnTo>
                    <a:pt x="378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3" y="7"/>
                  </a:lnTo>
                  <a:lnTo>
                    <a:pt x="385" y="7"/>
                  </a:lnTo>
                  <a:lnTo>
                    <a:pt x="387" y="7"/>
                  </a:lnTo>
                  <a:lnTo>
                    <a:pt x="388" y="8"/>
                  </a:lnTo>
                  <a:lnTo>
                    <a:pt x="389" y="9"/>
                  </a:lnTo>
                  <a:lnTo>
                    <a:pt x="390" y="10"/>
                  </a:lnTo>
                  <a:lnTo>
                    <a:pt x="391" y="11"/>
                  </a:lnTo>
                  <a:lnTo>
                    <a:pt x="393" y="13"/>
                  </a:lnTo>
                  <a:lnTo>
                    <a:pt x="394" y="13"/>
                  </a:lnTo>
                  <a:lnTo>
                    <a:pt x="395" y="13"/>
                  </a:lnTo>
                  <a:lnTo>
                    <a:pt x="396" y="14"/>
                  </a:lnTo>
                  <a:lnTo>
                    <a:pt x="398" y="15"/>
                  </a:lnTo>
                  <a:lnTo>
                    <a:pt x="399" y="15"/>
                  </a:lnTo>
                  <a:lnTo>
                    <a:pt x="401" y="15"/>
                  </a:lnTo>
                  <a:lnTo>
                    <a:pt x="403" y="15"/>
                  </a:lnTo>
                  <a:lnTo>
                    <a:pt x="404" y="15"/>
                  </a:lnTo>
                  <a:lnTo>
                    <a:pt x="406" y="16"/>
                  </a:lnTo>
                  <a:lnTo>
                    <a:pt x="408" y="16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4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3AD499C7-9D8B-4EE5-9601-9094F887B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1914"/>
              <a:ext cx="857" cy="1079"/>
            </a:xfrm>
            <a:custGeom>
              <a:avLst/>
              <a:gdLst>
                <a:gd name="T0" fmla="*/ 658 w 857"/>
                <a:gd name="T1" fmla="*/ 884 h 1079"/>
                <a:gd name="T2" fmla="*/ 601 w 857"/>
                <a:gd name="T3" fmla="*/ 1055 h 1079"/>
                <a:gd name="T4" fmla="*/ 437 w 857"/>
                <a:gd name="T5" fmla="*/ 1041 h 1079"/>
                <a:gd name="T6" fmla="*/ 344 w 857"/>
                <a:gd name="T7" fmla="*/ 972 h 1079"/>
                <a:gd name="T8" fmla="*/ 357 w 857"/>
                <a:gd name="T9" fmla="*/ 875 h 1079"/>
                <a:gd name="T10" fmla="*/ 235 w 857"/>
                <a:gd name="T11" fmla="*/ 828 h 1079"/>
                <a:gd name="T12" fmla="*/ 153 w 857"/>
                <a:gd name="T13" fmla="*/ 849 h 1079"/>
                <a:gd name="T14" fmla="*/ 165 w 857"/>
                <a:gd name="T15" fmla="*/ 742 h 1079"/>
                <a:gd name="T16" fmla="*/ 198 w 857"/>
                <a:gd name="T17" fmla="*/ 651 h 1079"/>
                <a:gd name="T18" fmla="*/ 219 w 857"/>
                <a:gd name="T19" fmla="*/ 592 h 1079"/>
                <a:gd name="T20" fmla="*/ 202 w 857"/>
                <a:gd name="T21" fmla="*/ 583 h 1079"/>
                <a:gd name="T22" fmla="*/ 143 w 857"/>
                <a:gd name="T23" fmla="*/ 575 h 1079"/>
                <a:gd name="T24" fmla="*/ 77 w 857"/>
                <a:gd name="T25" fmla="*/ 509 h 1079"/>
                <a:gd name="T26" fmla="*/ 16 w 857"/>
                <a:gd name="T27" fmla="*/ 476 h 1079"/>
                <a:gd name="T28" fmla="*/ 28 w 857"/>
                <a:gd name="T29" fmla="*/ 453 h 1079"/>
                <a:gd name="T30" fmla="*/ 72 w 857"/>
                <a:gd name="T31" fmla="*/ 383 h 1079"/>
                <a:gd name="T32" fmla="*/ 161 w 857"/>
                <a:gd name="T33" fmla="*/ 321 h 1079"/>
                <a:gd name="T34" fmla="*/ 200 w 857"/>
                <a:gd name="T35" fmla="*/ 314 h 1079"/>
                <a:gd name="T36" fmla="*/ 249 w 857"/>
                <a:gd name="T37" fmla="*/ 326 h 1079"/>
                <a:gd name="T38" fmla="*/ 202 w 857"/>
                <a:gd name="T39" fmla="*/ 278 h 1079"/>
                <a:gd name="T40" fmla="*/ 202 w 857"/>
                <a:gd name="T41" fmla="*/ 191 h 1079"/>
                <a:gd name="T42" fmla="*/ 245 w 857"/>
                <a:gd name="T43" fmla="*/ 103 h 1079"/>
                <a:gd name="T44" fmla="*/ 281 w 857"/>
                <a:gd name="T45" fmla="*/ 117 h 1079"/>
                <a:gd name="T46" fmla="*/ 319 w 857"/>
                <a:gd name="T47" fmla="*/ 129 h 1079"/>
                <a:gd name="T48" fmla="*/ 355 w 857"/>
                <a:gd name="T49" fmla="*/ 127 h 1079"/>
                <a:gd name="T50" fmla="*/ 377 w 857"/>
                <a:gd name="T51" fmla="*/ 95 h 1079"/>
                <a:gd name="T52" fmla="*/ 414 w 857"/>
                <a:gd name="T53" fmla="*/ 76 h 1079"/>
                <a:gd name="T54" fmla="*/ 453 w 857"/>
                <a:gd name="T55" fmla="*/ 70 h 1079"/>
                <a:gd name="T56" fmla="*/ 466 w 857"/>
                <a:gd name="T57" fmla="*/ 39 h 1079"/>
                <a:gd name="T58" fmla="*/ 436 w 857"/>
                <a:gd name="T59" fmla="*/ 15 h 1079"/>
                <a:gd name="T60" fmla="*/ 466 w 857"/>
                <a:gd name="T61" fmla="*/ 3 h 1079"/>
                <a:gd name="T62" fmla="*/ 508 w 857"/>
                <a:gd name="T63" fmla="*/ 5 h 1079"/>
                <a:gd name="T64" fmla="*/ 544 w 857"/>
                <a:gd name="T65" fmla="*/ 25 h 1079"/>
                <a:gd name="T66" fmla="*/ 564 w 857"/>
                <a:gd name="T67" fmla="*/ 54 h 1079"/>
                <a:gd name="T68" fmla="*/ 568 w 857"/>
                <a:gd name="T69" fmla="*/ 90 h 1079"/>
                <a:gd name="T70" fmla="*/ 580 w 857"/>
                <a:gd name="T71" fmla="*/ 119 h 1079"/>
                <a:gd name="T72" fmla="*/ 604 w 857"/>
                <a:gd name="T73" fmla="*/ 138 h 1079"/>
                <a:gd name="T74" fmla="*/ 610 w 857"/>
                <a:gd name="T75" fmla="*/ 192 h 1079"/>
                <a:gd name="T76" fmla="*/ 624 w 857"/>
                <a:gd name="T77" fmla="*/ 250 h 1079"/>
                <a:gd name="T78" fmla="*/ 645 w 857"/>
                <a:gd name="T79" fmla="*/ 268 h 1079"/>
                <a:gd name="T80" fmla="*/ 669 w 857"/>
                <a:gd name="T81" fmla="*/ 295 h 1079"/>
                <a:gd name="T82" fmla="*/ 694 w 857"/>
                <a:gd name="T83" fmla="*/ 311 h 1079"/>
                <a:gd name="T84" fmla="*/ 733 w 857"/>
                <a:gd name="T85" fmla="*/ 324 h 1079"/>
                <a:gd name="T86" fmla="*/ 737 w 857"/>
                <a:gd name="T87" fmla="*/ 341 h 1079"/>
                <a:gd name="T88" fmla="*/ 702 w 857"/>
                <a:gd name="T89" fmla="*/ 351 h 1079"/>
                <a:gd name="T90" fmla="*/ 681 w 857"/>
                <a:gd name="T91" fmla="*/ 374 h 1079"/>
                <a:gd name="T92" fmla="*/ 665 w 857"/>
                <a:gd name="T93" fmla="*/ 406 h 1079"/>
                <a:gd name="T94" fmla="*/ 643 w 857"/>
                <a:gd name="T95" fmla="*/ 434 h 1079"/>
                <a:gd name="T96" fmla="*/ 674 w 857"/>
                <a:gd name="T97" fmla="*/ 443 h 1079"/>
                <a:gd name="T98" fmla="*/ 700 w 857"/>
                <a:gd name="T99" fmla="*/ 416 h 1079"/>
                <a:gd name="T100" fmla="*/ 742 w 857"/>
                <a:gd name="T101" fmla="*/ 420 h 1079"/>
                <a:gd name="T102" fmla="*/ 753 w 857"/>
                <a:gd name="T103" fmla="*/ 478 h 1079"/>
                <a:gd name="T104" fmla="*/ 752 w 857"/>
                <a:gd name="T105" fmla="*/ 513 h 1079"/>
                <a:gd name="T106" fmla="*/ 758 w 857"/>
                <a:gd name="T107" fmla="*/ 560 h 1079"/>
                <a:gd name="T108" fmla="*/ 777 w 857"/>
                <a:gd name="T109" fmla="*/ 599 h 1079"/>
                <a:gd name="T110" fmla="*/ 809 w 857"/>
                <a:gd name="T111" fmla="*/ 603 h 1079"/>
                <a:gd name="T112" fmla="*/ 840 w 857"/>
                <a:gd name="T113" fmla="*/ 623 h 1079"/>
                <a:gd name="T114" fmla="*/ 855 w 857"/>
                <a:gd name="T115" fmla="*/ 659 h 1079"/>
                <a:gd name="T116" fmla="*/ 837 w 857"/>
                <a:gd name="T117" fmla="*/ 694 h 1079"/>
                <a:gd name="T118" fmla="*/ 803 w 857"/>
                <a:gd name="T119" fmla="*/ 717 h 1079"/>
                <a:gd name="T120" fmla="*/ 795 w 857"/>
                <a:gd name="T121" fmla="*/ 739 h 1079"/>
                <a:gd name="T122" fmla="*/ 809 w 857"/>
                <a:gd name="T123" fmla="*/ 767 h 1079"/>
                <a:gd name="T124" fmla="*/ 804 w 857"/>
                <a:gd name="T125" fmla="*/ 806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1079">
                  <a:moveTo>
                    <a:pt x="799" y="843"/>
                  </a:moveTo>
                  <a:lnTo>
                    <a:pt x="792" y="842"/>
                  </a:lnTo>
                  <a:lnTo>
                    <a:pt x="774" y="842"/>
                  </a:lnTo>
                  <a:lnTo>
                    <a:pt x="739" y="844"/>
                  </a:lnTo>
                  <a:lnTo>
                    <a:pt x="729" y="847"/>
                  </a:lnTo>
                  <a:lnTo>
                    <a:pt x="718" y="855"/>
                  </a:lnTo>
                  <a:lnTo>
                    <a:pt x="715" y="858"/>
                  </a:lnTo>
                  <a:lnTo>
                    <a:pt x="708" y="855"/>
                  </a:lnTo>
                  <a:lnTo>
                    <a:pt x="701" y="855"/>
                  </a:lnTo>
                  <a:lnTo>
                    <a:pt x="700" y="856"/>
                  </a:lnTo>
                  <a:lnTo>
                    <a:pt x="701" y="863"/>
                  </a:lnTo>
                  <a:lnTo>
                    <a:pt x="698" y="870"/>
                  </a:lnTo>
                  <a:lnTo>
                    <a:pt x="692" y="868"/>
                  </a:lnTo>
                  <a:lnTo>
                    <a:pt x="691" y="870"/>
                  </a:lnTo>
                  <a:lnTo>
                    <a:pt x="688" y="875"/>
                  </a:lnTo>
                  <a:lnTo>
                    <a:pt x="686" y="872"/>
                  </a:lnTo>
                  <a:lnTo>
                    <a:pt x="683" y="873"/>
                  </a:lnTo>
                  <a:lnTo>
                    <a:pt x="681" y="884"/>
                  </a:lnTo>
                  <a:lnTo>
                    <a:pt x="675" y="884"/>
                  </a:lnTo>
                  <a:lnTo>
                    <a:pt x="672" y="885"/>
                  </a:lnTo>
                  <a:lnTo>
                    <a:pt x="670" y="880"/>
                  </a:lnTo>
                  <a:lnTo>
                    <a:pt x="667" y="878"/>
                  </a:lnTo>
                  <a:lnTo>
                    <a:pt x="666" y="870"/>
                  </a:lnTo>
                  <a:lnTo>
                    <a:pt x="663" y="867"/>
                  </a:lnTo>
                  <a:lnTo>
                    <a:pt x="662" y="868"/>
                  </a:lnTo>
                  <a:lnTo>
                    <a:pt x="662" y="873"/>
                  </a:lnTo>
                  <a:lnTo>
                    <a:pt x="658" y="878"/>
                  </a:lnTo>
                  <a:lnTo>
                    <a:pt x="658" y="884"/>
                  </a:lnTo>
                  <a:lnTo>
                    <a:pt x="660" y="890"/>
                  </a:lnTo>
                  <a:lnTo>
                    <a:pt x="660" y="895"/>
                  </a:lnTo>
                  <a:lnTo>
                    <a:pt x="662" y="902"/>
                  </a:lnTo>
                  <a:lnTo>
                    <a:pt x="662" y="914"/>
                  </a:lnTo>
                  <a:lnTo>
                    <a:pt x="662" y="922"/>
                  </a:lnTo>
                  <a:lnTo>
                    <a:pt x="657" y="927"/>
                  </a:lnTo>
                  <a:lnTo>
                    <a:pt x="655" y="940"/>
                  </a:lnTo>
                  <a:lnTo>
                    <a:pt x="650" y="949"/>
                  </a:lnTo>
                  <a:lnTo>
                    <a:pt x="650" y="957"/>
                  </a:lnTo>
                  <a:lnTo>
                    <a:pt x="643" y="964"/>
                  </a:lnTo>
                  <a:lnTo>
                    <a:pt x="641" y="964"/>
                  </a:lnTo>
                  <a:lnTo>
                    <a:pt x="636" y="970"/>
                  </a:lnTo>
                  <a:lnTo>
                    <a:pt x="635" y="977"/>
                  </a:lnTo>
                  <a:lnTo>
                    <a:pt x="635" y="982"/>
                  </a:lnTo>
                  <a:lnTo>
                    <a:pt x="633" y="987"/>
                  </a:lnTo>
                  <a:lnTo>
                    <a:pt x="631" y="992"/>
                  </a:lnTo>
                  <a:lnTo>
                    <a:pt x="631" y="1000"/>
                  </a:lnTo>
                  <a:lnTo>
                    <a:pt x="633" y="1007"/>
                  </a:lnTo>
                  <a:lnTo>
                    <a:pt x="640" y="1016"/>
                  </a:lnTo>
                  <a:lnTo>
                    <a:pt x="640" y="1022"/>
                  </a:lnTo>
                  <a:lnTo>
                    <a:pt x="638" y="1024"/>
                  </a:lnTo>
                  <a:lnTo>
                    <a:pt x="635" y="1028"/>
                  </a:lnTo>
                  <a:lnTo>
                    <a:pt x="621" y="1033"/>
                  </a:lnTo>
                  <a:lnTo>
                    <a:pt x="612" y="1036"/>
                  </a:lnTo>
                  <a:lnTo>
                    <a:pt x="612" y="1038"/>
                  </a:lnTo>
                  <a:lnTo>
                    <a:pt x="606" y="1043"/>
                  </a:lnTo>
                  <a:lnTo>
                    <a:pt x="603" y="1052"/>
                  </a:lnTo>
                  <a:lnTo>
                    <a:pt x="601" y="1055"/>
                  </a:lnTo>
                  <a:lnTo>
                    <a:pt x="598" y="1055"/>
                  </a:lnTo>
                  <a:lnTo>
                    <a:pt x="593" y="1060"/>
                  </a:lnTo>
                  <a:lnTo>
                    <a:pt x="590" y="1062"/>
                  </a:lnTo>
                  <a:lnTo>
                    <a:pt x="587" y="1065"/>
                  </a:lnTo>
                  <a:lnTo>
                    <a:pt x="572" y="1073"/>
                  </a:lnTo>
                  <a:lnTo>
                    <a:pt x="570" y="1076"/>
                  </a:lnTo>
                  <a:lnTo>
                    <a:pt x="569" y="1076"/>
                  </a:lnTo>
                  <a:lnTo>
                    <a:pt x="567" y="1077"/>
                  </a:lnTo>
                  <a:lnTo>
                    <a:pt x="565" y="1076"/>
                  </a:lnTo>
                  <a:lnTo>
                    <a:pt x="560" y="1076"/>
                  </a:lnTo>
                  <a:lnTo>
                    <a:pt x="555" y="1073"/>
                  </a:lnTo>
                  <a:lnTo>
                    <a:pt x="550" y="1070"/>
                  </a:lnTo>
                  <a:lnTo>
                    <a:pt x="541" y="1070"/>
                  </a:lnTo>
                  <a:lnTo>
                    <a:pt x="534" y="1068"/>
                  </a:lnTo>
                  <a:lnTo>
                    <a:pt x="525" y="1072"/>
                  </a:lnTo>
                  <a:lnTo>
                    <a:pt x="519" y="1073"/>
                  </a:lnTo>
                  <a:lnTo>
                    <a:pt x="512" y="1076"/>
                  </a:lnTo>
                  <a:lnTo>
                    <a:pt x="506" y="1079"/>
                  </a:lnTo>
                  <a:lnTo>
                    <a:pt x="502" y="1079"/>
                  </a:lnTo>
                  <a:lnTo>
                    <a:pt x="495" y="1079"/>
                  </a:lnTo>
                  <a:lnTo>
                    <a:pt x="489" y="1076"/>
                  </a:lnTo>
                  <a:lnTo>
                    <a:pt x="480" y="1073"/>
                  </a:lnTo>
                  <a:lnTo>
                    <a:pt x="473" y="1067"/>
                  </a:lnTo>
                  <a:lnTo>
                    <a:pt x="464" y="1060"/>
                  </a:lnTo>
                  <a:lnTo>
                    <a:pt x="459" y="1055"/>
                  </a:lnTo>
                  <a:lnTo>
                    <a:pt x="452" y="1050"/>
                  </a:lnTo>
                  <a:lnTo>
                    <a:pt x="444" y="1046"/>
                  </a:lnTo>
                  <a:lnTo>
                    <a:pt x="437" y="1041"/>
                  </a:lnTo>
                  <a:lnTo>
                    <a:pt x="429" y="1041"/>
                  </a:lnTo>
                  <a:lnTo>
                    <a:pt x="413" y="1046"/>
                  </a:lnTo>
                  <a:lnTo>
                    <a:pt x="398" y="1050"/>
                  </a:lnTo>
                  <a:lnTo>
                    <a:pt x="389" y="1050"/>
                  </a:lnTo>
                  <a:lnTo>
                    <a:pt x="374" y="1048"/>
                  </a:lnTo>
                  <a:lnTo>
                    <a:pt x="373" y="1043"/>
                  </a:lnTo>
                  <a:lnTo>
                    <a:pt x="364" y="1033"/>
                  </a:lnTo>
                  <a:lnTo>
                    <a:pt x="363" y="1029"/>
                  </a:lnTo>
                  <a:lnTo>
                    <a:pt x="369" y="1026"/>
                  </a:lnTo>
                  <a:lnTo>
                    <a:pt x="371" y="1019"/>
                  </a:lnTo>
                  <a:lnTo>
                    <a:pt x="371" y="1014"/>
                  </a:lnTo>
                  <a:lnTo>
                    <a:pt x="368" y="1008"/>
                  </a:lnTo>
                  <a:lnTo>
                    <a:pt x="363" y="1005"/>
                  </a:lnTo>
                  <a:lnTo>
                    <a:pt x="355" y="1004"/>
                  </a:lnTo>
                  <a:lnTo>
                    <a:pt x="351" y="1002"/>
                  </a:lnTo>
                  <a:lnTo>
                    <a:pt x="347" y="999"/>
                  </a:lnTo>
                  <a:lnTo>
                    <a:pt x="346" y="996"/>
                  </a:lnTo>
                  <a:lnTo>
                    <a:pt x="344" y="993"/>
                  </a:lnTo>
                  <a:lnTo>
                    <a:pt x="344" y="990"/>
                  </a:lnTo>
                  <a:lnTo>
                    <a:pt x="354" y="985"/>
                  </a:lnTo>
                  <a:lnTo>
                    <a:pt x="357" y="984"/>
                  </a:lnTo>
                  <a:lnTo>
                    <a:pt x="359" y="982"/>
                  </a:lnTo>
                  <a:lnTo>
                    <a:pt x="361" y="981"/>
                  </a:lnTo>
                  <a:lnTo>
                    <a:pt x="361" y="977"/>
                  </a:lnTo>
                  <a:lnTo>
                    <a:pt x="359" y="975"/>
                  </a:lnTo>
                  <a:lnTo>
                    <a:pt x="354" y="973"/>
                  </a:lnTo>
                  <a:lnTo>
                    <a:pt x="351" y="973"/>
                  </a:lnTo>
                  <a:lnTo>
                    <a:pt x="344" y="972"/>
                  </a:lnTo>
                  <a:lnTo>
                    <a:pt x="344" y="963"/>
                  </a:lnTo>
                  <a:lnTo>
                    <a:pt x="341" y="960"/>
                  </a:lnTo>
                  <a:lnTo>
                    <a:pt x="340" y="957"/>
                  </a:lnTo>
                  <a:lnTo>
                    <a:pt x="338" y="957"/>
                  </a:lnTo>
                  <a:lnTo>
                    <a:pt x="337" y="953"/>
                  </a:lnTo>
                  <a:lnTo>
                    <a:pt x="338" y="950"/>
                  </a:lnTo>
                  <a:lnTo>
                    <a:pt x="338" y="946"/>
                  </a:lnTo>
                  <a:lnTo>
                    <a:pt x="341" y="944"/>
                  </a:lnTo>
                  <a:lnTo>
                    <a:pt x="344" y="943"/>
                  </a:lnTo>
                  <a:lnTo>
                    <a:pt x="347" y="943"/>
                  </a:lnTo>
                  <a:lnTo>
                    <a:pt x="355" y="940"/>
                  </a:lnTo>
                  <a:lnTo>
                    <a:pt x="361" y="941"/>
                  </a:lnTo>
                  <a:lnTo>
                    <a:pt x="364" y="938"/>
                  </a:lnTo>
                  <a:lnTo>
                    <a:pt x="364" y="924"/>
                  </a:lnTo>
                  <a:lnTo>
                    <a:pt x="366" y="922"/>
                  </a:lnTo>
                  <a:lnTo>
                    <a:pt x="368" y="919"/>
                  </a:lnTo>
                  <a:lnTo>
                    <a:pt x="369" y="918"/>
                  </a:lnTo>
                  <a:lnTo>
                    <a:pt x="374" y="914"/>
                  </a:lnTo>
                  <a:lnTo>
                    <a:pt x="378" y="912"/>
                  </a:lnTo>
                  <a:lnTo>
                    <a:pt x="379" y="908"/>
                  </a:lnTo>
                  <a:lnTo>
                    <a:pt x="376" y="902"/>
                  </a:lnTo>
                  <a:lnTo>
                    <a:pt x="374" y="899"/>
                  </a:lnTo>
                  <a:lnTo>
                    <a:pt x="373" y="895"/>
                  </a:lnTo>
                  <a:lnTo>
                    <a:pt x="371" y="893"/>
                  </a:lnTo>
                  <a:lnTo>
                    <a:pt x="371" y="888"/>
                  </a:lnTo>
                  <a:lnTo>
                    <a:pt x="368" y="885"/>
                  </a:lnTo>
                  <a:lnTo>
                    <a:pt x="364" y="878"/>
                  </a:lnTo>
                  <a:lnTo>
                    <a:pt x="357" y="875"/>
                  </a:lnTo>
                  <a:lnTo>
                    <a:pt x="347" y="871"/>
                  </a:lnTo>
                  <a:lnTo>
                    <a:pt x="340" y="868"/>
                  </a:lnTo>
                  <a:lnTo>
                    <a:pt x="332" y="866"/>
                  </a:lnTo>
                  <a:lnTo>
                    <a:pt x="326" y="864"/>
                  </a:lnTo>
                  <a:lnTo>
                    <a:pt x="321" y="863"/>
                  </a:lnTo>
                  <a:lnTo>
                    <a:pt x="318" y="861"/>
                  </a:lnTo>
                  <a:lnTo>
                    <a:pt x="313" y="859"/>
                  </a:lnTo>
                  <a:lnTo>
                    <a:pt x="309" y="856"/>
                  </a:lnTo>
                  <a:lnTo>
                    <a:pt x="306" y="853"/>
                  </a:lnTo>
                  <a:lnTo>
                    <a:pt x="304" y="849"/>
                  </a:lnTo>
                  <a:lnTo>
                    <a:pt x="301" y="844"/>
                  </a:lnTo>
                  <a:lnTo>
                    <a:pt x="296" y="841"/>
                  </a:lnTo>
                  <a:lnTo>
                    <a:pt x="298" y="839"/>
                  </a:lnTo>
                  <a:lnTo>
                    <a:pt x="301" y="834"/>
                  </a:lnTo>
                  <a:lnTo>
                    <a:pt x="298" y="830"/>
                  </a:lnTo>
                  <a:lnTo>
                    <a:pt x="294" y="830"/>
                  </a:lnTo>
                  <a:lnTo>
                    <a:pt x="289" y="825"/>
                  </a:lnTo>
                  <a:lnTo>
                    <a:pt x="285" y="823"/>
                  </a:lnTo>
                  <a:lnTo>
                    <a:pt x="284" y="822"/>
                  </a:lnTo>
                  <a:lnTo>
                    <a:pt x="277" y="820"/>
                  </a:lnTo>
                  <a:lnTo>
                    <a:pt x="270" y="819"/>
                  </a:lnTo>
                  <a:lnTo>
                    <a:pt x="261" y="822"/>
                  </a:lnTo>
                  <a:lnTo>
                    <a:pt x="257" y="825"/>
                  </a:lnTo>
                  <a:lnTo>
                    <a:pt x="251" y="831"/>
                  </a:lnTo>
                  <a:lnTo>
                    <a:pt x="244" y="836"/>
                  </a:lnTo>
                  <a:lnTo>
                    <a:pt x="241" y="834"/>
                  </a:lnTo>
                  <a:lnTo>
                    <a:pt x="236" y="830"/>
                  </a:lnTo>
                  <a:lnTo>
                    <a:pt x="235" y="828"/>
                  </a:lnTo>
                  <a:lnTo>
                    <a:pt x="235" y="820"/>
                  </a:lnTo>
                  <a:lnTo>
                    <a:pt x="233" y="819"/>
                  </a:lnTo>
                  <a:lnTo>
                    <a:pt x="231" y="816"/>
                  </a:lnTo>
                  <a:lnTo>
                    <a:pt x="225" y="811"/>
                  </a:lnTo>
                  <a:lnTo>
                    <a:pt x="222" y="810"/>
                  </a:lnTo>
                  <a:lnTo>
                    <a:pt x="217" y="809"/>
                  </a:lnTo>
                  <a:lnTo>
                    <a:pt x="213" y="815"/>
                  </a:lnTo>
                  <a:lnTo>
                    <a:pt x="213" y="819"/>
                  </a:lnTo>
                  <a:lnTo>
                    <a:pt x="212" y="823"/>
                  </a:lnTo>
                  <a:lnTo>
                    <a:pt x="205" y="830"/>
                  </a:lnTo>
                  <a:lnTo>
                    <a:pt x="202" y="834"/>
                  </a:lnTo>
                  <a:lnTo>
                    <a:pt x="200" y="836"/>
                  </a:lnTo>
                  <a:lnTo>
                    <a:pt x="200" y="839"/>
                  </a:lnTo>
                  <a:lnTo>
                    <a:pt x="198" y="841"/>
                  </a:lnTo>
                  <a:lnTo>
                    <a:pt x="195" y="844"/>
                  </a:lnTo>
                  <a:lnTo>
                    <a:pt x="195" y="845"/>
                  </a:lnTo>
                  <a:lnTo>
                    <a:pt x="193" y="845"/>
                  </a:lnTo>
                  <a:lnTo>
                    <a:pt x="191" y="847"/>
                  </a:lnTo>
                  <a:lnTo>
                    <a:pt x="185" y="849"/>
                  </a:lnTo>
                  <a:lnTo>
                    <a:pt x="185" y="851"/>
                  </a:lnTo>
                  <a:lnTo>
                    <a:pt x="182" y="854"/>
                  </a:lnTo>
                  <a:lnTo>
                    <a:pt x="173" y="854"/>
                  </a:lnTo>
                  <a:lnTo>
                    <a:pt x="168" y="852"/>
                  </a:lnTo>
                  <a:lnTo>
                    <a:pt x="167" y="854"/>
                  </a:lnTo>
                  <a:lnTo>
                    <a:pt x="163" y="854"/>
                  </a:lnTo>
                  <a:lnTo>
                    <a:pt x="157" y="852"/>
                  </a:lnTo>
                  <a:lnTo>
                    <a:pt x="155" y="852"/>
                  </a:lnTo>
                  <a:lnTo>
                    <a:pt x="153" y="849"/>
                  </a:lnTo>
                  <a:lnTo>
                    <a:pt x="147" y="847"/>
                  </a:lnTo>
                  <a:lnTo>
                    <a:pt x="146" y="847"/>
                  </a:lnTo>
                  <a:lnTo>
                    <a:pt x="143" y="849"/>
                  </a:lnTo>
                  <a:lnTo>
                    <a:pt x="141" y="842"/>
                  </a:lnTo>
                  <a:lnTo>
                    <a:pt x="139" y="839"/>
                  </a:lnTo>
                  <a:lnTo>
                    <a:pt x="141" y="834"/>
                  </a:lnTo>
                  <a:lnTo>
                    <a:pt x="144" y="830"/>
                  </a:lnTo>
                  <a:lnTo>
                    <a:pt x="146" y="827"/>
                  </a:lnTo>
                  <a:lnTo>
                    <a:pt x="146" y="813"/>
                  </a:lnTo>
                  <a:lnTo>
                    <a:pt x="146" y="809"/>
                  </a:lnTo>
                  <a:lnTo>
                    <a:pt x="144" y="809"/>
                  </a:lnTo>
                  <a:lnTo>
                    <a:pt x="144" y="803"/>
                  </a:lnTo>
                  <a:lnTo>
                    <a:pt x="143" y="799"/>
                  </a:lnTo>
                  <a:lnTo>
                    <a:pt x="146" y="793"/>
                  </a:lnTo>
                  <a:lnTo>
                    <a:pt x="149" y="793"/>
                  </a:lnTo>
                  <a:lnTo>
                    <a:pt x="151" y="787"/>
                  </a:lnTo>
                  <a:lnTo>
                    <a:pt x="156" y="786"/>
                  </a:lnTo>
                  <a:lnTo>
                    <a:pt x="156" y="779"/>
                  </a:lnTo>
                  <a:lnTo>
                    <a:pt x="155" y="776"/>
                  </a:lnTo>
                  <a:lnTo>
                    <a:pt x="155" y="765"/>
                  </a:lnTo>
                  <a:lnTo>
                    <a:pt x="156" y="761"/>
                  </a:lnTo>
                  <a:lnTo>
                    <a:pt x="161" y="761"/>
                  </a:lnTo>
                  <a:lnTo>
                    <a:pt x="165" y="758"/>
                  </a:lnTo>
                  <a:lnTo>
                    <a:pt x="165" y="756"/>
                  </a:lnTo>
                  <a:lnTo>
                    <a:pt x="167" y="754"/>
                  </a:lnTo>
                  <a:lnTo>
                    <a:pt x="168" y="753"/>
                  </a:lnTo>
                  <a:lnTo>
                    <a:pt x="167" y="747"/>
                  </a:lnTo>
                  <a:lnTo>
                    <a:pt x="165" y="742"/>
                  </a:lnTo>
                  <a:lnTo>
                    <a:pt x="163" y="737"/>
                  </a:lnTo>
                  <a:lnTo>
                    <a:pt x="163" y="732"/>
                  </a:lnTo>
                  <a:lnTo>
                    <a:pt x="160" y="725"/>
                  </a:lnTo>
                  <a:lnTo>
                    <a:pt x="159" y="725"/>
                  </a:lnTo>
                  <a:lnTo>
                    <a:pt x="158" y="723"/>
                  </a:lnTo>
                  <a:lnTo>
                    <a:pt x="158" y="722"/>
                  </a:lnTo>
                  <a:lnTo>
                    <a:pt x="161" y="718"/>
                  </a:lnTo>
                  <a:lnTo>
                    <a:pt x="161" y="716"/>
                  </a:lnTo>
                  <a:lnTo>
                    <a:pt x="168" y="710"/>
                  </a:lnTo>
                  <a:lnTo>
                    <a:pt x="170" y="705"/>
                  </a:lnTo>
                  <a:lnTo>
                    <a:pt x="168" y="700"/>
                  </a:lnTo>
                  <a:lnTo>
                    <a:pt x="168" y="696"/>
                  </a:lnTo>
                  <a:lnTo>
                    <a:pt x="170" y="693"/>
                  </a:lnTo>
                  <a:lnTo>
                    <a:pt x="175" y="695"/>
                  </a:lnTo>
                  <a:lnTo>
                    <a:pt x="178" y="693"/>
                  </a:lnTo>
                  <a:lnTo>
                    <a:pt x="180" y="691"/>
                  </a:lnTo>
                  <a:lnTo>
                    <a:pt x="182" y="686"/>
                  </a:lnTo>
                  <a:lnTo>
                    <a:pt x="185" y="686"/>
                  </a:lnTo>
                  <a:lnTo>
                    <a:pt x="189" y="682"/>
                  </a:lnTo>
                  <a:lnTo>
                    <a:pt x="188" y="679"/>
                  </a:lnTo>
                  <a:lnTo>
                    <a:pt x="189" y="678"/>
                  </a:lnTo>
                  <a:lnTo>
                    <a:pt x="198" y="678"/>
                  </a:lnTo>
                  <a:lnTo>
                    <a:pt x="195" y="673"/>
                  </a:lnTo>
                  <a:lnTo>
                    <a:pt x="200" y="670"/>
                  </a:lnTo>
                  <a:lnTo>
                    <a:pt x="203" y="667"/>
                  </a:lnTo>
                  <a:lnTo>
                    <a:pt x="205" y="664"/>
                  </a:lnTo>
                  <a:lnTo>
                    <a:pt x="202" y="657"/>
                  </a:lnTo>
                  <a:lnTo>
                    <a:pt x="198" y="651"/>
                  </a:lnTo>
                  <a:lnTo>
                    <a:pt x="195" y="648"/>
                  </a:lnTo>
                  <a:lnTo>
                    <a:pt x="198" y="640"/>
                  </a:lnTo>
                  <a:lnTo>
                    <a:pt x="198" y="638"/>
                  </a:lnTo>
                  <a:lnTo>
                    <a:pt x="194" y="640"/>
                  </a:lnTo>
                  <a:lnTo>
                    <a:pt x="194" y="638"/>
                  </a:lnTo>
                  <a:lnTo>
                    <a:pt x="198" y="635"/>
                  </a:lnTo>
                  <a:lnTo>
                    <a:pt x="198" y="630"/>
                  </a:lnTo>
                  <a:lnTo>
                    <a:pt x="196" y="630"/>
                  </a:lnTo>
                  <a:lnTo>
                    <a:pt x="194" y="628"/>
                  </a:lnTo>
                  <a:lnTo>
                    <a:pt x="194" y="624"/>
                  </a:lnTo>
                  <a:lnTo>
                    <a:pt x="200" y="624"/>
                  </a:lnTo>
                  <a:lnTo>
                    <a:pt x="207" y="630"/>
                  </a:lnTo>
                  <a:lnTo>
                    <a:pt x="211" y="628"/>
                  </a:lnTo>
                  <a:lnTo>
                    <a:pt x="216" y="625"/>
                  </a:lnTo>
                  <a:lnTo>
                    <a:pt x="216" y="621"/>
                  </a:lnTo>
                  <a:lnTo>
                    <a:pt x="219" y="621"/>
                  </a:lnTo>
                  <a:lnTo>
                    <a:pt x="219" y="618"/>
                  </a:lnTo>
                  <a:lnTo>
                    <a:pt x="217" y="614"/>
                  </a:lnTo>
                  <a:lnTo>
                    <a:pt x="221" y="609"/>
                  </a:lnTo>
                  <a:lnTo>
                    <a:pt x="219" y="605"/>
                  </a:lnTo>
                  <a:lnTo>
                    <a:pt x="222" y="607"/>
                  </a:lnTo>
                  <a:lnTo>
                    <a:pt x="224" y="607"/>
                  </a:lnTo>
                  <a:lnTo>
                    <a:pt x="227" y="602"/>
                  </a:lnTo>
                  <a:lnTo>
                    <a:pt x="225" y="601"/>
                  </a:lnTo>
                  <a:lnTo>
                    <a:pt x="222" y="601"/>
                  </a:lnTo>
                  <a:lnTo>
                    <a:pt x="221" y="597"/>
                  </a:lnTo>
                  <a:lnTo>
                    <a:pt x="219" y="596"/>
                  </a:lnTo>
                  <a:lnTo>
                    <a:pt x="219" y="592"/>
                  </a:lnTo>
                  <a:lnTo>
                    <a:pt x="221" y="588"/>
                  </a:lnTo>
                  <a:lnTo>
                    <a:pt x="224" y="588"/>
                  </a:lnTo>
                  <a:lnTo>
                    <a:pt x="227" y="592"/>
                  </a:lnTo>
                  <a:lnTo>
                    <a:pt x="229" y="590"/>
                  </a:lnTo>
                  <a:lnTo>
                    <a:pt x="229" y="583"/>
                  </a:lnTo>
                  <a:lnTo>
                    <a:pt x="231" y="583"/>
                  </a:lnTo>
                  <a:lnTo>
                    <a:pt x="233" y="580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4" y="579"/>
                  </a:lnTo>
                  <a:lnTo>
                    <a:pt x="225" y="577"/>
                  </a:lnTo>
                  <a:lnTo>
                    <a:pt x="225" y="575"/>
                  </a:lnTo>
                  <a:lnTo>
                    <a:pt x="224" y="571"/>
                  </a:lnTo>
                  <a:lnTo>
                    <a:pt x="224" y="568"/>
                  </a:lnTo>
                  <a:lnTo>
                    <a:pt x="222" y="568"/>
                  </a:lnTo>
                  <a:lnTo>
                    <a:pt x="222" y="570"/>
                  </a:lnTo>
                  <a:lnTo>
                    <a:pt x="221" y="575"/>
                  </a:lnTo>
                  <a:lnTo>
                    <a:pt x="219" y="580"/>
                  </a:lnTo>
                  <a:lnTo>
                    <a:pt x="216" y="583"/>
                  </a:lnTo>
                  <a:lnTo>
                    <a:pt x="213" y="582"/>
                  </a:lnTo>
                  <a:lnTo>
                    <a:pt x="211" y="582"/>
                  </a:lnTo>
                  <a:lnTo>
                    <a:pt x="211" y="587"/>
                  </a:lnTo>
                  <a:lnTo>
                    <a:pt x="210" y="587"/>
                  </a:lnTo>
                  <a:lnTo>
                    <a:pt x="207" y="590"/>
                  </a:lnTo>
                  <a:lnTo>
                    <a:pt x="210" y="594"/>
                  </a:lnTo>
                  <a:lnTo>
                    <a:pt x="208" y="594"/>
                  </a:lnTo>
                  <a:lnTo>
                    <a:pt x="205" y="588"/>
                  </a:lnTo>
                  <a:lnTo>
                    <a:pt x="202" y="583"/>
                  </a:lnTo>
                  <a:lnTo>
                    <a:pt x="198" y="582"/>
                  </a:lnTo>
                  <a:lnTo>
                    <a:pt x="194" y="583"/>
                  </a:lnTo>
                  <a:lnTo>
                    <a:pt x="196" y="579"/>
                  </a:lnTo>
                  <a:lnTo>
                    <a:pt x="196" y="575"/>
                  </a:lnTo>
                  <a:lnTo>
                    <a:pt x="200" y="573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4" y="573"/>
                  </a:lnTo>
                  <a:lnTo>
                    <a:pt x="182" y="573"/>
                  </a:lnTo>
                  <a:lnTo>
                    <a:pt x="178" y="571"/>
                  </a:lnTo>
                  <a:lnTo>
                    <a:pt x="178" y="565"/>
                  </a:lnTo>
                  <a:lnTo>
                    <a:pt x="176" y="563"/>
                  </a:lnTo>
                  <a:lnTo>
                    <a:pt x="175" y="565"/>
                  </a:lnTo>
                  <a:lnTo>
                    <a:pt x="173" y="568"/>
                  </a:lnTo>
                  <a:lnTo>
                    <a:pt x="170" y="570"/>
                  </a:lnTo>
                  <a:lnTo>
                    <a:pt x="166" y="570"/>
                  </a:lnTo>
                  <a:lnTo>
                    <a:pt x="166" y="573"/>
                  </a:lnTo>
                  <a:lnTo>
                    <a:pt x="165" y="575"/>
                  </a:lnTo>
                  <a:lnTo>
                    <a:pt x="160" y="575"/>
                  </a:lnTo>
                  <a:lnTo>
                    <a:pt x="161" y="573"/>
                  </a:lnTo>
                  <a:lnTo>
                    <a:pt x="161" y="570"/>
                  </a:lnTo>
                  <a:lnTo>
                    <a:pt x="154" y="566"/>
                  </a:lnTo>
                  <a:lnTo>
                    <a:pt x="151" y="570"/>
                  </a:lnTo>
                  <a:lnTo>
                    <a:pt x="149" y="568"/>
                  </a:lnTo>
                  <a:lnTo>
                    <a:pt x="147" y="565"/>
                  </a:lnTo>
                  <a:lnTo>
                    <a:pt x="146" y="566"/>
                  </a:lnTo>
                  <a:lnTo>
                    <a:pt x="144" y="570"/>
                  </a:lnTo>
                  <a:lnTo>
                    <a:pt x="143" y="575"/>
                  </a:lnTo>
                  <a:lnTo>
                    <a:pt x="141" y="575"/>
                  </a:lnTo>
                  <a:lnTo>
                    <a:pt x="138" y="573"/>
                  </a:lnTo>
                  <a:lnTo>
                    <a:pt x="136" y="573"/>
                  </a:lnTo>
                  <a:lnTo>
                    <a:pt x="134" y="571"/>
                  </a:lnTo>
                  <a:lnTo>
                    <a:pt x="132" y="571"/>
                  </a:lnTo>
                  <a:lnTo>
                    <a:pt x="130" y="570"/>
                  </a:lnTo>
                  <a:lnTo>
                    <a:pt x="127" y="570"/>
                  </a:lnTo>
                  <a:lnTo>
                    <a:pt x="127" y="568"/>
                  </a:lnTo>
                  <a:lnTo>
                    <a:pt x="127" y="565"/>
                  </a:lnTo>
                  <a:lnTo>
                    <a:pt x="134" y="561"/>
                  </a:lnTo>
                  <a:lnTo>
                    <a:pt x="134" y="559"/>
                  </a:lnTo>
                  <a:lnTo>
                    <a:pt x="132" y="553"/>
                  </a:lnTo>
                  <a:lnTo>
                    <a:pt x="130" y="546"/>
                  </a:lnTo>
                  <a:lnTo>
                    <a:pt x="129" y="538"/>
                  </a:lnTo>
                  <a:lnTo>
                    <a:pt x="129" y="536"/>
                  </a:lnTo>
                  <a:lnTo>
                    <a:pt x="125" y="531"/>
                  </a:lnTo>
                  <a:lnTo>
                    <a:pt x="122" y="524"/>
                  </a:lnTo>
                  <a:lnTo>
                    <a:pt x="119" y="515"/>
                  </a:lnTo>
                  <a:lnTo>
                    <a:pt x="116" y="505"/>
                  </a:lnTo>
                  <a:lnTo>
                    <a:pt x="115" y="502"/>
                  </a:lnTo>
                  <a:lnTo>
                    <a:pt x="110" y="502"/>
                  </a:lnTo>
                  <a:lnTo>
                    <a:pt x="103" y="504"/>
                  </a:lnTo>
                  <a:lnTo>
                    <a:pt x="99" y="505"/>
                  </a:lnTo>
                  <a:lnTo>
                    <a:pt x="94" y="507"/>
                  </a:lnTo>
                  <a:lnTo>
                    <a:pt x="93" y="509"/>
                  </a:lnTo>
                  <a:lnTo>
                    <a:pt x="89" y="507"/>
                  </a:lnTo>
                  <a:lnTo>
                    <a:pt x="84" y="507"/>
                  </a:lnTo>
                  <a:lnTo>
                    <a:pt x="77" y="509"/>
                  </a:lnTo>
                  <a:lnTo>
                    <a:pt x="69" y="509"/>
                  </a:lnTo>
                  <a:lnTo>
                    <a:pt x="65" y="505"/>
                  </a:lnTo>
                  <a:lnTo>
                    <a:pt x="65" y="504"/>
                  </a:lnTo>
                  <a:lnTo>
                    <a:pt x="62" y="501"/>
                  </a:lnTo>
                  <a:lnTo>
                    <a:pt x="60" y="501"/>
                  </a:lnTo>
                  <a:lnTo>
                    <a:pt x="60" y="499"/>
                  </a:lnTo>
                  <a:lnTo>
                    <a:pt x="59" y="499"/>
                  </a:lnTo>
                  <a:lnTo>
                    <a:pt x="59" y="497"/>
                  </a:lnTo>
                  <a:lnTo>
                    <a:pt x="57" y="497"/>
                  </a:lnTo>
                  <a:lnTo>
                    <a:pt x="57" y="496"/>
                  </a:lnTo>
                  <a:lnTo>
                    <a:pt x="53" y="496"/>
                  </a:lnTo>
                  <a:lnTo>
                    <a:pt x="52" y="493"/>
                  </a:lnTo>
                  <a:lnTo>
                    <a:pt x="50" y="493"/>
                  </a:lnTo>
                  <a:lnTo>
                    <a:pt x="50" y="492"/>
                  </a:lnTo>
                  <a:lnTo>
                    <a:pt x="47" y="492"/>
                  </a:lnTo>
                  <a:lnTo>
                    <a:pt x="47" y="490"/>
                  </a:lnTo>
                  <a:lnTo>
                    <a:pt x="42" y="490"/>
                  </a:lnTo>
                  <a:lnTo>
                    <a:pt x="40" y="488"/>
                  </a:lnTo>
                  <a:lnTo>
                    <a:pt x="34" y="488"/>
                  </a:lnTo>
                  <a:lnTo>
                    <a:pt x="34" y="489"/>
                  </a:lnTo>
                  <a:lnTo>
                    <a:pt x="23" y="485"/>
                  </a:lnTo>
                  <a:lnTo>
                    <a:pt x="25" y="483"/>
                  </a:lnTo>
                  <a:lnTo>
                    <a:pt x="23" y="482"/>
                  </a:lnTo>
                  <a:lnTo>
                    <a:pt x="21" y="482"/>
                  </a:lnTo>
                  <a:lnTo>
                    <a:pt x="19" y="480"/>
                  </a:lnTo>
                  <a:lnTo>
                    <a:pt x="17" y="478"/>
                  </a:lnTo>
                  <a:lnTo>
                    <a:pt x="16" y="478"/>
                  </a:lnTo>
                  <a:lnTo>
                    <a:pt x="16" y="476"/>
                  </a:lnTo>
                  <a:lnTo>
                    <a:pt x="12" y="476"/>
                  </a:lnTo>
                  <a:lnTo>
                    <a:pt x="12" y="475"/>
                  </a:lnTo>
                  <a:lnTo>
                    <a:pt x="9" y="475"/>
                  </a:lnTo>
                  <a:lnTo>
                    <a:pt x="8" y="473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0" y="468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5"/>
                  </a:lnTo>
                  <a:lnTo>
                    <a:pt x="9" y="465"/>
                  </a:lnTo>
                  <a:lnTo>
                    <a:pt x="9" y="463"/>
                  </a:lnTo>
                  <a:lnTo>
                    <a:pt x="11" y="463"/>
                  </a:lnTo>
                  <a:lnTo>
                    <a:pt x="11" y="461"/>
                  </a:lnTo>
                  <a:lnTo>
                    <a:pt x="12" y="461"/>
                  </a:lnTo>
                  <a:lnTo>
                    <a:pt x="14" y="459"/>
                  </a:lnTo>
                  <a:lnTo>
                    <a:pt x="17" y="460"/>
                  </a:lnTo>
                  <a:lnTo>
                    <a:pt x="17" y="458"/>
                  </a:lnTo>
                  <a:lnTo>
                    <a:pt x="19" y="458"/>
                  </a:lnTo>
                  <a:lnTo>
                    <a:pt x="21" y="456"/>
                  </a:lnTo>
                  <a:lnTo>
                    <a:pt x="23" y="456"/>
                  </a:lnTo>
                  <a:lnTo>
                    <a:pt x="25" y="454"/>
                  </a:lnTo>
                  <a:lnTo>
                    <a:pt x="28" y="454"/>
                  </a:lnTo>
                  <a:lnTo>
                    <a:pt x="28" y="453"/>
                  </a:lnTo>
                  <a:lnTo>
                    <a:pt x="26" y="453"/>
                  </a:lnTo>
                  <a:lnTo>
                    <a:pt x="31" y="448"/>
                  </a:lnTo>
                  <a:lnTo>
                    <a:pt x="33" y="446"/>
                  </a:lnTo>
                  <a:lnTo>
                    <a:pt x="33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40" y="428"/>
                  </a:lnTo>
                  <a:lnTo>
                    <a:pt x="45" y="427"/>
                  </a:lnTo>
                  <a:lnTo>
                    <a:pt x="47" y="425"/>
                  </a:lnTo>
                  <a:lnTo>
                    <a:pt x="50" y="419"/>
                  </a:lnTo>
                  <a:lnTo>
                    <a:pt x="53" y="419"/>
                  </a:lnTo>
                  <a:lnTo>
                    <a:pt x="55" y="417"/>
                  </a:lnTo>
                  <a:lnTo>
                    <a:pt x="57" y="411"/>
                  </a:lnTo>
                  <a:lnTo>
                    <a:pt x="57" y="406"/>
                  </a:lnTo>
                  <a:lnTo>
                    <a:pt x="55" y="405"/>
                  </a:lnTo>
                  <a:lnTo>
                    <a:pt x="55" y="400"/>
                  </a:lnTo>
                  <a:lnTo>
                    <a:pt x="53" y="396"/>
                  </a:lnTo>
                  <a:lnTo>
                    <a:pt x="55" y="395"/>
                  </a:lnTo>
                  <a:lnTo>
                    <a:pt x="55" y="393"/>
                  </a:lnTo>
                  <a:lnTo>
                    <a:pt x="57" y="393"/>
                  </a:lnTo>
                  <a:lnTo>
                    <a:pt x="60" y="390"/>
                  </a:lnTo>
                  <a:lnTo>
                    <a:pt x="60" y="388"/>
                  </a:lnTo>
                  <a:lnTo>
                    <a:pt x="64" y="388"/>
                  </a:lnTo>
                  <a:lnTo>
                    <a:pt x="65" y="388"/>
                  </a:lnTo>
                  <a:lnTo>
                    <a:pt x="67" y="388"/>
                  </a:lnTo>
                  <a:lnTo>
                    <a:pt x="71" y="390"/>
                  </a:lnTo>
                  <a:lnTo>
                    <a:pt x="71" y="384"/>
                  </a:lnTo>
                  <a:lnTo>
                    <a:pt x="72" y="383"/>
                  </a:lnTo>
                  <a:lnTo>
                    <a:pt x="71" y="381"/>
                  </a:lnTo>
                  <a:lnTo>
                    <a:pt x="77" y="381"/>
                  </a:lnTo>
                  <a:lnTo>
                    <a:pt x="79" y="383"/>
                  </a:lnTo>
                  <a:lnTo>
                    <a:pt x="77" y="379"/>
                  </a:lnTo>
                  <a:lnTo>
                    <a:pt x="77" y="376"/>
                  </a:lnTo>
                  <a:lnTo>
                    <a:pt x="79" y="378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93" y="381"/>
                  </a:lnTo>
                  <a:lnTo>
                    <a:pt x="108" y="381"/>
                  </a:lnTo>
                  <a:lnTo>
                    <a:pt x="115" y="378"/>
                  </a:lnTo>
                  <a:lnTo>
                    <a:pt x="136" y="361"/>
                  </a:lnTo>
                  <a:lnTo>
                    <a:pt x="129" y="356"/>
                  </a:lnTo>
                  <a:lnTo>
                    <a:pt x="127" y="356"/>
                  </a:lnTo>
                  <a:lnTo>
                    <a:pt x="127" y="354"/>
                  </a:lnTo>
                  <a:lnTo>
                    <a:pt x="125" y="352"/>
                  </a:lnTo>
                  <a:lnTo>
                    <a:pt x="125" y="348"/>
                  </a:lnTo>
                  <a:lnTo>
                    <a:pt x="127" y="347"/>
                  </a:lnTo>
                  <a:lnTo>
                    <a:pt x="134" y="345"/>
                  </a:lnTo>
                  <a:lnTo>
                    <a:pt x="144" y="343"/>
                  </a:lnTo>
                  <a:lnTo>
                    <a:pt x="149" y="342"/>
                  </a:lnTo>
                  <a:lnTo>
                    <a:pt x="152" y="342"/>
                  </a:lnTo>
                  <a:lnTo>
                    <a:pt x="158" y="337"/>
                  </a:lnTo>
                  <a:lnTo>
                    <a:pt x="158" y="333"/>
                  </a:lnTo>
                  <a:lnTo>
                    <a:pt x="161" y="331"/>
                  </a:lnTo>
                  <a:lnTo>
                    <a:pt x="163" y="328"/>
                  </a:lnTo>
                  <a:lnTo>
                    <a:pt x="159" y="325"/>
                  </a:lnTo>
                  <a:lnTo>
                    <a:pt x="161" y="321"/>
                  </a:lnTo>
                  <a:lnTo>
                    <a:pt x="161" y="318"/>
                  </a:lnTo>
                  <a:lnTo>
                    <a:pt x="163" y="316"/>
                  </a:lnTo>
                  <a:lnTo>
                    <a:pt x="166" y="320"/>
                  </a:lnTo>
                  <a:lnTo>
                    <a:pt x="168" y="318"/>
                  </a:lnTo>
                  <a:lnTo>
                    <a:pt x="168" y="312"/>
                  </a:lnTo>
                  <a:lnTo>
                    <a:pt x="170" y="308"/>
                  </a:lnTo>
                  <a:lnTo>
                    <a:pt x="170" y="312"/>
                  </a:lnTo>
                  <a:lnTo>
                    <a:pt x="171" y="318"/>
                  </a:lnTo>
                  <a:lnTo>
                    <a:pt x="170" y="321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70" y="328"/>
                  </a:lnTo>
                  <a:lnTo>
                    <a:pt x="176" y="325"/>
                  </a:lnTo>
                  <a:lnTo>
                    <a:pt x="174" y="323"/>
                  </a:lnTo>
                  <a:lnTo>
                    <a:pt x="176" y="318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84" y="320"/>
                  </a:lnTo>
                  <a:lnTo>
                    <a:pt x="185" y="320"/>
                  </a:lnTo>
                  <a:lnTo>
                    <a:pt x="189" y="318"/>
                  </a:lnTo>
                  <a:lnTo>
                    <a:pt x="193" y="318"/>
                  </a:lnTo>
                  <a:lnTo>
                    <a:pt x="193" y="316"/>
                  </a:lnTo>
                  <a:lnTo>
                    <a:pt x="189" y="312"/>
                  </a:lnTo>
                  <a:lnTo>
                    <a:pt x="191" y="310"/>
                  </a:lnTo>
                  <a:lnTo>
                    <a:pt x="193" y="310"/>
                  </a:lnTo>
                  <a:lnTo>
                    <a:pt x="194" y="312"/>
                  </a:lnTo>
                  <a:lnTo>
                    <a:pt x="196" y="312"/>
                  </a:lnTo>
                  <a:lnTo>
                    <a:pt x="200" y="314"/>
                  </a:lnTo>
                  <a:lnTo>
                    <a:pt x="200" y="318"/>
                  </a:lnTo>
                  <a:lnTo>
                    <a:pt x="205" y="318"/>
                  </a:lnTo>
                  <a:lnTo>
                    <a:pt x="207" y="314"/>
                  </a:lnTo>
                  <a:lnTo>
                    <a:pt x="208" y="320"/>
                  </a:lnTo>
                  <a:lnTo>
                    <a:pt x="208" y="323"/>
                  </a:lnTo>
                  <a:lnTo>
                    <a:pt x="210" y="325"/>
                  </a:lnTo>
                  <a:lnTo>
                    <a:pt x="213" y="323"/>
                  </a:lnTo>
                  <a:lnTo>
                    <a:pt x="219" y="321"/>
                  </a:lnTo>
                  <a:lnTo>
                    <a:pt x="219" y="323"/>
                  </a:lnTo>
                  <a:lnTo>
                    <a:pt x="215" y="330"/>
                  </a:lnTo>
                  <a:lnTo>
                    <a:pt x="215" y="331"/>
                  </a:lnTo>
                  <a:lnTo>
                    <a:pt x="219" y="333"/>
                  </a:lnTo>
                  <a:lnTo>
                    <a:pt x="227" y="333"/>
                  </a:lnTo>
                  <a:lnTo>
                    <a:pt x="227" y="332"/>
                  </a:lnTo>
                  <a:lnTo>
                    <a:pt x="224" y="328"/>
                  </a:lnTo>
                  <a:lnTo>
                    <a:pt x="225" y="325"/>
                  </a:lnTo>
                  <a:lnTo>
                    <a:pt x="229" y="321"/>
                  </a:lnTo>
                  <a:lnTo>
                    <a:pt x="230" y="323"/>
                  </a:lnTo>
                  <a:lnTo>
                    <a:pt x="234" y="325"/>
                  </a:lnTo>
                  <a:lnTo>
                    <a:pt x="239" y="325"/>
                  </a:lnTo>
                  <a:lnTo>
                    <a:pt x="242" y="323"/>
                  </a:lnTo>
                  <a:lnTo>
                    <a:pt x="244" y="320"/>
                  </a:lnTo>
                  <a:lnTo>
                    <a:pt x="244" y="326"/>
                  </a:lnTo>
                  <a:lnTo>
                    <a:pt x="241" y="328"/>
                  </a:lnTo>
                  <a:lnTo>
                    <a:pt x="239" y="332"/>
                  </a:lnTo>
                  <a:lnTo>
                    <a:pt x="242" y="332"/>
                  </a:lnTo>
                  <a:lnTo>
                    <a:pt x="246" y="330"/>
                  </a:lnTo>
                  <a:lnTo>
                    <a:pt x="249" y="326"/>
                  </a:lnTo>
                  <a:lnTo>
                    <a:pt x="249" y="320"/>
                  </a:lnTo>
                  <a:lnTo>
                    <a:pt x="251" y="318"/>
                  </a:lnTo>
                  <a:lnTo>
                    <a:pt x="254" y="316"/>
                  </a:lnTo>
                  <a:lnTo>
                    <a:pt x="254" y="314"/>
                  </a:lnTo>
                  <a:lnTo>
                    <a:pt x="256" y="312"/>
                  </a:lnTo>
                  <a:lnTo>
                    <a:pt x="259" y="316"/>
                  </a:lnTo>
                  <a:lnTo>
                    <a:pt x="261" y="316"/>
                  </a:lnTo>
                  <a:lnTo>
                    <a:pt x="261" y="314"/>
                  </a:lnTo>
                  <a:lnTo>
                    <a:pt x="261" y="312"/>
                  </a:lnTo>
                  <a:lnTo>
                    <a:pt x="259" y="307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8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49" y="295"/>
                  </a:lnTo>
                  <a:lnTo>
                    <a:pt x="248" y="293"/>
                  </a:lnTo>
                  <a:lnTo>
                    <a:pt x="248" y="292"/>
                  </a:lnTo>
                  <a:lnTo>
                    <a:pt x="239" y="292"/>
                  </a:lnTo>
                  <a:lnTo>
                    <a:pt x="234" y="290"/>
                  </a:lnTo>
                  <a:lnTo>
                    <a:pt x="232" y="288"/>
                  </a:lnTo>
                  <a:lnTo>
                    <a:pt x="229" y="290"/>
                  </a:lnTo>
                  <a:lnTo>
                    <a:pt x="225" y="290"/>
                  </a:lnTo>
                  <a:lnTo>
                    <a:pt x="224" y="287"/>
                  </a:lnTo>
                  <a:lnTo>
                    <a:pt x="220" y="283"/>
                  </a:lnTo>
                  <a:lnTo>
                    <a:pt x="213" y="279"/>
                  </a:lnTo>
                  <a:lnTo>
                    <a:pt x="208" y="279"/>
                  </a:lnTo>
                  <a:lnTo>
                    <a:pt x="202" y="278"/>
                  </a:lnTo>
                  <a:lnTo>
                    <a:pt x="200" y="278"/>
                  </a:lnTo>
                  <a:lnTo>
                    <a:pt x="197" y="276"/>
                  </a:lnTo>
                  <a:lnTo>
                    <a:pt x="196" y="271"/>
                  </a:lnTo>
                  <a:lnTo>
                    <a:pt x="194" y="269"/>
                  </a:lnTo>
                  <a:lnTo>
                    <a:pt x="193" y="267"/>
                  </a:lnTo>
                  <a:lnTo>
                    <a:pt x="188" y="264"/>
                  </a:lnTo>
                  <a:lnTo>
                    <a:pt x="185" y="264"/>
                  </a:lnTo>
                  <a:lnTo>
                    <a:pt x="185" y="259"/>
                  </a:lnTo>
                  <a:lnTo>
                    <a:pt x="188" y="256"/>
                  </a:lnTo>
                  <a:lnTo>
                    <a:pt x="189" y="249"/>
                  </a:lnTo>
                  <a:lnTo>
                    <a:pt x="188" y="245"/>
                  </a:lnTo>
                  <a:lnTo>
                    <a:pt x="189" y="244"/>
                  </a:lnTo>
                  <a:lnTo>
                    <a:pt x="189" y="235"/>
                  </a:lnTo>
                  <a:lnTo>
                    <a:pt x="193" y="233"/>
                  </a:lnTo>
                  <a:lnTo>
                    <a:pt x="194" y="233"/>
                  </a:lnTo>
                  <a:lnTo>
                    <a:pt x="197" y="230"/>
                  </a:lnTo>
                  <a:lnTo>
                    <a:pt x="197" y="227"/>
                  </a:lnTo>
                  <a:lnTo>
                    <a:pt x="196" y="223"/>
                  </a:lnTo>
                  <a:lnTo>
                    <a:pt x="200" y="220"/>
                  </a:lnTo>
                  <a:lnTo>
                    <a:pt x="200" y="216"/>
                  </a:lnTo>
                  <a:lnTo>
                    <a:pt x="197" y="215"/>
                  </a:lnTo>
                  <a:lnTo>
                    <a:pt x="193" y="215"/>
                  </a:lnTo>
                  <a:lnTo>
                    <a:pt x="193" y="210"/>
                  </a:lnTo>
                  <a:lnTo>
                    <a:pt x="194" y="206"/>
                  </a:lnTo>
                  <a:lnTo>
                    <a:pt x="200" y="202"/>
                  </a:lnTo>
                  <a:lnTo>
                    <a:pt x="203" y="198"/>
                  </a:lnTo>
                  <a:lnTo>
                    <a:pt x="203" y="194"/>
                  </a:lnTo>
                  <a:lnTo>
                    <a:pt x="202" y="191"/>
                  </a:lnTo>
                  <a:lnTo>
                    <a:pt x="207" y="189"/>
                  </a:lnTo>
                  <a:lnTo>
                    <a:pt x="210" y="184"/>
                  </a:lnTo>
                  <a:lnTo>
                    <a:pt x="210" y="179"/>
                  </a:lnTo>
                  <a:lnTo>
                    <a:pt x="208" y="172"/>
                  </a:lnTo>
                  <a:lnTo>
                    <a:pt x="215" y="168"/>
                  </a:lnTo>
                  <a:lnTo>
                    <a:pt x="217" y="165"/>
                  </a:lnTo>
                  <a:lnTo>
                    <a:pt x="215" y="162"/>
                  </a:lnTo>
                  <a:lnTo>
                    <a:pt x="213" y="158"/>
                  </a:lnTo>
                  <a:lnTo>
                    <a:pt x="211" y="155"/>
                  </a:lnTo>
                  <a:lnTo>
                    <a:pt x="210" y="148"/>
                  </a:lnTo>
                  <a:lnTo>
                    <a:pt x="208" y="141"/>
                  </a:lnTo>
                  <a:lnTo>
                    <a:pt x="208" y="138"/>
                  </a:lnTo>
                  <a:lnTo>
                    <a:pt x="200" y="124"/>
                  </a:lnTo>
                  <a:lnTo>
                    <a:pt x="203" y="117"/>
                  </a:lnTo>
                  <a:lnTo>
                    <a:pt x="208" y="113"/>
                  </a:lnTo>
                  <a:lnTo>
                    <a:pt x="215" y="109"/>
                  </a:lnTo>
                  <a:lnTo>
                    <a:pt x="222" y="105"/>
                  </a:lnTo>
                  <a:lnTo>
                    <a:pt x="230" y="102"/>
                  </a:lnTo>
                  <a:lnTo>
                    <a:pt x="236" y="95"/>
                  </a:lnTo>
                  <a:lnTo>
                    <a:pt x="237" y="96"/>
                  </a:lnTo>
                  <a:lnTo>
                    <a:pt x="238" y="98"/>
                  </a:lnTo>
                  <a:lnTo>
                    <a:pt x="238" y="99"/>
                  </a:lnTo>
                  <a:lnTo>
                    <a:pt x="239" y="100"/>
                  </a:lnTo>
                  <a:lnTo>
                    <a:pt x="240" y="101"/>
                  </a:lnTo>
                  <a:lnTo>
                    <a:pt x="241" y="102"/>
                  </a:lnTo>
                  <a:lnTo>
                    <a:pt x="242" y="103"/>
                  </a:lnTo>
                  <a:lnTo>
                    <a:pt x="244" y="103"/>
                  </a:lnTo>
                  <a:lnTo>
                    <a:pt x="245" y="103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50" y="102"/>
                  </a:lnTo>
                  <a:lnTo>
                    <a:pt x="251" y="103"/>
                  </a:lnTo>
                  <a:lnTo>
                    <a:pt x="253" y="103"/>
                  </a:lnTo>
                  <a:lnTo>
                    <a:pt x="254" y="104"/>
                  </a:lnTo>
                  <a:lnTo>
                    <a:pt x="255" y="105"/>
                  </a:lnTo>
                  <a:lnTo>
                    <a:pt x="256" y="107"/>
                  </a:lnTo>
                  <a:lnTo>
                    <a:pt x="256" y="108"/>
                  </a:lnTo>
                  <a:lnTo>
                    <a:pt x="258" y="108"/>
                  </a:lnTo>
                  <a:lnTo>
                    <a:pt x="259" y="108"/>
                  </a:lnTo>
                  <a:lnTo>
                    <a:pt x="261" y="109"/>
                  </a:lnTo>
                  <a:lnTo>
                    <a:pt x="262" y="109"/>
                  </a:lnTo>
                  <a:lnTo>
                    <a:pt x="263" y="110"/>
                  </a:lnTo>
                  <a:lnTo>
                    <a:pt x="264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69" y="112"/>
                  </a:lnTo>
                  <a:lnTo>
                    <a:pt x="270" y="113"/>
                  </a:lnTo>
                  <a:lnTo>
                    <a:pt x="271" y="114"/>
                  </a:lnTo>
                  <a:lnTo>
                    <a:pt x="272" y="115"/>
                  </a:lnTo>
                  <a:lnTo>
                    <a:pt x="273" y="116"/>
                  </a:lnTo>
                  <a:lnTo>
                    <a:pt x="275" y="116"/>
                  </a:lnTo>
                  <a:lnTo>
                    <a:pt x="276" y="115"/>
                  </a:lnTo>
                  <a:lnTo>
                    <a:pt x="278" y="115"/>
                  </a:lnTo>
                  <a:lnTo>
                    <a:pt x="279" y="116"/>
                  </a:lnTo>
                  <a:lnTo>
                    <a:pt x="280" y="117"/>
                  </a:lnTo>
                  <a:lnTo>
                    <a:pt x="281" y="117"/>
                  </a:lnTo>
                  <a:lnTo>
                    <a:pt x="283" y="118"/>
                  </a:lnTo>
                  <a:lnTo>
                    <a:pt x="285" y="118"/>
                  </a:lnTo>
                  <a:lnTo>
                    <a:pt x="287" y="118"/>
                  </a:lnTo>
                  <a:lnTo>
                    <a:pt x="288" y="119"/>
                  </a:lnTo>
                  <a:lnTo>
                    <a:pt x="289" y="120"/>
                  </a:lnTo>
                  <a:lnTo>
                    <a:pt x="290" y="120"/>
                  </a:lnTo>
                  <a:lnTo>
                    <a:pt x="291" y="121"/>
                  </a:lnTo>
                  <a:lnTo>
                    <a:pt x="292" y="122"/>
                  </a:lnTo>
                  <a:lnTo>
                    <a:pt x="293" y="123"/>
                  </a:lnTo>
                  <a:lnTo>
                    <a:pt x="294" y="124"/>
                  </a:lnTo>
                  <a:lnTo>
                    <a:pt x="295" y="125"/>
                  </a:lnTo>
                  <a:lnTo>
                    <a:pt x="296" y="126"/>
                  </a:lnTo>
                  <a:lnTo>
                    <a:pt x="297" y="127"/>
                  </a:lnTo>
                  <a:lnTo>
                    <a:pt x="298" y="128"/>
                  </a:lnTo>
                  <a:lnTo>
                    <a:pt x="299" y="129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29"/>
                  </a:lnTo>
                  <a:lnTo>
                    <a:pt x="308" y="130"/>
                  </a:lnTo>
                  <a:lnTo>
                    <a:pt x="309" y="130"/>
                  </a:lnTo>
                  <a:lnTo>
                    <a:pt x="311" y="131"/>
                  </a:lnTo>
                  <a:lnTo>
                    <a:pt x="312" y="130"/>
                  </a:lnTo>
                  <a:lnTo>
                    <a:pt x="314" y="130"/>
                  </a:lnTo>
                  <a:lnTo>
                    <a:pt x="315" y="129"/>
                  </a:lnTo>
                  <a:lnTo>
                    <a:pt x="317" y="128"/>
                  </a:lnTo>
                  <a:lnTo>
                    <a:pt x="318" y="129"/>
                  </a:lnTo>
                  <a:lnTo>
                    <a:pt x="319" y="129"/>
                  </a:lnTo>
                  <a:lnTo>
                    <a:pt x="320" y="131"/>
                  </a:lnTo>
                  <a:lnTo>
                    <a:pt x="321" y="132"/>
                  </a:lnTo>
                  <a:lnTo>
                    <a:pt x="322" y="133"/>
                  </a:lnTo>
                  <a:lnTo>
                    <a:pt x="323" y="134"/>
                  </a:lnTo>
                  <a:lnTo>
                    <a:pt x="324" y="135"/>
                  </a:lnTo>
                  <a:lnTo>
                    <a:pt x="326" y="135"/>
                  </a:lnTo>
                  <a:lnTo>
                    <a:pt x="327" y="136"/>
                  </a:lnTo>
                  <a:lnTo>
                    <a:pt x="329" y="136"/>
                  </a:lnTo>
                  <a:lnTo>
                    <a:pt x="330" y="137"/>
                  </a:lnTo>
                  <a:lnTo>
                    <a:pt x="331" y="137"/>
                  </a:lnTo>
                  <a:lnTo>
                    <a:pt x="333" y="138"/>
                  </a:lnTo>
                  <a:lnTo>
                    <a:pt x="335" y="137"/>
                  </a:lnTo>
                  <a:lnTo>
                    <a:pt x="337" y="137"/>
                  </a:lnTo>
                  <a:lnTo>
                    <a:pt x="339" y="137"/>
                  </a:lnTo>
                  <a:lnTo>
                    <a:pt x="341" y="137"/>
                  </a:lnTo>
                  <a:lnTo>
                    <a:pt x="343" y="137"/>
                  </a:lnTo>
                  <a:lnTo>
                    <a:pt x="345" y="137"/>
                  </a:lnTo>
                  <a:lnTo>
                    <a:pt x="347" y="137"/>
                  </a:lnTo>
                  <a:lnTo>
                    <a:pt x="348" y="137"/>
                  </a:lnTo>
                  <a:lnTo>
                    <a:pt x="349" y="136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2" y="129"/>
                  </a:lnTo>
                  <a:lnTo>
                    <a:pt x="353" y="128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7" y="126"/>
                  </a:lnTo>
                  <a:lnTo>
                    <a:pt x="358" y="125"/>
                  </a:lnTo>
                  <a:lnTo>
                    <a:pt x="359" y="124"/>
                  </a:lnTo>
                  <a:lnTo>
                    <a:pt x="359" y="122"/>
                  </a:lnTo>
                  <a:lnTo>
                    <a:pt x="359" y="120"/>
                  </a:lnTo>
                  <a:lnTo>
                    <a:pt x="358" y="119"/>
                  </a:lnTo>
                  <a:lnTo>
                    <a:pt x="358" y="117"/>
                  </a:lnTo>
                  <a:lnTo>
                    <a:pt x="357" y="115"/>
                  </a:lnTo>
                  <a:lnTo>
                    <a:pt x="357" y="113"/>
                  </a:lnTo>
                  <a:lnTo>
                    <a:pt x="357" y="112"/>
                  </a:lnTo>
                  <a:lnTo>
                    <a:pt x="358" y="110"/>
                  </a:lnTo>
                  <a:lnTo>
                    <a:pt x="358" y="109"/>
                  </a:lnTo>
                  <a:lnTo>
                    <a:pt x="359" y="108"/>
                  </a:lnTo>
                  <a:lnTo>
                    <a:pt x="360" y="107"/>
                  </a:lnTo>
                  <a:lnTo>
                    <a:pt x="361" y="106"/>
                  </a:lnTo>
                  <a:lnTo>
                    <a:pt x="362" y="105"/>
                  </a:lnTo>
                  <a:lnTo>
                    <a:pt x="363" y="104"/>
                  </a:lnTo>
                  <a:lnTo>
                    <a:pt x="364" y="102"/>
                  </a:lnTo>
                  <a:lnTo>
                    <a:pt x="365" y="101"/>
                  </a:lnTo>
                  <a:lnTo>
                    <a:pt x="366" y="100"/>
                  </a:lnTo>
                  <a:lnTo>
                    <a:pt x="367" y="100"/>
                  </a:lnTo>
                  <a:lnTo>
                    <a:pt x="368" y="99"/>
                  </a:lnTo>
                  <a:lnTo>
                    <a:pt x="369" y="98"/>
                  </a:lnTo>
                  <a:lnTo>
                    <a:pt x="371" y="97"/>
                  </a:lnTo>
                  <a:lnTo>
                    <a:pt x="372" y="97"/>
                  </a:lnTo>
                  <a:lnTo>
                    <a:pt x="374" y="96"/>
                  </a:lnTo>
                  <a:lnTo>
                    <a:pt x="375" y="96"/>
                  </a:lnTo>
                  <a:lnTo>
                    <a:pt x="377" y="95"/>
                  </a:lnTo>
                  <a:lnTo>
                    <a:pt x="378" y="95"/>
                  </a:lnTo>
                  <a:lnTo>
                    <a:pt x="380" y="94"/>
                  </a:lnTo>
                  <a:lnTo>
                    <a:pt x="381" y="93"/>
                  </a:lnTo>
                  <a:lnTo>
                    <a:pt x="383" y="92"/>
                  </a:lnTo>
                  <a:lnTo>
                    <a:pt x="384" y="92"/>
                  </a:lnTo>
                  <a:lnTo>
                    <a:pt x="386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3" y="90"/>
                  </a:lnTo>
                  <a:lnTo>
                    <a:pt x="395" y="89"/>
                  </a:lnTo>
                  <a:lnTo>
                    <a:pt x="396" y="89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0" y="87"/>
                  </a:lnTo>
                  <a:lnTo>
                    <a:pt x="401" y="86"/>
                  </a:lnTo>
                  <a:lnTo>
                    <a:pt x="403" y="85"/>
                  </a:lnTo>
                  <a:lnTo>
                    <a:pt x="405" y="85"/>
                  </a:lnTo>
                  <a:lnTo>
                    <a:pt x="406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09" y="83"/>
                  </a:lnTo>
                  <a:lnTo>
                    <a:pt x="410" y="82"/>
                  </a:lnTo>
                  <a:lnTo>
                    <a:pt x="411" y="81"/>
                  </a:lnTo>
                  <a:lnTo>
                    <a:pt x="411" y="80"/>
                  </a:lnTo>
                  <a:lnTo>
                    <a:pt x="412" y="78"/>
                  </a:lnTo>
                  <a:lnTo>
                    <a:pt x="413" y="77"/>
                  </a:lnTo>
                  <a:lnTo>
                    <a:pt x="414" y="76"/>
                  </a:lnTo>
                  <a:lnTo>
                    <a:pt x="415" y="75"/>
                  </a:lnTo>
                  <a:lnTo>
                    <a:pt x="416" y="74"/>
                  </a:lnTo>
                  <a:lnTo>
                    <a:pt x="417" y="73"/>
                  </a:lnTo>
                  <a:lnTo>
                    <a:pt x="419" y="73"/>
                  </a:lnTo>
                  <a:lnTo>
                    <a:pt x="420" y="72"/>
                  </a:lnTo>
                  <a:lnTo>
                    <a:pt x="422" y="72"/>
                  </a:lnTo>
                  <a:lnTo>
                    <a:pt x="424" y="72"/>
                  </a:lnTo>
                  <a:lnTo>
                    <a:pt x="426" y="72"/>
                  </a:lnTo>
                  <a:lnTo>
                    <a:pt x="427" y="71"/>
                  </a:lnTo>
                  <a:lnTo>
                    <a:pt x="429" y="71"/>
                  </a:lnTo>
                  <a:lnTo>
                    <a:pt x="430" y="70"/>
                  </a:lnTo>
                  <a:lnTo>
                    <a:pt x="431" y="69"/>
                  </a:lnTo>
                  <a:lnTo>
                    <a:pt x="433" y="69"/>
                  </a:lnTo>
                  <a:lnTo>
                    <a:pt x="435" y="69"/>
                  </a:lnTo>
                  <a:lnTo>
                    <a:pt x="435" y="70"/>
                  </a:lnTo>
                  <a:lnTo>
                    <a:pt x="437" y="71"/>
                  </a:lnTo>
                  <a:lnTo>
                    <a:pt x="439" y="71"/>
                  </a:lnTo>
                  <a:lnTo>
                    <a:pt x="440" y="71"/>
                  </a:lnTo>
                  <a:lnTo>
                    <a:pt x="442" y="71"/>
                  </a:lnTo>
                  <a:lnTo>
                    <a:pt x="443" y="72"/>
                  </a:lnTo>
                  <a:lnTo>
                    <a:pt x="445" y="73"/>
                  </a:lnTo>
                  <a:lnTo>
                    <a:pt x="446" y="72"/>
                  </a:lnTo>
                  <a:lnTo>
                    <a:pt x="448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3"/>
                  </a:lnTo>
                  <a:lnTo>
                    <a:pt x="452" y="71"/>
                  </a:lnTo>
                  <a:lnTo>
                    <a:pt x="453" y="70"/>
                  </a:lnTo>
                  <a:lnTo>
                    <a:pt x="455" y="70"/>
                  </a:lnTo>
                  <a:lnTo>
                    <a:pt x="457" y="70"/>
                  </a:lnTo>
                  <a:lnTo>
                    <a:pt x="458" y="69"/>
                  </a:lnTo>
                  <a:lnTo>
                    <a:pt x="459" y="68"/>
                  </a:lnTo>
                  <a:lnTo>
                    <a:pt x="460" y="67"/>
                  </a:lnTo>
                  <a:lnTo>
                    <a:pt x="461" y="66"/>
                  </a:lnTo>
                  <a:lnTo>
                    <a:pt x="461" y="64"/>
                  </a:lnTo>
                  <a:lnTo>
                    <a:pt x="461" y="63"/>
                  </a:lnTo>
                  <a:lnTo>
                    <a:pt x="460" y="61"/>
                  </a:lnTo>
                  <a:lnTo>
                    <a:pt x="460" y="60"/>
                  </a:lnTo>
                  <a:lnTo>
                    <a:pt x="460" y="58"/>
                  </a:lnTo>
                  <a:lnTo>
                    <a:pt x="459" y="57"/>
                  </a:lnTo>
                  <a:lnTo>
                    <a:pt x="459" y="55"/>
                  </a:lnTo>
                  <a:lnTo>
                    <a:pt x="461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5"/>
                  </a:lnTo>
                  <a:lnTo>
                    <a:pt x="464" y="53"/>
                  </a:lnTo>
                  <a:lnTo>
                    <a:pt x="464" y="51"/>
                  </a:lnTo>
                  <a:lnTo>
                    <a:pt x="465" y="50"/>
                  </a:lnTo>
                  <a:lnTo>
                    <a:pt x="465" y="48"/>
                  </a:lnTo>
                  <a:lnTo>
                    <a:pt x="465" y="46"/>
                  </a:lnTo>
                  <a:lnTo>
                    <a:pt x="464" y="45"/>
                  </a:lnTo>
                  <a:lnTo>
                    <a:pt x="464" y="44"/>
                  </a:lnTo>
                  <a:lnTo>
                    <a:pt x="466" y="44"/>
                  </a:lnTo>
                  <a:lnTo>
                    <a:pt x="467" y="42"/>
                  </a:lnTo>
                  <a:lnTo>
                    <a:pt x="467" y="41"/>
                  </a:lnTo>
                  <a:lnTo>
                    <a:pt x="466" y="39"/>
                  </a:lnTo>
                  <a:lnTo>
                    <a:pt x="464" y="39"/>
                  </a:lnTo>
                  <a:lnTo>
                    <a:pt x="462" y="39"/>
                  </a:lnTo>
                  <a:lnTo>
                    <a:pt x="460" y="39"/>
                  </a:lnTo>
                  <a:lnTo>
                    <a:pt x="459" y="38"/>
                  </a:lnTo>
                  <a:lnTo>
                    <a:pt x="458" y="37"/>
                  </a:lnTo>
                  <a:lnTo>
                    <a:pt x="457" y="36"/>
                  </a:lnTo>
                  <a:lnTo>
                    <a:pt x="457" y="34"/>
                  </a:lnTo>
                  <a:lnTo>
                    <a:pt x="457" y="32"/>
                  </a:lnTo>
                  <a:lnTo>
                    <a:pt x="457" y="30"/>
                  </a:lnTo>
                  <a:lnTo>
                    <a:pt x="456" y="29"/>
                  </a:lnTo>
                  <a:lnTo>
                    <a:pt x="455" y="29"/>
                  </a:lnTo>
                  <a:lnTo>
                    <a:pt x="453" y="28"/>
                  </a:lnTo>
                  <a:lnTo>
                    <a:pt x="452" y="28"/>
                  </a:lnTo>
                  <a:lnTo>
                    <a:pt x="451" y="26"/>
                  </a:lnTo>
                  <a:lnTo>
                    <a:pt x="450" y="25"/>
                  </a:lnTo>
                  <a:lnTo>
                    <a:pt x="448" y="25"/>
                  </a:lnTo>
                  <a:lnTo>
                    <a:pt x="447" y="25"/>
                  </a:lnTo>
                  <a:lnTo>
                    <a:pt x="446" y="24"/>
                  </a:lnTo>
                  <a:lnTo>
                    <a:pt x="445" y="23"/>
                  </a:lnTo>
                  <a:lnTo>
                    <a:pt x="444" y="21"/>
                  </a:lnTo>
                  <a:lnTo>
                    <a:pt x="443" y="20"/>
                  </a:lnTo>
                  <a:lnTo>
                    <a:pt x="443" y="19"/>
                  </a:lnTo>
                  <a:lnTo>
                    <a:pt x="442" y="18"/>
                  </a:lnTo>
                  <a:lnTo>
                    <a:pt x="441" y="17"/>
                  </a:lnTo>
                  <a:lnTo>
                    <a:pt x="439" y="16"/>
                  </a:lnTo>
                  <a:lnTo>
                    <a:pt x="438" y="17"/>
                  </a:lnTo>
                  <a:lnTo>
                    <a:pt x="436" y="16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7" y="13"/>
                  </a:lnTo>
                  <a:lnTo>
                    <a:pt x="438" y="12"/>
                  </a:lnTo>
                  <a:lnTo>
                    <a:pt x="439" y="11"/>
                  </a:lnTo>
                  <a:lnTo>
                    <a:pt x="441" y="10"/>
                  </a:lnTo>
                  <a:lnTo>
                    <a:pt x="442" y="10"/>
                  </a:lnTo>
                  <a:lnTo>
                    <a:pt x="443" y="9"/>
                  </a:lnTo>
                  <a:lnTo>
                    <a:pt x="444" y="8"/>
                  </a:lnTo>
                  <a:lnTo>
                    <a:pt x="445" y="7"/>
                  </a:lnTo>
                  <a:lnTo>
                    <a:pt x="446" y="6"/>
                  </a:lnTo>
                  <a:lnTo>
                    <a:pt x="447" y="5"/>
                  </a:lnTo>
                  <a:lnTo>
                    <a:pt x="448" y="4"/>
                  </a:lnTo>
                  <a:lnTo>
                    <a:pt x="450" y="4"/>
                  </a:lnTo>
                  <a:lnTo>
                    <a:pt x="451" y="4"/>
                  </a:lnTo>
                  <a:lnTo>
                    <a:pt x="452" y="6"/>
                  </a:lnTo>
                  <a:lnTo>
                    <a:pt x="454" y="6"/>
                  </a:lnTo>
                  <a:lnTo>
                    <a:pt x="455" y="5"/>
                  </a:lnTo>
                  <a:lnTo>
                    <a:pt x="456" y="4"/>
                  </a:lnTo>
                  <a:lnTo>
                    <a:pt x="457" y="3"/>
                  </a:lnTo>
                  <a:lnTo>
                    <a:pt x="458" y="2"/>
                  </a:lnTo>
                  <a:lnTo>
                    <a:pt x="459" y="1"/>
                  </a:lnTo>
                  <a:lnTo>
                    <a:pt x="461" y="0"/>
                  </a:lnTo>
                  <a:lnTo>
                    <a:pt x="462" y="0"/>
                  </a:lnTo>
                  <a:lnTo>
                    <a:pt x="462" y="1"/>
                  </a:lnTo>
                  <a:lnTo>
                    <a:pt x="463" y="1"/>
                  </a:lnTo>
                  <a:lnTo>
                    <a:pt x="464" y="1"/>
                  </a:lnTo>
                  <a:lnTo>
                    <a:pt x="465" y="2"/>
                  </a:lnTo>
                  <a:lnTo>
                    <a:pt x="466" y="3"/>
                  </a:lnTo>
                  <a:lnTo>
                    <a:pt x="468" y="3"/>
                  </a:lnTo>
                  <a:lnTo>
                    <a:pt x="469" y="4"/>
                  </a:lnTo>
                  <a:lnTo>
                    <a:pt x="470" y="5"/>
                  </a:lnTo>
                  <a:lnTo>
                    <a:pt x="471" y="6"/>
                  </a:lnTo>
                  <a:lnTo>
                    <a:pt x="472" y="5"/>
                  </a:lnTo>
                  <a:lnTo>
                    <a:pt x="473" y="4"/>
                  </a:lnTo>
                  <a:lnTo>
                    <a:pt x="474" y="3"/>
                  </a:lnTo>
                  <a:lnTo>
                    <a:pt x="475" y="1"/>
                  </a:lnTo>
                  <a:lnTo>
                    <a:pt x="476" y="1"/>
                  </a:lnTo>
                  <a:lnTo>
                    <a:pt x="478" y="1"/>
                  </a:lnTo>
                  <a:lnTo>
                    <a:pt x="480" y="1"/>
                  </a:lnTo>
                  <a:lnTo>
                    <a:pt x="481" y="2"/>
                  </a:lnTo>
                  <a:lnTo>
                    <a:pt x="483" y="2"/>
                  </a:lnTo>
                  <a:lnTo>
                    <a:pt x="485" y="3"/>
                  </a:lnTo>
                  <a:lnTo>
                    <a:pt x="486" y="3"/>
                  </a:lnTo>
                  <a:lnTo>
                    <a:pt x="488" y="4"/>
                  </a:lnTo>
                  <a:lnTo>
                    <a:pt x="489" y="4"/>
                  </a:lnTo>
                  <a:lnTo>
                    <a:pt x="491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1" y="6"/>
                  </a:lnTo>
                  <a:lnTo>
                    <a:pt x="503" y="6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09" y="6"/>
                  </a:lnTo>
                  <a:lnTo>
                    <a:pt x="510" y="8"/>
                  </a:lnTo>
                  <a:lnTo>
                    <a:pt x="511" y="9"/>
                  </a:lnTo>
                  <a:lnTo>
                    <a:pt x="511" y="10"/>
                  </a:lnTo>
                  <a:lnTo>
                    <a:pt x="512" y="11"/>
                  </a:lnTo>
                  <a:lnTo>
                    <a:pt x="514" y="12"/>
                  </a:lnTo>
                  <a:lnTo>
                    <a:pt x="515" y="13"/>
                  </a:lnTo>
                  <a:lnTo>
                    <a:pt x="516" y="13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0" y="15"/>
                  </a:lnTo>
                  <a:lnTo>
                    <a:pt x="522" y="16"/>
                  </a:lnTo>
                  <a:lnTo>
                    <a:pt x="523" y="17"/>
                  </a:lnTo>
                  <a:lnTo>
                    <a:pt x="524" y="18"/>
                  </a:lnTo>
                  <a:lnTo>
                    <a:pt x="525" y="18"/>
                  </a:lnTo>
                  <a:lnTo>
                    <a:pt x="527" y="19"/>
                  </a:lnTo>
                  <a:lnTo>
                    <a:pt x="529" y="19"/>
                  </a:lnTo>
                  <a:lnTo>
                    <a:pt x="531" y="19"/>
                  </a:lnTo>
                  <a:lnTo>
                    <a:pt x="533" y="19"/>
                  </a:lnTo>
                  <a:lnTo>
                    <a:pt x="534" y="19"/>
                  </a:lnTo>
                  <a:lnTo>
                    <a:pt x="536" y="20"/>
                  </a:lnTo>
                  <a:lnTo>
                    <a:pt x="537" y="20"/>
                  </a:lnTo>
                  <a:lnTo>
                    <a:pt x="538" y="21"/>
                  </a:lnTo>
                  <a:lnTo>
                    <a:pt x="540" y="22"/>
                  </a:lnTo>
                  <a:lnTo>
                    <a:pt x="541" y="23"/>
                  </a:lnTo>
                  <a:lnTo>
                    <a:pt x="542" y="24"/>
                  </a:lnTo>
                  <a:lnTo>
                    <a:pt x="543" y="24"/>
                  </a:lnTo>
                  <a:lnTo>
                    <a:pt x="544" y="25"/>
                  </a:lnTo>
                  <a:lnTo>
                    <a:pt x="545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49" y="28"/>
                  </a:lnTo>
                  <a:lnTo>
                    <a:pt x="551" y="29"/>
                  </a:lnTo>
                  <a:lnTo>
                    <a:pt x="552" y="29"/>
                  </a:lnTo>
                  <a:lnTo>
                    <a:pt x="554" y="30"/>
                  </a:lnTo>
                  <a:lnTo>
                    <a:pt x="555" y="31"/>
                  </a:lnTo>
                  <a:lnTo>
                    <a:pt x="556" y="31"/>
                  </a:lnTo>
                  <a:lnTo>
                    <a:pt x="557" y="32"/>
                  </a:lnTo>
                  <a:lnTo>
                    <a:pt x="558" y="33"/>
                  </a:lnTo>
                  <a:lnTo>
                    <a:pt x="559" y="35"/>
                  </a:lnTo>
                  <a:lnTo>
                    <a:pt x="560" y="36"/>
                  </a:lnTo>
                  <a:lnTo>
                    <a:pt x="561" y="37"/>
                  </a:lnTo>
                  <a:lnTo>
                    <a:pt x="562" y="38"/>
                  </a:lnTo>
                  <a:lnTo>
                    <a:pt x="563" y="39"/>
                  </a:lnTo>
                  <a:lnTo>
                    <a:pt x="563" y="40"/>
                  </a:lnTo>
                  <a:lnTo>
                    <a:pt x="564" y="41"/>
                  </a:lnTo>
                  <a:lnTo>
                    <a:pt x="565" y="42"/>
                  </a:lnTo>
                  <a:lnTo>
                    <a:pt x="566" y="43"/>
                  </a:lnTo>
                  <a:lnTo>
                    <a:pt x="567" y="44"/>
                  </a:lnTo>
                  <a:lnTo>
                    <a:pt x="567" y="46"/>
                  </a:lnTo>
                  <a:lnTo>
                    <a:pt x="567" y="48"/>
                  </a:lnTo>
                  <a:lnTo>
                    <a:pt x="567" y="49"/>
                  </a:lnTo>
                  <a:lnTo>
                    <a:pt x="566" y="50"/>
                  </a:lnTo>
                  <a:lnTo>
                    <a:pt x="565" y="51"/>
                  </a:lnTo>
                  <a:lnTo>
                    <a:pt x="564" y="52"/>
                  </a:lnTo>
                  <a:lnTo>
                    <a:pt x="564" y="54"/>
                  </a:lnTo>
                  <a:lnTo>
                    <a:pt x="563" y="55"/>
                  </a:lnTo>
                  <a:lnTo>
                    <a:pt x="562" y="56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0" y="60"/>
                  </a:lnTo>
                  <a:lnTo>
                    <a:pt x="559" y="61"/>
                  </a:lnTo>
                  <a:lnTo>
                    <a:pt x="558" y="62"/>
                  </a:lnTo>
                  <a:lnTo>
                    <a:pt x="558" y="64"/>
                  </a:lnTo>
                  <a:lnTo>
                    <a:pt x="557" y="65"/>
                  </a:lnTo>
                  <a:lnTo>
                    <a:pt x="557" y="67"/>
                  </a:lnTo>
                  <a:lnTo>
                    <a:pt x="556" y="68"/>
                  </a:lnTo>
                  <a:lnTo>
                    <a:pt x="556" y="70"/>
                  </a:lnTo>
                  <a:lnTo>
                    <a:pt x="556" y="72"/>
                  </a:lnTo>
                  <a:lnTo>
                    <a:pt x="556" y="74"/>
                  </a:lnTo>
                  <a:lnTo>
                    <a:pt x="556" y="76"/>
                  </a:lnTo>
                  <a:lnTo>
                    <a:pt x="556" y="78"/>
                  </a:lnTo>
                  <a:lnTo>
                    <a:pt x="557" y="80"/>
                  </a:lnTo>
                  <a:lnTo>
                    <a:pt x="558" y="81"/>
                  </a:lnTo>
                  <a:lnTo>
                    <a:pt x="559" y="82"/>
                  </a:lnTo>
                  <a:lnTo>
                    <a:pt x="560" y="83"/>
                  </a:lnTo>
                  <a:lnTo>
                    <a:pt x="560" y="84"/>
                  </a:lnTo>
                  <a:lnTo>
                    <a:pt x="561" y="85"/>
                  </a:lnTo>
                  <a:lnTo>
                    <a:pt x="561" y="87"/>
                  </a:lnTo>
                  <a:lnTo>
                    <a:pt x="562" y="88"/>
                  </a:lnTo>
                  <a:lnTo>
                    <a:pt x="563" y="89"/>
                  </a:lnTo>
                  <a:lnTo>
                    <a:pt x="564" y="89"/>
                  </a:lnTo>
                  <a:lnTo>
                    <a:pt x="566" y="89"/>
                  </a:lnTo>
                  <a:lnTo>
                    <a:pt x="568" y="90"/>
                  </a:lnTo>
                  <a:lnTo>
                    <a:pt x="569" y="89"/>
                  </a:lnTo>
                  <a:lnTo>
                    <a:pt x="570" y="90"/>
                  </a:lnTo>
                  <a:lnTo>
                    <a:pt x="572" y="89"/>
                  </a:lnTo>
                  <a:lnTo>
                    <a:pt x="572" y="87"/>
                  </a:lnTo>
                  <a:lnTo>
                    <a:pt x="573" y="86"/>
                  </a:lnTo>
                  <a:lnTo>
                    <a:pt x="575" y="86"/>
                  </a:lnTo>
                  <a:lnTo>
                    <a:pt x="576" y="87"/>
                  </a:lnTo>
                  <a:lnTo>
                    <a:pt x="578" y="88"/>
                  </a:lnTo>
                  <a:lnTo>
                    <a:pt x="578" y="90"/>
                  </a:lnTo>
                  <a:lnTo>
                    <a:pt x="579" y="92"/>
                  </a:lnTo>
                  <a:lnTo>
                    <a:pt x="580" y="93"/>
                  </a:lnTo>
                  <a:lnTo>
                    <a:pt x="581" y="94"/>
                  </a:lnTo>
                  <a:lnTo>
                    <a:pt x="581" y="96"/>
                  </a:lnTo>
                  <a:lnTo>
                    <a:pt x="581" y="98"/>
                  </a:lnTo>
                  <a:lnTo>
                    <a:pt x="582" y="100"/>
                  </a:lnTo>
                  <a:lnTo>
                    <a:pt x="582" y="101"/>
                  </a:lnTo>
                  <a:lnTo>
                    <a:pt x="583" y="102"/>
                  </a:lnTo>
                  <a:lnTo>
                    <a:pt x="584" y="104"/>
                  </a:lnTo>
                  <a:lnTo>
                    <a:pt x="584" y="106"/>
                  </a:lnTo>
                  <a:lnTo>
                    <a:pt x="583" y="108"/>
                  </a:lnTo>
                  <a:lnTo>
                    <a:pt x="583" y="109"/>
                  </a:lnTo>
                  <a:lnTo>
                    <a:pt x="582" y="110"/>
                  </a:lnTo>
                  <a:lnTo>
                    <a:pt x="582" y="112"/>
                  </a:lnTo>
                  <a:lnTo>
                    <a:pt x="582" y="114"/>
                  </a:lnTo>
                  <a:lnTo>
                    <a:pt x="582" y="115"/>
                  </a:lnTo>
                  <a:lnTo>
                    <a:pt x="581" y="117"/>
                  </a:lnTo>
                  <a:lnTo>
                    <a:pt x="581" y="118"/>
                  </a:lnTo>
                  <a:lnTo>
                    <a:pt x="580" y="119"/>
                  </a:lnTo>
                  <a:lnTo>
                    <a:pt x="579" y="120"/>
                  </a:lnTo>
                  <a:lnTo>
                    <a:pt x="578" y="121"/>
                  </a:lnTo>
                  <a:lnTo>
                    <a:pt x="578" y="123"/>
                  </a:lnTo>
                  <a:lnTo>
                    <a:pt x="578" y="125"/>
                  </a:lnTo>
                  <a:lnTo>
                    <a:pt x="578" y="127"/>
                  </a:lnTo>
                  <a:lnTo>
                    <a:pt x="578" y="128"/>
                  </a:lnTo>
                  <a:lnTo>
                    <a:pt x="578" y="130"/>
                  </a:lnTo>
                  <a:lnTo>
                    <a:pt x="579" y="131"/>
                  </a:lnTo>
                  <a:lnTo>
                    <a:pt x="579" y="133"/>
                  </a:lnTo>
                  <a:lnTo>
                    <a:pt x="581" y="134"/>
                  </a:lnTo>
                  <a:lnTo>
                    <a:pt x="582" y="135"/>
                  </a:lnTo>
                  <a:lnTo>
                    <a:pt x="584" y="135"/>
                  </a:lnTo>
                  <a:lnTo>
                    <a:pt x="585" y="135"/>
                  </a:lnTo>
                  <a:lnTo>
                    <a:pt x="587" y="135"/>
                  </a:lnTo>
                  <a:lnTo>
                    <a:pt x="588" y="136"/>
                  </a:lnTo>
                  <a:lnTo>
                    <a:pt x="589" y="137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3" y="136"/>
                  </a:lnTo>
                  <a:lnTo>
                    <a:pt x="594" y="135"/>
                  </a:lnTo>
                  <a:lnTo>
                    <a:pt x="596" y="134"/>
                  </a:lnTo>
                  <a:lnTo>
                    <a:pt x="597" y="133"/>
                  </a:lnTo>
                  <a:lnTo>
                    <a:pt x="598" y="133"/>
                  </a:lnTo>
                  <a:lnTo>
                    <a:pt x="600" y="133"/>
                  </a:lnTo>
                  <a:lnTo>
                    <a:pt x="601" y="134"/>
                  </a:lnTo>
                  <a:lnTo>
                    <a:pt x="602" y="135"/>
                  </a:lnTo>
                  <a:lnTo>
                    <a:pt x="603" y="136"/>
                  </a:lnTo>
                  <a:lnTo>
                    <a:pt x="604" y="138"/>
                  </a:lnTo>
                  <a:lnTo>
                    <a:pt x="605" y="139"/>
                  </a:lnTo>
                  <a:lnTo>
                    <a:pt x="605" y="140"/>
                  </a:lnTo>
                  <a:lnTo>
                    <a:pt x="607" y="141"/>
                  </a:lnTo>
                  <a:lnTo>
                    <a:pt x="608" y="142"/>
                  </a:lnTo>
                  <a:lnTo>
                    <a:pt x="609" y="142"/>
                  </a:lnTo>
                  <a:lnTo>
                    <a:pt x="610" y="144"/>
                  </a:lnTo>
                  <a:lnTo>
                    <a:pt x="610" y="145"/>
                  </a:lnTo>
                  <a:lnTo>
                    <a:pt x="610" y="146"/>
                  </a:lnTo>
                  <a:lnTo>
                    <a:pt x="610" y="148"/>
                  </a:lnTo>
                  <a:lnTo>
                    <a:pt x="610" y="150"/>
                  </a:lnTo>
                  <a:lnTo>
                    <a:pt x="610" y="152"/>
                  </a:lnTo>
                  <a:lnTo>
                    <a:pt x="610" y="153"/>
                  </a:lnTo>
                  <a:lnTo>
                    <a:pt x="610" y="155"/>
                  </a:lnTo>
                  <a:lnTo>
                    <a:pt x="609" y="156"/>
                  </a:lnTo>
                  <a:lnTo>
                    <a:pt x="610" y="158"/>
                  </a:lnTo>
                  <a:lnTo>
                    <a:pt x="611" y="159"/>
                  </a:lnTo>
                  <a:lnTo>
                    <a:pt x="611" y="160"/>
                  </a:lnTo>
                  <a:lnTo>
                    <a:pt x="612" y="161"/>
                  </a:lnTo>
                  <a:lnTo>
                    <a:pt x="612" y="162"/>
                  </a:lnTo>
                  <a:lnTo>
                    <a:pt x="612" y="163"/>
                  </a:lnTo>
                  <a:lnTo>
                    <a:pt x="614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4" y="172"/>
                  </a:lnTo>
                  <a:lnTo>
                    <a:pt x="613" y="177"/>
                  </a:lnTo>
                  <a:lnTo>
                    <a:pt x="612" y="182"/>
                  </a:lnTo>
                  <a:lnTo>
                    <a:pt x="611" y="187"/>
                  </a:lnTo>
                  <a:lnTo>
                    <a:pt x="610" y="192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08" y="207"/>
                  </a:lnTo>
                  <a:lnTo>
                    <a:pt x="606" y="212"/>
                  </a:lnTo>
                  <a:lnTo>
                    <a:pt x="605" y="216"/>
                  </a:lnTo>
                  <a:lnTo>
                    <a:pt x="605" y="221"/>
                  </a:lnTo>
                  <a:lnTo>
                    <a:pt x="604" y="226"/>
                  </a:lnTo>
                  <a:lnTo>
                    <a:pt x="603" y="231"/>
                  </a:lnTo>
                  <a:lnTo>
                    <a:pt x="602" y="236"/>
                  </a:lnTo>
                  <a:lnTo>
                    <a:pt x="601" y="241"/>
                  </a:lnTo>
                  <a:lnTo>
                    <a:pt x="600" y="243"/>
                  </a:lnTo>
                  <a:lnTo>
                    <a:pt x="602" y="242"/>
                  </a:lnTo>
                  <a:lnTo>
                    <a:pt x="603" y="242"/>
                  </a:lnTo>
                  <a:lnTo>
                    <a:pt x="605" y="242"/>
                  </a:lnTo>
                  <a:lnTo>
                    <a:pt x="607" y="242"/>
                  </a:lnTo>
                  <a:lnTo>
                    <a:pt x="608" y="243"/>
                  </a:lnTo>
                  <a:lnTo>
                    <a:pt x="609" y="244"/>
                  </a:lnTo>
                  <a:lnTo>
                    <a:pt x="610" y="244"/>
                  </a:lnTo>
                  <a:lnTo>
                    <a:pt x="611" y="246"/>
                  </a:lnTo>
                  <a:lnTo>
                    <a:pt x="613" y="246"/>
                  </a:lnTo>
                  <a:lnTo>
                    <a:pt x="614" y="247"/>
                  </a:lnTo>
                  <a:lnTo>
                    <a:pt x="615" y="248"/>
                  </a:lnTo>
                  <a:lnTo>
                    <a:pt x="616" y="249"/>
                  </a:lnTo>
                  <a:lnTo>
                    <a:pt x="618" y="249"/>
                  </a:lnTo>
                  <a:lnTo>
                    <a:pt x="620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4" y="250"/>
                  </a:lnTo>
                  <a:lnTo>
                    <a:pt x="625" y="251"/>
                  </a:lnTo>
                  <a:lnTo>
                    <a:pt x="626" y="250"/>
                  </a:lnTo>
                  <a:lnTo>
                    <a:pt x="627" y="249"/>
                  </a:lnTo>
                  <a:lnTo>
                    <a:pt x="629" y="249"/>
                  </a:lnTo>
                  <a:lnTo>
                    <a:pt x="630" y="248"/>
                  </a:lnTo>
                  <a:lnTo>
                    <a:pt x="631" y="247"/>
                  </a:lnTo>
                  <a:lnTo>
                    <a:pt x="632" y="246"/>
                  </a:lnTo>
                  <a:lnTo>
                    <a:pt x="633" y="245"/>
                  </a:lnTo>
                  <a:lnTo>
                    <a:pt x="634" y="244"/>
                  </a:lnTo>
                  <a:lnTo>
                    <a:pt x="636" y="244"/>
                  </a:lnTo>
                  <a:lnTo>
                    <a:pt x="637" y="244"/>
                  </a:lnTo>
                  <a:lnTo>
                    <a:pt x="638" y="244"/>
                  </a:lnTo>
                  <a:lnTo>
                    <a:pt x="638" y="245"/>
                  </a:lnTo>
                  <a:lnTo>
                    <a:pt x="639" y="246"/>
                  </a:lnTo>
                  <a:lnTo>
                    <a:pt x="639" y="248"/>
                  </a:lnTo>
                  <a:lnTo>
                    <a:pt x="639" y="250"/>
                  </a:lnTo>
                  <a:lnTo>
                    <a:pt x="640" y="251"/>
                  </a:lnTo>
                  <a:lnTo>
                    <a:pt x="640" y="253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41" y="258"/>
                  </a:lnTo>
                  <a:lnTo>
                    <a:pt x="641" y="260"/>
                  </a:lnTo>
                  <a:lnTo>
                    <a:pt x="642" y="261"/>
                  </a:lnTo>
                  <a:lnTo>
                    <a:pt x="643" y="262"/>
                  </a:lnTo>
                  <a:lnTo>
                    <a:pt x="644" y="263"/>
                  </a:lnTo>
                  <a:lnTo>
                    <a:pt x="644" y="265"/>
                  </a:lnTo>
                  <a:lnTo>
                    <a:pt x="645" y="266"/>
                  </a:lnTo>
                  <a:lnTo>
                    <a:pt x="645" y="268"/>
                  </a:lnTo>
                  <a:lnTo>
                    <a:pt x="645" y="270"/>
                  </a:lnTo>
                  <a:lnTo>
                    <a:pt x="646" y="271"/>
                  </a:lnTo>
                  <a:lnTo>
                    <a:pt x="646" y="273"/>
                  </a:lnTo>
                  <a:lnTo>
                    <a:pt x="647" y="274"/>
                  </a:lnTo>
                  <a:lnTo>
                    <a:pt x="647" y="275"/>
                  </a:lnTo>
                  <a:lnTo>
                    <a:pt x="648" y="277"/>
                  </a:lnTo>
                  <a:lnTo>
                    <a:pt x="649" y="278"/>
                  </a:lnTo>
                  <a:lnTo>
                    <a:pt x="649" y="280"/>
                  </a:lnTo>
                  <a:lnTo>
                    <a:pt x="650" y="281"/>
                  </a:lnTo>
                  <a:lnTo>
                    <a:pt x="650" y="283"/>
                  </a:lnTo>
                  <a:lnTo>
                    <a:pt x="651" y="284"/>
                  </a:lnTo>
                  <a:lnTo>
                    <a:pt x="652" y="285"/>
                  </a:lnTo>
                  <a:lnTo>
                    <a:pt x="653" y="286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5" y="289"/>
                  </a:lnTo>
                  <a:lnTo>
                    <a:pt x="655" y="290"/>
                  </a:lnTo>
                  <a:lnTo>
                    <a:pt x="656" y="290"/>
                  </a:lnTo>
                  <a:lnTo>
                    <a:pt x="658" y="291"/>
                  </a:lnTo>
                  <a:lnTo>
                    <a:pt x="660" y="291"/>
                  </a:lnTo>
                  <a:lnTo>
                    <a:pt x="661" y="291"/>
                  </a:lnTo>
                  <a:lnTo>
                    <a:pt x="662" y="292"/>
                  </a:lnTo>
                  <a:lnTo>
                    <a:pt x="663" y="294"/>
                  </a:lnTo>
                  <a:lnTo>
                    <a:pt x="664" y="295"/>
                  </a:lnTo>
                  <a:lnTo>
                    <a:pt x="665" y="296"/>
                  </a:lnTo>
                  <a:lnTo>
                    <a:pt x="666" y="296"/>
                  </a:lnTo>
                  <a:lnTo>
                    <a:pt x="667" y="296"/>
                  </a:lnTo>
                  <a:lnTo>
                    <a:pt x="669" y="295"/>
                  </a:lnTo>
                  <a:lnTo>
                    <a:pt x="670" y="296"/>
                  </a:lnTo>
                  <a:lnTo>
                    <a:pt x="671" y="297"/>
                  </a:lnTo>
                  <a:lnTo>
                    <a:pt x="672" y="298"/>
                  </a:lnTo>
                  <a:lnTo>
                    <a:pt x="674" y="298"/>
                  </a:lnTo>
                  <a:lnTo>
                    <a:pt x="675" y="297"/>
                  </a:lnTo>
                  <a:lnTo>
                    <a:pt x="676" y="295"/>
                  </a:lnTo>
                  <a:lnTo>
                    <a:pt x="677" y="295"/>
                  </a:lnTo>
                  <a:lnTo>
                    <a:pt x="679" y="295"/>
                  </a:lnTo>
                  <a:lnTo>
                    <a:pt x="680" y="295"/>
                  </a:lnTo>
                  <a:lnTo>
                    <a:pt x="682" y="295"/>
                  </a:lnTo>
                  <a:lnTo>
                    <a:pt x="683" y="294"/>
                  </a:lnTo>
                  <a:lnTo>
                    <a:pt x="684" y="293"/>
                  </a:lnTo>
                  <a:lnTo>
                    <a:pt x="685" y="292"/>
                  </a:lnTo>
                  <a:lnTo>
                    <a:pt x="686" y="291"/>
                  </a:lnTo>
                  <a:lnTo>
                    <a:pt x="687" y="292"/>
                  </a:lnTo>
                  <a:lnTo>
                    <a:pt x="687" y="293"/>
                  </a:lnTo>
                  <a:lnTo>
                    <a:pt x="688" y="295"/>
                  </a:lnTo>
                  <a:lnTo>
                    <a:pt x="688" y="297"/>
                  </a:lnTo>
                  <a:lnTo>
                    <a:pt x="689" y="298"/>
                  </a:lnTo>
                  <a:lnTo>
                    <a:pt x="689" y="300"/>
                  </a:lnTo>
                  <a:lnTo>
                    <a:pt x="689" y="302"/>
                  </a:lnTo>
                  <a:lnTo>
                    <a:pt x="689" y="304"/>
                  </a:lnTo>
                  <a:lnTo>
                    <a:pt x="690" y="305"/>
                  </a:lnTo>
                  <a:lnTo>
                    <a:pt x="690" y="307"/>
                  </a:lnTo>
                  <a:lnTo>
                    <a:pt x="691" y="308"/>
                  </a:lnTo>
                  <a:lnTo>
                    <a:pt x="692" y="309"/>
                  </a:lnTo>
                  <a:lnTo>
                    <a:pt x="693" y="310"/>
                  </a:lnTo>
                  <a:lnTo>
                    <a:pt x="694" y="311"/>
                  </a:lnTo>
                  <a:lnTo>
                    <a:pt x="695" y="311"/>
                  </a:lnTo>
                  <a:lnTo>
                    <a:pt x="696" y="312"/>
                  </a:lnTo>
                  <a:lnTo>
                    <a:pt x="697" y="312"/>
                  </a:lnTo>
                  <a:lnTo>
                    <a:pt x="698" y="312"/>
                  </a:lnTo>
                  <a:lnTo>
                    <a:pt x="700" y="312"/>
                  </a:lnTo>
                  <a:lnTo>
                    <a:pt x="702" y="312"/>
                  </a:lnTo>
                  <a:lnTo>
                    <a:pt x="703" y="312"/>
                  </a:lnTo>
                  <a:lnTo>
                    <a:pt x="706" y="312"/>
                  </a:lnTo>
                  <a:lnTo>
                    <a:pt x="707" y="312"/>
                  </a:lnTo>
                  <a:lnTo>
                    <a:pt x="709" y="313"/>
                  </a:lnTo>
                  <a:lnTo>
                    <a:pt x="710" y="313"/>
                  </a:lnTo>
                  <a:lnTo>
                    <a:pt x="711" y="314"/>
                  </a:lnTo>
                  <a:lnTo>
                    <a:pt x="713" y="314"/>
                  </a:lnTo>
                  <a:lnTo>
                    <a:pt x="714" y="316"/>
                  </a:lnTo>
                  <a:lnTo>
                    <a:pt x="715" y="317"/>
                  </a:lnTo>
                  <a:lnTo>
                    <a:pt x="716" y="318"/>
                  </a:lnTo>
                  <a:lnTo>
                    <a:pt x="718" y="318"/>
                  </a:lnTo>
                  <a:lnTo>
                    <a:pt x="720" y="318"/>
                  </a:lnTo>
                  <a:lnTo>
                    <a:pt x="721" y="319"/>
                  </a:lnTo>
                  <a:lnTo>
                    <a:pt x="723" y="319"/>
                  </a:lnTo>
                  <a:lnTo>
                    <a:pt x="724" y="320"/>
                  </a:lnTo>
                  <a:lnTo>
                    <a:pt x="726" y="320"/>
                  </a:lnTo>
                  <a:lnTo>
                    <a:pt x="727" y="321"/>
                  </a:lnTo>
                  <a:lnTo>
                    <a:pt x="728" y="322"/>
                  </a:lnTo>
                  <a:lnTo>
                    <a:pt x="730" y="322"/>
                  </a:lnTo>
                  <a:lnTo>
                    <a:pt x="731" y="323"/>
                  </a:lnTo>
                  <a:lnTo>
                    <a:pt x="732" y="324"/>
                  </a:lnTo>
                  <a:lnTo>
                    <a:pt x="733" y="324"/>
                  </a:lnTo>
                  <a:lnTo>
                    <a:pt x="735" y="325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4" y="327"/>
                  </a:lnTo>
                  <a:lnTo>
                    <a:pt x="734" y="328"/>
                  </a:lnTo>
                  <a:lnTo>
                    <a:pt x="732" y="328"/>
                  </a:lnTo>
                  <a:lnTo>
                    <a:pt x="730" y="328"/>
                  </a:lnTo>
                  <a:lnTo>
                    <a:pt x="729" y="329"/>
                  </a:lnTo>
                  <a:lnTo>
                    <a:pt x="727" y="329"/>
                  </a:lnTo>
                  <a:lnTo>
                    <a:pt x="726" y="330"/>
                  </a:lnTo>
                  <a:lnTo>
                    <a:pt x="725" y="331"/>
                  </a:lnTo>
                  <a:lnTo>
                    <a:pt x="724" y="332"/>
                  </a:lnTo>
                  <a:lnTo>
                    <a:pt x="723" y="333"/>
                  </a:lnTo>
                  <a:lnTo>
                    <a:pt x="722" y="334"/>
                  </a:lnTo>
                  <a:lnTo>
                    <a:pt x="721" y="335"/>
                  </a:lnTo>
                  <a:lnTo>
                    <a:pt x="721" y="337"/>
                  </a:lnTo>
                  <a:lnTo>
                    <a:pt x="722" y="339"/>
                  </a:lnTo>
                  <a:lnTo>
                    <a:pt x="724" y="339"/>
                  </a:lnTo>
                  <a:lnTo>
                    <a:pt x="726" y="339"/>
                  </a:lnTo>
                  <a:lnTo>
                    <a:pt x="727" y="339"/>
                  </a:lnTo>
                  <a:lnTo>
                    <a:pt x="729" y="339"/>
                  </a:lnTo>
                  <a:lnTo>
                    <a:pt x="731" y="339"/>
                  </a:lnTo>
                  <a:lnTo>
                    <a:pt x="732" y="338"/>
                  </a:lnTo>
                  <a:lnTo>
                    <a:pt x="733" y="338"/>
                  </a:lnTo>
                  <a:lnTo>
                    <a:pt x="734" y="338"/>
                  </a:lnTo>
                  <a:lnTo>
                    <a:pt x="736" y="338"/>
                  </a:lnTo>
                  <a:lnTo>
                    <a:pt x="737" y="339"/>
                  </a:lnTo>
                  <a:lnTo>
                    <a:pt x="737" y="341"/>
                  </a:lnTo>
                  <a:lnTo>
                    <a:pt x="737" y="343"/>
                  </a:lnTo>
                  <a:lnTo>
                    <a:pt x="737" y="344"/>
                  </a:lnTo>
                  <a:lnTo>
                    <a:pt x="736" y="346"/>
                  </a:lnTo>
                  <a:lnTo>
                    <a:pt x="736" y="347"/>
                  </a:lnTo>
                  <a:lnTo>
                    <a:pt x="735" y="349"/>
                  </a:lnTo>
                  <a:lnTo>
                    <a:pt x="734" y="350"/>
                  </a:lnTo>
                  <a:lnTo>
                    <a:pt x="734" y="351"/>
                  </a:lnTo>
                  <a:lnTo>
                    <a:pt x="733" y="352"/>
                  </a:lnTo>
                  <a:lnTo>
                    <a:pt x="731" y="353"/>
                  </a:lnTo>
                  <a:lnTo>
                    <a:pt x="730" y="353"/>
                  </a:lnTo>
                  <a:lnTo>
                    <a:pt x="728" y="353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3" y="353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8" y="353"/>
                  </a:lnTo>
                  <a:lnTo>
                    <a:pt x="716" y="353"/>
                  </a:lnTo>
                  <a:lnTo>
                    <a:pt x="715" y="353"/>
                  </a:lnTo>
                  <a:lnTo>
                    <a:pt x="713" y="352"/>
                  </a:lnTo>
                  <a:lnTo>
                    <a:pt x="712" y="351"/>
                  </a:lnTo>
                  <a:lnTo>
                    <a:pt x="711" y="350"/>
                  </a:lnTo>
                  <a:lnTo>
                    <a:pt x="709" y="350"/>
                  </a:lnTo>
                  <a:lnTo>
                    <a:pt x="708" y="349"/>
                  </a:lnTo>
                  <a:lnTo>
                    <a:pt x="706" y="349"/>
                  </a:lnTo>
                  <a:lnTo>
                    <a:pt x="704" y="350"/>
                  </a:lnTo>
                  <a:lnTo>
                    <a:pt x="703" y="350"/>
                  </a:lnTo>
                  <a:lnTo>
                    <a:pt x="702" y="351"/>
                  </a:lnTo>
                  <a:lnTo>
                    <a:pt x="701" y="352"/>
                  </a:lnTo>
                  <a:lnTo>
                    <a:pt x="700" y="353"/>
                  </a:lnTo>
                  <a:lnTo>
                    <a:pt x="700" y="354"/>
                  </a:lnTo>
                  <a:lnTo>
                    <a:pt x="699" y="354"/>
                  </a:lnTo>
                  <a:lnTo>
                    <a:pt x="699" y="356"/>
                  </a:lnTo>
                  <a:lnTo>
                    <a:pt x="699" y="357"/>
                  </a:lnTo>
                  <a:lnTo>
                    <a:pt x="699" y="358"/>
                  </a:lnTo>
                  <a:lnTo>
                    <a:pt x="699" y="359"/>
                  </a:lnTo>
                  <a:lnTo>
                    <a:pt x="700" y="360"/>
                  </a:lnTo>
                  <a:lnTo>
                    <a:pt x="701" y="361"/>
                  </a:lnTo>
                  <a:lnTo>
                    <a:pt x="702" y="363"/>
                  </a:lnTo>
                  <a:lnTo>
                    <a:pt x="701" y="365"/>
                  </a:lnTo>
                  <a:lnTo>
                    <a:pt x="700" y="366"/>
                  </a:lnTo>
                  <a:lnTo>
                    <a:pt x="699" y="366"/>
                  </a:lnTo>
                  <a:lnTo>
                    <a:pt x="697" y="367"/>
                  </a:lnTo>
                  <a:lnTo>
                    <a:pt x="696" y="367"/>
                  </a:lnTo>
                  <a:lnTo>
                    <a:pt x="694" y="367"/>
                  </a:lnTo>
                  <a:lnTo>
                    <a:pt x="693" y="368"/>
                  </a:lnTo>
                  <a:lnTo>
                    <a:pt x="691" y="369"/>
                  </a:lnTo>
                  <a:lnTo>
                    <a:pt x="691" y="370"/>
                  </a:lnTo>
                  <a:lnTo>
                    <a:pt x="690" y="370"/>
                  </a:lnTo>
                  <a:lnTo>
                    <a:pt x="690" y="371"/>
                  </a:lnTo>
                  <a:lnTo>
                    <a:pt x="689" y="372"/>
                  </a:lnTo>
                  <a:lnTo>
                    <a:pt x="687" y="372"/>
                  </a:lnTo>
                  <a:lnTo>
                    <a:pt x="685" y="372"/>
                  </a:lnTo>
                  <a:lnTo>
                    <a:pt x="684" y="373"/>
                  </a:lnTo>
                  <a:lnTo>
                    <a:pt x="682" y="373"/>
                  </a:lnTo>
                  <a:lnTo>
                    <a:pt x="681" y="374"/>
                  </a:lnTo>
                  <a:lnTo>
                    <a:pt x="680" y="375"/>
                  </a:lnTo>
                  <a:lnTo>
                    <a:pt x="679" y="376"/>
                  </a:lnTo>
                  <a:lnTo>
                    <a:pt x="679" y="378"/>
                  </a:lnTo>
                  <a:lnTo>
                    <a:pt x="679" y="380"/>
                  </a:lnTo>
                  <a:lnTo>
                    <a:pt x="679" y="382"/>
                  </a:lnTo>
                  <a:lnTo>
                    <a:pt x="678" y="383"/>
                  </a:lnTo>
                  <a:lnTo>
                    <a:pt x="678" y="384"/>
                  </a:lnTo>
                  <a:lnTo>
                    <a:pt x="679" y="386"/>
                  </a:lnTo>
                  <a:lnTo>
                    <a:pt x="679" y="387"/>
                  </a:lnTo>
                  <a:lnTo>
                    <a:pt x="679" y="389"/>
                  </a:lnTo>
                  <a:lnTo>
                    <a:pt x="678" y="391"/>
                  </a:lnTo>
                  <a:lnTo>
                    <a:pt x="678" y="392"/>
                  </a:lnTo>
                  <a:lnTo>
                    <a:pt x="676" y="393"/>
                  </a:lnTo>
                  <a:lnTo>
                    <a:pt x="675" y="393"/>
                  </a:lnTo>
                  <a:lnTo>
                    <a:pt x="674" y="394"/>
                  </a:lnTo>
                  <a:lnTo>
                    <a:pt x="673" y="394"/>
                  </a:lnTo>
                  <a:lnTo>
                    <a:pt x="671" y="394"/>
                  </a:lnTo>
                  <a:lnTo>
                    <a:pt x="669" y="394"/>
                  </a:lnTo>
                  <a:lnTo>
                    <a:pt x="667" y="394"/>
                  </a:lnTo>
                  <a:lnTo>
                    <a:pt x="666" y="395"/>
                  </a:lnTo>
                  <a:lnTo>
                    <a:pt x="665" y="396"/>
                  </a:lnTo>
                  <a:lnTo>
                    <a:pt x="664" y="397"/>
                  </a:lnTo>
                  <a:lnTo>
                    <a:pt x="663" y="399"/>
                  </a:lnTo>
                  <a:lnTo>
                    <a:pt x="663" y="400"/>
                  </a:lnTo>
                  <a:lnTo>
                    <a:pt x="663" y="402"/>
                  </a:lnTo>
                  <a:lnTo>
                    <a:pt x="664" y="404"/>
                  </a:lnTo>
                  <a:lnTo>
                    <a:pt x="664" y="405"/>
                  </a:lnTo>
                  <a:lnTo>
                    <a:pt x="665" y="406"/>
                  </a:lnTo>
                  <a:lnTo>
                    <a:pt x="665" y="408"/>
                  </a:lnTo>
                  <a:lnTo>
                    <a:pt x="664" y="410"/>
                  </a:lnTo>
                  <a:lnTo>
                    <a:pt x="664" y="411"/>
                  </a:lnTo>
                  <a:lnTo>
                    <a:pt x="663" y="412"/>
                  </a:lnTo>
                  <a:lnTo>
                    <a:pt x="662" y="412"/>
                  </a:lnTo>
                  <a:lnTo>
                    <a:pt x="661" y="412"/>
                  </a:lnTo>
                  <a:lnTo>
                    <a:pt x="660" y="413"/>
                  </a:lnTo>
                  <a:lnTo>
                    <a:pt x="659" y="414"/>
                  </a:lnTo>
                  <a:lnTo>
                    <a:pt x="658" y="415"/>
                  </a:lnTo>
                  <a:lnTo>
                    <a:pt x="657" y="416"/>
                  </a:lnTo>
                  <a:lnTo>
                    <a:pt x="657" y="418"/>
                  </a:lnTo>
                  <a:lnTo>
                    <a:pt x="656" y="420"/>
                  </a:lnTo>
                  <a:lnTo>
                    <a:pt x="656" y="421"/>
                  </a:lnTo>
                  <a:lnTo>
                    <a:pt x="655" y="422"/>
                  </a:lnTo>
                  <a:lnTo>
                    <a:pt x="654" y="423"/>
                  </a:lnTo>
                  <a:lnTo>
                    <a:pt x="652" y="423"/>
                  </a:lnTo>
                  <a:lnTo>
                    <a:pt x="651" y="424"/>
                  </a:lnTo>
                  <a:lnTo>
                    <a:pt x="650" y="425"/>
                  </a:lnTo>
                  <a:lnTo>
                    <a:pt x="648" y="425"/>
                  </a:lnTo>
                  <a:lnTo>
                    <a:pt x="648" y="426"/>
                  </a:lnTo>
                  <a:lnTo>
                    <a:pt x="647" y="427"/>
                  </a:lnTo>
                  <a:lnTo>
                    <a:pt x="646" y="428"/>
                  </a:lnTo>
                  <a:lnTo>
                    <a:pt x="645" y="429"/>
                  </a:lnTo>
                  <a:lnTo>
                    <a:pt x="645" y="430"/>
                  </a:lnTo>
                  <a:lnTo>
                    <a:pt x="644" y="432"/>
                  </a:lnTo>
                  <a:lnTo>
                    <a:pt x="644" y="433"/>
                  </a:lnTo>
                  <a:lnTo>
                    <a:pt x="644" y="434"/>
                  </a:lnTo>
                  <a:lnTo>
                    <a:pt x="643" y="434"/>
                  </a:lnTo>
                  <a:lnTo>
                    <a:pt x="643" y="436"/>
                  </a:lnTo>
                  <a:lnTo>
                    <a:pt x="643" y="438"/>
                  </a:lnTo>
                  <a:lnTo>
                    <a:pt x="643" y="440"/>
                  </a:lnTo>
                  <a:lnTo>
                    <a:pt x="643" y="442"/>
                  </a:lnTo>
                  <a:lnTo>
                    <a:pt x="644" y="443"/>
                  </a:lnTo>
                  <a:lnTo>
                    <a:pt x="644" y="445"/>
                  </a:lnTo>
                  <a:lnTo>
                    <a:pt x="645" y="446"/>
                  </a:lnTo>
                  <a:lnTo>
                    <a:pt x="646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51" y="446"/>
                  </a:lnTo>
                  <a:lnTo>
                    <a:pt x="652" y="445"/>
                  </a:lnTo>
                  <a:lnTo>
                    <a:pt x="653" y="444"/>
                  </a:lnTo>
                  <a:lnTo>
                    <a:pt x="654" y="443"/>
                  </a:lnTo>
                  <a:lnTo>
                    <a:pt x="655" y="443"/>
                  </a:lnTo>
                  <a:lnTo>
                    <a:pt x="656" y="443"/>
                  </a:lnTo>
                  <a:lnTo>
                    <a:pt x="657" y="442"/>
                  </a:lnTo>
                  <a:lnTo>
                    <a:pt x="659" y="442"/>
                  </a:lnTo>
                  <a:lnTo>
                    <a:pt x="661" y="442"/>
                  </a:lnTo>
                  <a:lnTo>
                    <a:pt x="662" y="442"/>
                  </a:lnTo>
                  <a:lnTo>
                    <a:pt x="664" y="442"/>
                  </a:lnTo>
                  <a:lnTo>
                    <a:pt x="665" y="443"/>
                  </a:lnTo>
                  <a:lnTo>
                    <a:pt x="667" y="442"/>
                  </a:lnTo>
                  <a:lnTo>
                    <a:pt x="668" y="442"/>
                  </a:lnTo>
                  <a:lnTo>
                    <a:pt x="670" y="442"/>
                  </a:lnTo>
                  <a:lnTo>
                    <a:pt x="672" y="442"/>
                  </a:lnTo>
                  <a:lnTo>
                    <a:pt x="673" y="442"/>
                  </a:lnTo>
                  <a:lnTo>
                    <a:pt x="674" y="443"/>
                  </a:lnTo>
                  <a:lnTo>
                    <a:pt x="676" y="443"/>
                  </a:lnTo>
                  <a:lnTo>
                    <a:pt x="678" y="444"/>
                  </a:lnTo>
                  <a:lnTo>
                    <a:pt x="679" y="443"/>
                  </a:lnTo>
                  <a:lnTo>
                    <a:pt x="680" y="442"/>
                  </a:lnTo>
                  <a:lnTo>
                    <a:pt x="682" y="441"/>
                  </a:lnTo>
                  <a:lnTo>
                    <a:pt x="683" y="441"/>
                  </a:lnTo>
                  <a:lnTo>
                    <a:pt x="684" y="440"/>
                  </a:lnTo>
                  <a:lnTo>
                    <a:pt x="685" y="439"/>
                  </a:lnTo>
                  <a:lnTo>
                    <a:pt x="686" y="438"/>
                  </a:lnTo>
                  <a:lnTo>
                    <a:pt x="687" y="437"/>
                  </a:lnTo>
                  <a:lnTo>
                    <a:pt x="688" y="436"/>
                  </a:lnTo>
                  <a:lnTo>
                    <a:pt x="689" y="435"/>
                  </a:lnTo>
                  <a:lnTo>
                    <a:pt x="691" y="435"/>
                  </a:lnTo>
                  <a:lnTo>
                    <a:pt x="692" y="434"/>
                  </a:lnTo>
                  <a:lnTo>
                    <a:pt x="692" y="432"/>
                  </a:lnTo>
                  <a:lnTo>
                    <a:pt x="692" y="430"/>
                  </a:lnTo>
                  <a:lnTo>
                    <a:pt x="693" y="429"/>
                  </a:lnTo>
                  <a:lnTo>
                    <a:pt x="693" y="427"/>
                  </a:lnTo>
                  <a:lnTo>
                    <a:pt x="694" y="426"/>
                  </a:lnTo>
                  <a:lnTo>
                    <a:pt x="694" y="424"/>
                  </a:lnTo>
                  <a:lnTo>
                    <a:pt x="695" y="423"/>
                  </a:lnTo>
                  <a:lnTo>
                    <a:pt x="696" y="423"/>
                  </a:lnTo>
                  <a:lnTo>
                    <a:pt x="696" y="422"/>
                  </a:lnTo>
                  <a:lnTo>
                    <a:pt x="697" y="421"/>
                  </a:lnTo>
                  <a:lnTo>
                    <a:pt x="697" y="419"/>
                  </a:lnTo>
                  <a:lnTo>
                    <a:pt x="698" y="418"/>
                  </a:lnTo>
                  <a:lnTo>
                    <a:pt x="699" y="417"/>
                  </a:lnTo>
                  <a:lnTo>
                    <a:pt x="700" y="416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5" y="418"/>
                  </a:lnTo>
                  <a:lnTo>
                    <a:pt x="706" y="418"/>
                  </a:lnTo>
                  <a:lnTo>
                    <a:pt x="708" y="419"/>
                  </a:lnTo>
                  <a:lnTo>
                    <a:pt x="709" y="420"/>
                  </a:lnTo>
                  <a:lnTo>
                    <a:pt x="711" y="420"/>
                  </a:lnTo>
                  <a:lnTo>
                    <a:pt x="713" y="420"/>
                  </a:lnTo>
                  <a:lnTo>
                    <a:pt x="714" y="419"/>
                  </a:lnTo>
                  <a:lnTo>
                    <a:pt x="715" y="419"/>
                  </a:lnTo>
                  <a:lnTo>
                    <a:pt x="717" y="418"/>
                  </a:lnTo>
                  <a:lnTo>
                    <a:pt x="719" y="418"/>
                  </a:lnTo>
                  <a:lnTo>
                    <a:pt x="721" y="419"/>
                  </a:lnTo>
                  <a:lnTo>
                    <a:pt x="722" y="419"/>
                  </a:lnTo>
                  <a:lnTo>
                    <a:pt x="724" y="420"/>
                  </a:lnTo>
                  <a:lnTo>
                    <a:pt x="725" y="421"/>
                  </a:lnTo>
                  <a:lnTo>
                    <a:pt x="727" y="421"/>
                  </a:lnTo>
                  <a:lnTo>
                    <a:pt x="728" y="420"/>
                  </a:lnTo>
                  <a:lnTo>
                    <a:pt x="729" y="419"/>
                  </a:lnTo>
                  <a:lnTo>
                    <a:pt x="730" y="418"/>
                  </a:lnTo>
                  <a:lnTo>
                    <a:pt x="731" y="418"/>
                  </a:lnTo>
                  <a:lnTo>
                    <a:pt x="733" y="417"/>
                  </a:lnTo>
                  <a:lnTo>
                    <a:pt x="735" y="417"/>
                  </a:lnTo>
                  <a:lnTo>
                    <a:pt x="737" y="417"/>
                  </a:lnTo>
                  <a:lnTo>
                    <a:pt x="738" y="417"/>
                  </a:lnTo>
                  <a:lnTo>
                    <a:pt x="740" y="418"/>
                  </a:lnTo>
                  <a:lnTo>
                    <a:pt x="741" y="419"/>
                  </a:lnTo>
                  <a:lnTo>
                    <a:pt x="742" y="420"/>
                  </a:lnTo>
                  <a:lnTo>
                    <a:pt x="743" y="421"/>
                  </a:lnTo>
                  <a:lnTo>
                    <a:pt x="744" y="422"/>
                  </a:lnTo>
                  <a:lnTo>
                    <a:pt x="745" y="423"/>
                  </a:lnTo>
                  <a:lnTo>
                    <a:pt x="746" y="424"/>
                  </a:lnTo>
                  <a:lnTo>
                    <a:pt x="747" y="425"/>
                  </a:lnTo>
                  <a:lnTo>
                    <a:pt x="748" y="426"/>
                  </a:lnTo>
                  <a:lnTo>
                    <a:pt x="749" y="427"/>
                  </a:lnTo>
                  <a:lnTo>
                    <a:pt x="750" y="427"/>
                  </a:lnTo>
                  <a:lnTo>
                    <a:pt x="751" y="428"/>
                  </a:lnTo>
                  <a:lnTo>
                    <a:pt x="753" y="429"/>
                  </a:lnTo>
                  <a:lnTo>
                    <a:pt x="754" y="430"/>
                  </a:lnTo>
                  <a:lnTo>
                    <a:pt x="755" y="431"/>
                  </a:lnTo>
                  <a:lnTo>
                    <a:pt x="756" y="432"/>
                  </a:lnTo>
                  <a:lnTo>
                    <a:pt x="756" y="434"/>
                  </a:lnTo>
                  <a:lnTo>
                    <a:pt x="756" y="435"/>
                  </a:lnTo>
                  <a:lnTo>
                    <a:pt x="756" y="436"/>
                  </a:lnTo>
                  <a:lnTo>
                    <a:pt x="756" y="441"/>
                  </a:lnTo>
                  <a:lnTo>
                    <a:pt x="756" y="446"/>
                  </a:lnTo>
                  <a:lnTo>
                    <a:pt x="756" y="451"/>
                  </a:lnTo>
                  <a:lnTo>
                    <a:pt x="756" y="456"/>
                  </a:lnTo>
                  <a:lnTo>
                    <a:pt x="756" y="461"/>
                  </a:lnTo>
                  <a:lnTo>
                    <a:pt x="756" y="466"/>
                  </a:lnTo>
                  <a:lnTo>
                    <a:pt x="757" y="471"/>
                  </a:lnTo>
                  <a:lnTo>
                    <a:pt x="757" y="476"/>
                  </a:lnTo>
                  <a:lnTo>
                    <a:pt x="757" y="477"/>
                  </a:lnTo>
                  <a:lnTo>
                    <a:pt x="755" y="477"/>
                  </a:lnTo>
                  <a:lnTo>
                    <a:pt x="754" y="478"/>
                  </a:lnTo>
                  <a:lnTo>
                    <a:pt x="753" y="478"/>
                  </a:lnTo>
                  <a:lnTo>
                    <a:pt x="752" y="479"/>
                  </a:lnTo>
                  <a:lnTo>
                    <a:pt x="751" y="481"/>
                  </a:lnTo>
                  <a:lnTo>
                    <a:pt x="751" y="482"/>
                  </a:lnTo>
                  <a:lnTo>
                    <a:pt x="750" y="484"/>
                  </a:lnTo>
                  <a:lnTo>
                    <a:pt x="750" y="485"/>
                  </a:lnTo>
                  <a:lnTo>
                    <a:pt x="749" y="487"/>
                  </a:lnTo>
                  <a:lnTo>
                    <a:pt x="748" y="488"/>
                  </a:lnTo>
                  <a:lnTo>
                    <a:pt x="748" y="489"/>
                  </a:lnTo>
                  <a:lnTo>
                    <a:pt x="747" y="491"/>
                  </a:lnTo>
                  <a:lnTo>
                    <a:pt x="747" y="492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5" y="497"/>
                  </a:lnTo>
                  <a:lnTo>
                    <a:pt x="745" y="499"/>
                  </a:lnTo>
                  <a:lnTo>
                    <a:pt x="745" y="500"/>
                  </a:lnTo>
                  <a:lnTo>
                    <a:pt x="746" y="502"/>
                  </a:lnTo>
                  <a:lnTo>
                    <a:pt x="747" y="502"/>
                  </a:lnTo>
                  <a:lnTo>
                    <a:pt x="749" y="502"/>
                  </a:lnTo>
                  <a:lnTo>
                    <a:pt x="750" y="502"/>
                  </a:lnTo>
                  <a:lnTo>
                    <a:pt x="752" y="502"/>
                  </a:lnTo>
                  <a:lnTo>
                    <a:pt x="754" y="502"/>
                  </a:lnTo>
                  <a:lnTo>
                    <a:pt x="755" y="503"/>
                  </a:lnTo>
                  <a:lnTo>
                    <a:pt x="755" y="505"/>
                  </a:lnTo>
                  <a:lnTo>
                    <a:pt x="754" y="507"/>
                  </a:lnTo>
                  <a:lnTo>
                    <a:pt x="754" y="508"/>
                  </a:lnTo>
                  <a:lnTo>
                    <a:pt x="753" y="510"/>
                  </a:lnTo>
                  <a:lnTo>
                    <a:pt x="753" y="511"/>
                  </a:lnTo>
                  <a:lnTo>
                    <a:pt x="752" y="513"/>
                  </a:lnTo>
                  <a:lnTo>
                    <a:pt x="752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4" y="519"/>
                  </a:lnTo>
                  <a:lnTo>
                    <a:pt x="755" y="520"/>
                  </a:lnTo>
                  <a:lnTo>
                    <a:pt x="755" y="522"/>
                  </a:lnTo>
                  <a:lnTo>
                    <a:pt x="756" y="522"/>
                  </a:lnTo>
                  <a:lnTo>
                    <a:pt x="757" y="524"/>
                  </a:lnTo>
                  <a:lnTo>
                    <a:pt x="756" y="525"/>
                  </a:lnTo>
                  <a:lnTo>
                    <a:pt x="756" y="527"/>
                  </a:lnTo>
                  <a:lnTo>
                    <a:pt x="755" y="529"/>
                  </a:lnTo>
                  <a:lnTo>
                    <a:pt x="755" y="530"/>
                  </a:lnTo>
                  <a:lnTo>
                    <a:pt x="755" y="532"/>
                  </a:lnTo>
                  <a:lnTo>
                    <a:pt x="755" y="534"/>
                  </a:lnTo>
                  <a:lnTo>
                    <a:pt x="755" y="536"/>
                  </a:lnTo>
                  <a:lnTo>
                    <a:pt x="755" y="538"/>
                  </a:lnTo>
                  <a:lnTo>
                    <a:pt x="756" y="541"/>
                  </a:lnTo>
                  <a:lnTo>
                    <a:pt x="756" y="543"/>
                  </a:lnTo>
                  <a:lnTo>
                    <a:pt x="756" y="545"/>
                  </a:lnTo>
                  <a:lnTo>
                    <a:pt x="756" y="547"/>
                  </a:lnTo>
                  <a:lnTo>
                    <a:pt x="756" y="548"/>
                  </a:lnTo>
                  <a:lnTo>
                    <a:pt x="757" y="550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8" y="555"/>
                  </a:lnTo>
                  <a:lnTo>
                    <a:pt x="758" y="556"/>
                  </a:lnTo>
                  <a:lnTo>
                    <a:pt x="758" y="558"/>
                  </a:lnTo>
                  <a:lnTo>
                    <a:pt x="758" y="560"/>
                  </a:lnTo>
                  <a:lnTo>
                    <a:pt x="758" y="562"/>
                  </a:lnTo>
                  <a:lnTo>
                    <a:pt x="758" y="564"/>
                  </a:lnTo>
                  <a:lnTo>
                    <a:pt x="759" y="566"/>
                  </a:lnTo>
                  <a:lnTo>
                    <a:pt x="759" y="567"/>
                  </a:lnTo>
                  <a:lnTo>
                    <a:pt x="759" y="569"/>
                  </a:lnTo>
                  <a:lnTo>
                    <a:pt x="760" y="570"/>
                  </a:lnTo>
                  <a:lnTo>
                    <a:pt x="760" y="572"/>
                  </a:lnTo>
                  <a:lnTo>
                    <a:pt x="760" y="574"/>
                  </a:lnTo>
                  <a:lnTo>
                    <a:pt x="761" y="575"/>
                  </a:lnTo>
                  <a:lnTo>
                    <a:pt x="761" y="577"/>
                  </a:lnTo>
                  <a:lnTo>
                    <a:pt x="762" y="578"/>
                  </a:lnTo>
                  <a:lnTo>
                    <a:pt x="763" y="579"/>
                  </a:lnTo>
                  <a:lnTo>
                    <a:pt x="764" y="580"/>
                  </a:lnTo>
                  <a:lnTo>
                    <a:pt x="765" y="581"/>
                  </a:lnTo>
                  <a:lnTo>
                    <a:pt x="766" y="582"/>
                  </a:lnTo>
                  <a:lnTo>
                    <a:pt x="767" y="583"/>
                  </a:lnTo>
                  <a:lnTo>
                    <a:pt x="768" y="584"/>
                  </a:lnTo>
                  <a:lnTo>
                    <a:pt x="769" y="585"/>
                  </a:lnTo>
                  <a:lnTo>
                    <a:pt x="770" y="586"/>
                  </a:lnTo>
                  <a:lnTo>
                    <a:pt x="772" y="587"/>
                  </a:lnTo>
                  <a:lnTo>
                    <a:pt x="773" y="588"/>
                  </a:lnTo>
                  <a:lnTo>
                    <a:pt x="774" y="589"/>
                  </a:lnTo>
                  <a:lnTo>
                    <a:pt x="774" y="591"/>
                  </a:lnTo>
                  <a:lnTo>
                    <a:pt x="775" y="592"/>
                  </a:lnTo>
                  <a:lnTo>
                    <a:pt x="775" y="594"/>
                  </a:lnTo>
                  <a:lnTo>
                    <a:pt x="776" y="595"/>
                  </a:lnTo>
                  <a:lnTo>
                    <a:pt x="776" y="597"/>
                  </a:lnTo>
                  <a:lnTo>
                    <a:pt x="777" y="599"/>
                  </a:lnTo>
                  <a:lnTo>
                    <a:pt x="778" y="600"/>
                  </a:lnTo>
                  <a:lnTo>
                    <a:pt x="778" y="601"/>
                  </a:lnTo>
                  <a:lnTo>
                    <a:pt x="780" y="601"/>
                  </a:lnTo>
                  <a:lnTo>
                    <a:pt x="781" y="602"/>
                  </a:lnTo>
                  <a:lnTo>
                    <a:pt x="783" y="602"/>
                  </a:lnTo>
                  <a:lnTo>
                    <a:pt x="785" y="602"/>
                  </a:lnTo>
                  <a:lnTo>
                    <a:pt x="787" y="603"/>
                  </a:lnTo>
                  <a:lnTo>
                    <a:pt x="789" y="602"/>
                  </a:lnTo>
                  <a:lnTo>
                    <a:pt x="790" y="602"/>
                  </a:lnTo>
                  <a:lnTo>
                    <a:pt x="791" y="601"/>
                  </a:lnTo>
                  <a:lnTo>
                    <a:pt x="791" y="600"/>
                  </a:lnTo>
                  <a:lnTo>
                    <a:pt x="792" y="600"/>
                  </a:lnTo>
                  <a:lnTo>
                    <a:pt x="794" y="600"/>
                  </a:lnTo>
                  <a:lnTo>
                    <a:pt x="795" y="601"/>
                  </a:lnTo>
                  <a:lnTo>
                    <a:pt x="796" y="601"/>
                  </a:lnTo>
                  <a:lnTo>
                    <a:pt x="798" y="601"/>
                  </a:lnTo>
                  <a:lnTo>
                    <a:pt x="799" y="600"/>
                  </a:lnTo>
                  <a:lnTo>
                    <a:pt x="800" y="599"/>
                  </a:lnTo>
                  <a:lnTo>
                    <a:pt x="801" y="598"/>
                  </a:lnTo>
                  <a:lnTo>
                    <a:pt x="802" y="597"/>
                  </a:lnTo>
                  <a:lnTo>
                    <a:pt x="803" y="597"/>
                  </a:lnTo>
                  <a:lnTo>
                    <a:pt x="804" y="596"/>
                  </a:lnTo>
                  <a:lnTo>
                    <a:pt x="805" y="596"/>
                  </a:lnTo>
                  <a:lnTo>
                    <a:pt x="806" y="597"/>
                  </a:lnTo>
                  <a:lnTo>
                    <a:pt x="807" y="599"/>
                  </a:lnTo>
                  <a:lnTo>
                    <a:pt x="808" y="600"/>
                  </a:lnTo>
                  <a:lnTo>
                    <a:pt x="808" y="601"/>
                  </a:lnTo>
                  <a:lnTo>
                    <a:pt x="809" y="603"/>
                  </a:lnTo>
                  <a:lnTo>
                    <a:pt x="809" y="604"/>
                  </a:lnTo>
                  <a:lnTo>
                    <a:pt x="809" y="606"/>
                  </a:lnTo>
                  <a:lnTo>
                    <a:pt x="809" y="608"/>
                  </a:lnTo>
                  <a:lnTo>
                    <a:pt x="809" y="610"/>
                  </a:lnTo>
                  <a:lnTo>
                    <a:pt x="809" y="612"/>
                  </a:lnTo>
                  <a:lnTo>
                    <a:pt x="810" y="613"/>
                  </a:lnTo>
                  <a:lnTo>
                    <a:pt x="810" y="615"/>
                  </a:lnTo>
                  <a:lnTo>
                    <a:pt x="811" y="616"/>
                  </a:lnTo>
                  <a:lnTo>
                    <a:pt x="812" y="617"/>
                  </a:lnTo>
                  <a:lnTo>
                    <a:pt x="813" y="618"/>
                  </a:lnTo>
                  <a:lnTo>
                    <a:pt x="813" y="620"/>
                  </a:lnTo>
                  <a:lnTo>
                    <a:pt x="814" y="621"/>
                  </a:lnTo>
                  <a:lnTo>
                    <a:pt x="816" y="621"/>
                  </a:lnTo>
                  <a:lnTo>
                    <a:pt x="817" y="622"/>
                  </a:lnTo>
                  <a:lnTo>
                    <a:pt x="818" y="622"/>
                  </a:lnTo>
                  <a:lnTo>
                    <a:pt x="820" y="623"/>
                  </a:lnTo>
                  <a:lnTo>
                    <a:pt x="822" y="623"/>
                  </a:lnTo>
                  <a:lnTo>
                    <a:pt x="823" y="622"/>
                  </a:lnTo>
                  <a:lnTo>
                    <a:pt x="825" y="621"/>
                  </a:lnTo>
                  <a:lnTo>
                    <a:pt x="826" y="621"/>
                  </a:lnTo>
                  <a:lnTo>
                    <a:pt x="828" y="621"/>
                  </a:lnTo>
                  <a:lnTo>
                    <a:pt x="830" y="622"/>
                  </a:lnTo>
                  <a:lnTo>
                    <a:pt x="832" y="622"/>
                  </a:lnTo>
                  <a:lnTo>
                    <a:pt x="833" y="622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8" y="623"/>
                  </a:lnTo>
                  <a:lnTo>
                    <a:pt x="840" y="623"/>
                  </a:lnTo>
                  <a:lnTo>
                    <a:pt x="842" y="624"/>
                  </a:lnTo>
                  <a:lnTo>
                    <a:pt x="843" y="624"/>
                  </a:lnTo>
                  <a:lnTo>
                    <a:pt x="844" y="625"/>
                  </a:lnTo>
                  <a:lnTo>
                    <a:pt x="846" y="626"/>
                  </a:lnTo>
                  <a:lnTo>
                    <a:pt x="847" y="627"/>
                  </a:lnTo>
                  <a:lnTo>
                    <a:pt x="848" y="628"/>
                  </a:lnTo>
                  <a:lnTo>
                    <a:pt x="848" y="629"/>
                  </a:lnTo>
                  <a:lnTo>
                    <a:pt x="849" y="630"/>
                  </a:lnTo>
                  <a:lnTo>
                    <a:pt x="849" y="632"/>
                  </a:lnTo>
                  <a:lnTo>
                    <a:pt x="850" y="634"/>
                  </a:lnTo>
                  <a:lnTo>
                    <a:pt x="850" y="635"/>
                  </a:lnTo>
                  <a:lnTo>
                    <a:pt x="851" y="637"/>
                  </a:lnTo>
                  <a:lnTo>
                    <a:pt x="851" y="638"/>
                  </a:lnTo>
                  <a:lnTo>
                    <a:pt x="851" y="640"/>
                  </a:lnTo>
                  <a:lnTo>
                    <a:pt x="852" y="641"/>
                  </a:lnTo>
                  <a:lnTo>
                    <a:pt x="853" y="642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5" y="647"/>
                  </a:lnTo>
                  <a:lnTo>
                    <a:pt x="856" y="648"/>
                  </a:lnTo>
                  <a:lnTo>
                    <a:pt x="856" y="649"/>
                  </a:lnTo>
                  <a:lnTo>
                    <a:pt x="857" y="651"/>
                  </a:lnTo>
                  <a:lnTo>
                    <a:pt x="857" y="652"/>
                  </a:lnTo>
                  <a:lnTo>
                    <a:pt x="857" y="654"/>
                  </a:lnTo>
                  <a:lnTo>
                    <a:pt x="857" y="655"/>
                  </a:lnTo>
                  <a:lnTo>
                    <a:pt x="856" y="656"/>
                  </a:lnTo>
                  <a:lnTo>
                    <a:pt x="856" y="658"/>
                  </a:lnTo>
                  <a:lnTo>
                    <a:pt x="855" y="659"/>
                  </a:lnTo>
                  <a:lnTo>
                    <a:pt x="854" y="660"/>
                  </a:lnTo>
                  <a:lnTo>
                    <a:pt x="853" y="661"/>
                  </a:lnTo>
                  <a:lnTo>
                    <a:pt x="852" y="663"/>
                  </a:lnTo>
                  <a:lnTo>
                    <a:pt x="851" y="664"/>
                  </a:lnTo>
                  <a:lnTo>
                    <a:pt x="851" y="665"/>
                  </a:lnTo>
                  <a:lnTo>
                    <a:pt x="850" y="667"/>
                  </a:lnTo>
                  <a:lnTo>
                    <a:pt x="850" y="668"/>
                  </a:lnTo>
                  <a:lnTo>
                    <a:pt x="849" y="670"/>
                  </a:lnTo>
                  <a:lnTo>
                    <a:pt x="849" y="672"/>
                  </a:lnTo>
                  <a:lnTo>
                    <a:pt x="849" y="673"/>
                  </a:lnTo>
                  <a:lnTo>
                    <a:pt x="848" y="674"/>
                  </a:lnTo>
                  <a:lnTo>
                    <a:pt x="847" y="675"/>
                  </a:lnTo>
                  <a:lnTo>
                    <a:pt x="846" y="676"/>
                  </a:lnTo>
                  <a:lnTo>
                    <a:pt x="845" y="677"/>
                  </a:lnTo>
                  <a:lnTo>
                    <a:pt x="844" y="678"/>
                  </a:lnTo>
                  <a:lnTo>
                    <a:pt x="843" y="680"/>
                  </a:lnTo>
                  <a:lnTo>
                    <a:pt x="843" y="681"/>
                  </a:lnTo>
                  <a:lnTo>
                    <a:pt x="842" y="682"/>
                  </a:lnTo>
                  <a:lnTo>
                    <a:pt x="841" y="683"/>
                  </a:lnTo>
                  <a:lnTo>
                    <a:pt x="842" y="685"/>
                  </a:lnTo>
                  <a:lnTo>
                    <a:pt x="841" y="687"/>
                  </a:lnTo>
                  <a:lnTo>
                    <a:pt x="840" y="688"/>
                  </a:lnTo>
                  <a:lnTo>
                    <a:pt x="840" y="689"/>
                  </a:lnTo>
                  <a:lnTo>
                    <a:pt x="840" y="690"/>
                  </a:lnTo>
                  <a:lnTo>
                    <a:pt x="839" y="691"/>
                  </a:lnTo>
                  <a:lnTo>
                    <a:pt x="838" y="692"/>
                  </a:lnTo>
                  <a:lnTo>
                    <a:pt x="838" y="693"/>
                  </a:lnTo>
                  <a:lnTo>
                    <a:pt x="837" y="694"/>
                  </a:lnTo>
                  <a:lnTo>
                    <a:pt x="836" y="695"/>
                  </a:lnTo>
                  <a:lnTo>
                    <a:pt x="835" y="696"/>
                  </a:lnTo>
                  <a:lnTo>
                    <a:pt x="833" y="697"/>
                  </a:lnTo>
                  <a:lnTo>
                    <a:pt x="832" y="698"/>
                  </a:lnTo>
                  <a:lnTo>
                    <a:pt x="831" y="699"/>
                  </a:lnTo>
                  <a:lnTo>
                    <a:pt x="830" y="700"/>
                  </a:lnTo>
                  <a:lnTo>
                    <a:pt x="829" y="701"/>
                  </a:lnTo>
                  <a:lnTo>
                    <a:pt x="828" y="701"/>
                  </a:lnTo>
                  <a:lnTo>
                    <a:pt x="826" y="702"/>
                  </a:lnTo>
                  <a:lnTo>
                    <a:pt x="825" y="703"/>
                  </a:lnTo>
                  <a:lnTo>
                    <a:pt x="824" y="703"/>
                  </a:lnTo>
                  <a:lnTo>
                    <a:pt x="822" y="704"/>
                  </a:lnTo>
                  <a:lnTo>
                    <a:pt x="821" y="705"/>
                  </a:lnTo>
                  <a:lnTo>
                    <a:pt x="819" y="705"/>
                  </a:lnTo>
                  <a:lnTo>
                    <a:pt x="817" y="705"/>
                  </a:lnTo>
                  <a:lnTo>
                    <a:pt x="815" y="705"/>
                  </a:lnTo>
                  <a:lnTo>
                    <a:pt x="813" y="705"/>
                  </a:lnTo>
                  <a:lnTo>
                    <a:pt x="812" y="706"/>
                  </a:lnTo>
                  <a:lnTo>
                    <a:pt x="811" y="707"/>
                  </a:lnTo>
                  <a:lnTo>
                    <a:pt x="810" y="708"/>
                  </a:lnTo>
                  <a:lnTo>
                    <a:pt x="809" y="709"/>
                  </a:lnTo>
                  <a:lnTo>
                    <a:pt x="808" y="710"/>
                  </a:lnTo>
                  <a:lnTo>
                    <a:pt x="807" y="711"/>
                  </a:lnTo>
                  <a:lnTo>
                    <a:pt x="806" y="712"/>
                  </a:lnTo>
                  <a:lnTo>
                    <a:pt x="806" y="714"/>
                  </a:lnTo>
                  <a:lnTo>
                    <a:pt x="805" y="715"/>
                  </a:lnTo>
                  <a:lnTo>
                    <a:pt x="804" y="716"/>
                  </a:lnTo>
                  <a:lnTo>
                    <a:pt x="803" y="717"/>
                  </a:lnTo>
                  <a:lnTo>
                    <a:pt x="802" y="718"/>
                  </a:lnTo>
                  <a:lnTo>
                    <a:pt x="802" y="719"/>
                  </a:lnTo>
                  <a:lnTo>
                    <a:pt x="802" y="720"/>
                  </a:lnTo>
                  <a:lnTo>
                    <a:pt x="801" y="722"/>
                  </a:lnTo>
                  <a:lnTo>
                    <a:pt x="801" y="723"/>
                  </a:lnTo>
                  <a:lnTo>
                    <a:pt x="800" y="724"/>
                  </a:lnTo>
                  <a:lnTo>
                    <a:pt x="799" y="725"/>
                  </a:lnTo>
                  <a:lnTo>
                    <a:pt x="798" y="726"/>
                  </a:lnTo>
                  <a:lnTo>
                    <a:pt x="797" y="727"/>
                  </a:lnTo>
                  <a:lnTo>
                    <a:pt x="798" y="729"/>
                  </a:lnTo>
                  <a:lnTo>
                    <a:pt x="799" y="729"/>
                  </a:lnTo>
                  <a:lnTo>
                    <a:pt x="801" y="728"/>
                  </a:lnTo>
                  <a:lnTo>
                    <a:pt x="803" y="728"/>
                  </a:lnTo>
                  <a:lnTo>
                    <a:pt x="804" y="729"/>
                  </a:lnTo>
                  <a:lnTo>
                    <a:pt x="806" y="729"/>
                  </a:lnTo>
                  <a:lnTo>
                    <a:pt x="806" y="731"/>
                  </a:lnTo>
                  <a:lnTo>
                    <a:pt x="806" y="732"/>
                  </a:lnTo>
                  <a:lnTo>
                    <a:pt x="805" y="733"/>
                  </a:lnTo>
                  <a:lnTo>
                    <a:pt x="803" y="733"/>
                  </a:lnTo>
                  <a:lnTo>
                    <a:pt x="802" y="734"/>
                  </a:lnTo>
                  <a:lnTo>
                    <a:pt x="801" y="735"/>
                  </a:lnTo>
                  <a:lnTo>
                    <a:pt x="800" y="737"/>
                  </a:lnTo>
                  <a:lnTo>
                    <a:pt x="798" y="737"/>
                  </a:lnTo>
                  <a:lnTo>
                    <a:pt x="796" y="737"/>
                  </a:lnTo>
                  <a:lnTo>
                    <a:pt x="795" y="737"/>
                  </a:lnTo>
                  <a:lnTo>
                    <a:pt x="794" y="737"/>
                  </a:lnTo>
                  <a:lnTo>
                    <a:pt x="794" y="738"/>
                  </a:lnTo>
                  <a:lnTo>
                    <a:pt x="795" y="739"/>
                  </a:lnTo>
                  <a:lnTo>
                    <a:pt x="796" y="740"/>
                  </a:lnTo>
                  <a:lnTo>
                    <a:pt x="795" y="742"/>
                  </a:lnTo>
                  <a:lnTo>
                    <a:pt x="795" y="743"/>
                  </a:lnTo>
                  <a:lnTo>
                    <a:pt x="795" y="745"/>
                  </a:lnTo>
                  <a:lnTo>
                    <a:pt x="796" y="745"/>
                  </a:lnTo>
                  <a:lnTo>
                    <a:pt x="798" y="746"/>
                  </a:lnTo>
                  <a:lnTo>
                    <a:pt x="800" y="746"/>
                  </a:lnTo>
                  <a:lnTo>
                    <a:pt x="801" y="747"/>
                  </a:lnTo>
                  <a:lnTo>
                    <a:pt x="802" y="748"/>
                  </a:lnTo>
                  <a:lnTo>
                    <a:pt x="802" y="750"/>
                  </a:lnTo>
                  <a:lnTo>
                    <a:pt x="802" y="752"/>
                  </a:lnTo>
                  <a:lnTo>
                    <a:pt x="803" y="753"/>
                  </a:lnTo>
                  <a:lnTo>
                    <a:pt x="803" y="755"/>
                  </a:lnTo>
                  <a:lnTo>
                    <a:pt x="802" y="756"/>
                  </a:lnTo>
                  <a:lnTo>
                    <a:pt x="800" y="756"/>
                  </a:lnTo>
                  <a:lnTo>
                    <a:pt x="799" y="757"/>
                  </a:lnTo>
                  <a:lnTo>
                    <a:pt x="799" y="758"/>
                  </a:lnTo>
                  <a:lnTo>
                    <a:pt x="800" y="759"/>
                  </a:lnTo>
                  <a:lnTo>
                    <a:pt x="801" y="759"/>
                  </a:lnTo>
                  <a:lnTo>
                    <a:pt x="803" y="760"/>
                  </a:lnTo>
                  <a:lnTo>
                    <a:pt x="805" y="760"/>
                  </a:lnTo>
                  <a:lnTo>
                    <a:pt x="807" y="759"/>
                  </a:lnTo>
                  <a:lnTo>
                    <a:pt x="809" y="759"/>
                  </a:lnTo>
                  <a:lnTo>
                    <a:pt x="810" y="760"/>
                  </a:lnTo>
                  <a:lnTo>
                    <a:pt x="810" y="762"/>
                  </a:lnTo>
                  <a:lnTo>
                    <a:pt x="810" y="764"/>
                  </a:lnTo>
                  <a:lnTo>
                    <a:pt x="809" y="766"/>
                  </a:lnTo>
                  <a:lnTo>
                    <a:pt x="809" y="767"/>
                  </a:lnTo>
                  <a:lnTo>
                    <a:pt x="808" y="769"/>
                  </a:lnTo>
                  <a:lnTo>
                    <a:pt x="809" y="770"/>
                  </a:lnTo>
                  <a:lnTo>
                    <a:pt x="810" y="772"/>
                  </a:lnTo>
                  <a:lnTo>
                    <a:pt x="810" y="773"/>
                  </a:lnTo>
                  <a:lnTo>
                    <a:pt x="811" y="774"/>
                  </a:lnTo>
                  <a:lnTo>
                    <a:pt x="810" y="776"/>
                  </a:lnTo>
                  <a:lnTo>
                    <a:pt x="810" y="777"/>
                  </a:lnTo>
                  <a:lnTo>
                    <a:pt x="809" y="778"/>
                  </a:lnTo>
                  <a:lnTo>
                    <a:pt x="808" y="778"/>
                  </a:lnTo>
                  <a:lnTo>
                    <a:pt x="807" y="780"/>
                  </a:lnTo>
                  <a:lnTo>
                    <a:pt x="807" y="781"/>
                  </a:lnTo>
                  <a:lnTo>
                    <a:pt x="808" y="783"/>
                  </a:lnTo>
                  <a:lnTo>
                    <a:pt x="807" y="784"/>
                  </a:lnTo>
                  <a:lnTo>
                    <a:pt x="806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6" y="790"/>
                  </a:lnTo>
                  <a:lnTo>
                    <a:pt x="804" y="791"/>
                  </a:lnTo>
                  <a:lnTo>
                    <a:pt x="804" y="792"/>
                  </a:lnTo>
                  <a:lnTo>
                    <a:pt x="804" y="794"/>
                  </a:lnTo>
                  <a:lnTo>
                    <a:pt x="804" y="795"/>
                  </a:lnTo>
                  <a:lnTo>
                    <a:pt x="805" y="797"/>
                  </a:lnTo>
                  <a:lnTo>
                    <a:pt x="804" y="799"/>
                  </a:lnTo>
                  <a:lnTo>
                    <a:pt x="805" y="800"/>
                  </a:lnTo>
                  <a:lnTo>
                    <a:pt x="805" y="801"/>
                  </a:lnTo>
                  <a:lnTo>
                    <a:pt x="805" y="803"/>
                  </a:lnTo>
                  <a:lnTo>
                    <a:pt x="804" y="804"/>
                  </a:lnTo>
                  <a:lnTo>
                    <a:pt x="804" y="806"/>
                  </a:lnTo>
                  <a:lnTo>
                    <a:pt x="804" y="807"/>
                  </a:lnTo>
                  <a:lnTo>
                    <a:pt x="804" y="809"/>
                  </a:lnTo>
                  <a:lnTo>
                    <a:pt x="803" y="810"/>
                  </a:lnTo>
                  <a:lnTo>
                    <a:pt x="802" y="811"/>
                  </a:lnTo>
                  <a:lnTo>
                    <a:pt x="802" y="813"/>
                  </a:lnTo>
                  <a:lnTo>
                    <a:pt x="803" y="814"/>
                  </a:lnTo>
                  <a:lnTo>
                    <a:pt x="803" y="816"/>
                  </a:lnTo>
                  <a:lnTo>
                    <a:pt x="803" y="817"/>
                  </a:lnTo>
                  <a:lnTo>
                    <a:pt x="804" y="819"/>
                  </a:lnTo>
                  <a:lnTo>
                    <a:pt x="804" y="821"/>
                  </a:lnTo>
                  <a:lnTo>
                    <a:pt x="803" y="822"/>
                  </a:lnTo>
                  <a:lnTo>
                    <a:pt x="803" y="823"/>
                  </a:lnTo>
                  <a:lnTo>
                    <a:pt x="802" y="824"/>
                  </a:lnTo>
                  <a:lnTo>
                    <a:pt x="802" y="826"/>
                  </a:lnTo>
                  <a:lnTo>
                    <a:pt x="801" y="828"/>
                  </a:lnTo>
                  <a:lnTo>
                    <a:pt x="800" y="828"/>
                  </a:lnTo>
                  <a:lnTo>
                    <a:pt x="799" y="829"/>
                  </a:lnTo>
                  <a:lnTo>
                    <a:pt x="798" y="831"/>
                  </a:lnTo>
                  <a:lnTo>
                    <a:pt x="798" y="832"/>
                  </a:lnTo>
                  <a:lnTo>
                    <a:pt x="798" y="834"/>
                  </a:lnTo>
                  <a:lnTo>
                    <a:pt x="799" y="835"/>
                  </a:lnTo>
                  <a:lnTo>
                    <a:pt x="799" y="837"/>
                  </a:lnTo>
                  <a:lnTo>
                    <a:pt x="798" y="839"/>
                  </a:lnTo>
                  <a:lnTo>
                    <a:pt x="799" y="840"/>
                  </a:lnTo>
                  <a:lnTo>
                    <a:pt x="799" y="842"/>
                  </a:lnTo>
                  <a:lnTo>
                    <a:pt x="799" y="843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5C163E04-C345-41A5-9E05-EBD2BABF25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8" y="2237"/>
              <a:ext cx="536" cy="677"/>
            </a:xfrm>
            <a:custGeom>
              <a:avLst/>
              <a:gdLst>
                <a:gd name="T0" fmla="*/ 160 w 536"/>
                <a:gd name="T1" fmla="*/ 610 h 677"/>
                <a:gd name="T2" fmla="*/ 99 w 536"/>
                <a:gd name="T3" fmla="*/ 456 h 677"/>
                <a:gd name="T4" fmla="*/ 74 w 536"/>
                <a:gd name="T5" fmla="*/ 473 h 677"/>
                <a:gd name="T6" fmla="*/ 76 w 536"/>
                <a:gd name="T7" fmla="*/ 452 h 677"/>
                <a:gd name="T8" fmla="*/ 71 w 536"/>
                <a:gd name="T9" fmla="*/ 444 h 677"/>
                <a:gd name="T10" fmla="*/ 68 w 536"/>
                <a:gd name="T11" fmla="*/ 443 h 677"/>
                <a:gd name="T12" fmla="*/ 83 w 536"/>
                <a:gd name="T13" fmla="*/ 429 h 677"/>
                <a:gd name="T14" fmla="*/ 85 w 536"/>
                <a:gd name="T15" fmla="*/ 424 h 677"/>
                <a:gd name="T16" fmla="*/ 203 w 536"/>
                <a:gd name="T17" fmla="*/ 27 h 677"/>
                <a:gd name="T18" fmla="*/ 243 w 536"/>
                <a:gd name="T19" fmla="*/ 63 h 677"/>
                <a:gd name="T20" fmla="*/ 309 w 536"/>
                <a:gd name="T21" fmla="*/ 80 h 677"/>
                <a:gd name="T22" fmla="*/ 299 w 536"/>
                <a:gd name="T23" fmla="*/ 129 h 677"/>
                <a:gd name="T24" fmla="*/ 288 w 536"/>
                <a:gd name="T25" fmla="*/ 226 h 677"/>
                <a:gd name="T26" fmla="*/ 362 w 536"/>
                <a:gd name="T27" fmla="*/ 260 h 677"/>
                <a:gd name="T28" fmla="*/ 430 w 536"/>
                <a:gd name="T29" fmla="*/ 218 h 677"/>
                <a:gd name="T30" fmla="*/ 451 w 536"/>
                <a:gd name="T31" fmla="*/ 322 h 677"/>
                <a:gd name="T32" fmla="*/ 536 w 536"/>
                <a:gd name="T33" fmla="*/ 391 h 677"/>
                <a:gd name="T34" fmla="*/ 508 w 536"/>
                <a:gd name="T35" fmla="*/ 419 h 677"/>
                <a:gd name="T36" fmla="*/ 429 w 536"/>
                <a:gd name="T37" fmla="*/ 448 h 677"/>
                <a:gd name="T38" fmla="*/ 422 w 536"/>
                <a:gd name="T39" fmla="*/ 484 h 677"/>
                <a:gd name="T40" fmla="*/ 405 w 536"/>
                <a:gd name="T41" fmla="*/ 497 h 677"/>
                <a:gd name="T42" fmla="*/ 393 w 536"/>
                <a:gd name="T43" fmla="*/ 521 h 677"/>
                <a:gd name="T44" fmla="*/ 378 w 536"/>
                <a:gd name="T45" fmla="*/ 556 h 677"/>
                <a:gd name="T46" fmla="*/ 369 w 536"/>
                <a:gd name="T47" fmla="*/ 575 h 677"/>
                <a:gd name="T48" fmla="*/ 350 w 536"/>
                <a:gd name="T49" fmla="*/ 589 h 677"/>
                <a:gd name="T50" fmla="*/ 327 w 536"/>
                <a:gd name="T51" fmla="*/ 604 h 677"/>
                <a:gd name="T52" fmla="*/ 307 w 536"/>
                <a:gd name="T53" fmla="*/ 606 h 677"/>
                <a:gd name="T54" fmla="*/ 298 w 536"/>
                <a:gd name="T55" fmla="*/ 636 h 677"/>
                <a:gd name="T56" fmla="*/ 272 w 536"/>
                <a:gd name="T57" fmla="*/ 662 h 677"/>
                <a:gd name="T58" fmla="*/ 244 w 536"/>
                <a:gd name="T59" fmla="*/ 672 h 677"/>
                <a:gd name="T60" fmla="*/ 214 w 536"/>
                <a:gd name="T61" fmla="*/ 668 h 677"/>
                <a:gd name="T62" fmla="*/ 194 w 536"/>
                <a:gd name="T63" fmla="*/ 669 h 677"/>
                <a:gd name="T64" fmla="*/ 210 w 536"/>
                <a:gd name="T65" fmla="*/ 647 h 677"/>
                <a:gd name="T66" fmla="*/ 214 w 536"/>
                <a:gd name="T67" fmla="*/ 639 h 677"/>
                <a:gd name="T68" fmla="*/ 208 w 536"/>
                <a:gd name="T69" fmla="*/ 633 h 677"/>
                <a:gd name="T70" fmla="*/ 195 w 536"/>
                <a:gd name="T71" fmla="*/ 639 h 677"/>
                <a:gd name="T72" fmla="*/ 200 w 536"/>
                <a:gd name="T73" fmla="*/ 636 h 677"/>
                <a:gd name="T74" fmla="*/ 195 w 536"/>
                <a:gd name="T75" fmla="*/ 613 h 677"/>
                <a:gd name="T76" fmla="*/ 197 w 536"/>
                <a:gd name="T77" fmla="*/ 592 h 677"/>
                <a:gd name="T78" fmla="*/ 186 w 536"/>
                <a:gd name="T79" fmla="*/ 599 h 677"/>
                <a:gd name="T80" fmla="*/ 166 w 536"/>
                <a:gd name="T81" fmla="*/ 608 h 677"/>
                <a:gd name="T82" fmla="*/ 163 w 536"/>
                <a:gd name="T83" fmla="*/ 582 h 677"/>
                <a:gd name="T84" fmla="*/ 172 w 536"/>
                <a:gd name="T85" fmla="*/ 568 h 677"/>
                <a:gd name="T86" fmla="*/ 147 w 536"/>
                <a:gd name="T87" fmla="*/ 568 h 677"/>
                <a:gd name="T88" fmla="*/ 144 w 536"/>
                <a:gd name="T89" fmla="*/ 537 h 677"/>
                <a:gd name="T90" fmla="*/ 151 w 536"/>
                <a:gd name="T91" fmla="*/ 503 h 677"/>
                <a:gd name="T92" fmla="*/ 123 w 536"/>
                <a:gd name="T93" fmla="*/ 467 h 677"/>
                <a:gd name="T94" fmla="*/ 124 w 536"/>
                <a:gd name="T95" fmla="*/ 462 h 677"/>
                <a:gd name="T96" fmla="*/ 106 w 536"/>
                <a:gd name="T97" fmla="*/ 462 h 677"/>
                <a:gd name="T98" fmla="*/ 111 w 536"/>
                <a:gd name="T99" fmla="*/ 447 h 677"/>
                <a:gd name="T100" fmla="*/ 96 w 536"/>
                <a:gd name="T101" fmla="*/ 446 h 677"/>
                <a:gd name="T102" fmla="*/ 93 w 536"/>
                <a:gd name="T103" fmla="*/ 445 h 677"/>
                <a:gd name="T104" fmla="*/ 82 w 536"/>
                <a:gd name="T105" fmla="*/ 454 h 677"/>
                <a:gd name="T106" fmla="*/ 78 w 536"/>
                <a:gd name="T107" fmla="*/ 439 h 677"/>
                <a:gd name="T108" fmla="*/ 87 w 536"/>
                <a:gd name="T109" fmla="*/ 415 h 677"/>
                <a:gd name="T110" fmla="*/ 51 w 536"/>
                <a:gd name="T111" fmla="*/ 333 h 677"/>
                <a:gd name="T112" fmla="*/ 139 w 536"/>
                <a:gd name="T113" fmla="*/ 286 h 677"/>
                <a:gd name="T114" fmla="*/ 168 w 536"/>
                <a:gd name="T115" fmla="*/ 226 h 677"/>
                <a:gd name="T116" fmla="*/ 149 w 536"/>
                <a:gd name="T117" fmla="*/ 167 h 677"/>
                <a:gd name="T118" fmla="*/ 46 w 536"/>
                <a:gd name="T119" fmla="*/ 187 h 677"/>
                <a:gd name="T120" fmla="*/ 17 w 536"/>
                <a:gd name="T121" fmla="*/ 150 h 677"/>
                <a:gd name="T122" fmla="*/ 58 w 536"/>
                <a:gd name="T123" fmla="*/ 49 h 677"/>
                <a:gd name="T124" fmla="*/ 99 w 536"/>
                <a:gd name="T125" fmla="*/ 15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" h="677">
                  <a:moveTo>
                    <a:pt x="160" y="610"/>
                  </a:moveTo>
                  <a:lnTo>
                    <a:pt x="159" y="611"/>
                  </a:lnTo>
                  <a:lnTo>
                    <a:pt x="158" y="611"/>
                  </a:lnTo>
                  <a:lnTo>
                    <a:pt x="157" y="611"/>
                  </a:lnTo>
                  <a:lnTo>
                    <a:pt x="157" y="610"/>
                  </a:lnTo>
                  <a:lnTo>
                    <a:pt x="158" y="610"/>
                  </a:lnTo>
                  <a:lnTo>
                    <a:pt x="158" y="609"/>
                  </a:lnTo>
                  <a:lnTo>
                    <a:pt x="159" y="609"/>
                  </a:lnTo>
                  <a:lnTo>
                    <a:pt x="160" y="610"/>
                  </a:lnTo>
                  <a:close/>
                  <a:moveTo>
                    <a:pt x="162" y="608"/>
                  </a:moveTo>
                  <a:lnTo>
                    <a:pt x="164" y="609"/>
                  </a:lnTo>
                  <a:lnTo>
                    <a:pt x="165" y="609"/>
                  </a:lnTo>
                  <a:lnTo>
                    <a:pt x="166" y="609"/>
                  </a:lnTo>
                  <a:lnTo>
                    <a:pt x="166" y="610"/>
                  </a:lnTo>
                  <a:lnTo>
                    <a:pt x="167" y="611"/>
                  </a:lnTo>
                  <a:lnTo>
                    <a:pt x="166" y="612"/>
                  </a:lnTo>
                  <a:lnTo>
                    <a:pt x="165" y="612"/>
                  </a:lnTo>
                  <a:lnTo>
                    <a:pt x="164" y="612"/>
                  </a:lnTo>
                  <a:lnTo>
                    <a:pt x="163" y="613"/>
                  </a:lnTo>
                  <a:lnTo>
                    <a:pt x="162" y="612"/>
                  </a:lnTo>
                  <a:lnTo>
                    <a:pt x="160" y="612"/>
                  </a:lnTo>
                  <a:lnTo>
                    <a:pt x="160" y="611"/>
                  </a:lnTo>
                  <a:lnTo>
                    <a:pt x="160" y="610"/>
                  </a:lnTo>
                  <a:lnTo>
                    <a:pt x="161" y="609"/>
                  </a:lnTo>
                  <a:lnTo>
                    <a:pt x="161" y="608"/>
                  </a:lnTo>
                  <a:lnTo>
                    <a:pt x="162" y="608"/>
                  </a:lnTo>
                  <a:close/>
                  <a:moveTo>
                    <a:pt x="110" y="455"/>
                  </a:moveTo>
                  <a:lnTo>
                    <a:pt x="109" y="456"/>
                  </a:lnTo>
                  <a:lnTo>
                    <a:pt x="107" y="456"/>
                  </a:lnTo>
                  <a:lnTo>
                    <a:pt x="105" y="456"/>
                  </a:lnTo>
                  <a:lnTo>
                    <a:pt x="103" y="455"/>
                  </a:lnTo>
                  <a:lnTo>
                    <a:pt x="103" y="454"/>
                  </a:lnTo>
                  <a:lnTo>
                    <a:pt x="103" y="453"/>
                  </a:lnTo>
                  <a:lnTo>
                    <a:pt x="105" y="451"/>
                  </a:lnTo>
                  <a:lnTo>
                    <a:pt x="106" y="450"/>
                  </a:lnTo>
                  <a:lnTo>
                    <a:pt x="107" y="451"/>
                  </a:lnTo>
                  <a:lnTo>
                    <a:pt x="108" y="453"/>
                  </a:lnTo>
                  <a:lnTo>
                    <a:pt x="109" y="453"/>
                  </a:lnTo>
                  <a:lnTo>
                    <a:pt x="110" y="454"/>
                  </a:lnTo>
                  <a:lnTo>
                    <a:pt x="110" y="455"/>
                  </a:lnTo>
                  <a:close/>
                  <a:moveTo>
                    <a:pt x="93" y="450"/>
                  </a:moveTo>
                  <a:lnTo>
                    <a:pt x="94" y="452"/>
                  </a:lnTo>
                  <a:lnTo>
                    <a:pt x="95" y="454"/>
                  </a:lnTo>
                  <a:lnTo>
                    <a:pt x="96" y="454"/>
                  </a:lnTo>
                  <a:lnTo>
                    <a:pt x="98" y="455"/>
                  </a:lnTo>
                  <a:lnTo>
                    <a:pt x="99" y="456"/>
                  </a:lnTo>
                  <a:lnTo>
                    <a:pt x="100" y="458"/>
                  </a:lnTo>
                  <a:lnTo>
                    <a:pt x="100" y="460"/>
                  </a:lnTo>
                  <a:lnTo>
                    <a:pt x="100" y="461"/>
                  </a:lnTo>
                  <a:lnTo>
                    <a:pt x="99" y="462"/>
                  </a:lnTo>
                  <a:lnTo>
                    <a:pt x="98" y="462"/>
                  </a:lnTo>
                  <a:lnTo>
                    <a:pt x="98" y="463"/>
                  </a:lnTo>
                  <a:lnTo>
                    <a:pt x="96" y="465"/>
                  </a:lnTo>
                  <a:lnTo>
                    <a:pt x="95" y="465"/>
                  </a:lnTo>
                  <a:lnTo>
                    <a:pt x="95" y="466"/>
                  </a:lnTo>
                  <a:lnTo>
                    <a:pt x="94" y="466"/>
                  </a:lnTo>
                  <a:lnTo>
                    <a:pt x="92" y="469"/>
                  </a:lnTo>
                  <a:lnTo>
                    <a:pt x="91" y="468"/>
                  </a:lnTo>
                  <a:lnTo>
                    <a:pt x="90" y="468"/>
                  </a:lnTo>
                  <a:lnTo>
                    <a:pt x="91" y="469"/>
                  </a:lnTo>
                  <a:lnTo>
                    <a:pt x="90" y="471"/>
                  </a:lnTo>
                  <a:lnTo>
                    <a:pt x="89" y="471"/>
                  </a:lnTo>
                  <a:lnTo>
                    <a:pt x="86" y="474"/>
                  </a:lnTo>
                  <a:lnTo>
                    <a:pt x="82" y="474"/>
                  </a:lnTo>
                  <a:lnTo>
                    <a:pt x="81" y="474"/>
                  </a:lnTo>
                  <a:lnTo>
                    <a:pt x="78" y="474"/>
                  </a:lnTo>
                  <a:lnTo>
                    <a:pt x="77" y="473"/>
                  </a:lnTo>
                  <a:lnTo>
                    <a:pt x="75" y="473"/>
                  </a:lnTo>
                  <a:lnTo>
                    <a:pt x="74" y="473"/>
                  </a:lnTo>
                  <a:lnTo>
                    <a:pt x="73" y="472"/>
                  </a:lnTo>
                  <a:lnTo>
                    <a:pt x="73" y="471"/>
                  </a:lnTo>
                  <a:lnTo>
                    <a:pt x="72" y="470"/>
                  </a:lnTo>
                  <a:lnTo>
                    <a:pt x="70" y="469"/>
                  </a:lnTo>
                  <a:lnTo>
                    <a:pt x="69" y="468"/>
                  </a:lnTo>
                  <a:lnTo>
                    <a:pt x="68" y="467"/>
                  </a:lnTo>
                  <a:lnTo>
                    <a:pt x="67" y="466"/>
                  </a:lnTo>
                  <a:lnTo>
                    <a:pt x="65" y="464"/>
                  </a:lnTo>
                  <a:lnTo>
                    <a:pt x="65" y="463"/>
                  </a:lnTo>
                  <a:lnTo>
                    <a:pt x="65" y="462"/>
                  </a:lnTo>
                  <a:lnTo>
                    <a:pt x="66" y="462"/>
                  </a:lnTo>
                  <a:lnTo>
                    <a:pt x="66" y="459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67" y="457"/>
                  </a:lnTo>
                  <a:lnTo>
                    <a:pt x="68" y="456"/>
                  </a:lnTo>
                  <a:lnTo>
                    <a:pt x="68" y="455"/>
                  </a:lnTo>
                  <a:lnTo>
                    <a:pt x="68" y="454"/>
                  </a:lnTo>
                  <a:lnTo>
                    <a:pt x="70" y="453"/>
                  </a:lnTo>
                  <a:lnTo>
                    <a:pt x="71" y="453"/>
                  </a:lnTo>
                  <a:lnTo>
                    <a:pt x="71" y="452"/>
                  </a:lnTo>
                  <a:lnTo>
                    <a:pt x="75" y="452"/>
                  </a:lnTo>
                  <a:lnTo>
                    <a:pt x="76" y="452"/>
                  </a:lnTo>
                  <a:lnTo>
                    <a:pt x="77" y="452"/>
                  </a:lnTo>
                  <a:lnTo>
                    <a:pt x="78" y="451"/>
                  </a:lnTo>
                  <a:lnTo>
                    <a:pt x="80" y="451"/>
                  </a:lnTo>
                  <a:lnTo>
                    <a:pt x="80" y="452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5"/>
                  </a:lnTo>
                  <a:lnTo>
                    <a:pt x="81" y="455"/>
                  </a:lnTo>
                  <a:lnTo>
                    <a:pt x="82" y="454"/>
                  </a:lnTo>
                  <a:lnTo>
                    <a:pt x="83" y="454"/>
                  </a:lnTo>
                  <a:lnTo>
                    <a:pt x="84" y="454"/>
                  </a:lnTo>
                  <a:lnTo>
                    <a:pt x="84" y="452"/>
                  </a:lnTo>
                  <a:lnTo>
                    <a:pt x="85" y="451"/>
                  </a:lnTo>
                  <a:lnTo>
                    <a:pt x="88" y="451"/>
                  </a:lnTo>
                  <a:lnTo>
                    <a:pt x="89" y="451"/>
                  </a:lnTo>
                  <a:lnTo>
                    <a:pt x="90" y="451"/>
                  </a:lnTo>
                  <a:lnTo>
                    <a:pt x="90" y="452"/>
                  </a:lnTo>
                  <a:lnTo>
                    <a:pt x="90" y="451"/>
                  </a:lnTo>
                  <a:lnTo>
                    <a:pt x="92" y="450"/>
                  </a:lnTo>
                  <a:lnTo>
                    <a:pt x="93" y="450"/>
                  </a:lnTo>
                  <a:close/>
                  <a:moveTo>
                    <a:pt x="73" y="442"/>
                  </a:moveTo>
                  <a:lnTo>
                    <a:pt x="72" y="443"/>
                  </a:lnTo>
                  <a:lnTo>
                    <a:pt x="71" y="444"/>
                  </a:lnTo>
                  <a:lnTo>
                    <a:pt x="70" y="445"/>
                  </a:lnTo>
                  <a:lnTo>
                    <a:pt x="68" y="446"/>
                  </a:lnTo>
                  <a:lnTo>
                    <a:pt x="67" y="447"/>
                  </a:lnTo>
                  <a:lnTo>
                    <a:pt x="65" y="449"/>
                  </a:lnTo>
                  <a:lnTo>
                    <a:pt x="64" y="450"/>
                  </a:lnTo>
                  <a:lnTo>
                    <a:pt x="64" y="452"/>
                  </a:lnTo>
                  <a:lnTo>
                    <a:pt x="63" y="452"/>
                  </a:lnTo>
                  <a:lnTo>
                    <a:pt x="63" y="453"/>
                  </a:lnTo>
                  <a:lnTo>
                    <a:pt x="63" y="454"/>
                  </a:lnTo>
                  <a:lnTo>
                    <a:pt x="63" y="455"/>
                  </a:lnTo>
                  <a:lnTo>
                    <a:pt x="60" y="455"/>
                  </a:lnTo>
                  <a:lnTo>
                    <a:pt x="59" y="454"/>
                  </a:lnTo>
                  <a:lnTo>
                    <a:pt x="59" y="453"/>
                  </a:lnTo>
                  <a:lnTo>
                    <a:pt x="58" y="452"/>
                  </a:lnTo>
                  <a:lnTo>
                    <a:pt x="58" y="451"/>
                  </a:lnTo>
                  <a:lnTo>
                    <a:pt x="58" y="449"/>
                  </a:lnTo>
                  <a:lnTo>
                    <a:pt x="59" y="448"/>
                  </a:lnTo>
                  <a:lnTo>
                    <a:pt x="59" y="447"/>
                  </a:lnTo>
                  <a:lnTo>
                    <a:pt x="60" y="447"/>
                  </a:lnTo>
                  <a:lnTo>
                    <a:pt x="61" y="445"/>
                  </a:lnTo>
                  <a:lnTo>
                    <a:pt x="64" y="445"/>
                  </a:lnTo>
                  <a:lnTo>
                    <a:pt x="67" y="444"/>
                  </a:lnTo>
                  <a:lnTo>
                    <a:pt x="68" y="443"/>
                  </a:lnTo>
                  <a:lnTo>
                    <a:pt x="69" y="442"/>
                  </a:lnTo>
                  <a:lnTo>
                    <a:pt x="70" y="442"/>
                  </a:lnTo>
                  <a:lnTo>
                    <a:pt x="71" y="442"/>
                  </a:lnTo>
                  <a:lnTo>
                    <a:pt x="72" y="442"/>
                  </a:lnTo>
                  <a:lnTo>
                    <a:pt x="73" y="442"/>
                  </a:lnTo>
                  <a:lnTo>
                    <a:pt x="73" y="441"/>
                  </a:lnTo>
                  <a:lnTo>
                    <a:pt x="75" y="441"/>
                  </a:lnTo>
                  <a:lnTo>
                    <a:pt x="74" y="442"/>
                  </a:lnTo>
                  <a:lnTo>
                    <a:pt x="73" y="442"/>
                  </a:lnTo>
                  <a:close/>
                  <a:moveTo>
                    <a:pt x="77" y="437"/>
                  </a:moveTo>
                  <a:lnTo>
                    <a:pt x="76" y="439"/>
                  </a:lnTo>
                  <a:lnTo>
                    <a:pt x="74" y="441"/>
                  </a:lnTo>
                  <a:lnTo>
                    <a:pt x="73" y="441"/>
                  </a:lnTo>
                  <a:lnTo>
                    <a:pt x="73" y="439"/>
                  </a:lnTo>
                  <a:lnTo>
                    <a:pt x="74" y="439"/>
                  </a:lnTo>
                  <a:lnTo>
                    <a:pt x="74" y="438"/>
                  </a:lnTo>
                  <a:lnTo>
                    <a:pt x="75" y="437"/>
                  </a:lnTo>
                  <a:lnTo>
                    <a:pt x="76" y="437"/>
                  </a:lnTo>
                  <a:lnTo>
                    <a:pt x="77" y="436"/>
                  </a:lnTo>
                  <a:lnTo>
                    <a:pt x="78" y="437"/>
                  </a:lnTo>
                  <a:lnTo>
                    <a:pt x="77" y="437"/>
                  </a:lnTo>
                  <a:close/>
                  <a:moveTo>
                    <a:pt x="84" y="428"/>
                  </a:moveTo>
                  <a:lnTo>
                    <a:pt x="83" y="429"/>
                  </a:lnTo>
                  <a:lnTo>
                    <a:pt x="83" y="428"/>
                  </a:lnTo>
                  <a:lnTo>
                    <a:pt x="84" y="427"/>
                  </a:lnTo>
                  <a:lnTo>
                    <a:pt x="84" y="426"/>
                  </a:lnTo>
                  <a:lnTo>
                    <a:pt x="85" y="426"/>
                  </a:lnTo>
                  <a:lnTo>
                    <a:pt x="85" y="425"/>
                  </a:lnTo>
                  <a:lnTo>
                    <a:pt x="86" y="423"/>
                  </a:lnTo>
                  <a:lnTo>
                    <a:pt x="87" y="423"/>
                  </a:lnTo>
                  <a:lnTo>
                    <a:pt x="87" y="424"/>
                  </a:lnTo>
                  <a:lnTo>
                    <a:pt x="87" y="425"/>
                  </a:lnTo>
                  <a:lnTo>
                    <a:pt x="86" y="427"/>
                  </a:lnTo>
                  <a:lnTo>
                    <a:pt x="85" y="427"/>
                  </a:lnTo>
                  <a:lnTo>
                    <a:pt x="84" y="428"/>
                  </a:lnTo>
                  <a:close/>
                  <a:moveTo>
                    <a:pt x="85" y="425"/>
                  </a:moveTo>
                  <a:lnTo>
                    <a:pt x="84" y="425"/>
                  </a:lnTo>
                  <a:lnTo>
                    <a:pt x="84" y="424"/>
                  </a:lnTo>
                  <a:lnTo>
                    <a:pt x="84" y="423"/>
                  </a:lnTo>
                  <a:lnTo>
                    <a:pt x="85" y="422"/>
                  </a:lnTo>
                  <a:lnTo>
                    <a:pt x="85" y="421"/>
                  </a:lnTo>
                  <a:lnTo>
                    <a:pt x="85" y="420"/>
                  </a:lnTo>
                  <a:lnTo>
                    <a:pt x="86" y="420"/>
                  </a:lnTo>
                  <a:lnTo>
                    <a:pt x="86" y="421"/>
                  </a:lnTo>
                  <a:lnTo>
                    <a:pt x="86" y="423"/>
                  </a:lnTo>
                  <a:lnTo>
                    <a:pt x="85" y="424"/>
                  </a:lnTo>
                  <a:lnTo>
                    <a:pt x="85" y="425"/>
                  </a:lnTo>
                  <a:close/>
                  <a:moveTo>
                    <a:pt x="124" y="0"/>
                  </a:moveTo>
                  <a:lnTo>
                    <a:pt x="131" y="1"/>
                  </a:lnTo>
                  <a:lnTo>
                    <a:pt x="137" y="1"/>
                  </a:lnTo>
                  <a:lnTo>
                    <a:pt x="144" y="3"/>
                  </a:lnTo>
                  <a:lnTo>
                    <a:pt x="147" y="1"/>
                  </a:lnTo>
                  <a:lnTo>
                    <a:pt x="156" y="1"/>
                  </a:lnTo>
                  <a:lnTo>
                    <a:pt x="158" y="3"/>
                  </a:lnTo>
                  <a:lnTo>
                    <a:pt x="160" y="8"/>
                  </a:lnTo>
                  <a:lnTo>
                    <a:pt x="153" y="22"/>
                  </a:lnTo>
                  <a:lnTo>
                    <a:pt x="155" y="27"/>
                  </a:lnTo>
                  <a:lnTo>
                    <a:pt x="160" y="27"/>
                  </a:lnTo>
                  <a:lnTo>
                    <a:pt x="163" y="25"/>
                  </a:lnTo>
                  <a:lnTo>
                    <a:pt x="170" y="20"/>
                  </a:lnTo>
                  <a:lnTo>
                    <a:pt x="177" y="16"/>
                  </a:lnTo>
                  <a:lnTo>
                    <a:pt x="183" y="13"/>
                  </a:lnTo>
                  <a:lnTo>
                    <a:pt x="189" y="13"/>
                  </a:lnTo>
                  <a:lnTo>
                    <a:pt x="192" y="11"/>
                  </a:lnTo>
                  <a:lnTo>
                    <a:pt x="197" y="10"/>
                  </a:lnTo>
                  <a:lnTo>
                    <a:pt x="200" y="10"/>
                  </a:lnTo>
                  <a:lnTo>
                    <a:pt x="204" y="11"/>
                  </a:lnTo>
                  <a:lnTo>
                    <a:pt x="206" y="15"/>
                  </a:lnTo>
                  <a:lnTo>
                    <a:pt x="203" y="27"/>
                  </a:lnTo>
                  <a:lnTo>
                    <a:pt x="203" y="30"/>
                  </a:lnTo>
                  <a:lnTo>
                    <a:pt x="204" y="33"/>
                  </a:lnTo>
                  <a:lnTo>
                    <a:pt x="208" y="44"/>
                  </a:lnTo>
                  <a:lnTo>
                    <a:pt x="209" y="57"/>
                  </a:lnTo>
                  <a:lnTo>
                    <a:pt x="216" y="69"/>
                  </a:lnTo>
                  <a:lnTo>
                    <a:pt x="216" y="82"/>
                  </a:lnTo>
                  <a:lnTo>
                    <a:pt x="221" y="93"/>
                  </a:lnTo>
                  <a:lnTo>
                    <a:pt x="223" y="93"/>
                  </a:lnTo>
                  <a:lnTo>
                    <a:pt x="225" y="92"/>
                  </a:lnTo>
                  <a:lnTo>
                    <a:pt x="226" y="92"/>
                  </a:lnTo>
                  <a:lnTo>
                    <a:pt x="225" y="87"/>
                  </a:lnTo>
                  <a:lnTo>
                    <a:pt x="225" y="85"/>
                  </a:lnTo>
                  <a:lnTo>
                    <a:pt x="223" y="82"/>
                  </a:lnTo>
                  <a:lnTo>
                    <a:pt x="221" y="76"/>
                  </a:lnTo>
                  <a:lnTo>
                    <a:pt x="220" y="73"/>
                  </a:lnTo>
                  <a:lnTo>
                    <a:pt x="221" y="71"/>
                  </a:lnTo>
                  <a:lnTo>
                    <a:pt x="228" y="71"/>
                  </a:lnTo>
                  <a:lnTo>
                    <a:pt x="231" y="68"/>
                  </a:lnTo>
                  <a:lnTo>
                    <a:pt x="235" y="68"/>
                  </a:lnTo>
                  <a:lnTo>
                    <a:pt x="237" y="66"/>
                  </a:lnTo>
                  <a:lnTo>
                    <a:pt x="240" y="65"/>
                  </a:lnTo>
                  <a:lnTo>
                    <a:pt x="242" y="65"/>
                  </a:lnTo>
                  <a:lnTo>
                    <a:pt x="243" y="63"/>
                  </a:lnTo>
                  <a:lnTo>
                    <a:pt x="245" y="63"/>
                  </a:lnTo>
                  <a:lnTo>
                    <a:pt x="245" y="61"/>
                  </a:lnTo>
                  <a:lnTo>
                    <a:pt x="247" y="59"/>
                  </a:lnTo>
                  <a:lnTo>
                    <a:pt x="252" y="59"/>
                  </a:lnTo>
                  <a:lnTo>
                    <a:pt x="254" y="61"/>
                  </a:lnTo>
                  <a:lnTo>
                    <a:pt x="255" y="59"/>
                  </a:lnTo>
                  <a:lnTo>
                    <a:pt x="257" y="59"/>
                  </a:lnTo>
                  <a:lnTo>
                    <a:pt x="260" y="57"/>
                  </a:lnTo>
                  <a:lnTo>
                    <a:pt x="262" y="57"/>
                  </a:lnTo>
                  <a:lnTo>
                    <a:pt x="264" y="55"/>
                  </a:lnTo>
                  <a:lnTo>
                    <a:pt x="265" y="55"/>
                  </a:lnTo>
                  <a:lnTo>
                    <a:pt x="265" y="57"/>
                  </a:lnTo>
                  <a:lnTo>
                    <a:pt x="273" y="57"/>
                  </a:lnTo>
                  <a:lnTo>
                    <a:pt x="276" y="55"/>
                  </a:lnTo>
                  <a:lnTo>
                    <a:pt x="285" y="55"/>
                  </a:lnTo>
                  <a:lnTo>
                    <a:pt x="286" y="55"/>
                  </a:lnTo>
                  <a:lnTo>
                    <a:pt x="290" y="57"/>
                  </a:lnTo>
                  <a:lnTo>
                    <a:pt x="291" y="61"/>
                  </a:lnTo>
                  <a:lnTo>
                    <a:pt x="294" y="66"/>
                  </a:lnTo>
                  <a:lnTo>
                    <a:pt x="294" y="78"/>
                  </a:lnTo>
                  <a:lnTo>
                    <a:pt x="297" y="80"/>
                  </a:lnTo>
                  <a:lnTo>
                    <a:pt x="306" y="82"/>
                  </a:lnTo>
                  <a:lnTo>
                    <a:pt x="309" y="80"/>
                  </a:lnTo>
                  <a:lnTo>
                    <a:pt x="314" y="74"/>
                  </a:lnTo>
                  <a:lnTo>
                    <a:pt x="318" y="69"/>
                  </a:lnTo>
                  <a:lnTo>
                    <a:pt x="321" y="69"/>
                  </a:lnTo>
                  <a:lnTo>
                    <a:pt x="328" y="69"/>
                  </a:lnTo>
                  <a:lnTo>
                    <a:pt x="332" y="73"/>
                  </a:lnTo>
                  <a:lnTo>
                    <a:pt x="342" y="77"/>
                  </a:lnTo>
                  <a:lnTo>
                    <a:pt x="345" y="78"/>
                  </a:lnTo>
                  <a:lnTo>
                    <a:pt x="345" y="83"/>
                  </a:lnTo>
                  <a:lnTo>
                    <a:pt x="342" y="87"/>
                  </a:lnTo>
                  <a:lnTo>
                    <a:pt x="338" y="88"/>
                  </a:lnTo>
                  <a:lnTo>
                    <a:pt x="338" y="92"/>
                  </a:lnTo>
                  <a:lnTo>
                    <a:pt x="337" y="95"/>
                  </a:lnTo>
                  <a:lnTo>
                    <a:pt x="335" y="102"/>
                  </a:lnTo>
                  <a:lnTo>
                    <a:pt x="333" y="105"/>
                  </a:lnTo>
                  <a:lnTo>
                    <a:pt x="328" y="102"/>
                  </a:lnTo>
                  <a:lnTo>
                    <a:pt x="326" y="102"/>
                  </a:lnTo>
                  <a:lnTo>
                    <a:pt x="325" y="107"/>
                  </a:lnTo>
                  <a:lnTo>
                    <a:pt x="316" y="110"/>
                  </a:lnTo>
                  <a:lnTo>
                    <a:pt x="313" y="114"/>
                  </a:lnTo>
                  <a:lnTo>
                    <a:pt x="313" y="117"/>
                  </a:lnTo>
                  <a:lnTo>
                    <a:pt x="311" y="120"/>
                  </a:lnTo>
                  <a:lnTo>
                    <a:pt x="303" y="124"/>
                  </a:lnTo>
                  <a:lnTo>
                    <a:pt x="299" y="129"/>
                  </a:lnTo>
                  <a:lnTo>
                    <a:pt x="299" y="139"/>
                  </a:lnTo>
                  <a:lnTo>
                    <a:pt x="294" y="150"/>
                  </a:lnTo>
                  <a:lnTo>
                    <a:pt x="294" y="154"/>
                  </a:lnTo>
                  <a:lnTo>
                    <a:pt x="293" y="162"/>
                  </a:lnTo>
                  <a:lnTo>
                    <a:pt x="293" y="165"/>
                  </a:lnTo>
                  <a:lnTo>
                    <a:pt x="294" y="167"/>
                  </a:lnTo>
                  <a:lnTo>
                    <a:pt x="293" y="168"/>
                  </a:lnTo>
                  <a:lnTo>
                    <a:pt x="297" y="180"/>
                  </a:lnTo>
                  <a:lnTo>
                    <a:pt x="299" y="184"/>
                  </a:lnTo>
                  <a:lnTo>
                    <a:pt x="301" y="185"/>
                  </a:lnTo>
                  <a:lnTo>
                    <a:pt x="305" y="189"/>
                  </a:lnTo>
                  <a:lnTo>
                    <a:pt x="303" y="192"/>
                  </a:lnTo>
                  <a:lnTo>
                    <a:pt x="299" y="197"/>
                  </a:lnTo>
                  <a:lnTo>
                    <a:pt x="297" y="199"/>
                  </a:lnTo>
                  <a:lnTo>
                    <a:pt x="297" y="206"/>
                  </a:lnTo>
                  <a:lnTo>
                    <a:pt x="301" y="208"/>
                  </a:lnTo>
                  <a:lnTo>
                    <a:pt x="301" y="209"/>
                  </a:lnTo>
                  <a:lnTo>
                    <a:pt x="294" y="217"/>
                  </a:lnTo>
                  <a:lnTo>
                    <a:pt x="293" y="224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0" y="223"/>
                  </a:lnTo>
                  <a:lnTo>
                    <a:pt x="288" y="226"/>
                  </a:lnTo>
                  <a:lnTo>
                    <a:pt x="291" y="232"/>
                  </a:lnTo>
                  <a:lnTo>
                    <a:pt x="294" y="234"/>
                  </a:lnTo>
                  <a:lnTo>
                    <a:pt x="297" y="238"/>
                  </a:lnTo>
                  <a:lnTo>
                    <a:pt x="297" y="246"/>
                  </a:lnTo>
                  <a:lnTo>
                    <a:pt x="299" y="250"/>
                  </a:lnTo>
                  <a:lnTo>
                    <a:pt x="306" y="251"/>
                  </a:lnTo>
                  <a:lnTo>
                    <a:pt x="308" y="250"/>
                  </a:lnTo>
                  <a:lnTo>
                    <a:pt x="313" y="246"/>
                  </a:lnTo>
                  <a:lnTo>
                    <a:pt x="318" y="241"/>
                  </a:lnTo>
                  <a:lnTo>
                    <a:pt x="322" y="243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0" y="246"/>
                  </a:lnTo>
                  <a:lnTo>
                    <a:pt x="333" y="245"/>
                  </a:lnTo>
                  <a:lnTo>
                    <a:pt x="337" y="245"/>
                  </a:lnTo>
                  <a:lnTo>
                    <a:pt x="342" y="250"/>
                  </a:lnTo>
                  <a:lnTo>
                    <a:pt x="347" y="250"/>
                  </a:lnTo>
                  <a:lnTo>
                    <a:pt x="350" y="253"/>
                  </a:lnTo>
                  <a:lnTo>
                    <a:pt x="352" y="257"/>
                  </a:lnTo>
                  <a:lnTo>
                    <a:pt x="354" y="255"/>
                  </a:lnTo>
                  <a:lnTo>
                    <a:pt x="354" y="257"/>
                  </a:lnTo>
                  <a:lnTo>
                    <a:pt x="357" y="260"/>
                  </a:lnTo>
                  <a:lnTo>
                    <a:pt x="362" y="260"/>
                  </a:lnTo>
                  <a:lnTo>
                    <a:pt x="366" y="258"/>
                  </a:lnTo>
                  <a:lnTo>
                    <a:pt x="371" y="253"/>
                  </a:lnTo>
                  <a:lnTo>
                    <a:pt x="371" y="251"/>
                  </a:lnTo>
                  <a:lnTo>
                    <a:pt x="374" y="250"/>
                  </a:lnTo>
                  <a:lnTo>
                    <a:pt x="385" y="240"/>
                  </a:lnTo>
                  <a:lnTo>
                    <a:pt x="387" y="240"/>
                  </a:lnTo>
                  <a:lnTo>
                    <a:pt x="387" y="239"/>
                  </a:lnTo>
                  <a:lnTo>
                    <a:pt x="388" y="238"/>
                  </a:lnTo>
                  <a:lnTo>
                    <a:pt x="391" y="238"/>
                  </a:lnTo>
                  <a:lnTo>
                    <a:pt x="393" y="240"/>
                  </a:lnTo>
                  <a:lnTo>
                    <a:pt x="397" y="238"/>
                  </a:lnTo>
                  <a:lnTo>
                    <a:pt x="404" y="232"/>
                  </a:lnTo>
                  <a:lnTo>
                    <a:pt x="407" y="231"/>
                  </a:lnTo>
                  <a:lnTo>
                    <a:pt x="410" y="226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9" y="221"/>
                  </a:lnTo>
                  <a:lnTo>
                    <a:pt x="421" y="221"/>
                  </a:lnTo>
                  <a:lnTo>
                    <a:pt x="421" y="219"/>
                  </a:lnTo>
                  <a:lnTo>
                    <a:pt x="422" y="217"/>
                  </a:lnTo>
                  <a:lnTo>
                    <a:pt x="428" y="214"/>
                  </a:lnTo>
                  <a:lnTo>
                    <a:pt x="429" y="217"/>
                  </a:lnTo>
                  <a:lnTo>
                    <a:pt x="430" y="218"/>
                  </a:lnTo>
                  <a:lnTo>
                    <a:pt x="431" y="221"/>
                  </a:lnTo>
                  <a:lnTo>
                    <a:pt x="426" y="224"/>
                  </a:lnTo>
                  <a:lnTo>
                    <a:pt x="426" y="236"/>
                  </a:lnTo>
                  <a:lnTo>
                    <a:pt x="431" y="241"/>
                  </a:lnTo>
                  <a:lnTo>
                    <a:pt x="437" y="242"/>
                  </a:lnTo>
                  <a:lnTo>
                    <a:pt x="439" y="243"/>
                  </a:lnTo>
                  <a:lnTo>
                    <a:pt x="445" y="246"/>
                  </a:lnTo>
                  <a:lnTo>
                    <a:pt x="441" y="253"/>
                  </a:lnTo>
                  <a:lnTo>
                    <a:pt x="445" y="255"/>
                  </a:lnTo>
                  <a:lnTo>
                    <a:pt x="448" y="255"/>
                  </a:lnTo>
                  <a:lnTo>
                    <a:pt x="451" y="257"/>
                  </a:lnTo>
                  <a:lnTo>
                    <a:pt x="453" y="258"/>
                  </a:lnTo>
                  <a:lnTo>
                    <a:pt x="456" y="260"/>
                  </a:lnTo>
                  <a:lnTo>
                    <a:pt x="457" y="261"/>
                  </a:lnTo>
                  <a:lnTo>
                    <a:pt x="458" y="263"/>
                  </a:lnTo>
                  <a:lnTo>
                    <a:pt x="454" y="268"/>
                  </a:lnTo>
                  <a:lnTo>
                    <a:pt x="450" y="289"/>
                  </a:lnTo>
                  <a:lnTo>
                    <a:pt x="445" y="294"/>
                  </a:lnTo>
                  <a:lnTo>
                    <a:pt x="445" y="306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1" y="316"/>
                  </a:lnTo>
                  <a:lnTo>
                    <a:pt x="451" y="322"/>
                  </a:lnTo>
                  <a:lnTo>
                    <a:pt x="460" y="322"/>
                  </a:lnTo>
                  <a:lnTo>
                    <a:pt x="465" y="323"/>
                  </a:lnTo>
                  <a:lnTo>
                    <a:pt x="467" y="323"/>
                  </a:lnTo>
                  <a:lnTo>
                    <a:pt x="473" y="316"/>
                  </a:lnTo>
                  <a:lnTo>
                    <a:pt x="476" y="316"/>
                  </a:lnTo>
                  <a:lnTo>
                    <a:pt x="490" y="320"/>
                  </a:lnTo>
                  <a:lnTo>
                    <a:pt x="495" y="320"/>
                  </a:lnTo>
                  <a:lnTo>
                    <a:pt x="499" y="318"/>
                  </a:lnTo>
                  <a:lnTo>
                    <a:pt x="504" y="320"/>
                  </a:lnTo>
                  <a:lnTo>
                    <a:pt x="505" y="320"/>
                  </a:lnTo>
                  <a:lnTo>
                    <a:pt x="507" y="322"/>
                  </a:lnTo>
                  <a:lnTo>
                    <a:pt x="507" y="334"/>
                  </a:lnTo>
                  <a:lnTo>
                    <a:pt x="511" y="340"/>
                  </a:lnTo>
                  <a:lnTo>
                    <a:pt x="514" y="344"/>
                  </a:lnTo>
                  <a:lnTo>
                    <a:pt x="517" y="347"/>
                  </a:lnTo>
                  <a:lnTo>
                    <a:pt x="517" y="349"/>
                  </a:lnTo>
                  <a:lnTo>
                    <a:pt x="519" y="356"/>
                  </a:lnTo>
                  <a:lnTo>
                    <a:pt x="526" y="359"/>
                  </a:lnTo>
                  <a:lnTo>
                    <a:pt x="528" y="362"/>
                  </a:lnTo>
                  <a:lnTo>
                    <a:pt x="531" y="369"/>
                  </a:lnTo>
                  <a:lnTo>
                    <a:pt x="534" y="376"/>
                  </a:lnTo>
                  <a:lnTo>
                    <a:pt x="536" y="388"/>
                  </a:lnTo>
                  <a:lnTo>
                    <a:pt x="536" y="391"/>
                  </a:lnTo>
                  <a:lnTo>
                    <a:pt x="533" y="397"/>
                  </a:lnTo>
                  <a:lnTo>
                    <a:pt x="526" y="399"/>
                  </a:lnTo>
                  <a:lnTo>
                    <a:pt x="523" y="405"/>
                  </a:lnTo>
                  <a:lnTo>
                    <a:pt x="524" y="412"/>
                  </a:lnTo>
                  <a:lnTo>
                    <a:pt x="528" y="417"/>
                  </a:lnTo>
                  <a:lnTo>
                    <a:pt x="530" y="426"/>
                  </a:lnTo>
                  <a:lnTo>
                    <a:pt x="532" y="435"/>
                  </a:lnTo>
                  <a:lnTo>
                    <a:pt x="531" y="435"/>
                  </a:lnTo>
                  <a:lnTo>
                    <a:pt x="529" y="434"/>
                  </a:lnTo>
                  <a:lnTo>
                    <a:pt x="527" y="432"/>
                  </a:lnTo>
                  <a:lnTo>
                    <a:pt x="526" y="432"/>
                  </a:lnTo>
                  <a:lnTo>
                    <a:pt x="525" y="432"/>
                  </a:lnTo>
                  <a:lnTo>
                    <a:pt x="524" y="432"/>
                  </a:lnTo>
                  <a:lnTo>
                    <a:pt x="522" y="431"/>
                  </a:lnTo>
                  <a:lnTo>
                    <a:pt x="518" y="428"/>
                  </a:lnTo>
                  <a:lnTo>
                    <a:pt x="516" y="427"/>
                  </a:lnTo>
                  <a:lnTo>
                    <a:pt x="514" y="426"/>
                  </a:lnTo>
                  <a:lnTo>
                    <a:pt x="513" y="426"/>
                  </a:lnTo>
                  <a:lnTo>
                    <a:pt x="512" y="426"/>
                  </a:lnTo>
                  <a:lnTo>
                    <a:pt x="511" y="425"/>
                  </a:lnTo>
                  <a:lnTo>
                    <a:pt x="510" y="421"/>
                  </a:lnTo>
                  <a:lnTo>
                    <a:pt x="509" y="418"/>
                  </a:lnTo>
                  <a:lnTo>
                    <a:pt x="508" y="419"/>
                  </a:lnTo>
                  <a:lnTo>
                    <a:pt x="488" y="423"/>
                  </a:lnTo>
                  <a:lnTo>
                    <a:pt x="480" y="425"/>
                  </a:lnTo>
                  <a:lnTo>
                    <a:pt x="479" y="426"/>
                  </a:lnTo>
                  <a:lnTo>
                    <a:pt x="475" y="427"/>
                  </a:lnTo>
                  <a:lnTo>
                    <a:pt x="474" y="428"/>
                  </a:lnTo>
                  <a:lnTo>
                    <a:pt x="473" y="430"/>
                  </a:lnTo>
                  <a:lnTo>
                    <a:pt x="451" y="432"/>
                  </a:lnTo>
                  <a:lnTo>
                    <a:pt x="449" y="433"/>
                  </a:lnTo>
                  <a:lnTo>
                    <a:pt x="446" y="433"/>
                  </a:lnTo>
                  <a:lnTo>
                    <a:pt x="446" y="434"/>
                  </a:lnTo>
                  <a:lnTo>
                    <a:pt x="444" y="435"/>
                  </a:lnTo>
                  <a:lnTo>
                    <a:pt x="443" y="435"/>
                  </a:lnTo>
                  <a:lnTo>
                    <a:pt x="443" y="436"/>
                  </a:lnTo>
                  <a:lnTo>
                    <a:pt x="442" y="437"/>
                  </a:lnTo>
                  <a:lnTo>
                    <a:pt x="440" y="439"/>
                  </a:lnTo>
                  <a:lnTo>
                    <a:pt x="439" y="442"/>
                  </a:lnTo>
                  <a:lnTo>
                    <a:pt x="438" y="442"/>
                  </a:lnTo>
                  <a:lnTo>
                    <a:pt x="436" y="443"/>
                  </a:lnTo>
                  <a:lnTo>
                    <a:pt x="433" y="443"/>
                  </a:lnTo>
                  <a:lnTo>
                    <a:pt x="432" y="443"/>
                  </a:lnTo>
                  <a:lnTo>
                    <a:pt x="432" y="444"/>
                  </a:lnTo>
                  <a:lnTo>
                    <a:pt x="431" y="444"/>
                  </a:lnTo>
                  <a:lnTo>
                    <a:pt x="429" y="448"/>
                  </a:lnTo>
                  <a:lnTo>
                    <a:pt x="432" y="449"/>
                  </a:lnTo>
                  <a:lnTo>
                    <a:pt x="432" y="454"/>
                  </a:lnTo>
                  <a:lnTo>
                    <a:pt x="431" y="454"/>
                  </a:lnTo>
                  <a:lnTo>
                    <a:pt x="430" y="454"/>
                  </a:lnTo>
                  <a:lnTo>
                    <a:pt x="430" y="455"/>
                  </a:lnTo>
                  <a:lnTo>
                    <a:pt x="429" y="457"/>
                  </a:lnTo>
                  <a:lnTo>
                    <a:pt x="429" y="460"/>
                  </a:lnTo>
                  <a:lnTo>
                    <a:pt x="428" y="461"/>
                  </a:lnTo>
                  <a:lnTo>
                    <a:pt x="425" y="467"/>
                  </a:lnTo>
                  <a:lnTo>
                    <a:pt x="425" y="468"/>
                  </a:lnTo>
                  <a:lnTo>
                    <a:pt x="424" y="470"/>
                  </a:lnTo>
                  <a:lnTo>
                    <a:pt x="425" y="470"/>
                  </a:lnTo>
                  <a:lnTo>
                    <a:pt x="426" y="471"/>
                  </a:lnTo>
                  <a:lnTo>
                    <a:pt x="427" y="474"/>
                  </a:lnTo>
                  <a:lnTo>
                    <a:pt x="426" y="474"/>
                  </a:lnTo>
                  <a:lnTo>
                    <a:pt x="424" y="474"/>
                  </a:lnTo>
                  <a:lnTo>
                    <a:pt x="423" y="474"/>
                  </a:lnTo>
                  <a:lnTo>
                    <a:pt x="421" y="476"/>
                  </a:lnTo>
                  <a:lnTo>
                    <a:pt x="422" y="477"/>
                  </a:lnTo>
                  <a:lnTo>
                    <a:pt x="423" y="480"/>
                  </a:lnTo>
                  <a:lnTo>
                    <a:pt x="423" y="481"/>
                  </a:lnTo>
                  <a:lnTo>
                    <a:pt x="423" y="483"/>
                  </a:lnTo>
                  <a:lnTo>
                    <a:pt x="422" y="484"/>
                  </a:lnTo>
                  <a:lnTo>
                    <a:pt x="421" y="484"/>
                  </a:lnTo>
                  <a:lnTo>
                    <a:pt x="420" y="484"/>
                  </a:lnTo>
                  <a:lnTo>
                    <a:pt x="420" y="483"/>
                  </a:lnTo>
                  <a:lnTo>
                    <a:pt x="420" y="481"/>
                  </a:lnTo>
                  <a:lnTo>
                    <a:pt x="420" y="480"/>
                  </a:lnTo>
                  <a:lnTo>
                    <a:pt x="417" y="482"/>
                  </a:lnTo>
                  <a:lnTo>
                    <a:pt x="416" y="482"/>
                  </a:lnTo>
                  <a:lnTo>
                    <a:pt x="415" y="483"/>
                  </a:lnTo>
                  <a:lnTo>
                    <a:pt x="415" y="484"/>
                  </a:lnTo>
                  <a:lnTo>
                    <a:pt x="414" y="484"/>
                  </a:lnTo>
                  <a:lnTo>
                    <a:pt x="413" y="484"/>
                  </a:lnTo>
                  <a:lnTo>
                    <a:pt x="412" y="484"/>
                  </a:lnTo>
                  <a:lnTo>
                    <a:pt x="412" y="485"/>
                  </a:lnTo>
                  <a:lnTo>
                    <a:pt x="410" y="486"/>
                  </a:lnTo>
                  <a:lnTo>
                    <a:pt x="410" y="487"/>
                  </a:lnTo>
                  <a:lnTo>
                    <a:pt x="410" y="488"/>
                  </a:lnTo>
                  <a:lnTo>
                    <a:pt x="409" y="489"/>
                  </a:lnTo>
                  <a:lnTo>
                    <a:pt x="409" y="492"/>
                  </a:lnTo>
                  <a:lnTo>
                    <a:pt x="409" y="494"/>
                  </a:lnTo>
                  <a:lnTo>
                    <a:pt x="408" y="496"/>
                  </a:lnTo>
                  <a:lnTo>
                    <a:pt x="407" y="497"/>
                  </a:lnTo>
                  <a:lnTo>
                    <a:pt x="406" y="497"/>
                  </a:lnTo>
                  <a:lnTo>
                    <a:pt x="405" y="497"/>
                  </a:lnTo>
                  <a:lnTo>
                    <a:pt x="404" y="498"/>
                  </a:lnTo>
                  <a:lnTo>
                    <a:pt x="404" y="501"/>
                  </a:lnTo>
                  <a:lnTo>
                    <a:pt x="404" y="502"/>
                  </a:lnTo>
                  <a:lnTo>
                    <a:pt x="404" y="503"/>
                  </a:lnTo>
                  <a:lnTo>
                    <a:pt x="405" y="505"/>
                  </a:lnTo>
                  <a:lnTo>
                    <a:pt x="405" y="506"/>
                  </a:lnTo>
                  <a:lnTo>
                    <a:pt x="405" y="507"/>
                  </a:lnTo>
                  <a:lnTo>
                    <a:pt x="404" y="509"/>
                  </a:lnTo>
                  <a:lnTo>
                    <a:pt x="403" y="514"/>
                  </a:lnTo>
                  <a:lnTo>
                    <a:pt x="402" y="514"/>
                  </a:lnTo>
                  <a:lnTo>
                    <a:pt x="402" y="515"/>
                  </a:lnTo>
                  <a:lnTo>
                    <a:pt x="401" y="514"/>
                  </a:lnTo>
                  <a:lnTo>
                    <a:pt x="399" y="513"/>
                  </a:lnTo>
                  <a:lnTo>
                    <a:pt x="398" y="513"/>
                  </a:lnTo>
                  <a:lnTo>
                    <a:pt x="397" y="512"/>
                  </a:lnTo>
                  <a:lnTo>
                    <a:pt x="396" y="512"/>
                  </a:lnTo>
                  <a:lnTo>
                    <a:pt x="395" y="513"/>
                  </a:lnTo>
                  <a:lnTo>
                    <a:pt x="395" y="514"/>
                  </a:lnTo>
                  <a:lnTo>
                    <a:pt x="395" y="516"/>
                  </a:lnTo>
                  <a:lnTo>
                    <a:pt x="394" y="517"/>
                  </a:lnTo>
                  <a:lnTo>
                    <a:pt x="393" y="518"/>
                  </a:lnTo>
                  <a:lnTo>
                    <a:pt x="393" y="520"/>
                  </a:lnTo>
                  <a:lnTo>
                    <a:pt x="393" y="521"/>
                  </a:lnTo>
                  <a:lnTo>
                    <a:pt x="392" y="523"/>
                  </a:lnTo>
                  <a:lnTo>
                    <a:pt x="391" y="524"/>
                  </a:lnTo>
                  <a:lnTo>
                    <a:pt x="391" y="525"/>
                  </a:lnTo>
                  <a:lnTo>
                    <a:pt x="391" y="527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1" y="529"/>
                  </a:lnTo>
                  <a:lnTo>
                    <a:pt x="390" y="529"/>
                  </a:lnTo>
                  <a:lnTo>
                    <a:pt x="388" y="529"/>
                  </a:lnTo>
                  <a:lnTo>
                    <a:pt x="385" y="530"/>
                  </a:lnTo>
                  <a:lnTo>
                    <a:pt x="384" y="532"/>
                  </a:lnTo>
                  <a:lnTo>
                    <a:pt x="384" y="533"/>
                  </a:lnTo>
                  <a:lnTo>
                    <a:pt x="385" y="534"/>
                  </a:lnTo>
                  <a:lnTo>
                    <a:pt x="385" y="535"/>
                  </a:lnTo>
                  <a:lnTo>
                    <a:pt x="387" y="537"/>
                  </a:lnTo>
                  <a:lnTo>
                    <a:pt x="387" y="539"/>
                  </a:lnTo>
                  <a:lnTo>
                    <a:pt x="386" y="541"/>
                  </a:lnTo>
                  <a:lnTo>
                    <a:pt x="382" y="547"/>
                  </a:lnTo>
                  <a:lnTo>
                    <a:pt x="380" y="551"/>
                  </a:lnTo>
                  <a:lnTo>
                    <a:pt x="380" y="552"/>
                  </a:lnTo>
                  <a:lnTo>
                    <a:pt x="379" y="553"/>
                  </a:lnTo>
                  <a:lnTo>
                    <a:pt x="378" y="554"/>
                  </a:lnTo>
                  <a:lnTo>
                    <a:pt x="378" y="556"/>
                  </a:lnTo>
                  <a:lnTo>
                    <a:pt x="377" y="559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7" y="562"/>
                  </a:lnTo>
                  <a:lnTo>
                    <a:pt x="376" y="563"/>
                  </a:lnTo>
                  <a:lnTo>
                    <a:pt x="376" y="564"/>
                  </a:lnTo>
                  <a:lnTo>
                    <a:pt x="377" y="566"/>
                  </a:lnTo>
                  <a:lnTo>
                    <a:pt x="376" y="566"/>
                  </a:lnTo>
                  <a:lnTo>
                    <a:pt x="376" y="567"/>
                  </a:lnTo>
                  <a:lnTo>
                    <a:pt x="376" y="568"/>
                  </a:lnTo>
                  <a:lnTo>
                    <a:pt x="376" y="569"/>
                  </a:lnTo>
                  <a:lnTo>
                    <a:pt x="375" y="569"/>
                  </a:lnTo>
                  <a:lnTo>
                    <a:pt x="374" y="568"/>
                  </a:lnTo>
                  <a:lnTo>
                    <a:pt x="373" y="568"/>
                  </a:lnTo>
                  <a:lnTo>
                    <a:pt x="373" y="567"/>
                  </a:lnTo>
                  <a:lnTo>
                    <a:pt x="372" y="568"/>
                  </a:lnTo>
                  <a:lnTo>
                    <a:pt x="370" y="569"/>
                  </a:lnTo>
                  <a:lnTo>
                    <a:pt x="369" y="570"/>
                  </a:lnTo>
                  <a:lnTo>
                    <a:pt x="369" y="571"/>
                  </a:lnTo>
                  <a:lnTo>
                    <a:pt x="369" y="572"/>
                  </a:lnTo>
                  <a:lnTo>
                    <a:pt x="369" y="573"/>
                  </a:lnTo>
                  <a:lnTo>
                    <a:pt x="369" y="574"/>
                  </a:lnTo>
                  <a:lnTo>
                    <a:pt x="369" y="575"/>
                  </a:lnTo>
                  <a:lnTo>
                    <a:pt x="367" y="574"/>
                  </a:lnTo>
                  <a:lnTo>
                    <a:pt x="366" y="573"/>
                  </a:lnTo>
                  <a:lnTo>
                    <a:pt x="364" y="573"/>
                  </a:lnTo>
                  <a:lnTo>
                    <a:pt x="363" y="573"/>
                  </a:lnTo>
                  <a:lnTo>
                    <a:pt x="362" y="572"/>
                  </a:lnTo>
                  <a:lnTo>
                    <a:pt x="361" y="572"/>
                  </a:lnTo>
                  <a:lnTo>
                    <a:pt x="358" y="572"/>
                  </a:lnTo>
                  <a:lnTo>
                    <a:pt x="357" y="573"/>
                  </a:lnTo>
                  <a:lnTo>
                    <a:pt x="356" y="574"/>
                  </a:lnTo>
                  <a:lnTo>
                    <a:pt x="355" y="577"/>
                  </a:lnTo>
                  <a:lnTo>
                    <a:pt x="356" y="580"/>
                  </a:lnTo>
                  <a:lnTo>
                    <a:pt x="356" y="582"/>
                  </a:lnTo>
                  <a:lnTo>
                    <a:pt x="356" y="583"/>
                  </a:lnTo>
                  <a:lnTo>
                    <a:pt x="357" y="583"/>
                  </a:lnTo>
                  <a:lnTo>
                    <a:pt x="357" y="584"/>
                  </a:lnTo>
                  <a:lnTo>
                    <a:pt x="358" y="586"/>
                  </a:lnTo>
                  <a:lnTo>
                    <a:pt x="358" y="588"/>
                  </a:lnTo>
                  <a:lnTo>
                    <a:pt x="353" y="588"/>
                  </a:lnTo>
                  <a:lnTo>
                    <a:pt x="352" y="588"/>
                  </a:lnTo>
                  <a:lnTo>
                    <a:pt x="351" y="587"/>
                  </a:lnTo>
                  <a:lnTo>
                    <a:pt x="351" y="588"/>
                  </a:lnTo>
                  <a:lnTo>
                    <a:pt x="350" y="588"/>
                  </a:lnTo>
                  <a:lnTo>
                    <a:pt x="350" y="589"/>
                  </a:lnTo>
                  <a:lnTo>
                    <a:pt x="350" y="590"/>
                  </a:lnTo>
                  <a:lnTo>
                    <a:pt x="349" y="593"/>
                  </a:lnTo>
                  <a:lnTo>
                    <a:pt x="349" y="595"/>
                  </a:lnTo>
                  <a:lnTo>
                    <a:pt x="347" y="596"/>
                  </a:lnTo>
                  <a:lnTo>
                    <a:pt x="346" y="596"/>
                  </a:lnTo>
                  <a:lnTo>
                    <a:pt x="347" y="598"/>
                  </a:lnTo>
                  <a:lnTo>
                    <a:pt x="347" y="599"/>
                  </a:lnTo>
                  <a:lnTo>
                    <a:pt x="346" y="600"/>
                  </a:lnTo>
                  <a:lnTo>
                    <a:pt x="344" y="600"/>
                  </a:lnTo>
                  <a:lnTo>
                    <a:pt x="344" y="601"/>
                  </a:lnTo>
                  <a:lnTo>
                    <a:pt x="343" y="601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1" y="603"/>
                  </a:lnTo>
                  <a:lnTo>
                    <a:pt x="339" y="603"/>
                  </a:lnTo>
                  <a:lnTo>
                    <a:pt x="336" y="602"/>
                  </a:lnTo>
                  <a:lnTo>
                    <a:pt x="333" y="603"/>
                  </a:lnTo>
                  <a:lnTo>
                    <a:pt x="330" y="604"/>
                  </a:lnTo>
                  <a:lnTo>
                    <a:pt x="329" y="605"/>
                  </a:lnTo>
                  <a:lnTo>
                    <a:pt x="329" y="606"/>
                  </a:lnTo>
                  <a:lnTo>
                    <a:pt x="328" y="605"/>
                  </a:lnTo>
                  <a:lnTo>
                    <a:pt x="328" y="604"/>
                  </a:lnTo>
                  <a:lnTo>
                    <a:pt x="327" y="604"/>
                  </a:lnTo>
                  <a:lnTo>
                    <a:pt x="326" y="603"/>
                  </a:lnTo>
                  <a:lnTo>
                    <a:pt x="325" y="603"/>
                  </a:lnTo>
                  <a:lnTo>
                    <a:pt x="324" y="603"/>
                  </a:lnTo>
                  <a:lnTo>
                    <a:pt x="323" y="604"/>
                  </a:lnTo>
                  <a:lnTo>
                    <a:pt x="323" y="603"/>
                  </a:lnTo>
                  <a:lnTo>
                    <a:pt x="322" y="603"/>
                  </a:lnTo>
                  <a:lnTo>
                    <a:pt x="320" y="603"/>
                  </a:lnTo>
                  <a:lnTo>
                    <a:pt x="319" y="603"/>
                  </a:lnTo>
                  <a:lnTo>
                    <a:pt x="318" y="604"/>
                  </a:lnTo>
                  <a:lnTo>
                    <a:pt x="317" y="606"/>
                  </a:lnTo>
                  <a:lnTo>
                    <a:pt x="318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7" y="609"/>
                  </a:lnTo>
                  <a:lnTo>
                    <a:pt x="316" y="609"/>
                  </a:lnTo>
                  <a:lnTo>
                    <a:pt x="315" y="609"/>
                  </a:lnTo>
                  <a:lnTo>
                    <a:pt x="314" y="609"/>
                  </a:lnTo>
                  <a:lnTo>
                    <a:pt x="313" y="610"/>
                  </a:lnTo>
                  <a:lnTo>
                    <a:pt x="312" y="612"/>
                  </a:lnTo>
                  <a:lnTo>
                    <a:pt x="310" y="610"/>
                  </a:lnTo>
                  <a:lnTo>
                    <a:pt x="310" y="608"/>
                  </a:lnTo>
                  <a:lnTo>
                    <a:pt x="308" y="606"/>
                  </a:lnTo>
                  <a:lnTo>
                    <a:pt x="307" y="606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0" y="605"/>
                  </a:lnTo>
                  <a:lnTo>
                    <a:pt x="299" y="606"/>
                  </a:lnTo>
                  <a:lnTo>
                    <a:pt x="299" y="608"/>
                  </a:lnTo>
                  <a:lnTo>
                    <a:pt x="299" y="610"/>
                  </a:lnTo>
                  <a:lnTo>
                    <a:pt x="299" y="611"/>
                  </a:lnTo>
                  <a:lnTo>
                    <a:pt x="299" y="613"/>
                  </a:lnTo>
                  <a:lnTo>
                    <a:pt x="297" y="617"/>
                  </a:lnTo>
                  <a:lnTo>
                    <a:pt x="294" y="621"/>
                  </a:lnTo>
                  <a:lnTo>
                    <a:pt x="293" y="623"/>
                  </a:lnTo>
                  <a:lnTo>
                    <a:pt x="293" y="624"/>
                  </a:lnTo>
                  <a:lnTo>
                    <a:pt x="294" y="625"/>
                  </a:lnTo>
                  <a:lnTo>
                    <a:pt x="295" y="626"/>
                  </a:lnTo>
                  <a:lnTo>
                    <a:pt x="297" y="629"/>
                  </a:lnTo>
                  <a:lnTo>
                    <a:pt x="299" y="631"/>
                  </a:lnTo>
                  <a:lnTo>
                    <a:pt x="299" y="632"/>
                  </a:lnTo>
                  <a:lnTo>
                    <a:pt x="300" y="633"/>
                  </a:lnTo>
                  <a:lnTo>
                    <a:pt x="299" y="635"/>
                  </a:lnTo>
                  <a:lnTo>
                    <a:pt x="298" y="636"/>
                  </a:lnTo>
                  <a:lnTo>
                    <a:pt x="293" y="637"/>
                  </a:lnTo>
                  <a:lnTo>
                    <a:pt x="292" y="637"/>
                  </a:lnTo>
                  <a:lnTo>
                    <a:pt x="292" y="638"/>
                  </a:lnTo>
                  <a:lnTo>
                    <a:pt x="290" y="639"/>
                  </a:lnTo>
                  <a:lnTo>
                    <a:pt x="290" y="640"/>
                  </a:lnTo>
                  <a:lnTo>
                    <a:pt x="289" y="641"/>
                  </a:lnTo>
                  <a:lnTo>
                    <a:pt x="289" y="643"/>
                  </a:lnTo>
                  <a:lnTo>
                    <a:pt x="289" y="644"/>
                  </a:lnTo>
                  <a:lnTo>
                    <a:pt x="288" y="644"/>
                  </a:lnTo>
                  <a:lnTo>
                    <a:pt x="286" y="646"/>
                  </a:lnTo>
                  <a:lnTo>
                    <a:pt x="286" y="649"/>
                  </a:lnTo>
                  <a:lnTo>
                    <a:pt x="285" y="651"/>
                  </a:lnTo>
                  <a:lnTo>
                    <a:pt x="284" y="653"/>
                  </a:lnTo>
                  <a:lnTo>
                    <a:pt x="282" y="656"/>
                  </a:lnTo>
                  <a:lnTo>
                    <a:pt x="279" y="657"/>
                  </a:lnTo>
                  <a:lnTo>
                    <a:pt x="279" y="658"/>
                  </a:lnTo>
                  <a:lnTo>
                    <a:pt x="278" y="658"/>
                  </a:lnTo>
                  <a:lnTo>
                    <a:pt x="278" y="659"/>
                  </a:lnTo>
                  <a:lnTo>
                    <a:pt x="277" y="658"/>
                  </a:lnTo>
                  <a:lnTo>
                    <a:pt x="275" y="658"/>
                  </a:lnTo>
                  <a:lnTo>
                    <a:pt x="272" y="659"/>
                  </a:lnTo>
                  <a:lnTo>
                    <a:pt x="272" y="661"/>
                  </a:lnTo>
                  <a:lnTo>
                    <a:pt x="272" y="662"/>
                  </a:lnTo>
                  <a:lnTo>
                    <a:pt x="271" y="662"/>
                  </a:lnTo>
                  <a:lnTo>
                    <a:pt x="271" y="664"/>
                  </a:lnTo>
                  <a:lnTo>
                    <a:pt x="270" y="664"/>
                  </a:lnTo>
                  <a:lnTo>
                    <a:pt x="268" y="664"/>
                  </a:lnTo>
                  <a:lnTo>
                    <a:pt x="265" y="664"/>
                  </a:lnTo>
                  <a:lnTo>
                    <a:pt x="264" y="665"/>
                  </a:lnTo>
                  <a:lnTo>
                    <a:pt x="263" y="665"/>
                  </a:lnTo>
                  <a:lnTo>
                    <a:pt x="263" y="666"/>
                  </a:lnTo>
                  <a:lnTo>
                    <a:pt x="263" y="668"/>
                  </a:lnTo>
                  <a:lnTo>
                    <a:pt x="263" y="669"/>
                  </a:lnTo>
                  <a:lnTo>
                    <a:pt x="262" y="670"/>
                  </a:lnTo>
                  <a:lnTo>
                    <a:pt x="261" y="671"/>
                  </a:lnTo>
                  <a:lnTo>
                    <a:pt x="261" y="673"/>
                  </a:lnTo>
                  <a:lnTo>
                    <a:pt x="260" y="674"/>
                  </a:lnTo>
                  <a:lnTo>
                    <a:pt x="259" y="674"/>
                  </a:lnTo>
                  <a:lnTo>
                    <a:pt x="258" y="674"/>
                  </a:lnTo>
                  <a:lnTo>
                    <a:pt x="256" y="675"/>
                  </a:lnTo>
                  <a:lnTo>
                    <a:pt x="254" y="674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47" y="673"/>
                  </a:lnTo>
                  <a:lnTo>
                    <a:pt x="246" y="672"/>
                  </a:lnTo>
                  <a:lnTo>
                    <a:pt x="244" y="672"/>
                  </a:lnTo>
                  <a:lnTo>
                    <a:pt x="243" y="671"/>
                  </a:lnTo>
                  <a:lnTo>
                    <a:pt x="242" y="670"/>
                  </a:lnTo>
                  <a:lnTo>
                    <a:pt x="240" y="668"/>
                  </a:lnTo>
                  <a:lnTo>
                    <a:pt x="240" y="667"/>
                  </a:lnTo>
                  <a:lnTo>
                    <a:pt x="239" y="666"/>
                  </a:lnTo>
                  <a:lnTo>
                    <a:pt x="237" y="666"/>
                  </a:lnTo>
                  <a:lnTo>
                    <a:pt x="237" y="665"/>
                  </a:lnTo>
                  <a:lnTo>
                    <a:pt x="236" y="664"/>
                  </a:lnTo>
                  <a:lnTo>
                    <a:pt x="235" y="661"/>
                  </a:lnTo>
                  <a:lnTo>
                    <a:pt x="234" y="661"/>
                  </a:lnTo>
                  <a:lnTo>
                    <a:pt x="232" y="660"/>
                  </a:lnTo>
                  <a:lnTo>
                    <a:pt x="230" y="660"/>
                  </a:lnTo>
                  <a:lnTo>
                    <a:pt x="229" y="660"/>
                  </a:lnTo>
                  <a:lnTo>
                    <a:pt x="228" y="660"/>
                  </a:lnTo>
                  <a:lnTo>
                    <a:pt x="227" y="660"/>
                  </a:lnTo>
                  <a:lnTo>
                    <a:pt x="226" y="661"/>
                  </a:lnTo>
                  <a:lnTo>
                    <a:pt x="226" y="662"/>
                  </a:lnTo>
                  <a:lnTo>
                    <a:pt x="224" y="665"/>
                  </a:lnTo>
                  <a:lnTo>
                    <a:pt x="219" y="666"/>
                  </a:lnTo>
                  <a:lnTo>
                    <a:pt x="218" y="666"/>
                  </a:lnTo>
                  <a:lnTo>
                    <a:pt x="216" y="668"/>
                  </a:lnTo>
                  <a:lnTo>
                    <a:pt x="215" y="668"/>
                  </a:lnTo>
                  <a:lnTo>
                    <a:pt x="214" y="668"/>
                  </a:lnTo>
                  <a:lnTo>
                    <a:pt x="213" y="668"/>
                  </a:lnTo>
                  <a:lnTo>
                    <a:pt x="213" y="667"/>
                  </a:lnTo>
                  <a:lnTo>
                    <a:pt x="213" y="668"/>
                  </a:lnTo>
                  <a:lnTo>
                    <a:pt x="212" y="668"/>
                  </a:lnTo>
                  <a:lnTo>
                    <a:pt x="212" y="669"/>
                  </a:lnTo>
                  <a:lnTo>
                    <a:pt x="211" y="669"/>
                  </a:lnTo>
                  <a:lnTo>
                    <a:pt x="209" y="669"/>
                  </a:lnTo>
                  <a:lnTo>
                    <a:pt x="207" y="670"/>
                  </a:lnTo>
                  <a:lnTo>
                    <a:pt x="206" y="670"/>
                  </a:lnTo>
                  <a:lnTo>
                    <a:pt x="204" y="671"/>
                  </a:lnTo>
                  <a:lnTo>
                    <a:pt x="204" y="672"/>
                  </a:lnTo>
                  <a:lnTo>
                    <a:pt x="201" y="674"/>
                  </a:lnTo>
                  <a:lnTo>
                    <a:pt x="199" y="674"/>
                  </a:lnTo>
                  <a:lnTo>
                    <a:pt x="198" y="674"/>
                  </a:lnTo>
                  <a:lnTo>
                    <a:pt x="197" y="676"/>
                  </a:lnTo>
                  <a:lnTo>
                    <a:pt x="197" y="677"/>
                  </a:lnTo>
                  <a:lnTo>
                    <a:pt x="197" y="676"/>
                  </a:lnTo>
                  <a:lnTo>
                    <a:pt x="195" y="674"/>
                  </a:lnTo>
                  <a:lnTo>
                    <a:pt x="195" y="673"/>
                  </a:lnTo>
                  <a:lnTo>
                    <a:pt x="193" y="671"/>
                  </a:lnTo>
                  <a:lnTo>
                    <a:pt x="193" y="670"/>
                  </a:lnTo>
                  <a:lnTo>
                    <a:pt x="194" y="670"/>
                  </a:lnTo>
                  <a:lnTo>
                    <a:pt x="194" y="669"/>
                  </a:lnTo>
                  <a:lnTo>
                    <a:pt x="194" y="668"/>
                  </a:lnTo>
                  <a:lnTo>
                    <a:pt x="195" y="667"/>
                  </a:lnTo>
                  <a:lnTo>
                    <a:pt x="196" y="667"/>
                  </a:lnTo>
                  <a:lnTo>
                    <a:pt x="197" y="666"/>
                  </a:lnTo>
                  <a:lnTo>
                    <a:pt x="199" y="665"/>
                  </a:lnTo>
                  <a:lnTo>
                    <a:pt x="200" y="664"/>
                  </a:lnTo>
                  <a:lnTo>
                    <a:pt x="201" y="662"/>
                  </a:lnTo>
                  <a:lnTo>
                    <a:pt x="201" y="661"/>
                  </a:lnTo>
                  <a:lnTo>
                    <a:pt x="201" y="660"/>
                  </a:lnTo>
                  <a:lnTo>
                    <a:pt x="202" y="660"/>
                  </a:lnTo>
                  <a:lnTo>
                    <a:pt x="202" y="658"/>
                  </a:lnTo>
                  <a:lnTo>
                    <a:pt x="202" y="657"/>
                  </a:lnTo>
                  <a:lnTo>
                    <a:pt x="203" y="656"/>
                  </a:lnTo>
                  <a:lnTo>
                    <a:pt x="204" y="656"/>
                  </a:lnTo>
                  <a:lnTo>
                    <a:pt x="205" y="655"/>
                  </a:lnTo>
                  <a:lnTo>
                    <a:pt x="205" y="654"/>
                  </a:lnTo>
                  <a:lnTo>
                    <a:pt x="207" y="653"/>
                  </a:lnTo>
                  <a:lnTo>
                    <a:pt x="207" y="652"/>
                  </a:lnTo>
                  <a:lnTo>
                    <a:pt x="208" y="651"/>
                  </a:lnTo>
                  <a:lnTo>
                    <a:pt x="209" y="650"/>
                  </a:lnTo>
                  <a:lnTo>
                    <a:pt x="209" y="649"/>
                  </a:lnTo>
                  <a:lnTo>
                    <a:pt x="209" y="648"/>
                  </a:lnTo>
                  <a:lnTo>
                    <a:pt x="210" y="647"/>
                  </a:lnTo>
                  <a:lnTo>
                    <a:pt x="211" y="647"/>
                  </a:lnTo>
                  <a:lnTo>
                    <a:pt x="212" y="647"/>
                  </a:lnTo>
                  <a:lnTo>
                    <a:pt x="212" y="646"/>
                  </a:lnTo>
                  <a:lnTo>
                    <a:pt x="213" y="646"/>
                  </a:lnTo>
                  <a:lnTo>
                    <a:pt x="214" y="645"/>
                  </a:lnTo>
                  <a:lnTo>
                    <a:pt x="215" y="645"/>
                  </a:lnTo>
                  <a:lnTo>
                    <a:pt x="215" y="644"/>
                  </a:lnTo>
                  <a:lnTo>
                    <a:pt x="215" y="643"/>
                  </a:lnTo>
                  <a:lnTo>
                    <a:pt x="217" y="641"/>
                  </a:lnTo>
                  <a:lnTo>
                    <a:pt x="218" y="641"/>
                  </a:lnTo>
                  <a:lnTo>
                    <a:pt x="220" y="640"/>
                  </a:lnTo>
                  <a:lnTo>
                    <a:pt x="220" y="639"/>
                  </a:lnTo>
                  <a:lnTo>
                    <a:pt x="222" y="638"/>
                  </a:lnTo>
                  <a:lnTo>
                    <a:pt x="222" y="637"/>
                  </a:lnTo>
                  <a:lnTo>
                    <a:pt x="222" y="636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8" y="638"/>
                  </a:lnTo>
                  <a:lnTo>
                    <a:pt x="216" y="638"/>
                  </a:lnTo>
                  <a:lnTo>
                    <a:pt x="215" y="639"/>
                  </a:lnTo>
                  <a:lnTo>
                    <a:pt x="214" y="639"/>
                  </a:lnTo>
                  <a:lnTo>
                    <a:pt x="213" y="639"/>
                  </a:lnTo>
                  <a:lnTo>
                    <a:pt x="212" y="640"/>
                  </a:lnTo>
                  <a:lnTo>
                    <a:pt x="211" y="640"/>
                  </a:lnTo>
                  <a:lnTo>
                    <a:pt x="211" y="638"/>
                  </a:lnTo>
                  <a:lnTo>
                    <a:pt x="211" y="637"/>
                  </a:lnTo>
                  <a:lnTo>
                    <a:pt x="211" y="636"/>
                  </a:lnTo>
                  <a:lnTo>
                    <a:pt x="211" y="635"/>
                  </a:lnTo>
                  <a:lnTo>
                    <a:pt x="211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4" y="630"/>
                  </a:lnTo>
                  <a:lnTo>
                    <a:pt x="215" y="629"/>
                  </a:lnTo>
                  <a:lnTo>
                    <a:pt x="216" y="628"/>
                  </a:lnTo>
                  <a:lnTo>
                    <a:pt x="216" y="627"/>
                  </a:lnTo>
                  <a:lnTo>
                    <a:pt x="214" y="627"/>
                  </a:lnTo>
                  <a:lnTo>
                    <a:pt x="213" y="628"/>
                  </a:lnTo>
                  <a:lnTo>
                    <a:pt x="212" y="628"/>
                  </a:lnTo>
                  <a:lnTo>
                    <a:pt x="211" y="628"/>
                  </a:lnTo>
                  <a:lnTo>
                    <a:pt x="210" y="629"/>
                  </a:lnTo>
                  <a:lnTo>
                    <a:pt x="209" y="630"/>
                  </a:lnTo>
                  <a:lnTo>
                    <a:pt x="209" y="631"/>
                  </a:lnTo>
                  <a:lnTo>
                    <a:pt x="208" y="633"/>
                  </a:lnTo>
                  <a:lnTo>
                    <a:pt x="208" y="634"/>
                  </a:lnTo>
                  <a:lnTo>
                    <a:pt x="208" y="635"/>
                  </a:lnTo>
                  <a:lnTo>
                    <a:pt x="208" y="638"/>
                  </a:lnTo>
                  <a:lnTo>
                    <a:pt x="208" y="639"/>
                  </a:lnTo>
                  <a:lnTo>
                    <a:pt x="208" y="640"/>
                  </a:lnTo>
                  <a:lnTo>
                    <a:pt x="208" y="641"/>
                  </a:lnTo>
                  <a:lnTo>
                    <a:pt x="207" y="643"/>
                  </a:lnTo>
                  <a:lnTo>
                    <a:pt x="206" y="644"/>
                  </a:lnTo>
                  <a:lnTo>
                    <a:pt x="205" y="644"/>
                  </a:lnTo>
                  <a:lnTo>
                    <a:pt x="204" y="643"/>
                  </a:lnTo>
                  <a:lnTo>
                    <a:pt x="202" y="643"/>
                  </a:lnTo>
                  <a:lnTo>
                    <a:pt x="201" y="643"/>
                  </a:lnTo>
                  <a:lnTo>
                    <a:pt x="199" y="643"/>
                  </a:lnTo>
                  <a:lnTo>
                    <a:pt x="198" y="643"/>
                  </a:lnTo>
                  <a:lnTo>
                    <a:pt x="196" y="643"/>
                  </a:lnTo>
                  <a:lnTo>
                    <a:pt x="195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3"/>
                  </a:lnTo>
                  <a:lnTo>
                    <a:pt x="193" y="642"/>
                  </a:lnTo>
                  <a:lnTo>
                    <a:pt x="194" y="641"/>
                  </a:lnTo>
                  <a:lnTo>
                    <a:pt x="195" y="640"/>
                  </a:lnTo>
                  <a:lnTo>
                    <a:pt x="195" y="639"/>
                  </a:lnTo>
                  <a:lnTo>
                    <a:pt x="194" y="638"/>
                  </a:lnTo>
                  <a:lnTo>
                    <a:pt x="193" y="636"/>
                  </a:lnTo>
                  <a:lnTo>
                    <a:pt x="193" y="635"/>
                  </a:lnTo>
                  <a:lnTo>
                    <a:pt x="194" y="634"/>
                  </a:lnTo>
                  <a:lnTo>
                    <a:pt x="195" y="634"/>
                  </a:lnTo>
                  <a:lnTo>
                    <a:pt x="197" y="632"/>
                  </a:lnTo>
                  <a:lnTo>
                    <a:pt x="198" y="632"/>
                  </a:lnTo>
                  <a:lnTo>
                    <a:pt x="198" y="633"/>
                  </a:lnTo>
                  <a:lnTo>
                    <a:pt x="198" y="634"/>
                  </a:lnTo>
                  <a:lnTo>
                    <a:pt x="197" y="635"/>
                  </a:lnTo>
                  <a:lnTo>
                    <a:pt x="197" y="637"/>
                  </a:lnTo>
                  <a:lnTo>
                    <a:pt x="198" y="638"/>
                  </a:lnTo>
                  <a:lnTo>
                    <a:pt x="199" y="638"/>
                  </a:lnTo>
                  <a:lnTo>
                    <a:pt x="200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2" y="634"/>
                  </a:lnTo>
                  <a:lnTo>
                    <a:pt x="202" y="633"/>
                  </a:lnTo>
                  <a:lnTo>
                    <a:pt x="201" y="632"/>
                  </a:lnTo>
                  <a:lnTo>
                    <a:pt x="201" y="633"/>
                  </a:lnTo>
                  <a:lnTo>
                    <a:pt x="201" y="634"/>
                  </a:lnTo>
                  <a:lnTo>
                    <a:pt x="200" y="635"/>
                  </a:lnTo>
                  <a:lnTo>
                    <a:pt x="200" y="636"/>
                  </a:lnTo>
                  <a:lnTo>
                    <a:pt x="199" y="637"/>
                  </a:lnTo>
                  <a:lnTo>
                    <a:pt x="198" y="637"/>
                  </a:lnTo>
                  <a:lnTo>
                    <a:pt x="197" y="636"/>
                  </a:lnTo>
                  <a:lnTo>
                    <a:pt x="198" y="635"/>
                  </a:lnTo>
                  <a:lnTo>
                    <a:pt x="199" y="634"/>
                  </a:lnTo>
                  <a:lnTo>
                    <a:pt x="199" y="633"/>
                  </a:lnTo>
                  <a:lnTo>
                    <a:pt x="198" y="632"/>
                  </a:lnTo>
                  <a:lnTo>
                    <a:pt x="195" y="632"/>
                  </a:lnTo>
                  <a:lnTo>
                    <a:pt x="195" y="631"/>
                  </a:lnTo>
                  <a:lnTo>
                    <a:pt x="195" y="628"/>
                  </a:lnTo>
                  <a:lnTo>
                    <a:pt x="195" y="627"/>
                  </a:lnTo>
                  <a:lnTo>
                    <a:pt x="196" y="626"/>
                  </a:lnTo>
                  <a:lnTo>
                    <a:pt x="196" y="625"/>
                  </a:lnTo>
                  <a:lnTo>
                    <a:pt x="197" y="624"/>
                  </a:lnTo>
                  <a:lnTo>
                    <a:pt x="197" y="623"/>
                  </a:lnTo>
                  <a:lnTo>
                    <a:pt x="197" y="620"/>
                  </a:lnTo>
                  <a:lnTo>
                    <a:pt x="197" y="619"/>
                  </a:lnTo>
                  <a:lnTo>
                    <a:pt x="197" y="618"/>
                  </a:lnTo>
                  <a:lnTo>
                    <a:pt x="196" y="617"/>
                  </a:lnTo>
                  <a:lnTo>
                    <a:pt x="196" y="616"/>
                  </a:lnTo>
                  <a:lnTo>
                    <a:pt x="196" y="615"/>
                  </a:lnTo>
                  <a:lnTo>
                    <a:pt x="196" y="614"/>
                  </a:lnTo>
                  <a:lnTo>
                    <a:pt x="195" y="613"/>
                  </a:lnTo>
                  <a:lnTo>
                    <a:pt x="195" y="612"/>
                  </a:lnTo>
                  <a:lnTo>
                    <a:pt x="194" y="611"/>
                  </a:lnTo>
                  <a:lnTo>
                    <a:pt x="193" y="608"/>
                  </a:lnTo>
                  <a:lnTo>
                    <a:pt x="193" y="607"/>
                  </a:lnTo>
                  <a:lnTo>
                    <a:pt x="192" y="606"/>
                  </a:lnTo>
                  <a:lnTo>
                    <a:pt x="192" y="605"/>
                  </a:lnTo>
                  <a:lnTo>
                    <a:pt x="193" y="605"/>
                  </a:lnTo>
                  <a:lnTo>
                    <a:pt x="193" y="604"/>
                  </a:lnTo>
                  <a:lnTo>
                    <a:pt x="193" y="603"/>
                  </a:lnTo>
                  <a:lnTo>
                    <a:pt x="193" y="602"/>
                  </a:lnTo>
                  <a:lnTo>
                    <a:pt x="193" y="601"/>
                  </a:lnTo>
                  <a:lnTo>
                    <a:pt x="193" y="600"/>
                  </a:lnTo>
                  <a:lnTo>
                    <a:pt x="193" y="599"/>
                  </a:lnTo>
                  <a:lnTo>
                    <a:pt x="192" y="599"/>
                  </a:lnTo>
                  <a:lnTo>
                    <a:pt x="192" y="598"/>
                  </a:lnTo>
                  <a:lnTo>
                    <a:pt x="192" y="597"/>
                  </a:lnTo>
                  <a:lnTo>
                    <a:pt x="193" y="596"/>
                  </a:lnTo>
                  <a:lnTo>
                    <a:pt x="194" y="595"/>
                  </a:lnTo>
                  <a:lnTo>
                    <a:pt x="195" y="595"/>
                  </a:lnTo>
                  <a:lnTo>
                    <a:pt x="196" y="595"/>
                  </a:lnTo>
                  <a:lnTo>
                    <a:pt x="197" y="595"/>
                  </a:lnTo>
                  <a:lnTo>
                    <a:pt x="197" y="593"/>
                  </a:lnTo>
                  <a:lnTo>
                    <a:pt x="197" y="592"/>
                  </a:lnTo>
                  <a:lnTo>
                    <a:pt x="197" y="591"/>
                  </a:lnTo>
                  <a:lnTo>
                    <a:pt x="196" y="590"/>
                  </a:lnTo>
                  <a:lnTo>
                    <a:pt x="195" y="590"/>
                  </a:lnTo>
                  <a:lnTo>
                    <a:pt x="192" y="590"/>
                  </a:lnTo>
                  <a:lnTo>
                    <a:pt x="191" y="590"/>
                  </a:lnTo>
                  <a:lnTo>
                    <a:pt x="190" y="591"/>
                  </a:lnTo>
                  <a:lnTo>
                    <a:pt x="189" y="591"/>
                  </a:lnTo>
                  <a:lnTo>
                    <a:pt x="188" y="591"/>
                  </a:lnTo>
                  <a:lnTo>
                    <a:pt x="187" y="591"/>
                  </a:lnTo>
                  <a:lnTo>
                    <a:pt x="187" y="592"/>
                  </a:lnTo>
                  <a:lnTo>
                    <a:pt x="186" y="592"/>
                  </a:lnTo>
                  <a:lnTo>
                    <a:pt x="185" y="591"/>
                  </a:lnTo>
                  <a:lnTo>
                    <a:pt x="185" y="592"/>
                  </a:lnTo>
                  <a:lnTo>
                    <a:pt x="186" y="593"/>
                  </a:lnTo>
                  <a:lnTo>
                    <a:pt x="187" y="592"/>
                  </a:lnTo>
                  <a:lnTo>
                    <a:pt x="189" y="592"/>
                  </a:lnTo>
                  <a:lnTo>
                    <a:pt x="188" y="593"/>
                  </a:lnTo>
                  <a:lnTo>
                    <a:pt x="187" y="595"/>
                  </a:lnTo>
                  <a:lnTo>
                    <a:pt x="187" y="596"/>
                  </a:lnTo>
                  <a:lnTo>
                    <a:pt x="186" y="596"/>
                  </a:lnTo>
                  <a:lnTo>
                    <a:pt x="186" y="597"/>
                  </a:lnTo>
                  <a:lnTo>
                    <a:pt x="186" y="598"/>
                  </a:lnTo>
                  <a:lnTo>
                    <a:pt x="186" y="599"/>
                  </a:lnTo>
                  <a:lnTo>
                    <a:pt x="186" y="600"/>
                  </a:lnTo>
                  <a:lnTo>
                    <a:pt x="185" y="601"/>
                  </a:lnTo>
                  <a:lnTo>
                    <a:pt x="186" y="602"/>
                  </a:lnTo>
                  <a:lnTo>
                    <a:pt x="185" y="602"/>
                  </a:lnTo>
                  <a:lnTo>
                    <a:pt x="185" y="604"/>
                  </a:lnTo>
                  <a:lnTo>
                    <a:pt x="185" y="605"/>
                  </a:lnTo>
                  <a:lnTo>
                    <a:pt x="185" y="606"/>
                  </a:lnTo>
                  <a:lnTo>
                    <a:pt x="185" y="607"/>
                  </a:lnTo>
                  <a:lnTo>
                    <a:pt x="184" y="609"/>
                  </a:lnTo>
                  <a:lnTo>
                    <a:pt x="183" y="609"/>
                  </a:lnTo>
                  <a:lnTo>
                    <a:pt x="182" y="609"/>
                  </a:lnTo>
                  <a:lnTo>
                    <a:pt x="180" y="609"/>
                  </a:lnTo>
                  <a:lnTo>
                    <a:pt x="179" y="609"/>
                  </a:lnTo>
                  <a:lnTo>
                    <a:pt x="178" y="608"/>
                  </a:lnTo>
                  <a:lnTo>
                    <a:pt x="176" y="608"/>
                  </a:lnTo>
                  <a:lnTo>
                    <a:pt x="175" y="609"/>
                  </a:lnTo>
                  <a:lnTo>
                    <a:pt x="175" y="610"/>
                  </a:lnTo>
                  <a:lnTo>
                    <a:pt x="173" y="610"/>
                  </a:lnTo>
                  <a:lnTo>
                    <a:pt x="172" y="609"/>
                  </a:lnTo>
                  <a:lnTo>
                    <a:pt x="171" y="608"/>
                  </a:lnTo>
                  <a:lnTo>
                    <a:pt x="170" y="608"/>
                  </a:lnTo>
                  <a:lnTo>
                    <a:pt x="167" y="608"/>
                  </a:lnTo>
                  <a:lnTo>
                    <a:pt x="166" y="608"/>
                  </a:lnTo>
                  <a:lnTo>
                    <a:pt x="166" y="607"/>
                  </a:lnTo>
                  <a:lnTo>
                    <a:pt x="167" y="607"/>
                  </a:lnTo>
                  <a:lnTo>
                    <a:pt x="168" y="606"/>
                  </a:lnTo>
                  <a:lnTo>
                    <a:pt x="168" y="605"/>
                  </a:lnTo>
                  <a:lnTo>
                    <a:pt x="168" y="604"/>
                  </a:lnTo>
                  <a:lnTo>
                    <a:pt x="167" y="603"/>
                  </a:lnTo>
                  <a:lnTo>
                    <a:pt x="167" y="602"/>
                  </a:lnTo>
                  <a:lnTo>
                    <a:pt x="166" y="601"/>
                  </a:lnTo>
                  <a:lnTo>
                    <a:pt x="166" y="599"/>
                  </a:lnTo>
                  <a:lnTo>
                    <a:pt x="165" y="599"/>
                  </a:lnTo>
                  <a:lnTo>
                    <a:pt x="165" y="598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5" y="595"/>
                  </a:lnTo>
                  <a:lnTo>
                    <a:pt x="164" y="594"/>
                  </a:lnTo>
                  <a:lnTo>
                    <a:pt x="164" y="593"/>
                  </a:lnTo>
                  <a:lnTo>
                    <a:pt x="163" y="591"/>
                  </a:lnTo>
                  <a:lnTo>
                    <a:pt x="163" y="589"/>
                  </a:lnTo>
                  <a:lnTo>
                    <a:pt x="163" y="587"/>
                  </a:lnTo>
                  <a:lnTo>
                    <a:pt x="162" y="586"/>
                  </a:lnTo>
                  <a:lnTo>
                    <a:pt x="162" y="585"/>
                  </a:lnTo>
                  <a:lnTo>
                    <a:pt x="162" y="583"/>
                  </a:lnTo>
                  <a:lnTo>
                    <a:pt x="163" y="582"/>
                  </a:lnTo>
                  <a:lnTo>
                    <a:pt x="164" y="582"/>
                  </a:lnTo>
                  <a:lnTo>
                    <a:pt x="163" y="583"/>
                  </a:lnTo>
                  <a:lnTo>
                    <a:pt x="164" y="583"/>
                  </a:lnTo>
                  <a:lnTo>
                    <a:pt x="164" y="582"/>
                  </a:lnTo>
                  <a:lnTo>
                    <a:pt x="164" y="581"/>
                  </a:lnTo>
                  <a:lnTo>
                    <a:pt x="164" y="580"/>
                  </a:lnTo>
                  <a:lnTo>
                    <a:pt x="164" y="577"/>
                  </a:lnTo>
                  <a:lnTo>
                    <a:pt x="164" y="576"/>
                  </a:lnTo>
                  <a:lnTo>
                    <a:pt x="164" y="574"/>
                  </a:lnTo>
                  <a:lnTo>
                    <a:pt x="165" y="574"/>
                  </a:lnTo>
                  <a:lnTo>
                    <a:pt x="166" y="574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70" y="572"/>
                  </a:lnTo>
                  <a:lnTo>
                    <a:pt x="170" y="571"/>
                  </a:lnTo>
                  <a:lnTo>
                    <a:pt x="171" y="571"/>
                  </a:lnTo>
                  <a:lnTo>
                    <a:pt x="172" y="572"/>
                  </a:lnTo>
                  <a:lnTo>
                    <a:pt x="173" y="574"/>
                  </a:lnTo>
                  <a:lnTo>
                    <a:pt x="173" y="573"/>
                  </a:lnTo>
                  <a:lnTo>
                    <a:pt x="173" y="572"/>
                  </a:lnTo>
                  <a:lnTo>
                    <a:pt x="172" y="572"/>
                  </a:lnTo>
                  <a:lnTo>
                    <a:pt x="172" y="571"/>
                  </a:lnTo>
                  <a:lnTo>
                    <a:pt x="172" y="568"/>
                  </a:lnTo>
                  <a:lnTo>
                    <a:pt x="171" y="568"/>
                  </a:lnTo>
                  <a:lnTo>
                    <a:pt x="170" y="568"/>
                  </a:lnTo>
                  <a:lnTo>
                    <a:pt x="170" y="569"/>
                  </a:lnTo>
                  <a:lnTo>
                    <a:pt x="169" y="570"/>
                  </a:lnTo>
                  <a:lnTo>
                    <a:pt x="168" y="570"/>
                  </a:lnTo>
                  <a:lnTo>
                    <a:pt x="167" y="570"/>
                  </a:lnTo>
                  <a:lnTo>
                    <a:pt x="165" y="570"/>
                  </a:lnTo>
                  <a:lnTo>
                    <a:pt x="164" y="570"/>
                  </a:lnTo>
                  <a:lnTo>
                    <a:pt x="162" y="570"/>
                  </a:lnTo>
                  <a:lnTo>
                    <a:pt x="161" y="570"/>
                  </a:lnTo>
                  <a:lnTo>
                    <a:pt x="160" y="569"/>
                  </a:lnTo>
                  <a:lnTo>
                    <a:pt x="159" y="569"/>
                  </a:lnTo>
                  <a:lnTo>
                    <a:pt x="158" y="570"/>
                  </a:lnTo>
                  <a:lnTo>
                    <a:pt x="157" y="571"/>
                  </a:lnTo>
                  <a:lnTo>
                    <a:pt x="156" y="571"/>
                  </a:lnTo>
                  <a:lnTo>
                    <a:pt x="155" y="571"/>
                  </a:lnTo>
                  <a:lnTo>
                    <a:pt x="154" y="571"/>
                  </a:lnTo>
                  <a:lnTo>
                    <a:pt x="153" y="572"/>
                  </a:lnTo>
                  <a:lnTo>
                    <a:pt x="152" y="572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0"/>
                  </a:lnTo>
                  <a:lnTo>
                    <a:pt x="147" y="568"/>
                  </a:lnTo>
                  <a:lnTo>
                    <a:pt x="146" y="567"/>
                  </a:lnTo>
                  <a:lnTo>
                    <a:pt x="145" y="566"/>
                  </a:lnTo>
                  <a:lnTo>
                    <a:pt x="141" y="561"/>
                  </a:lnTo>
                  <a:lnTo>
                    <a:pt x="137" y="557"/>
                  </a:lnTo>
                  <a:lnTo>
                    <a:pt x="136" y="556"/>
                  </a:lnTo>
                  <a:lnTo>
                    <a:pt x="136" y="555"/>
                  </a:lnTo>
                  <a:lnTo>
                    <a:pt x="136" y="554"/>
                  </a:lnTo>
                  <a:lnTo>
                    <a:pt x="135" y="553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5" y="549"/>
                  </a:lnTo>
                  <a:lnTo>
                    <a:pt x="136" y="548"/>
                  </a:lnTo>
                  <a:lnTo>
                    <a:pt x="136" y="547"/>
                  </a:lnTo>
                  <a:lnTo>
                    <a:pt x="136" y="546"/>
                  </a:lnTo>
                  <a:lnTo>
                    <a:pt x="137" y="545"/>
                  </a:lnTo>
                  <a:lnTo>
                    <a:pt x="138" y="544"/>
                  </a:lnTo>
                  <a:lnTo>
                    <a:pt x="138" y="543"/>
                  </a:lnTo>
                  <a:lnTo>
                    <a:pt x="140" y="541"/>
                  </a:lnTo>
                  <a:lnTo>
                    <a:pt x="141" y="541"/>
                  </a:lnTo>
                  <a:lnTo>
                    <a:pt x="142" y="540"/>
                  </a:lnTo>
                  <a:lnTo>
                    <a:pt x="142" y="539"/>
                  </a:lnTo>
                  <a:lnTo>
                    <a:pt x="142" y="538"/>
                  </a:lnTo>
                  <a:lnTo>
                    <a:pt x="144" y="537"/>
                  </a:lnTo>
                  <a:lnTo>
                    <a:pt x="144" y="536"/>
                  </a:lnTo>
                  <a:lnTo>
                    <a:pt x="145" y="535"/>
                  </a:lnTo>
                  <a:lnTo>
                    <a:pt x="146" y="531"/>
                  </a:lnTo>
                  <a:lnTo>
                    <a:pt x="147" y="530"/>
                  </a:lnTo>
                  <a:lnTo>
                    <a:pt x="147" y="529"/>
                  </a:lnTo>
                  <a:lnTo>
                    <a:pt x="147" y="528"/>
                  </a:lnTo>
                  <a:lnTo>
                    <a:pt x="147" y="527"/>
                  </a:lnTo>
                  <a:lnTo>
                    <a:pt x="147" y="524"/>
                  </a:lnTo>
                  <a:lnTo>
                    <a:pt x="146" y="523"/>
                  </a:lnTo>
                  <a:lnTo>
                    <a:pt x="146" y="524"/>
                  </a:lnTo>
                  <a:lnTo>
                    <a:pt x="146" y="526"/>
                  </a:lnTo>
                  <a:lnTo>
                    <a:pt x="146" y="527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5" y="529"/>
                  </a:lnTo>
                  <a:lnTo>
                    <a:pt x="144" y="530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37" y="521"/>
                  </a:lnTo>
                  <a:lnTo>
                    <a:pt x="143" y="515"/>
                  </a:lnTo>
                  <a:lnTo>
                    <a:pt x="146" y="508"/>
                  </a:lnTo>
                  <a:lnTo>
                    <a:pt x="150" y="506"/>
                  </a:lnTo>
                  <a:lnTo>
                    <a:pt x="151" y="503"/>
                  </a:lnTo>
                  <a:lnTo>
                    <a:pt x="151" y="501"/>
                  </a:lnTo>
                  <a:lnTo>
                    <a:pt x="150" y="500"/>
                  </a:lnTo>
                  <a:lnTo>
                    <a:pt x="143" y="493"/>
                  </a:lnTo>
                  <a:lnTo>
                    <a:pt x="144" y="492"/>
                  </a:lnTo>
                  <a:lnTo>
                    <a:pt x="140" y="491"/>
                  </a:lnTo>
                  <a:lnTo>
                    <a:pt x="141" y="490"/>
                  </a:lnTo>
                  <a:lnTo>
                    <a:pt x="141" y="487"/>
                  </a:lnTo>
                  <a:lnTo>
                    <a:pt x="146" y="482"/>
                  </a:lnTo>
                  <a:lnTo>
                    <a:pt x="150" y="478"/>
                  </a:lnTo>
                  <a:lnTo>
                    <a:pt x="152" y="476"/>
                  </a:lnTo>
                  <a:lnTo>
                    <a:pt x="145" y="473"/>
                  </a:lnTo>
                  <a:lnTo>
                    <a:pt x="137" y="473"/>
                  </a:lnTo>
                  <a:lnTo>
                    <a:pt x="131" y="475"/>
                  </a:lnTo>
                  <a:lnTo>
                    <a:pt x="124" y="473"/>
                  </a:lnTo>
                  <a:lnTo>
                    <a:pt x="123" y="473"/>
                  </a:lnTo>
                  <a:lnTo>
                    <a:pt x="123" y="472"/>
                  </a:lnTo>
                  <a:lnTo>
                    <a:pt x="122" y="471"/>
                  </a:lnTo>
                  <a:lnTo>
                    <a:pt x="122" y="470"/>
                  </a:lnTo>
                  <a:lnTo>
                    <a:pt x="123" y="470"/>
                  </a:lnTo>
                  <a:lnTo>
                    <a:pt x="123" y="469"/>
                  </a:lnTo>
                  <a:lnTo>
                    <a:pt x="122" y="468"/>
                  </a:lnTo>
                  <a:lnTo>
                    <a:pt x="123" y="468"/>
                  </a:lnTo>
                  <a:lnTo>
                    <a:pt x="123" y="467"/>
                  </a:lnTo>
                  <a:lnTo>
                    <a:pt x="124" y="467"/>
                  </a:lnTo>
                  <a:lnTo>
                    <a:pt x="125" y="466"/>
                  </a:lnTo>
                  <a:lnTo>
                    <a:pt x="126" y="465"/>
                  </a:lnTo>
                  <a:lnTo>
                    <a:pt x="125" y="463"/>
                  </a:lnTo>
                  <a:lnTo>
                    <a:pt x="125" y="459"/>
                  </a:lnTo>
                  <a:lnTo>
                    <a:pt x="125" y="458"/>
                  </a:lnTo>
                  <a:lnTo>
                    <a:pt x="126" y="458"/>
                  </a:lnTo>
                  <a:lnTo>
                    <a:pt x="127" y="458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9" y="459"/>
                  </a:lnTo>
                  <a:lnTo>
                    <a:pt x="130" y="459"/>
                  </a:lnTo>
                  <a:lnTo>
                    <a:pt x="130" y="458"/>
                  </a:lnTo>
                  <a:lnTo>
                    <a:pt x="129" y="458"/>
                  </a:lnTo>
                  <a:lnTo>
                    <a:pt x="128" y="457"/>
                  </a:lnTo>
                  <a:lnTo>
                    <a:pt x="127" y="457"/>
                  </a:lnTo>
                  <a:lnTo>
                    <a:pt x="126" y="457"/>
                  </a:lnTo>
                  <a:lnTo>
                    <a:pt x="125" y="457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5" y="460"/>
                  </a:lnTo>
                  <a:lnTo>
                    <a:pt x="124" y="461"/>
                  </a:lnTo>
                  <a:lnTo>
                    <a:pt x="124" y="462"/>
                  </a:lnTo>
                  <a:lnTo>
                    <a:pt x="124" y="464"/>
                  </a:lnTo>
                  <a:lnTo>
                    <a:pt x="123" y="465"/>
                  </a:lnTo>
                  <a:lnTo>
                    <a:pt x="122" y="465"/>
                  </a:lnTo>
                  <a:lnTo>
                    <a:pt x="122" y="464"/>
                  </a:lnTo>
                  <a:lnTo>
                    <a:pt x="121" y="462"/>
                  </a:lnTo>
                  <a:lnTo>
                    <a:pt x="121" y="463"/>
                  </a:lnTo>
                  <a:lnTo>
                    <a:pt x="121" y="464"/>
                  </a:lnTo>
                  <a:lnTo>
                    <a:pt x="121" y="465"/>
                  </a:lnTo>
                  <a:lnTo>
                    <a:pt x="120" y="465"/>
                  </a:lnTo>
                  <a:lnTo>
                    <a:pt x="119" y="466"/>
                  </a:lnTo>
                  <a:lnTo>
                    <a:pt x="118" y="466"/>
                  </a:lnTo>
                  <a:lnTo>
                    <a:pt x="117" y="466"/>
                  </a:lnTo>
                  <a:lnTo>
                    <a:pt x="116" y="466"/>
                  </a:lnTo>
                  <a:lnTo>
                    <a:pt x="115" y="466"/>
                  </a:lnTo>
                  <a:lnTo>
                    <a:pt x="114" y="466"/>
                  </a:lnTo>
                  <a:lnTo>
                    <a:pt x="111" y="466"/>
                  </a:lnTo>
                  <a:lnTo>
                    <a:pt x="110" y="466"/>
                  </a:lnTo>
                  <a:lnTo>
                    <a:pt x="110" y="465"/>
                  </a:lnTo>
                  <a:lnTo>
                    <a:pt x="108" y="464"/>
                  </a:lnTo>
                  <a:lnTo>
                    <a:pt x="107" y="464"/>
                  </a:lnTo>
                  <a:lnTo>
                    <a:pt x="107" y="463"/>
                  </a:lnTo>
                  <a:lnTo>
                    <a:pt x="106" y="463"/>
                  </a:lnTo>
                  <a:lnTo>
                    <a:pt x="106" y="462"/>
                  </a:lnTo>
                  <a:lnTo>
                    <a:pt x="106" y="461"/>
                  </a:lnTo>
                  <a:lnTo>
                    <a:pt x="105" y="460"/>
                  </a:lnTo>
                  <a:lnTo>
                    <a:pt x="105" y="459"/>
                  </a:lnTo>
                  <a:lnTo>
                    <a:pt x="106" y="459"/>
                  </a:lnTo>
                  <a:lnTo>
                    <a:pt x="107" y="459"/>
                  </a:lnTo>
                  <a:lnTo>
                    <a:pt x="107" y="458"/>
                  </a:lnTo>
                  <a:lnTo>
                    <a:pt x="108" y="457"/>
                  </a:lnTo>
                  <a:lnTo>
                    <a:pt x="109" y="457"/>
                  </a:lnTo>
                  <a:lnTo>
                    <a:pt x="109" y="458"/>
                  </a:lnTo>
                  <a:lnTo>
                    <a:pt x="109" y="457"/>
                  </a:lnTo>
                  <a:lnTo>
                    <a:pt x="111" y="456"/>
                  </a:lnTo>
                  <a:lnTo>
                    <a:pt x="111" y="455"/>
                  </a:lnTo>
                  <a:lnTo>
                    <a:pt x="111" y="454"/>
                  </a:lnTo>
                  <a:lnTo>
                    <a:pt x="110" y="453"/>
                  </a:lnTo>
                  <a:lnTo>
                    <a:pt x="109" y="452"/>
                  </a:lnTo>
                  <a:lnTo>
                    <a:pt x="107" y="450"/>
                  </a:lnTo>
                  <a:lnTo>
                    <a:pt x="107" y="449"/>
                  </a:lnTo>
                  <a:lnTo>
                    <a:pt x="107" y="448"/>
                  </a:lnTo>
                  <a:lnTo>
                    <a:pt x="108" y="448"/>
                  </a:lnTo>
                  <a:lnTo>
                    <a:pt x="109" y="448"/>
                  </a:lnTo>
                  <a:lnTo>
                    <a:pt x="110" y="447"/>
                  </a:lnTo>
                  <a:lnTo>
                    <a:pt x="110" y="448"/>
                  </a:lnTo>
                  <a:lnTo>
                    <a:pt x="111" y="447"/>
                  </a:lnTo>
                  <a:lnTo>
                    <a:pt x="112" y="447"/>
                  </a:lnTo>
                  <a:lnTo>
                    <a:pt x="113" y="446"/>
                  </a:lnTo>
                  <a:lnTo>
                    <a:pt x="112" y="446"/>
                  </a:lnTo>
                  <a:lnTo>
                    <a:pt x="111" y="446"/>
                  </a:lnTo>
                  <a:lnTo>
                    <a:pt x="111" y="447"/>
                  </a:lnTo>
                  <a:lnTo>
                    <a:pt x="110" y="446"/>
                  </a:lnTo>
                  <a:lnTo>
                    <a:pt x="109" y="447"/>
                  </a:lnTo>
                  <a:lnTo>
                    <a:pt x="107" y="447"/>
                  </a:lnTo>
                  <a:lnTo>
                    <a:pt x="106" y="449"/>
                  </a:lnTo>
                  <a:lnTo>
                    <a:pt x="105" y="448"/>
                  </a:lnTo>
                  <a:lnTo>
                    <a:pt x="105" y="449"/>
                  </a:lnTo>
                  <a:lnTo>
                    <a:pt x="106" y="449"/>
                  </a:lnTo>
                  <a:lnTo>
                    <a:pt x="106" y="450"/>
                  </a:lnTo>
                  <a:lnTo>
                    <a:pt x="105" y="451"/>
                  </a:lnTo>
                  <a:lnTo>
                    <a:pt x="103" y="451"/>
                  </a:lnTo>
                  <a:lnTo>
                    <a:pt x="103" y="452"/>
                  </a:lnTo>
                  <a:lnTo>
                    <a:pt x="101" y="453"/>
                  </a:lnTo>
                  <a:lnTo>
                    <a:pt x="100" y="453"/>
                  </a:lnTo>
                  <a:lnTo>
                    <a:pt x="98" y="451"/>
                  </a:lnTo>
                  <a:lnTo>
                    <a:pt x="97" y="451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6" y="446"/>
                  </a:lnTo>
                  <a:lnTo>
                    <a:pt x="97" y="445"/>
                  </a:lnTo>
                  <a:lnTo>
                    <a:pt x="98" y="444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99" y="441"/>
                  </a:lnTo>
                  <a:lnTo>
                    <a:pt x="99" y="439"/>
                  </a:lnTo>
                  <a:lnTo>
                    <a:pt x="99" y="438"/>
                  </a:lnTo>
                  <a:lnTo>
                    <a:pt x="99" y="437"/>
                  </a:lnTo>
                  <a:lnTo>
                    <a:pt x="97" y="436"/>
                  </a:lnTo>
                  <a:lnTo>
                    <a:pt x="95" y="436"/>
                  </a:lnTo>
                  <a:lnTo>
                    <a:pt x="93" y="435"/>
                  </a:lnTo>
                  <a:lnTo>
                    <a:pt x="94" y="437"/>
                  </a:lnTo>
                  <a:lnTo>
                    <a:pt x="94" y="438"/>
                  </a:lnTo>
                  <a:lnTo>
                    <a:pt x="95" y="438"/>
                  </a:lnTo>
                  <a:lnTo>
                    <a:pt x="95" y="437"/>
                  </a:lnTo>
                  <a:lnTo>
                    <a:pt x="96" y="437"/>
                  </a:lnTo>
                  <a:lnTo>
                    <a:pt x="97" y="437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7" y="442"/>
                  </a:lnTo>
                  <a:lnTo>
                    <a:pt x="94" y="446"/>
                  </a:lnTo>
                  <a:lnTo>
                    <a:pt x="93" y="445"/>
                  </a:lnTo>
                  <a:lnTo>
                    <a:pt x="92" y="446"/>
                  </a:lnTo>
                  <a:lnTo>
                    <a:pt x="91" y="446"/>
                  </a:lnTo>
                  <a:lnTo>
                    <a:pt x="91" y="447"/>
                  </a:lnTo>
                  <a:lnTo>
                    <a:pt x="92" y="446"/>
                  </a:lnTo>
                  <a:lnTo>
                    <a:pt x="93" y="446"/>
                  </a:lnTo>
                  <a:lnTo>
                    <a:pt x="94" y="447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9"/>
                  </a:lnTo>
                  <a:lnTo>
                    <a:pt x="91" y="449"/>
                  </a:lnTo>
                  <a:lnTo>
                    <a:pt x="90" y="450"/>
                  </a:lnTo>
                  <a:lnTo>
                    <a:pt x="87" y="450"/>
                  </a:lnTo>
                  <a:lnTo>
                    <a:pt x="87" y="449"/>
                  </a:lnTo>
                  <a:lnTo>
                    <a:pt x="88" y="449"/>
                  </a:lnTo>
                  <a:lnTo>
                    <a:pt x="88" y="447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9"/>
                  </a:lnTo>
                  <a:lnTo>
                    <a:pt x="86" y="450"/>
                  </a:lnTo>
                  <a:lnTo>
                    <a:pt x="84" y="450"/>
                  </a:lnTo>
                  <a:lnTo>
                    <a:pt x="83" y="451"/>
                  </a:lnTo>
                  <a:lnTo>
                    <a:pt x="83" y="453"/>
                  </a:lnTo>
                  <a:lnTo>
                    <a:pt x="82" y="454"/>
                  </a:lnTo>
                  <a:lnTo>
                    <a:pt x="81" y="453"/>
                  </a:lnTo>
                  <a:lnTo>
                    <a:pt x="81" y="451"/>
                  </a:lnTo>
                  <a:lnTo>
                    <a:pt x="80" y="451"/>
                  </a:lnTo>
                  <a:lnTo>
                    <a:pt x="79" y="450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4" y="450"/>
                  </a:lnTo>
                  <a:lnTo>
                    <a:pt x="73" y="450"/>
                  </a:lnTo>
                  <a:lnTo>
                    <a:pt x="73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0"/>
                  </a:lnTo>
                  <a:lnTo>
                    <a:pt x="70" y="450"/>
                  </a:lnTo>
                  <a:lnTo>
                    <a:pt x="70" y="449"/>
                  </a:lnTo>
                  <a:lnTo>
                    <a:pt x="70" y="448"/>
                  </a:lnTo>
                  <a:lnTo>
                    <a:pt x="71" y="447"/>
                  </a:lnTo>
                  <a:lnTo>
                    <a:pt x="73" y="446"/>
                  </a:lnTo>
                  <a:lnTo>
                    <a:pt x="74" y="445"/>
                  </a:lnTo>
                  <a:lnTo>
                    <a:pt x="74" y="444"/>
                  </a:lnTo>
                  <a:lnTo>
                    <a:pt x="77" y="442"/>
                  </a:lnTo>
                  <a:lnTo>
                    <a:pt x="77" y="441"/>
                  </a:lnTo>
                  <a:lnTo>
                    <a:pt x="78" y="441"/>
                  </a:lnTo>
                  <a:lnTo>
                    <a:pt x="78" y="439"/>
                  </a:lnTo>
                  <a:lnTo>
                    <a:pt x="79" y="438"/>
                  </a:lnTo>
                  <a:lnTo>
                    <a:pt x="79" y="437"/>
                  </a:lnTo>
                  <a:lnTo>
                    <a:pt x="80" y="436"/>
                  </a:lnTo>
                  <a:lnTo>
                    <a:pt x="80" y="435"/>
                  </a:lnTo>
                  <a:lnTo>
                    <a:pt x="80" y="434"/>
                  </a:lnTo>
                  <a:lnTo>
                    <a:pt x="80" y="433"/>
                  </a:lnTo>
                  <a:lnTo>
                    <a:pt x="81" y="432"/>
                  </a:lnTo>
                  <a:lnTo>
                    <a:pt x="83" y="430"/>
                  </a:lnTo>
                  <a:lnTo>
                    <a:pt x="84" y="430"/>
                  </a:lnTo>
                  <a:lnTo>
                    <a:pt x="85" y="430"/>
                  </a:lnTo>
                  <a:lnTo>
                    <a:pt x="84" y="430"/>
                  </a:lnTo>
                  <a:lnTo>
                    <a:pt x="84" y="429"/>
                  </a:lnTo>
                  <a:lnTo>
                    <a:pt x="86" y="427"/>
                  </a:lnTo>
                  <a:lnTo>
                    <a:pt x="88" y="426"/>
                  </a:lnTo>
                  <a:lnTo>
                    <a:pt x="88" y="425"/>
                  </a:lnTo>
                  <a:lnTo>
                    <a:pt x="88" y="424"/>
                  </a:lnTo>
                  <a:lnTo>
                    <a:pt x="88" y="423"/>
                  </a:lnTo>
                  <a:lnTo>
                    <a:pt x="88" y="422"/>
                  </a:lnTo>
                  <a:lnTo>
                    <a:pt x="87" y="421"/>
                  </a:lnTo>
                  <a:lnTo>
                    <a:pt x="86" y="420"/>
                  </a:lnTo>
                  <a:lnTo>
                    <a:pt x="86" y="417"/>
                  </a:lnTo>
                  <a:lnTo>
                    <a:pt x="88" y="416"/>
                  </a:lnTo>
                  <a:lnTo>
                    <a:pt x="87" y="415"/>
                  </a:lnTo>
                  <a:lnTo>
                    <a:pt x="86" y="416"/>
                  </a:lnTo>
                  <a:lnTo>
                    <a:pt x="85" y="415"/>
                  </a:lnTo>
                  <a:lnTo>
                    <a:pt x="85" y="413"/>
                  </a:lnTo>
                  <a:lnTo>
                    <a:pt x="84" y="413"/>
                  </a:lnTo>
                  <a:lnTo>
                    <a:pt x="80" y="408"/>
                  </a:lnTo>
                  <a:lnTo>
                    <a:pt x="75" y="406"/>
                  </a:lnTo>
                  <a:lnTo>
                    <a:pt x="68" y="406"/>
                  </a:lnTo>
                  <a:lnTo>
                    <a:pt x="67" y="405"/>
                  </a:lnTo>
                  <a:lnTo>
                    <a:pt x="51" y="396"/>
                  </a:lnTo>
                  <a:lnTo>
                    <a:pt x="48" y="394"/>
                  </a:lnTo>
                  <a:lnTo>
                    <a:pt x="39" y="389"/>
                  </a:lnTo>
                  <a:lnTo>
                    <a:pt x="34" y="383"/>
                  </a:lnTo>
                  <a:lnTo>
                    <a:pt x="32" y="379"/>
                  </a:lnTo>
                  <a:lnTo>
                    <a:pt x="28" y="374"/>
                  </a:lnTo>
                  <a:lnTo>
                    <a:pt x="22" y="369"/>
                  </a:lnTo>
                  <a:lnTo>
                    <a:pt x="22" y="368"/>
                  </a:lnTo>
                  <a:lnTo>
                    <a:pt x="22" y="360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43" y="350"/>
                  </a:lnTo>
                  <a:lnTo>
                    <a:pt x="48" y="341"/>
                  </a:lnTo>
                  <a:lnTo>
                    <a:pt x="50" y="335"/>
                  </a:lnTo>
                  <a:lnTo>
                    <a:pt x="51" y="333"/>
                  </a:lnTo>
                  <a:lnTo>
                    <a:pt x="60" y="323"/>
                  </a:lnTo>
                  <a:lnTo>
                    <a:pt x="61" y="318"/>
                  </a:lnTo>
                  <a:lnTo>
                    <a:pt x="68" y="318"/>
                  </a:lnTo>
                  <a:lnTo>
                    <a:pt x="72" y="319"/>
                  </a:lnTo>
                  <a:lnTo>
                    <a:pt x="75" y="321"/>
                  </a:lnTo>
                  <a:lnTo>
                    <a:pt x="82" y="319"/>
                  </a:lnTo>
                  <a:lnTo>
                    <a:pt x="88" y="316"/>
                  </a:lnTo>
                  <a:lnTo>
                    <a:pt x="91" y="318"/>
                  </a:lnTo>
                  <a:lnTo>
                    <a:pt x="94" y="320"/>
                  </a:lnTo>
                  <a:lnTo>
                    <a:pt x="97" y="323"/>
                  </a:lnTo>
                  <a:lnTo>
                    <a:pt x="103" y="326"/>
                  </a:lnTo>
                  <a:lnTo>
                    <a:pt x="112" y="326"/>
                  </a:lnTo>
                  <a:lnTo>
                    <a:pt x="115" y="325"/>
                  </a:lnTo>
                  <a:lnTo>
                    <a:pt x="120" y="313"/>
                  </a:lnTo>
                  <a:lnTo>
                    <a:pt x="122" y="309"/>
                  </a:lnTo>
                  <a:lnTo>
                    <a:pt x="124" y="304"/>
                  </a:lnTo>
                  <a:lnTo>
                    <a:pt x="124" y="301"/>
                  </a:lnTo>
                  <a:lnTo>
                    <a:pt x="128" y="299"/>
                  </a:lnTo>
                  <a:lnTo>
                    <a:pt x="131" y="297"/>
                  </a:lnTo>
                  <a:lnTo>
                    <a:pt x="133" y="295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9" y="286"/>
                  </a:lnTo>
                  <a:lnTo>
                    <a:pt x="139" y="282"/>
                  </a:lnTo>
                  <a:lnTo>
                    <a:pt x="137" y="280"/>
                  </a:lnTo>
                  <a:lnTo>
                    <a:pt x="134" y="275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5"/>
                  </a:lnTo>
                  <a:lnTo>
                    <a:pt x="144" y="260"/>
                  </a:lnTo>
                  <a:lnTo>
                    <a:pt x="146" y="261"/>
                  </a:lnTo>
                  <a:lnTo>
                    <a:pt x="151" y="261"/>
                  </a:lnTo>
                  <a:lnTo>
                    <a:pt x="153" y="258"/>
                  </a:lnTo>
                  <a:lnTo>
                    <a:pt x="155" y="256"/>
                  </a:lnTo>
                  <a:lnTo>
                    <a:pt x="158" y="256"/>
                  </a:lnTo>
                  <a:lnTo>
                    <a:pt x="163" y="258"/>
                  </a:lnTo>
                  <a:lnTo>
                    <a:pt x="163" y="256"/>
                  </a:lnTo>
                  <a:lnTo>
                    <a:pt x="165" y="256"/>
                  </a:lnTo>
                  <a:lnTo>
                    <a:pt x="168" y="253"/>
                  </a:lnTo>
                  <a:lnTo>
                    <a:pt x="168" y="250"/>
                  </a:lnTo>
                  <a:lnTo>
                    <a:pt x="172" y="243"/>
                  </a:lnTo>
                  <a:lnTo>
                    <a:pt x="172" y="238"/>
                  </a:lnTo>
                  <a:lnTo>
                    <a:pt x="168" y="232"/>
                  </a:lnTo>
                  <a:lnTo>
                    <a:pt x="166" y="231"/>
                  </a:lnTo>
                  <a:lnTo>
                    <a:pt x="168" y="228"/>
                  </a:lnTo>
                  <a:lnTo>
                    <a:pt x="168" y="226"/>
                  </a:lnTo>
                  <a:lnTo>
                    <a:pt x="172" y="223"/>
                  </a:lnTo>
                  <a:lnTo>
                    <a:pt x="175" y="221"/>
                  </a:lnTo>
                  <a:lnTo>
                    <a:pt x="175" y="217"/>
                  </a:lnTo>
                  <a:lnTo>
                    <a:pt x="180" y="213"/>
                  </a:lnTo>
                  <a:lnTo>
                    <a:pt x="182" y="208"/>
                  </a:lnTo>
                  <a:lnTo>
                    <a:pt x="177" y="200"/>
                  </a:lnTo>
                  <a:lnTo>
                    <a:pt x="174" y="200"/>
                  </a:lnTo>
                  <a:lnTo>
                    <a:pt x="172" y="199"/>
                  </a:lnTo>
                  <a:lnTo>
                    <a:pt x="170" y="197"/>
                  </a:lnTo>
                  <a:lnTo>
                    <a:pt x="166" y="197"/>
                  </a:lnTo>
                  <a:lnTo>
                    <a:pt x="165" y="199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55" y="200"/>
                  </a:lnTo>
                  <a:lnTo>
                    <a:pt x="155" y="191"/>
                  </a:lnTo>
                  <a:lnTo>
                    <a:pt x="158" y="185"/>
                  </a:lnTo>
                  <a:lnTo>
                    <a:pt x="158" y="178"/>
                  </a:lnTo>
                  <a:lnTo>
                    <a:pt x="156" y="177"/>
                  </a:lnTo>
                  <a:lnTo>
                    <a:pt x="156" y="175"/>
                  </a:lnTo>
                  <a:lnTo>
                    <a:pt x="153" y="173"/>
                  </a:lnTo>
                  <a:lnTo>
                    <a:pt x="149" y="170"/>
                  </a:lnTo>
                  <a:lnTo>
                    <a:pt x="148" y="168"/>
                  </a:lnTo>
                  <a:lnTo>
                    <a:pt x="149" y="167"/>
                  </a:lnTo>
                  <a:lnTo>
                    <a:pt x="141" y="167"/>
                  </a:lnTo>
                  <a:lnTo>
                    <a:pt x="134" y="170"/>
                  </a:lnTo>
                  <a:lnTo>
                    <a:pt x="120" y="185"/>
                  </a:lnTo>
                  <a:lnTo>
                    <a:pt x="110" y="192"/>
                  </a:lnTo>
                  <a:lnTo>
                    <a:pt x="94" y="206"/>
                  </a:lnTo>
                  <a:lnTo>
                    <a:pt x="91" y="206"/>
                  </a:lnTo>
                  <a:lnTo>
                    <a:pt x="88" y="205"/>
                  </a:lnTo>
                  <a:lnTo>
                    <a:pt x="87" y="205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7"/>
                  </a:lnTo>
                  <a:lnTo>
                    <a:pt x="82" y="195"/>
                  </a:lnTo>
                  <a:lnTo>
                    <a:pt x="78" y="197"/>
                  </a:lnTo>
                  <a:lnTo>
                    <a:pt x="77" y="189"/>
                  </a:lnTo>
                  <a:lnTo>
                    <a:pt x="75" y="187"/>
                  </a:lnTo>
                  <a:lnTo>
                    <a:pt x="68" y="189"/>
                  </a:lnTo>
                  <a:lnTo>
                    <a:pt x="66" y="189"/>
                  </a:lnTo>
                  <a:lnTo>
                    <a:pt x="63" y="187"/>
                  </a:lnTo>
                  <a:lnTo>
                    <a:pt x="58" y="182"/>
                  </a:lnTo>
                  <a:lnTo>
                    <a:pt x="53" y="180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6" y="187"/>
                  </a:lnTo>
                  <a:lnTo>
                    <a:pt x="37" y="187"/>
                  </a:lnTo>
                  <a:lnTo>
                    <a:pt x="34" y="185"/>
                  </a:lnTo>
                  <a:lnTo>
                    <a:pt x="32" y="185"/>
                  </a:lnTo>
                  <a:lnTo>
                    <a:pt x="31" y="189"/>
                  </a:lnTo>
                  <a:lnTo>
                    <a:pt x="29" y="192"/>
                  </a:lnTo>
                  <a:lnTo>
                    <a:pt x="29" y="200"/>
                  </a:lnTo>
                  <a:lnTo>
                    <a:pt x="27" y="202"/>
                  </a:lnTo>
                  <a:lnTo>
                    <a:pt x="23" y="199"/>
                  </a:lnTo>
                  <a:lnTo>
                    <a:pt x="22" y="200"/>
                  </a:lnTo>
                  <a:lnTo>
                    <a:pt x="22" y="202"/>
                  </a:lnTo>
                  <a:lnTo>
                    <a:pt x="23" y="204"/>
                  </a:lnTo>
                  <a:lnTo>
                    <a:pt x="22" y="208"/>
                  </a:lnTo>
                  <a:lnTo>
                    <a:pt x="17" y="206"/>
                  </a:lnTo>
                  <a:lnTo>
                    <a:pt x="6" y="194"/>
                  </a:lnTo>
                  <a:lnTo>
                    <a:pt x="3" y="191"/>
                  </a:lnTo>
                  <a:lnTo>
                    <a:pt x="0" y="191"/>
                  </a:lnTo>
                  <a:lnTo>
                    <a:pt x="0" y="185"/>
                  </a:lnTo>
                  <a:lnTo>
                    <a:pt x="1" y="185"/>
                  </a:lnTo>
                  <a:lnTo>
                    <a:pt x="3" y="178"/>
                  </a:lnTo>
                  <a:lnTo>
                    <a:pt x="10" y="166"/>
                  </a:lnTo>
                  <a:lnTo>
                    <a:pt x="14" y="160"/>
                  </a:lnTo>
                  <a:lnTo>
                    <a:pt x="15" y="154"/>
                  </a:lnTo>
                  <a:lnTo>
                    <a:pt x="17" y="150"/>
                  </a:lnTo>
                  <a:lnTo>
                    <a:pt x="31" y="145"/>
                  </a:lnTo>
                  <a:lnTo>
                    <a:pt x="37" y="139"/>
                  </a:lnTo>
                  <a:lnTo>
                    <a:pt x="48" y="136"/>
                  </a:lnTo>
                  <a:lnTo>
                    <a:pt x="58" y="128"/>
                  </a:lnTo>
                  <a:lnTo>
                    <a:pt x="61" y="124"/>
                  </a:lnTo>
                  <a:lnTo>
                    <a:pt x="60" y="121"/>
                  </a:lnTo>
                  <a:lnTo>
                    <a:pt x="61" y="117"/>
                  </a:lnTo>
                  <a:lnTo>
                    <a:pt x="59" y="115"/>
                  </a:lnTo>
                  <a:lnTo>
                    <a:pt x="46" y="100"/>
                  </a:lnTo>
                  <a:lnTo>
                    <a:pt x="48" y="96"/>
                  </a:lnTo>
                  <a:lnTo>
                    <a:pt x="49" y="95"/>
                  </a:lnTo>
                  <a:lnTo>
                    <a:pt x="51" y="95"/>
                  </a:lnTo>
                  <a:lnTo>
                    <a:pt x="53" y="86"/>
                  </a:lnTo>
                  <a:lnTo>
                    <a:pt x="54" y="86"/>
                  </a:lnTo>
                  <a:lnTo>
                    <a:pt x="63" y="83"/>
                  </a:lnTo>
                  <a:lnTo>
                    <a:pt x="68" y="76"/>
                  </a:lnTo>
                  <a:lnTo>
                    <a:pt x="68" y="71"/>
                  </a:lnTo>
                  <a:lnTo>
                    <a:pt x="70" y="66"/>
                  </a:lnTo>
                  <a:lnTo>
                    <a:pt x="66" y="59"/>
                  </a:lnTo>
                  <a:lnTo>
                    <a:pt x="64" y="55"/>
                  </a:lnTo>
                  <a:lnTo>
                    <a:pt x="58" y="54"/>
                  </a:lnTo>
                  <a:lnTo>
                    <a:pt x="54" y="54"/>
                  </a:lnTo>
                  <a:lnTo>
                    <a:pt x="58" y="49"/>
                  </a:lnTo>
                  <a:lnTo>
                    <a:pt x="59" y="47"/>
                  </a:lnTo>
                  <a:lnTo>
                    <a:pt x="59" y="44"/>
                  </a:lnTo>
                  <a:lnTo>
                    <a:pt x="58" y="42"/>
                  </a:lnTo>
                  <a:lnTo>
                    <a:pt x="54" y="37"/>
                  </a:lnTo>
                  <a:lnTo>
                    <a:pt x="51" y="38"/>
                  </a:lnTo>
                  <a:lnTo>
                    <a:pt x="49" y="37"/>
                  </a:lnTo>
                  <a:lnTo>
                    <a:pt x="49" y="33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49" y="25"/>
                  </a:lnTo>
                  <a:lnTo>
                    <a:pt x="53" y="21"/>
                  </a:lnTo>
                  <a:lnTo>
                    <a:pt x="56" y="20"/>
                  </a:lnTo>
                  <a:lnTo>
                    <a:pt x="64" y="16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80" y="13"/>
                  </a:lnTo>
                  <a:lnTo>
                    <a:pt x="82" y="15"/>
                  </a:lnTo>
                  <a:lnTo>
                    <a:pt x="85" y="16"/>
                  </a:lnTo>
                  <a:lnTo>
                    <a:pt x="99" y="15"/>
                  </a:lnTo>
                  <a:lnTo>
                    <a:pt x="103" y="13"/>
                  </a:lnTo>
                  <a:lnTo>
                    <a:pt x="112" y="8"/>
                  </a:lnTo>
                  <a:lnTo>
                    <a:pt x="117" y="1"/>
                  </a:lnTo>
                  <a:lnTo>
                    <a:pt x="118" y="1"/>
                  </a:lnTo>
                  <a:lnTo>
                    <a:pt x="119" y="1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16DCE107-7E18-458F-B70F-1D63A4871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1933"/>
              <a:ext cx="563" cy="418"/>
            </a:xfrm>
            <a:custGeom>
              <a:avLst/>
              <a:gdLst>
                <a:gd name="T0" fmla="*/ 556 w 563"/>
                <a:gd name="T1" fmla="*/ 158 h 418"/>
                <a:gd name="T2" fmla="*/ 551 w 563"/>
                <a:gd name="T3" fmla="*/ 211 h 418"/>
                <a:gd name="T4" fmla="*/ 531 w 563"/>
                <a:gd name="T5" fmla="*/ 238 h 418"/>
                <a:gd name="T6" fmla="*/ 533 w 563"/>
                <a:gd name="T7" fmla="*/ 260 h 418"/>
                <a:gd name="T8" fmla="*/ 523 w 563"/>
                <a:gd name="T9" fmla="*/ 289 h 418"/>
                <a:gd name="T10" fmla="*/ 471 w 563"/>
                <a:gd name="T11" fmla="*/ 340 h 418"/>
                <a:gd name="T12" fmla="*/ 421 w 563"/>
                <a:gd name="T13" fmla="*/ 374 h 418"/>
                <a:gd name="T14" fmla="*/ 378 w 563"/>
                <a:gd name="T15" fmla="*/ 403 h 418"/>
                <a:gd name="T16" fmla="*/ 321 w 563"/>
                <a:gd name="T17" fmla="*/ 400 h 418"/>
                <a:gd name="T18" fmla="*/ 312 w 563"/>
                <a:gd name="T19" fmla="*/ 355 h 418"/>
                <a:gd name="T20" fmla="*/ 269 w 563"/>
                <a:gd name="T21" fmla="*/ 329 h 418"/>
                <a:gd name="T22" fmla="*/ 227 w 563"/>
                <a:gd name="T23" fmla="*/ 369 h 418"/>
                <a:gd name="T24" fmla="*/ 175 w 563"/>
                <a:gd name="T25" fmla="*/ 363 h 418"/>
                <a:gd name="T26" fmla="*/ 147 w 563"/>
                <a:gd name="T27" fmla="*/ 365 h 418"/>
                <a:gd name="T28" fmla="*/ 134 w 563"/>
                <a:gd name="T29" fmla="*/ 326 h 418"/>
                <a:gd name="T30" fmla="*/ 101 w 563"/>
                <a:gd name="T31" fmla="*/ 324 h 418"/>
                <a:gd name="T32" fmla="*/ 79 w 563"/>
                <a:gd name="T33" fmla="*/ 346 h 418"/>
                <a:gd name="T34" fmla="*/ 57 w 563"/>
                <a:gd name="T35" fmla="*/ 381 h 418"/>
                <a:gd name="T36" fmla="*/ 6 w 563"/>
                <a:gd name="T37" fmla="*/ 365 h 418"/>
                <a:gd name="T38" fmla="*/ 9 w 563"/>
                <a:gd name="T39" fmla="*/ 331 h 418"/>
                <a:gd name="T40" fmla="*/ 36 w 563"/>
                <a:gd name="T41" fmla="*/ 287 h 418"/>
                <a:gd name="T42" fmla="*/ 77 w 563"/>
                <a:gd name="T43" fmla="*/ 256 h 418"/>
                <a:gd name="T44" fmla="*/ 77 w 563"/>
                <a:gd name="T45" fmla="*/ 234 h 418"/>
                <a:gd name="T46" fmla="*/ 53 w 563"/>
                <a:gd name="T47" fmla="*/ 215 h 418"/>
                <a:gd name="T48" fmla="*/ 65 w 563"/>
                <a:gd name="T49" fmla="*/ 171 h 418"/>
                <a:gd name="T50" fmla="*/ 50 w 563"/>
                <a:gd name="T51" fmla="*/ 125 h 418"/>
                <a:gd name="T52" fmla="*/ 48 w 563"/>
                <a:gd name="T53" fmla="*/ 84 h 418"/>
                <a:gd name="T54" fmla="*/ 116 w 563"/>
                <a:gd name="T55" fmla="*/ 27 h 418"/>
                <a:gd name="T56" fmla="*/ 136 w 563"/>
                <a:gd name="T57" fmla="*/ 15 h 418"/>
                <a:gd name="T58" fmla="*/ 151 w 563"/>
                <a:gd name="T59" fmla="*/ 12 h 418"/>
                <a:gd name="T60" fmla="*/ 167 w 563"/>
                <a:gd name="T61" fmla="*/ 18 h 418"/>
                <a:gd name="T62" fmla="*/ 179 w 563"/>
                <a:gd name="T63" fmla="*/ 28 h 418"/>
                <a:gd name="T64" fmla="*/ 190 w 563"/>
                <a:gd name="T65" fmla="*/ 38 h 418"/>
                <a:gd name="T66" fmla="*/ 205 w 563"/>
                <a:gd name="T67" fmla="*/ 31 h 418"/>
                <a:gd name="T68" fmla="*/ 224 w 563"/>
                <a:gd name="T69" fmla="*/ 27 h 418"/>
                <a:gd name="T70" fmla="*/ 242 w 563"/>
                <a:gd name="T71" fmla="*/ 23 h 418"/>
                <a:gd name="T72" fmla="*/ 254 w 563"/>
                <a:gd name="T73" fmla="*/ 12 h 418"/>
                <a:gd name="T74" fmla="*/ 272 w 563"/>
                <a:gd name="T75" fmla="*/ 7 h 418"/>
                <a:gd name="T76" fmla="*/ 288 w 563"/>
                <a:gd name="T77" fmla="*/ 13 h 418"/>
                <a:gd name="T78" fmla="*/ 305 w 563"/>
                <a:gd name="T79" fmla="*/ 9 h 418"/>
                <a:gd name="T80" fmla="*/ 317 w 563"/>
                <a:gd name="T81" fmla="*/ 5 h 418"/>
                <a:gd name="T82" fmla="*/ 331 w 563"/>
                <a:gd name="T83" fmla="*/ 13 h 418"/>
                <a:gd name="T84" fmla="*/ 349 w 563"/>
                <a:gd name="T85" fmla="*/ 13 h 418"/>
                <a:gd name="T86" fmla="*/ 367 w 563"/>
                <a:gd name="T87" fmla="*/ 15 h 418"/>
                <a:gd name="T88" fmla="*/ 383 w 563"/>
                <a:gd name="T89" fmla="*/ 10 h 418"/>
                <a:gd name="T90" fmla="*/ 396 w 563"/>
                <a:gd name="T91" fmla="*/ 5 h 418"/>
                <a:gd name="T92" fmla="*/ 416 w 563"/>
                <a:gd name="T93" fmla="*/ 2 h 418"/>
                <a:gd name="T94" fmla="*/ 437 w 563"/>
                <a:gd name="T95" fmla="*/ 0 h 418"/>
                <a:gd name="T96" fmla="*/ 455 w 563"/>
                <a:gd name="T97" fmla="*/ 4 h 418"/>
                <a:gd name="T98" fmla="*/ 469 w 563"/>
                <a:gd name="T99" fmla="*/ 8 h 418"/>
                <a:gd name="T100" fmla="*/ 460 w 563"/>
                <a:gd name="T101" fmla="*/ 14 h 418"/>
                <a:gd name="T102" fmla="*/ 449 w 563"/>
                <a:gd name="T103" fmla="*/ 23 h 418"/>
                <a:gd name="T104" fmla="*/ 453 w 563"/>
                <a:gd name="T105" fmla="*/ 39 h 418"/>
                <a:gd name="T106" fmla="*/ 447 w 563"/>
                <a:gd name="T107" fmla="*/ 55 h 418"/>
                <a:gd name="T108" fmla="*/ 435 w 563"/>
                <a:gd name="T109" fmla="*/ 65 h 418"/>
                <a:gd name="T110" fmla="*/ 439 w 563"/>
                <a:gd name="T111" fmla="*/ 81 h 418"/>
                <a:gd name="T112" fmla="*/ 451 w 563"/>
                <a:gd name="T113" fmla="*/ 91 h 418"/>
                <a:gd name="T114" fmla="*/ 468 w 563"/>
                <a:gd name="T115" fmla="*/ 96 h 418"/>
                <a:gd name="T116" fmla="*/ 475 w 563"/>
                <a:gd name="T117" fmla="*/ 110 h 418"/>
                <a:gd name="T118" fmla="*/ 486 w 563"/>
                <a:gd name="T119" fmla="*/ 120 h 418"/>
                <a:gd name="T120" fmla="*/ 502 w 563"/>
                <a:gd name="T121" fmla="*/ 126 h 418"/>
                <a:gd name="T122" fmla="*/ 514 w 563"/>
                <a:gd name="T123" fmla="*/ 125 h 418"/>
                <a:gd name="T124" fmla="*/ 527 w 563"/>
                <a:gd name="T125" fmla="*/ 11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418">
                  <a:moveTo>
                    <a:pt x="529" y="117"/>
                  </a:moveTo>
                  <a:lnTo>
                    <a:pt x="532" y="123"/>
                  </a:lnTo>
                  <a:lnTo>
                    <a:pt x="532" y="124"/>
                  </a:lnTo>
                  <a:lnTo>
                    <a:pt x="532" y="139"/>
                  </a:lnTo>
                  <a:lnTo>
                    <a:pt x="531" y="143"/>
                  </a:lnTo>
                  <a:lnTo>
                    <a:pt x="532" y="146"/>
                  </a:lnTo>
                  <a:lnTo>
                    <a:pt x="539" y="149"/>
                  </a:lnTo>
                  <a:lnTo>
                    <a:pt x="548" y="149"/>
                  </a:lnTo>
                  <a:lnTo>
                    <a:pt x="549" y="152"/>
                  </a:lnTo>
                  <a:lnTo>
                    <a:pt x="553" y="157"/>
                  </a:lnTo>
                  <a:lnTo>
                    <a:pt x="556" y="158"/>
                  </a:lnTo>
                  <a:lnTo>
                    <a:pt x="561" y="158"/>
                  </a:lnTo>
                  <a:lnTo>
                    <a:pt x="563" y="160"/>
                  </a:lnTo>
                  <a:lnTo>
                    <a:pt x="560" y="161"/>
                  </a:lnTo>
                  <a:lnTo>
                    <a:pt x="556" y="165"/>
                  </a:lnTo>
                  <a:lnTo>
                    <a:pt x="554" y="168"/>
                  </a:lnTo>
                  <a:lnTo>
                    <a:pt x="554" y="174"/>
                  </a:lnTo>
                  <a:lnTo>
                    <a:pt x="556" y="180"/>
                  </a:lnTo>
                  <a:lnTo>
                    <a:pt x="554" y="189"/>
                  </a:lnTo>
                  <a:lnTo>
                    <a:pt x="556" y="199"/>
                  </a:lnTo>
                  <a:lnTo>
                    <a:pt x="553" y="204"/>
                  </a:lnTo>
                  <a:lnTo>
                    <a:pt x="551" y="211"/>
                  </a:lnTo>
                  <a:lnTo>
                    <a:pt x="548" y="214"/>
                  </a:lnTo>
                  <a:lnTo>
                    <a:pt x="541" y="214"/>
                  </a:lnTo>
                  <a:lnTo>
                    <a:pt x="536" y="216"/>
                  </a:lnTo>
                  <a:lnTo>
                    <a:pt x="533" y="221"/>
                  </a:lnTo>
                  <a:lnTo>
                    <a:pt x="529" y="226"/>
                  </a:lnTo>
                  <a:lnTo>
                    <a:pt x="529" y="228"/>
                  </a:lnTo>
                  <a:lnTo>
                    <a:pt x="531" y="229"/>
                  </a:lnTo>
                  <a:lnTo>
                    <a:pt x="534" y="229"/>
                  </a:lnTo>
                  <a:lnTo>
                    <a:pt x="536" y="233"/>
                  </a:lnTo>
                  <a:lnTo>
                    <a:pt x="534" y="234"/>
                  </a:lnTo>
                  <a:lnTo>
                    <a:pt x="531" y="238"/>
                  </a:lnTo>
                  <a:lnTo>
                    <a:pt x="529" y="240"/>
                  </a:lnTo>
                  <a:lnTo>
                    <a:pt x="525" y="242"/>
                  </a:lnTo>
                  <a:lnTo>
                    <a:pt x="520" y="245"/>
                  </a:lnTo>
                  <a:lnTo>
                    <a:pt x="517" y="245"/>
                  </a:lnTo>
                  <a:lnTo>
                    <a:pt x="515" y="248"/>
                  </a:lnTo>
                  <a:lnTo>
                    <a:pt x="515" y="252"/>
                  </a:lnTo>
                  <a:lnTo>
                    <a:pt x="519" y="255"/>
                  </a:lnTo>
                  <a:lnTo>
                    <a:pt x="520" y="260"/>
                  </a:lnTo>
                  <a:lnTo>
                    <a:pt x="525" y="259"/>
                  </a:lnTo>
                  <a:lnTo>
                    <a:pt x="527" y="259"/>
                  </a:lnTo>
                  <a:lnTo>
                    <a:pt x="533" y="260"/>
                  </a:lnTo>
                  <a:lnTo>
                    <a:pt x="537" y="262"/>
                  </a:lnTo>
                  <a:lnTo>
                    <a:pt x="541" y="265"/>
                  </a:lnTo>
                  <a:lnTo>
                    <a:pt x="542" y="269"/>
                  </a:lnTo>
                  <a:lnTo>
                    <a:pt x="539" y="269"/>
                  </a:lnTo>
                  <a:lnTo>
                    <a:pt x="541" y="272"/>
                  </a:lnTo>
                  <a:lnTo>
                    <a:pt x="541" y="276"/>
                  </a:lnTo>
                  <a:lnTo>
                    <a:pt x="539" y="279"/>
                  </a:lnTo>
                  <a:lnTo>
                    <a:pt x="536" y="281"/>
                  </a:lnTo>
                  <a:lnTo>
                    <a:pt x="531" y="286"/>
                  </a:lnTo>
                  <a:lnTo>
                    <a:pt x="527" y="287"/>
                  </a:lnTo>
                  <a:lnTo>
                    <a:pt x="523" y="289"/>
                  </a:lnTo>
                  <a:lnTo>
                    <a:pt x="522" y="293"/>
                  </a:lnTo>
                  <a:lnTo>
                    <a:pt x="512" y="292"/>
                  </a:lnTo>
                  <a:lnTo>
                    <a:pt x="506" y="297"/>
                  </a:lnTo>
                  <a:lnTo>
                    <a:pt x="500" y="299"/>
                  </a:lnTo>
                  <a:lnTo>
                    <a:pt x="493" y="309"/>
                  </a:lnTo>
                  <a:lnTo>
                    <a:pt x="484" y="318"/>
                  </a:lnTo>
                  <a:lnTo>
                    <a:pt x="479" y="326"/>
                  </a:lnTo>
                  <a:lnTo>
                    <a:pt x="479" y="338"/>
                  </a:lnTo>
                  <a:lnTo>
                    <a:pt x="476" y="338"/>
                  </a:lnTo>
                  <a:lnTo>
                    <a:pt x="478" y="342"/>
                  </a:lnTo>
                  <a:lnTo>
                    <a:pt x="471" y="340"/>
                  </a:lnTo>
                  <a:lnTo>
                    <a:pt x="467" y="338"/>
                  </a:lnTo>
                  <a:lnTo>
                    <a:pt x="464" y="338"/>
                  </a:lnTo>
                  <a:lnTo>
                    <a:pt x="464" y="343"/>
                  </a:lnTo>
                  <a:lnTo>
                    <a:pt x="466" y="346"/>
                  </a:lnTo>
                  <a:lnTo>
                    <a:pt x="466" y="348"/>
                  </a:lnTo>
                  <a:lnTo>
                    <a:pt x="464" y="348"/>
                  </a:lnTo>
                  <a:lnTo>
                    <a:pt x="460" y="350"/>
                  </a:lnTo>
                  <a:lnTo>
                    <a:pt x="449" y="352"/>
                  </a:lnTo>
                  <a:lnTo>
                    <a:pt x="443" y="355"/>
                  </a:lnTo>
                  <a:lnTo>
                    <a:pt x="431" y="362"/>
                  </a:lnTo>
                  <a:lnTo>
                    <a:pt x="421" y="374"/>
                  </a:lnTo>
                  <a:lnTo>
                    <a:pt x="414" y="383"/>
                  </a:lnTo>
                  <a:lnTo>
                    <a:pt x="411" y="387"/>
                  </a:lnTo>
                  <a:lnTo>
                    <a:pt x="406" y="391"/>
                  </a:lnTo>
                  <a:lnTo>
                    <a:pt x="400" y="392"/>
                  </a:lnTo>
                  <a:lnTo>
                    <a:pt x="396" y="392"/>
                  </a:lnTo>
                  <a:lnTo>
                    <a:pt x="390" y="391"/>
                  </a:lnTo>
                  <a:lnTo>
                    <a:pt x="388" y="391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2" y="398"/>
                  </a:lnTo>
                  <a:lnTo>
                    <a:pt x="378" y="403"/>
                  </a:lnTo>
                  <a:lnTo>
                    <a:pt x="373" y="405"/>
                  </a:lnTo>
                  <a:lnTo>
                    <a:pt x="373" y="409"/>
                  </a:lnTo>
                  <a:lnTo>
                    <a:pt x="362" y="418"/>
                  </a:lnTo>
                  <a:lnTo>
                    <a:pt x="359" y="417"/>
                  </a:lnTo>
                  <a:lnTo>
                    <a:pt x="356" y="416"/>
                  </a:lnTo>
                  <a:lnTo>
                    <a:pt x="350" y="415"/>
                  </a:lnTo>
                  <a:lnTo>
                    <a:pt x="343" y="415"/>
                  </a:lnTo>
                  <a:lnTo>
                    <a:pt x="337" y="413"/>
                  </a:lnTo>
                  <a:lnTo>
                    <a:pt x="326" y="408"/>
                  </a:lnTo>
                  <a:lnTo>
                    <a:pt x="326" y="407"/>
                  </a:lnTo>
                  <a:lnTo>
                    <a:pt x="321" y="400"/>
                  </a:lnTo>
                  <a:lnTo>
                    <a:pt x="320" y="394"/>
                  </a:lnTo>
                  <a:lnTo>
                    <a:pt x="318" y="391"/>
                  </a:lnTo>
                  <a:lnTo>
                    <a:pt x="318" y="386"/>
                  </a:lnTo>
                  <a:lnTo>
                    <a:pt x="320" y="381"/>
                  </a:lnTo>
                  <a:lnTo>
                    <a:pt x="323" y="373"/>
                  </a:lnTo>
                  <a:lnTo>
                    <a:pt x="323" y="372"/>
                  </a:lnTo>
                  <a:lnTo>
                    <a:pt x="324" y="373"/>
                  </a:lnTo>
                  <a:lnTo>
                    <a:pt x="324" y="369"/>
                  </a:lnTo>
                  <a:lnTo>
                    <a:pt x="323" y="363"/>
                  </a:lnTo>
                  <a:lnTo>
                    <a:pt x="317" y="358"/>
                  </a:lnTo>
                  <a:lnTo>
                    <a:pt x="312" y="355"/>
                  </a:lnTo>
                  <a:lnTo>
                    <a:pt x="301" y="351"/>
                  </a:lnTo>
                  <a:lnTo>
                    <a:pt x="299" y="351"/>
                  </a:lnTo>
                  <a:lnTo>
                    <a:pt x="295" y="348"/>
                  </a:lnTo>
                  <a:lnTo>
                    <a:pt x="294" y="343"/>
                  </a:lnTo>
                  <a:lnTo>
                    <a:pt x="294" y="341"/>
                  </a:lnTo>
                  <a:lnTo>
                    <a:pt x="289" y="340"/>
                  </a:lnTo>
                  <a:lnTo>
                    <a:pt x="287" y="335"/>
                  </a:lnTo>
                  <a:lnTo>
                    <a:pt x="283" y="331"/>
                  </a:lnTo>
                  <a:lnTo>
                    <a:pt x="279" y="331"/>
                  </a:lnTo>
                  <a:lnTo>
                    <a:pt x="273" y="329"/>
                  </a:lnTo>
                  <a:lnTo>
                    <a:pt x="269" y="329"/>
                  </a:lnTo>
                  <a:lnTo>
                    <a:pt x="266" y="329"/>
                  </a:lnTo>
                  <a:lnTo>
                    <a:pt x="260" y="331"/>
                  </a:lnTo>
                  <a:lnTo>
                    <a:pt x="252" y="333"/>
                  </a:lnTo>
                  <a:lnTo>
                    <a:pt x="249" y="336"/>
                  </a:lnTo>
                  <a:lnTo>
                    <a:pt x="247" y="345"/>
                  </a:lnTo>
                  <a:lnTo>
                    <a:pt x="244" y="351"/>
                  </a:lnTo>
                  <a:lnTo>
                    <a:pt x="241" y="360"/>
                  </a:lnTo>
                  <a:lnTo>
                    <a:pt x="237" y="361"/>
                  </a:lnTo>
                  <a:lnTo>
                    <a:pt x="232" y="365"/>
                  </a:lnTo>
                  <a:lnTo>
                    <a:pt x="227" y="367"/>
                  </a:lnTo>
                  <a:lnTo>
                    <a:pt x="227" y="369"/>
                  </a:lnTo>
                  <a:lnTo>
                    <a:pt x="225" y="370"/>
                  </a:lnTo>
                  <a:lnTo>
                    <a:pt x="220" y="373"/>
                  </a:lnTo>
                  <a:lnTo>
                    <a:pt x="217" y="372"/>
                  </a:lnTo>
                  <a:lnTo>
                    <a:pt x="213" y="367"/>
                  </a:lnTo>
                  <a:lnTo>
                    <a:pt x="212" y="361"/>
                  </a:lnTo>
                  <a:lnTo>
                    <a:pt x="208" y="358"/>
                  </a:lnTo>
                  <a:lnTo>
                    <a:pt x="202" y="358"/>
                  </a:lnTo>
                  <a:lnTo>
                    <a:pt x="194" y="361"/>
                  </a:lnTo>
                  <a:lnTo>
                    <a:pt x="182" y="365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73" y="361"/>
                  </a:lnTo>
                  <a:lnTo>
                    <a:pt x="171" y="365"/>
                  </a:lnTo>
                  <a:lnTo>
                    <a:pt x="168" y="369"/>
                  </a:lnTo>
                  <a:lnTo>
                    <a:pt x="166" y="373"/>
                  </a:lnTo>
                  <a:lnTo>
                    <a:pt x="165" y="377"/>
                  </a:lnTo>
                  <a:lnTo>
                    <a:pt x="161" y="375"/>
                  </a:lnTo>
                  <a:lnTo>
                    <a:pt x="160" y="372"/>
                  </a:lnTo>
                  <a:lnTo>
                    <a:pt x="152" y="372"/>
                  </a:lnTo>
                  <a:lnTo>
                    <a:pt x="149" y="370"/>
                  </a:lnTo>
                  <a:lnTo>
                    <a:pt x="147" y="367"/>
                  </a:lnTo>
                  <a:lnTo>
                    <a:pt x="147" y="365"/>
                  </a:lnTo>
                  <a:lnTo>
                    <a:pt x="146" y="363"/>
                  </a:lnTo>
                  <a:lnTo>
                    <a:pt x="146" y="360"/>
                  </a:lnTo>
                  <a:lnTo>
                    <a:pt x="144" y="358"/>
                  </a:lnTo>
                  <a:lnTo>
                    <a:pt x="144" y="350"/>
                  </a:lnTo>
                  <a:lnTo>
                    <a:pt x="143" y="348"/>
                  </a:lnTo>
                  <a:lnTo>
                    <a:pt x="143" y="341"/>
                  </a:lnTo>
                  <a:lnTo>
                    <a:pt x="144" y="336"/>
                  </a:lnTo>
                  <a:lnTo>
                    <a:pt x="144" y="333"/>
                  </a:lnTo>
                  <a:lnTo>
                    <a:pt x="140" y="329"/>
                  </a:lnTo>
                  <a:lnTo>
                    <a:pt x="135" y="331"/>
                  </a:lnTo>
                  <a:lnTo>
                    <a:pt x="134" y="326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5" y="321"/>
                  </a:lnTo>
                  <a:lnTo>
                    <a:pt x="123" y="317"/>
                  </a:lnTo>
                  <a:lnTo>
                    <a:pt x="120" y="317"/>
                  </a:lnTo>
                  <a:lnTo>
                    <a:pt x="115" y="319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06" y="322"/>
                  </a:lnTo>
                  <a:lnTo>
                    <a:pt x="103" y="321"/>
                  </a:lnTo>
                  <a:lnTo>
                    <a:pt x="101" y="324"/>
                  </a:lnTo>
                  <a:lnTo>
                    <a:pt x="96" y="324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0" y="331"/>
                  </a:lnTo>
                  <a:lnTo>
                    <a:pt x="98" y="334"/>
                  </a:lnTo>
                  <a:lnTo>
                    <a:pt x="95" y="336"/>
                  </a:lnTo>
                  <a:lnTo>
                    <a:pt x="91" y="339"/>
                  </a:lnTo>
                  <a:lnTo>
                    <a:pt x="84" y="339"/>
                  </a:lnTo>
                  <a:lnTo>
                    <a:pt x="83" y="344"/>
                  </a:lnTo>
                  <a:lnTo>
                    <a:pt x="81" y="346"/>
                  </a:lnTo>
                  <a:lnTo>
                    <a:pt x="79" y="346"/>
                  </a:lnTo>
                  <a:lnTo>
                    <a:pt x="77" y="346"/>
                  </a:lnTo>
                  <a:lnTo>
                    <a:pt x="75" y="348"/>
                  </a:lnTo>
                  <a:lnTo>
                    <a:pt x="75" y="353"/>
                  </a:lnTo>
                  <a:lnTo>
                    <a:pt x="74" y="353"/>
                  </a:lnTo>
                  <a:lnTo>
                    <a:pt x="69" y="358"/>
                  </a:lnTo>
                  <a:lnTo>
                    <a:pt x="69" y="367"/>
                  </a:lnTo>
                  <a:lnTo>
                    <a:pt x="67" y="372"/>
                  </a:lnTo>
                  <a:lnTo>
                    <a:pt x="64" y="377"/>
                  </a:lnTo>
                  <a:lnTo>
                    <a:pt x="64" y="378"/>
                  </a:lnTo>
                  <a:lnTo>
                    <a:pt x="60" y="382"/>
                  </a:lnTo>
                  <a:lnTo>
                    <a:pt x="57" y="381"/>
                  </a:lnTo>
                  <a:lnTo>
                    <a:pt x="47" y="377"/>
                  </a:lnTo>
                  <a:lnTo>
                    <a:pt x="43" y="373"/>
                  </a:lnTo>
                  <a:lnTo>
                    <a:pt x="36" y="373"/>
                  </a:lnTo>
                  <a:lnTo>
                    <a:pt x="33" y="373"/>
                  </a:lnTo>
                  <a:lnTo>
                    <a:pt x="29" y="378"/>
                  </a:lnTo>
                  <a:lnTo>
                    <a:pt x="24" y="384"/>
                  </a:lnTo>
                  <a:lnTo>
                    <a:pt x="21" y="386"/>
                  </a:lnTo>
                  <a:lnTo>
                    <a:pt x="12" y="384"/>
                  </a:lnTo>
                  <a:lnTo>
                    <a:pt x="9" y="382"/>
                  </a:lnTo>
                  <a:lnTo>
                    <a:pt x="9" y="370"/>
                  </a:lnTo>
                  <a:lnTo>
                    <a:pt x="6" y="365"/>
                  </a:lnTo>
                  <a:lnTo>
                    <a:pt x="5" y="361"/>
                  </a:lnTo>
                  <a:lnTo>
                    <a:pt x="1" y="359"/>
                  </a:lnTo>
                  <a:lnTo>
                    <a:pt x="0" y="359"/>
                  </a:lnTo>
                  <a:lnTo>
                    <a:pt x="3" y="356"/>
                  </a:lnTo>
                  <a:lnTo>
                    <a:pt x="5" y="353"/>
                  </a:lnTo>
                  <a:lnTo>
                    <a:pt x="5" y="350"/>
                  </a:lnTo>
                  <a:lnTo>
                    <a:pt x="3" y="344"/>
                  </a:lnTo>
                  <a:lnTo>
                    <a:pt x="1" y="341"/>
                  </a:lnTo>
                  <a:lnTo>
                    <a:pt x="1" y="338"/>
                  </a:lnTo>
                  <a:lnTo>
                    <a:pt x="5" y="334"/>
                  </a:lnTo>
                  <a:lnTo>
                    <a:pt x="9" y="331"/>
                  </a:lnTo>
                  <a:lnTo>
                    <a:pt x="6" y="324"/>
                  </a:lnTo>
                  <a:lnTo>
                    <a:pt x="3" y="319"/>
                  </a:lnTo>
                  <a:lnTo>
                    <a:pt x="8" y="312"/>
                  </a:lnTo>
                  <a:lnTo>
                    <a:pt x="14" y="307"/>
                  </a:lnTo>
                  <a:lnTo>
                    <a:pt x="19" y="304"/>
                  </a:lnTo>
                  <a:lnTo>
                    <a:pt x="23" y="302"/>
                  </a:lnTo>
                  <a:lnTo>
                    <a:pt x="28" y="300"/>
                  </a:lnTo>
                  <a:lnTo>
                    <a:pt x="26" y="298"/>
                  </a:lnTo>
                  <a:lnTo>
                    <a:pt x="28" y="298"/>
                  </a:lnTo>
                  <a:lnTo>
                    <a:pt x="31" y="292"/>
                  </a:lnTo>
                  <a:lnTo>
                    <a:pt x="36" y="287"/>
                  </a:lnTo>
                  <a:lnTo>
                    <a:pt x="41" y="286"/>
                  </a:lnTo>
                  <a:lnTo>
                    <a:pt x="47" y="282"/>
                  </a:lnTo>
                  <a:lnTo>
                    <a:pt x="56" y="278"/>
                  </a:lnTo>
                  <a:lnTo>
                    <a:pt x="60" y="277"/>
                  </a:lnTo>
                  <a:lnTo>
                    <a:pt x="62" y="273"/>
                  </a:lnTo>
                  <a:lnTo>
                    <a:pt x="67" y="272"/>
                  </a:lnTo>
                  <a:lnTo>
                    <a:pt x="69" y="267"/>
                  </a:lnTo>
                  <a:lnTo>
                    <a:pt x="69" y="261"/>
                  </a:lnTo>
                  <a:lnTo>
                    <a:pt x="70" y="261"/>
                  </a:lnTo>
                  <a:lnTo>
                    <a:pt x="74" y="260"/>
                  </a:lnTo>
                  <a:lnTo>
                    <a:pt x="77" y="256"/>
                  </a:lnTo>
                  <a:lnTo>
                    <a:pt x="83" y="253"/>
                  </a:lnTo>
                  <a:lnTo>
                    <a:pt x="84" y="251"/>
                  </a:lnTo>
                  <a:lnTo>
                    <a:pt x="86" y="253"/>
                  </a:lnTo>
                  <a:lnTo>
                    <a:pt x="88" y="251"/>
                  </a:lnTo>
                  <a:lnTo>
                    <a:pt x="86" y="250"/>
                  </a:lnTo>
                  <a:lnTo>
                    <a:pt x="83" y="243"/>
                  </a:lnTo>
                  <a:lnTo>
                    <a:pt x="84" y="240"/>
                  </a:lnTo>
                  <a:lnTo>
                    <a:pt x="84" y="236"/>
                  </a:lnTo>
                  <a:lnTo>
                    <a:pt x="83" y="234"/>
                  </a:lnTo>
                  <a:lnTo>
                    <a:pt x="79" y="238"/>
                  </a:lnTo>
                  <a:lnTo>
                    <a:pt x="77" y="234"/>
                  </a:lnTo>
                  <a:lnTo>
                    <a:pt x="74" y="234"/>
                  </a:lnTo>
                  <a:lnTo>
                    <a:pt x="72" y="232"/>
                  </a:lnTo>
                  <a:lnTo>
                    <a:pt x="70" y="232"/>
                  </a:lnTo>
                  <a:lnTo>
                    <a:pt x="70" y="229"/>
                  </a:lnTo>
                  <a:lnTo>
                    <a:pt x="67" y="229"/>
                  </a:lnTo>
                  <a:lnTo>
                    <a:pt x="65" y="228"/>
                  </a:lnTo>
                  <a:lnTo>
                    <a:pt x="65" y="223"/>
                  </a:lnTo>
                  <a:lnTo>
                    <a:pt x="61" y="221"/>
                  </a:lnTo>
                  <a:lnTo>
                    <a:pt x="61" y="215"/>
                  </a:lnTo>
                  <a:lnTo>
                    <a:pt x="56" y="217"/>
                  </a:lnTo>
                  <a:lnTo>
                    <a:pt x="53" y="215"/>
                  </a:lnTo>
                  <a:lnTo>
                    <a:pt x="51" y="214"/>
                  </a:lnTo>
                  <a:lnTo>
                    <a:pt x="51" y="210"/>
                  </a:lnTo>
                  <a:lnTo>
                    <a:pt x="58" y="207"/>
                  </a:lnTo>
                  <a:lnTo>
                    <a:pt x="60" y="206"/>
                  </a:lnTo>
                  <a:lnTo>
                    <a:pt x="60" y="200"/>
                  </a:lnTo>
                  <a:lnTo>
                    <a:pt x="61" y="196"/>
                  </a:lnTo>
                  <a:lnTo>
                    <a:pt x="56" y="190"/>
                  </a:lnTo>
                  <a:lnTo>
                    <a:pt x="56" y="180"/>
                  </a:lnTo>
                  <a:lnTo>
                    <a:pt x="55" y="175"/>
                  </a:lnTo>
                  <a:lnTo>
                    <a:pt x="61" y="171"/>
                  </a:lnTo>
                  <a:lnTo>
                    <a:pt x="65" y="171"/>
                  </a:lnTo>
                  <a:lnTo>
                    <a:pt x="67" y="168"/>
                  </a:lnTo>
                  <a:lnTo>
                    <a:pt x="67" y="166"/>
                  </a:lnTo>
                  <a:lnTo>
                    <a:pt x="65" y="156"/>
                  </a:lnTo>
                  <a:lnTo>
                    <a:pt x="53" y="144"/>
                  </a:lnTo>
                  <a:lnTo>
                    <a:pt x="56" y="141"/>
                  </a:lnTo>
                  <a:lnTo>
                    <a:pt x="58" y="137"/>
                  </a:lnTo>
                  <a:lnTo>
                    <a:pt x="64" y="132"/>
                  </a:lnTo>
                  <a:lnTo>
                    <a:pt x="60" y="129"/>
                  </a:lnTo>
                  <a:lnTo>
                    <a:pt x="56" y="127"/>
                  </a:lnTo>
                  <a:lnTo>
                    <a:pt x="51" y="127"/>
                  </a:lnTo>
                  <a:lnTo>
                    <a:pt x="50" y="125"/>
                  </a:lnTo>
                  <a:lnTo>
                    <a:pt x="50" y="121"/>
                  </a:lnTo>
                  <a:lnTo>
                    <a:pt x="48" y="118"/>
                  </a:lnTo>
                  <a:lnTo>
                    <a:pt x="48" y="110"/>
                  </a:lnTo>
                  <a:lnTo>
                    <a:pt x="51" y="108"/>
                  </a:lnTo>
                  <a:lnTo>
                    <a:pt x="51" y="104"/>
                  </a:lnTo>
                  <a:lnTo>
                    <a:pt x="55" y="98"/>
                  </a:lnTo>
                  <a:lnTo>
                    <a:pt x="51" y="91"/>
                  </a:lnTo>
                  <a:lnTo>
                    <a:pt x="53" y="88"/>
                  </a:lnTo>
                  <a:lnTo>
                    <a:pt x="51" y="88"/>
                  </a:lnTo>
                  <a:lnTo>
                    <a:pt x="51" y="86"/>
                  </a:lnTo>
                  <a:lnTo>
                    <a:pt x="48" y="84"/>
                  </a:lnTo>
                  <a:lnTo>
                    <a:pt x="51" y="81"/>
                  </a:lnTo>
                  <a:lnTo>
                    <a:pt x="55" y="76"/>
                  </a:lnTo>
                  <a:lnTo>
                    <a:pt x="60" y="68"/>
                  </a:lnTo>
                  <a:lnTo>
                    <a:pt x="65" y="61"/>
                  </a:lnTo>
                  <a:lnTo>
                    <a:pt x="70" y="52"/>
                  </a:lnTo>
                  <a:lnTo>
                    <a:pt x="79" y="47"/>
                  </a:lnTo>
                  <a:lnTo>
                    <a:pt x="86" y="43"/>
                  </a:lnTo>
                  <a:lnTo>
                    <a:pt x="98" y="37"/>
                  </a:lnTo>
                  <a:lnTo>
                    <a:pt x="104" y="34"/>
                  </a:lnTo>
                  <a:lnTo>
                    <a:pt x="111" y="29"/>
                  </a:lnTo>
                  <a:lnTo>
                    <a:pt x="116" y="27"/>
                  </a:lnTo>
                  <a:lnTo>
                    <a:pt x="123" y="22"/>
                  </a:lnTo>
                  <a:lnTo>
                    <a:pt x="124" y="22"/>
                  </a:lnTo>
                  <a:lnTo>
                    <a:pt x="125" y="21"/>
                  </a:lnTo>
                  <a:lnTo>
                    <a:pt x="126" y="20"/>
                  </a:lnTo>
                  <a:lnTo>
                    <a:pt x="128" y="19"/>
                  </a:lnTo>
                  <a:lnTo>
                    <a:pt x="129" y="19"/>
                  </a:lnTo>
                  <a:lnTo>
                    <a:pt x="131" y="18"/>
                  </a:lnTo>
                  <a:lnTo>
                    <a:pt x="132" y="18"/>
                  </a:lnTo>
                  <a:lnTo>
                    <a:pt x="134" y="17"/>
                  </a:lnTo>
                  <a:lnTo>
                    <a:pt x="135" y="16"/>
                  </a:lnTo>
                  <a:lnTo>
                    <a:pt x="136" y="15"/>
                  </a:lnTo>
                  <a:lnTo>
                    <a:pt x="138" y="15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4" y="12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3" y="13"/>
                  </a:lnTo>
                  <a:lnTo>
                    <a:pt x="154" y="13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61" y="15"/>
                  </a:lnTo>
                  <a:lnTo>
                    <a:pt x="162" y="16"/>
                  </a:lnTo>
                  <a:lnTo>
                    <a:pt x="163" y="17"/>
                  </a:lnTo>
                  <a:lnTo>
                    <a:pt x="164" y="17"/>
                  </a:lnTo>
                  <a:lnTo>
                    <a:pt x="166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71" y="19"/>
                  </a:lnTo>
                  <a:lnTo>
                    <a:pt x="173" y="19"/>
                  </a:lnTo>
                  <a:lnTo>
                    <a:pt x="174" y="20"/>
                  </a:lnTo>
                  <a:lnTo>
                    <a:pt x="175" y="21"/>
                  </a:lnTo>
                  <a:lnTo>
                    <a:pt x="176" y="22"/>
                  </a:lnTo>
                  <a:lnTo>
                    <a:pt x="177" y="23"/>
                  </a:lnTo>
                  <a:lnTo>
                    <a:pt x="177" y="24"/>
                  </a:lnTo>
                  <a:lnTo>
                    <a:pt x="178" y="25"/>
                  </a:lnTo>
                  <a:lnTo>
                    <a:pt x="179" y="27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1" y="31"/>
                  </a:lnTo>
                  <a:lnTo>
                    <a:pt x="182" y="32"/>
                  </a:lnTo>
                  <a:lnTo>
                    <a:pt x="183" y="32"/>
                  </a:lnTo>
                  <a:lnTo>
                    <a:pt x="184" y="33"/>
                  </a:lnTo>
                  <a:lnTo>
                    <a:pt x="185" y="34"/>
                  </a:lnTo>
                  <a:lnTo>
                    <a:pt x="186" y="36"/>
                  </a:lnTo>
                  <a:lnTo>
                    <a:pt x="187" y="37"/>
                  </a:lnTo>
                  <a:lnTo>
                    <a:pt x="187" y="38"/>
                  </a:lnTo>
                  <a:lnTo>
                    <a:pt x="188" y="39"/>
                  </a:lnTo>
                  <a:lnTo>
                    <a:pt x="190" y="38"/>
                  </a:lnTo>
                  <a:lnTo>
                    <a:pt x="191" y="37"/>
                  </a:lnTo>
                  <a:lnTo>
                    <a:pt x="193" y="37"/>
                  </a:lnTo>
                  <a:lnTo>
                    <a:pt x="194" y="36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4"/>
                  </a:lnTo>
                  <a:lnTo>
                    <a:pt x="200" y="34"/>
                  </a:lnTo>
                  <a:lnTo>
                    <a:pt x="201" y="33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5" y="31"/>
                  </a:lnTo>
                  <a:lnTo>
                    <a:pt x="208" y="31"/>
                  </a:lnTo>
                  <a:lnTo>
                    <a:pt x="210" y="30"/>
                  </a:lnTo>
                  <a:lnTo>
                    <a:pt x="211" y="30"/>
                  </a:lnTo>
                  <a:lnTo>
                    <a:pt x="213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7" y="27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7"/>
                  </a:lnTo>
                  <a:lnTo>
                    <a:pt x="227" y="27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2" y="26"/>
                  </a:lnTo>
                  <a:lnTo>
                    <a:pt x="233" y="26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8" y="24"/>
                  </a:lnTo>
                  <a:lnTo>
                    <a:pt x="239" y="24"/>
                  </a:lnTo>
                  <a:lnTo>
                    <a:pt x="241" y="23"/>
                  </a:lnTo>
                  <a:lnTo>
                    <a:pt x="242" y="23"/>
                  </a:lnTo>
                  <a:lnTo>
                    <a:pt x="244" y="22"/>
                  </a:lnTo>
                  <a:lnTo>
                    <a:pt x="245" y="21"/>
                  </a:lnTo>
                  <a:lnTo>
                    <a:pt x="246" y="20"/>
                  </a:lnTo>
                  <a:lnTo>
                    <a:pt x="247" y="20"/>
                  </a:lnTo>
                  <a:lnTo>
                    <a:pt x="248" y="18"/>
                  </a:lnTo>
                  <a:lnTo>
                    <a:pt x="249" y="18"/>
                  </a:lnTo>
                  <a:lnTo>
                    <a:pt x="250" y="17"/>
                  </a:lnTo>
                  <a:lnTo>
                    <a:pt x="251" y="16"/>
                  </a:lnTo>
                  <a:lnTo>
                    <a:pt x="252" y="14"/>
                  </a:lnTo>
                  <a:lnTo>
                    <a:pt x="253" y="13"/>
                  </a:lnTo>
                  <a:lnTo>
                    <a:pt x="254" y="12"/>
                  </a:lnTo>
                  <a:lnTo>
                    <a:pt x="255" y="11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2" y="8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10"/>
                  </a:lnTo>
                  <a:lnTo>
                    <a:pt x="279" y="10"/>
                  </a:lnTo>
                  <a:lnTo>
                    <a:pt x="280" y="11"/>
                  </a:lnTo>
                  <a:lnTo>
                    <a:pt x="282" y="11"/>
                  </a:lnTo>
                  <a:lnTo>
                    <a:pt x="284" y="11"/>
                  </a:lnTo>
                  <a:lnTo>
                    <a:pt x="285" y="12"/>
                  </a:lnTo>
                  <a:lnTo>
                    <a:pt x="286" y="12"/>
                  </a:lnTo>
                  <a:lnTo>
                    <a:pt x="288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7" y="13"/>
                  </a:lnTo>
                  <a:lnTo>
                    <a:pt x="299" y="13"/>
                  </a:lnTo>
                  <a:lnTo>
                    <a:pt x="300" y="12"/>
                  </a:lnTo>
                  <a:lnTo>
                    <a:pt x="301" y="11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5" y="9"/>
                  </a:lnTo>
                  <a:lnTo>
                    <a:pt x="306" y="8"/>
                  </a:lnTo>
                  <a:lnTo>
                    <a:pt x="308" y="7"/>
                  </a:lnTo>
                  <a:lnTo>
                    <a:pt x="309" y="7"/>
                  </a:lnTo>
                  <a:lnTo>
                    <a:pt x="310" y="6"/>
                  </a:lnTo>
                  <a:lnTo>
                    <a:pt x="311" y="5"/>
                  </a:lnTo>
                  <a:lnTo>
                    <a:pt x="313" y="4"/>
                  </a:lnTo>
                  <a:lnTo>
                    <a:pt x="314" y="3"/>
                  </a:lnTo>
                  <a:lnTo>
                    <a:pt x="315" y="2"/>
                  </a:lnTo>
                  <a:lnTo>
                    <a:pt x="316" y="3"/>
                  </a:lnTo>
                  <a:lnTo>
                    <a:pt x="316" y="4"/>
                  </a:lnTo>
                  <a:lnTo>
                    <a:pt x="317" y="5"/>
                  </a:lnTo>
                  <a:lnTo>
                    <a:pt x="318" y="7"/>
                  </a:lnTo>
                  <a:lnTo>
                    <a:pt x="318" y="8"/>
                  </a:lnTo>
                  <a:lnTo>
                    <a:pt x="320" y="9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5" y="10"/>
                  </a:lnTo>
                  <a:lnTo>
                    <a:pt x="326" y="10"/>
                  </a:lnTo>
                  <a:lnTo>
                    <a:pt x="327" y="11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3"/>
                  </a:lnTo>
                  <a:lnTo>
                    <a:pt x="333" y="14"/>
                  </a:lnTo>
                  <a:lnTo>
                    <a:pt x="334" y="15"/>
                  </a:lnTo>
                  <a:lnTo>
                    <a:pt x="336" y="14"/>
                  </a:lnTo>
                  <a:lnTo>
                    <a:pt x="337" y="14"/>
                  </a:lnTo>
                  <a:lnTo>
                    <a:pt x="339" y="13"/>
                  </a:lnTo>
                  <a:lnTo>
                    <a:pt x="340" y="13"/>
                  </a:lnTo>
                  <a:lnTo>
                    <a:pt x="342" y="12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8" y="13"/>
                  </a:lnTo>
                  <a:lnTo>
                    <a:pt x="349" y="13"/>
                  </a:lnTo>
                  <a:lnTo>
                    <a:pt x="351" y="13"/>
                  </a:lnTo>
                  <a:lnTo>
                    <a:pt x="352" y="14"/>
                  </a:lnTo>
                  <a:lnTo>
                    <a:pt x="353" y="15"/>
                  </a:lnTo>
                  <a:lnTo>
                    <a:pt x="355" y="16"/>
                  </a:lnTo>
                  <a:lnTo>
                    <a:pt x="356" y="16"/>
                  </a:lnTo>
                  <a:lnTo>
                    <a:pt x="358" y="16"/>
                  </a:lnTo>
                  <a:lnTo>
                    <a:pt x="360" y="16"/>
                  </a:lnTo>
                  <a:lnTo>
                    <a:pt x="362" y="16"/>
                  </a:lnTo>
                  <a:lnTo>
                    <a:pt x="364" y="16"/>
                  </a:lnTo>
                  <a:lnTo>
                    <a:pt x="366" y="16"/>
                  </a:lnTo>
                  <a:lnTo>
                    <a:pt x="367" y="15"/>
                  </a:lnTo>
                  <a:lnTo>
                    <a:pt x="368" y="15"/>
                  </a:lnTo>
                  <a:lnTo>
                    <a:pt x="370" y="14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4" y="13"/>
                  </a:lnTo>
                  <a:lnTo>
                    <a:pt x="376" y="13"/>
                  </a:lnTo>
                  <a:lnTo>
                    <a:pt x="378" y="13"/>
                  </a:lnTo>
                  <a:lnTo>
                    <a:pt x="379" y="12"/>
                  </a:lnTo>
                  <a:lnTo>
                    <a:pt x="380" y="11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4" y="9"/>
                  </a:lnTo>
                  <a:lnTo>
                    <a:pt x="385" y="8"/>
                  </a:lnTo>
                  <a:lnTo>
                    <a:pt x="386" y="7"/>
                  </a:lnTo>
                  <a:lnTo>
                    <a:pt x="387" y="6"/>
                  </a:lnTo>
                  <a:lnTo>
                    <a:pt x="389" y="6"/>
                  </a:lnTo>
                  <a:lnTo>
                    <a:pt x="390" y="5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4" y="3"/>
                  </a:lnTo>
                  <a:lnTo>
                    <a:pt x="395" y="4"/>
                  </a:lnTo>
                  <a:lnTo>
                    <a:pt x="396" y="5"/>
                  </a:lnTo>
                  <a:lnTo>
                    <a:pt x="397" y="5"/>
                  </a:lnTo>
                  <a:lnTo>
                    <a:pt x="399" y="5"/>
                  </a:lnTo>
                  <a:lnTo>
                    <a:pt x="402" y="5"/>
                  </a:lnTo>
                  <a:lnTo>
                    <a:pt x="404" y="4"/>
                  </a:lnTo>
                  <a:lnTo>
                    <a:pt x="405" y="4"/>
                  </a:lnTo>
                  <a:lnTo>
                    <a:pt x="407" y="3"/>
                  </a:lnTo>
                  <a:lnTo>
                    <a:pt x="409" y="3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1"/>
                  </a:lnTo>
                  <a:lnTo>
                    <a:pt x="425" y="1"/>
                  </a:lnTo>
                  <a:lnTo>
                    <a:pt x="427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0"/>
                  </a:lnTo>
                  <a:lnTo>
                    <a:pt x="435" y="0"/>
                  </a:lnTo>
                  <a:lnTo>
                    <a:pt x="437" y="0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2" y="1"/>
                  </a:lnTo>
                  <a:lnTo>
                    <a:pt x="444" y="1"/>
                  </a:lnTo>
                  <a:lnTo>
                    <a:pt x="446" y="1"/>
                  </a:lnTo>
                  <a:lnTo>
                    <a:pt x="447" y="2"/>
                  </a:lnTo>
                  <a:lnTo>
                    <a:pt x="449" y="2"/>
                  </a:lnTo>
                  <a:lnTo>
                    <a:pt x="451" y="2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5" y="4"/>
                  </a:lnTo>
                  <a:lnTo>
                    <a:pt x="456" y="4"/>
                  </a:lnTo>
                  <a:lnTo>
                    <a:pt x="457" y="5"/>
                  </a:lnTo>
                  <a:lnTo>
                    <a:pt x="459" y="6"/>
                  </a:lnTo>
                  <a:lnTo>
                    <a:pt x="460" y="7"/>
                  </a:lnTo>
                  <a:lnTo>
                    <a:pt x="461" y="8"/>
                  </a:lnTo>
                  <a:lnTo>
                    <a:pt x="463" y="8"/>
                  </a:lnTo>
                  <a:lnTo>
                    <a:pt x="464" y="9"/>
                  </a:lnTo>
                  <a:lnTo>
                    <a:pt x="466" y="9"/>
                  </a:lnTo>
                  <a:lnTo>
                    <a:pt x="467" y="9"/>
                  </a:lnTo>
                  <a:lnTo>
                    <a:pt x="469" y="9"/>
                  </a:lnTo>
                  <a:lnTo>
                    <a:pt x="469" y="8"/>
                  </a:lnTo>
                  <a:lnTo>
                    <a:pt x="470" y="10"/>
                  </a:lnTo>
                  <a:lnTo>
                    <a:pt x="470" y="11"/>
                  </a:lnTo>
                  <a:lnTo>
                    <a:pt x="470" y="13"/>
                  </a:lnTo>
                  <a:lnTo>
                    <a:pt x="469" y="14"/>
                  </a:lnTo>
                  <a:lnTo>
                    <a:pt x="468" y="15"/>
                  </a:lnTo>
                  <a:lnTo>
                    <a:pt x="466" y="15"/>
                  </a:lnTo>
                  <a:lnTo>
                    <a:pt x="465" y="16"/>
                  </a:lnTo>
                  <a:lnTo>
                    <a:pt x="463" y="16"/>
                  </a:lnTo>
                  <a:lnTo>
                    <a:pt x="462" y="16"/>
                  </a:lnTo>
                  <a:lnTo>
                    <a:pt x="461" y="15"/>
                  </a:lnTo>
                  <a:lnTo>
                    <a:pt x="460" y="14"/>
                  </a:lnTo>
                  <a:lnTo>
                    <a:pt x="459" y="13"/>
                  </a:lnTo>
                  <a:lnTo>
                    <a:pt x="457" y="13"/>
                  </a:lnTo>
                  <a:lnTo>
                    <a:pt x="456" y="13"/>
                  </a:lnTo>
                  <a:lnTo>
                    <a:pt x="455" y="14"/>
                  </a:lnTo>
                  <a:lnTo>
                    <a:pt x="453" y="15"/>
                  </a:lnTo>
                  <a:lnTo>
                    <a:pt x="453" y="16"/>
                  </a:lnTo>
                  <a:lnTo>
                    <a:pt x="452" y="18"/>
                  </a:lnTo>
                  <a:lnTo>
                    <a:pt x="452" y="19"/>
                  </a:lnTo>
                  <a:lnTo>
                    <a:pt x="451" y="20"/>
                  </a:lnTo>
                  <a:lnTo>
                    <a:pt x="450" y="21"/>
                  </a:lnTo>
                  <a:lnTo>
                    <a:pt x="449" y="23"/>
                  </a:lnTo>
                  <a:lnTo>
                    <a:pt x="449" y="24"/>
                  </a:lnTo>
                  <a:lnTo>
                    <a:pt x="450" y="26"/>
                  </a:lnTo>
                  <a:lnTo>
                    <a:pt x="451" y="27"/>
                  </a:lnTo>
                  <a:lnTo>
                    <a:pt x="452" y="28"/>
                  </a:lnTo>
                  <a:lnTo>
                    <a:pt x="452" y="30"/>
                  </a:lnTo>
                  <a:lnTo>
                    <a:pt x="452" y="32"/>
                  </a:lnTo>
                  <a:lnTo>
                    <a:pt x="452" y="33"/>
                  </a:lnTo>
                  <a:lnTo>
                    <a:pt x="452" y="35"/>
                  </a:lnTo>
                  <a:lnTo>
                    <a:pt x="452" y="36"/>
                  </a:lnTo>
                  <a:lnTo>
                    <a:pt x="453" y="38"/>
                  </a:lnTo>
                  <a:lnTo>
                    <a:pt x="453" y="39"/>
                  </a:lnTo>
                  <a:lnTo>
                    <a:pt x="453" y="41"/>
                  </a:lnTo>
                  <a:lnTo>
                    <a:pt x="453" y="43"/>
                  </a:lnTo>
                  <a:lnTo>
                    <a:pt x="453" y="45"/>
                  </a:lnTo>
                  <a:lnTo>
                    <a:pt x="452" y="46"/>
                  </a:lnTo>
                  <a:lnTo>
                    <a:pt x="451" y="47"/>
                  </a:lnTo>
                  <a:lnTo>
                    <a:pt x="451" y="48"/>
                  </a:lnTo>
                  <a:lnTo>
                    <a:pt x="450" y="50"/>
                  </a:lnTo>
                  <a:lnTo>
                    <a:pt x="449" y="51"/>
                  </a:lnTo>
                  <a:lnTo>
                    <a:pt x="449" y="53"/>
                  </a:lnTo>
                  <a:lnTo>
                    <a:pt x="448" y="54"/>
                  </a:lnTo>
                  <a:lnTo>
                    <a:pt x="447" y="55"/>
                  </a:lnTo>
                  <a:lnTo>
                    <a:pt x="447" y="56"/>
                  </a:lnTo>
                  <a:lnTo>
                    <a:pt x="445" y="57"/>
                  </a:lnTo>
                  <a:lnTo>
                    <a:pt x="443" y="57"/>
                  </a:lnTo>
                  <a:lnTo>
                    <a:pt x="442" y="58"/>
                  </a:lnTo>
                  <a:lnTo>
                    <a:pt x="440" y="58"/>
                  </a:lnTo>
                  <a:lnTo>
                    <a:pt x="439" y="59"/>
                  </a:lnTo>
                  <a:lnTo>
                    <a:pt x="438" y="60"/>
                  </a:lnTo>
                  <a:lnTo>
                    <a:pt x="437" y="61"/>
                  </a:lnTo>
                  <a:lnTo>
                    <a:pt x="436" y="62"/>
                  </a:lnTo>
                  <a:lnTo>
                    <a:pt x="436" y="64"/>
                  </a:lnTo>
                  <a:lnTo>
                    <a:pt x="435" y="65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70"/>
                  </a:lnTo>
                  <a:lnTo>
                    <a:pt x="435" y="71"/>
                  </a:lnTo>
                  <a:lnTo>
                    <a:pt x="434" y="74"/>
                  </a:lnTo>
                  <a:lnTo>
                    <a:pt x="434" y="76"/>
                  </a:lnTo>
                  <a:lnTo>
                    <a:pt x="435" y="78"/>
                  </a:lnTo>
                  <a:lnTo>
                    <a:pt x="436" y="79"/>
                  </a:lnTo>
                  <a:lnTo>
                    <a:pt x="437" y="80"/>
                  </a:lnTo>
                  <a:lnTo>
                    <a:pt x="438" y="81"/>
                  </a:lnTo>
                  <a:lnTo>
                    <a:pt x="439" y="81"/>
                  </a:lnTo>
                  <a:lnTo>
                    <a:pt x="440" y="82"/>
                  </a:lnTo>
                  <a:lnTo>
                    <a:pt x="441" y="83"/>
                  </a:lnTo>
                  <a:lnTo>
                    <a:pt x="442" y="84"/>
                  </a:lnTo>
                  <a:lnTo>
                    <a:pt x="443" y="85"/>
                  </a:lnTo>
                  <a:lnTo>
                    <a:pt x="444" y="86"/>
                  </a:lnTo>
                  <a:lnTo>
                    <a:pt x="445" y="87"/>
                  </a:lnTo>
                  <a:lnTo>
                    <a:pt x="446" y="88"/>
                  </a:lnTo>
                  <a:lnTo>
                    <a:pt x="447" y="89"/>
                  </a:lnTo>
                  <a:lnTo>
                    <a:pt x="448" y="90"/>
                  </a:lnTo>
                  <a:lnTo>
                    <a:pt x="450" y="90"/>
                  </a:lnTo>
                  <a:lnTo>
                    <a:pt x="451" y="91"/>
                  </a:lnTo>
                  <a:lnTo>
                    <a:pt x="453" y="91"/>
                  </a:lnTo>
                  <a:lnTo>
                    <a:pt x="455" y="91"/>
                  </a:lnTo>
                  <a:lnTo>
                    <a:pt x="457" y="91"/>
                  </a:lnTo>
                  <a:lnTo>
                    <a:pt x="458" y="92"/>
                  </a:lnTo>
                  <a:lnTo>
                    <a:pt x="459" y="93"/>
                  </a:lnTo>
                  <a:lnTo>
                    <a:pt x="460" y="94"/>
                  </a:lnTo>
                  <a:lnTo>
                    <a:pt x="461" y="95"/>
                  </a:lnTo>
                  <a:lnTo>
                    <a:pt x="463" y="94"/>
                  </a:lnTo>
                  <a:lnTo>
                    <a:pt x="465" y="95"/>
                  </a:lnTo>
                  <a:lnTo>
                    <a:pt x="467" y="95"/>
                  </a:lnTo>
                  <a:lnTo>
                    <a:pt x="468" y="96"/>
                  </a:lnTo>
                  <a:lnTo>
                    <a:pt x="469" y="96"/>
                  </a:lnTo>
                  <a:lnTo>
                    <a:pt x="470" y="98"/>
                  </a:lnTo>
                  <a:lnTo>
                    <a:pt x="471" y="99"/>
                  </a:lnTo>
                  <a:lnTo>
                    <a:pt x="471" y="101"/>
                  </a:lnTo>
                  <a:lnTo>
                    <a:pt x="472" y="102"/>
                  </a:lnTo>
                  <a:lnTo>
                    <a:pt x="472" y="103"/>
                  </a:lnTo>
                  <a:lnTo>
                    <a:pt x="473" y="105"/>
                  </a:lnTo>
                  <a:lnTo>
                    <a:pt x="474" y="106"/>
                  </a:lnTo>
                  <a:lnTo>
                    <a:pt x="474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6" y="112"/>
                  </a:lnTo>
                  <a:lnTo>
                    <a:pt x="477" y="113"/>
                  </a:lnTo>
                  <a:lnTo>
                    <a:pt x="478" y="113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5"/>
                  </a:lnTo>
                  <a:lnTo>
                    <a:pt x="482" y="116"/>
                  </a:lnTo>
                  <a:lnTo>
                    <a:pt x="483" y="117"/>
                  </a:lnTo>
                  <a:lnTo>
                    <a:pt x="484" y="118"/>
                  </a:lnTo>
                  <a:lnTo>
                    <a:pt x="485" y="119"/>
                  </a:lnTo>
                  <a:lnTo>
                    <a:pt x="486" y="120"/>
                  </a:lnTo>
                  <a:lnTo>
                    <a:pt x="487" y="120"/>
                  </a:lnTo>
                  <a:lnTo>
                    <a:pt x="489" y="121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4" y="122"/>
                  </a:lnTo>
                  <a:lnTo>
                    <a:pt x="494" y="123"/>
                  </a:lnTo>
                  <a:lnTo>
                    <a:pt x="496" y="124"/>
                  </a:lnTo>
                  <a:lnTo>
                    <a:pt x="498" y="124"/>
                  </a:lnTo>
                  <a:lnTo>
                    <a:pt x="500" y="124"/>
                  </a:lnTo>
                  <a:lnTo>
                    <a:pt x="501" y="125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3" y="127"/>
                  </a:lnTo>
                  <a:lnTo>
                    <a:pt x="504" y="128"/>
                  </a:lnTo>
                  <a:lnTo>
                    <a:pt x="505" y="128"/>
                  </a:lnTo>
                  <a:lnTo>
                    <a:pt x="507" y="128"/>
                  </a:lnTo>
                  <a:lnTo>
                    <a:pt x="509" y="128"/>
                  </a:lnTo>
                  <a:lnTo>
                    <a:pt x="510" y="127"/>
                  </a:lnTo>
                  <a:lnTo>
                    <a:pt x="512" y="127"/>
                  </a:lnTo>
                  <a:lnTo>
                    <a:pt x="512" y="126"/>
                  </a:lnTo>
                  <a:lnTo>
                    <a:pt x="513" y="126"/>
                  </a:lnTo>
                  <a:lnTo>
                    <a:pt x="514" y="125"/>
                  </a:lnTo>
                  <a:lnTo>
                    <a:pt x="515" y="124"/>
                  </a:lnTo>
                  <a:lnTo>
                    <a:pt x="516" y="123"/>
                  </a:lnTo>
                  <a:lnTo>
                    <a:pt x="518" y="123"/>
                  </a:lnTo>
                  <a:lnTo>
                    <a:pt x="519" y="122"/>
                  </a:lnTo>
                  <a:lnTo>
                    <a:pt x="521" y="122"/>
                  </a:lnTo>
                  <a:lnTo>
                    <a:pt x="522" y="123"/>
                  </a:lnTo>
                  <a:lnTo>
                    <a:pt x="524" y="123"/>
                  </a:lnTo>
                  <a:lnTo>
                    <a:pt x="525" y="122"/>
                  </a:lnTo>
                  <a:lnTo>
                    <a:pt x="526" y="121"/>
                  </a:lnTo>
                  <a:lnTo>
                    <a:pt x="527" y="120"/>
                  </a:lnTo>
                  <a:lnTo>
                    <a:pt x="527" y="119"/>
                  </a:lnTo>
                  <a:lnTo>
                    <a:pt x="528" y="119"/>
                  </a:lnTo>
                  <a:lnTo>
                    <a:pt x="528" y="118"/>
                  </a:lnTo>
                  <a:lnTo>
                    <a:pt x="528" y="117"/>
                  </a:lnTo>
                  <a:lnTo>
                    <a:pt x="529" y="11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EB3F8255-CA2F-4D79-8F40-F34FCAAAD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250"/>
              <a:ext cx="534" cy="423"/>
            </a:xfrm>
            <a:custGeom>
              <a:avLst/>
              <a:gdLst>
                <a:gd name="T0" fmla="*/ 507 w 534"/>
                <a:gd name="T1" fmla="*/ 64 h 423"/>
                <a:gd name="T2" fmla="*/ 522 w 534"/>
                <a:gd name="T3" fmla="*/ 86 h 423"/>
                <a:gd name="T4" fmla="*/ 473 w 534"/>
                <a:gd name="T5" fmla="*/ 106 h 423"/>
                <a:gd name="T6" fmla="*/ 421 w 534"/>
                <a:gd name="T7" fmla="*/ 125 h 423"/>
                <a:gd name="T8" fmla="*/ 446 w 534"/>
                <a:gd name="T9" fmla="*/ 166 h 423"/>
                <a:gd name="T10" fmla="*/ 435 w 534"/>
                <a:gd name="T11" fmla="*/ 202 h 423"/>
                <a:gd name="T12" fmla="*/ 423 w 534"/>
                <a:gd name="T13" fmla="*/ 230 h 423"/>
                <a:gd name="T14" fmla="*/ 446 w 534"/>
                <a:gd name="T15" fmla="*/ 254 h 423"/>
                <a:gd name="T16" fmla="*/ 463 w 534"/>
                <a:gd name="T17" fmla="*/ 285 h 423"/>
                <a:gd name="T18" fmla="*/ 457 w 534"/>
                <a:gd name="T19" fmla="*/ 338 h 423"/>
                <a:gd name="T20" fmla="*/ 438 w 534"/>
                <a:gd name="T21" fmla="*/ 386 h 423"/>
                <a:gd name="T22" fmla="*/ 313 w 534"/>
                <a:gd name="T23" fmla="*/ 393 h 423"/>
                <a:gd name="T24" fmla="*/ 312 w 534"/>
                <a:gd name="T25" fmla="*/ 400 h 423"/>
                <a:gd name="T26" fmla="*/ 268 w 534"/>
                <a:gd name="T27" fmla="*/ 417 h 423"/>
                <a:gd name="T28" fmla="*/ 247 w 534"/>
                <a:gd name="T29" fmla="*/ 422 h 423"/>
                <a:gd name="T30" fmla="*/ 235 w 534"/>
                <a:gd name="T31" fmla="*/ 392 h 423"/>
                <a:gd name="T32" fmla="*/ 243 w 534"/>
                <a:gd name="T33" fmla="*/ 356 h 423"/>
                <a:gd name="T34" fmla="*/ 226 w 534"/>
                <a:gd name="T35" fmla="*/ 331 h 423"/>
                <a:gd name="T36" fmla="*/ 211 w 534"/>
                <a:gd name="T37" fmla="*/ 305 h 423"/>
                <a:gd name="T38" fmla="*/ 177 w 534"/>
                <a:gd name="T39" fmla="*/ 310 h 423"/>
                <a:gd name="T40" fmla="*/ 157 w 534"/>
                <a:gd name="T41" fmla="*/ 293 h 423"/>
                <a:gd name="T42" fmla="*/ 168 w 534"/>
                <a:gd name="T43" fmla="*/ 247 h 423"/>
                <a:gd name="T44" fmla="*/ 157 w 534"/>
                <a:gd name="T45" fmla="*/ 233 h 423"/>
                <a:gd name="T46" fmla="*/ 143 w 534"/>
                <a:gd name="T47" fmla="*/ 208 h 423"/>
                <a:gd name="T48" fmla="*/ 133 w 534"/>
                <a:gd name="T49" fmla="*/ 208 h 423"/>
                <a:gd name="T50" fmla="*/ 116 w 534"/>
                <a:gd name="T51" fmla="*/ 219 h 423"/>
                <a:gd name="T52" fmla="*/ 99 w 534"/>
                <a:gd name="T53" fmla="*/ 227 h 423"/>
                <a:gd name="T54" fmla="*/ 74 w 534"/>
                <a:gd name="T55" fmla="*/ 247 h 423"/>
                <a:gd name="T56" fmla="*/ 59 w 534"/>
                <a:gd name="T57" fmla="*/ 237 h 423"/>
                <a:gd name="T58" fmla="*/ 35 w 534"/>
                <a:gd name="T59" fmla="*/ 232 h 423"/>
                <a:gd name="T60" fmla="*/ 11 w 534"/>
                <a:gd name="T61" fmla="*/ 237 h 423"/>
                <a:gd name="T62" fmla="*/ 2 w 534"/>
                <a:gd name="T63" fmla="*/ 210 h 423"/>
                <a:gd name="T64" fmla="*/ 13 w 534"/>
                <a:gd name="T65" fmla="*/ 195 h 423"/>
                <a:gd name="T66" fmla="*/ 13 w 534"/>
                <a:gd name="T67" fmla="*/ 172 h 423"/>
                <a:gd name="T68" fmla="*/ 5 w 534"/>
                <a:gd name="T69" fmla="*/ 149 h 423"/>
                <a:gd name="T70" fmla="*/ 23 w 534"/>
                <a:gd name="T71" fmla="*/ 107 h 423"/>
                <a:gd name="T72" fmla="*/ 40 w 534"/>
                <a:gd name="T73" fmla="*/ 89 h 423"/>
                <a:gd name="T74" fmla="*/ 54 w 534"/>
                <a:gd name="T75" fmla="*/ 74 h 423"/>
                <a:gd name="T76" fmla="*/ 66 w 534"/>
                <a:gd name="T77" fmla="*/ 50 h 423"/>
                <a:gd name="T78" fmla="*/ 76 w 534"/>
                <a:gd name="T79" fmla="*/ 29 h 423"/>
                <a:gd name="T80" fmla="*/ 95 w 534"/>
                <a:gd name="T81" fmla="*/ 17 h 423"/>
                <a:gd name="T82" fmla="*/ 100 w 534"/>
                <a:gd name="T83" fmla="*/ 4 h 423"/>
                <a:gd name="T84" fmla="*/ 120 w 534"/>
                <a:gd name="T85" fmla="*/ 0 h 423"/>
                <a:gd name="T86" fmla="*/ 137 w 534"/>
                <a:gd name="T87" fmla="*/ 12 h 423"/>
                <a:gd name="T88" fmla="*/ 141 w 534"/>
                <a:gd name="T89" fmla="*/ 41 h 423"/>
                <a:gd name="T90" fmla="*/ 149 w 534"/>
                <a:gd name="T91" fmla="*/ 55 h 423"/>
                <a:gd name="T92" fmla="*/ 168 w 534"/>
                <a:gd name="T93" fmla="*/ 48 h 423"/>
                <a:gd name="T94" fmla="*/ 199 w 534"/>
                <a:gd name="T95" fmla="*/ 41 h 423"/>
                <a:gd name="T96" fmla="*/ 222 w 534"/>
                <a:gd name="T97" fmla="*/ 53 h 423"/>
                <a:gd name="T98" fmla="*/ 241 w 534"/>
                <a:gd name="T99" fmla="*/ 34 h 423"/>
                <a:gd name="T100" fmla="*/ 266 w 534"/>
                <a:gd name="T101" fmla="*/ 12 h 423"/>
                <a:gd name="T102" fmla="*/ 291 w 534"/>
                <a:gd name="T103" fmla="*/ 24 h 423"/>
                <a:gd name="T104" fmla="*/ 314 w 534"/>
                <a:gd name="T105" fmla="*/ 41 h 423"/>
                <a:gd name="T106" fmla="*/ 317 w 534"/>
                <a:gd name="T107" fmla="*/ 64 h 423"/>
                <a:gd name="T108" fmla="*/ 323 w 534"/>
                <a:gd name="T109" fmla="*/ 91 h 423"/>
                <a:gd name="T110" fmla="*/ 359 w 534"/>
                <a:gd name="T111" fmla="*/ 101 h 423"/>
                <a:gd name="T112" fmla="*/ 383 w 534"/>
                <a:gd name="T113" fmla="*/ 77 h 423"/>
                <a:gd name="T114" fmla="*/ 408 w 534"/>
                <a:gd name="T115" fmla="*/ 70 h 423"/>
                <a:gd name="T116" fmla="*/ 457 w 534"/>
                <a:gd name="T117" fmla="*/ 33 h 423"/>
                <a:gd name="T118" fmla="*/ 464 w 534"/>
                <a:gd name="T119" fmla="*/ 2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23">
                  <a:moveTo>
                    <a:pt x="476" y="21"/>
                  </a:moveTo>
                  <a:lnTo>
                    <a:pt x="481" y="33"/>
                  </a:lnTo>
                  <a:lnTo>
                    <a:pt x="485" y="47"/>
                  </a:lnTo>
                  <a:lnTo>
                    <a:pt x="494" y="57"/>
                  </a:lnTo>
                  <a:lnTo>
                    <a:pt x="500" y="55"/>
                  </a:lnTo>
                  <a:lnTo>
                    <a:pt x="507" y="64"/>
                  </a:lnTo>
                  <a:lnTo>
                    <a:pt x="514" y="69"/>
                  </a:lnTo>
                  <a:lnTo>
                    <a:pt x="522" y="72"/>
                  </a:lnTo>
                  <a:lnTo>
                    <a:pt x="531" y="75"/>
                  </a:lnTo>
                  <a:lnTo>
                    <a:pt x="534" y="75"/>
                  </a:lnTo>
                  <a:lnTo>
                    <a:pt x="530" y="83"/>
                  </a:lnTo>
                  <a:lnTo>
                    <a:pt x="522" y="86"/>
                  </a:lnTo>
                  <a:lnTo>
                    <a:pt x="512" y="91"/>
                  </a:lnTo>
                  <a:lnTo>
                    <a:pt x="507" y="92"/>
                  </a:lnTo>
                  <a:lnTo>
                    <a:pt x="504" y="94"/>
                  </a:lnTo>
                  <a:lnTo>
                    <a:pt x="494" y="101"/>
                  </a:lnTo>
                  <a:lnTo>
                    <a:pt x="483" y="103"/>
                  </a:lnTo>
                  <a:lnTo>
                    <a:pt x="473" y="106"/>
                  </a:lnTo>
                  <a:lnTo>
                    <a:pt x="461" y="106"/>
                  </a:lnTo>
                  <a:lnTo>
                    <a:pt x="454" y="103"/>
                  </a:lnTo>
                  <a:lnTo>
                    <a:pt x="442" y="100"/>
                  </a:lnTo>
                  <a:lnTo>
                    <a:pt x="439" y="103"/>
                  </a:lnTo>
                  <a:lnTo>
                    <a:pt x="426" y="113"/>
                  </a:lnTo>
                  <a:lnTo>
                    <a:pt x="421" y="125"/>
                  </a:lnTo>
                  <a:lnTo>
                    <a:pt x="423" y="133"/>
                  </a:lnTo>
                  <a:lnTo>
                    <a:pt x="431" y="132"/>
                  </a:lnTo>
                  <a:lnTo>
                    <a:pt x="442" y="140"/>
                  </a:lnTo>
                  <a:lnTo>
                    <a:pt x="448" y="147"/>
                  </a:lnTo>
                  <a:lnTo>
                    <a:pt x="443" y="155"/>
                  </a:lnTo>
                  <a:lnTo>
                    <a:pt x="446" y="166"/>
                  </a:lnTo>
                  <a:lnTo>
                    <a:pt x="440" y="174"/>
                  </a:lnTo>
                  <a:lnTo>
                    <a:pt x="444" y="176"/>
                  </a:lnTo>
                  <a:lnTo>
                    <a:pt x="442" y="183"/>
                  </a:lnTo>
                  <a:lnTo>
                    <a:pt x="440" y="188"/>
                  </a:lnTo>
                  <a:lnTo>
                    <a:pt x="435" y="193"/>
                  </a:lnTo>
                  <a:lnTo>
                    <a:pt x="435" y="202"/>
                  </a:lnTo>
                  <a:lnTo>
                    <a:pt x="432" y="210"/>
                  </a:lnTo>
                  <a:lnTo>
                    <a:pt x="427" y="211"/>
                  </a:lnTo>
                  <a:lnTo>
                    <a:pt x="425" y="221"/>
                  </a:lnTo>
                  <a:lnTo>
                    <a:pt x="423" y="221"/>
                  </a:lnTo>
                  <a:lnTo>
                    <a:pt x="425" y="225"/>
                  </a:lnTo>
                  <a:lnTo>
                    <a:pt x="423" y="230"/>
                  </a:lnTo>
                  <a:lnTo>
                    <a:pt x="422" y="237"/>
                  </a:lnTo>
                  <a:lnTo>
                    <a:pt x="422" y="244"/>
                  </a:lnTo>
                  <a:lnTo>
                    <a:pt x="427" y="244"/>
                  </a:lnTo>
                  <a:lnTo>
                    <a:pt x="434" y="247"/>
                  </a:lnTo>
                  <a:lnTo>
                    <a:pt x="439" y="251"/>
                  </a:lnTo>
                  <a:lnTo>
                    <a:pt x="446" y="254"/>
                  </a:lnTo>
                  <a:lnTo>
                    <a:pt x="454" y="255"/>
                  </a:lnTo>
                  <a:lnTo>
                    <a:pt x="459" y="255"/>
                  </a:lnTo>
                  <a:lnTo>
                    <a:pt x="461" y="261"/>
                  </a:lnTo>
                  <a:lnTo>
                    <a:pt x="461" y="268"/>
                  </a:lnTo>
                  <a:lnTo>
                    <a:pt x="463" y="273"/>
                  </a:lnTo>
                  <a:lnTo>
                    <a:pt x="463" y="285"/>
                  </a:lnTo>
                  <a:lnTo>
                    <a:pt x="465" y="290"/>
                  </a:lnTo>
                  <a:lnTo>
                    <a:pt x="465" y="312"/>
                  </a:lnTo>
                  <a:lnTo>
                    <a:pt x="461" y="317"/>
                  </a:lnTo>
                  <a:lnTo>
                    <a:pt x="461" y="326"/>
                  </a:lnTo>
                  <a:lnTo>
                    <a:pt x="459" y="334"/>
                  </a:lnTo>
                  <a:lnTo>
                    <a:pt x="457" y="338"/>
                  </a:lnTo>
                  <a:lnTo>
                    <a:pt x="456" y="345"/>
                  </a:lnTo>
                  <a:lnTo>
                    <a:pt x="449" y="353"/>
                  </a:lnTo>
                  <a:lnTo>
                    <a:pt x="448" y="361"/>
                  </a:lnTo>
                  <a:lnTo>
                    <a:pt x="439" y="370"/>
                  </a:lnTo>
                  <a:lnTo>
                    <a:pt x="439" y="380"/>
                  </a:lnTo>
                  <a:lnTo>
                    <a:pt x="438" y="386"/>
                  </a:lnTo>
                  <a:lnTo>
                    <a:pt x="391" y="386"/>
                  </a:lnTo>
                  <a:lnTo>
                    <a:pt x="318" y="386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4" y="391"/>
                  </a:lnTo>
                  <a:lnTo>
                    <a:pt x="313" y="393"/>
                  </a:lnTo>
                  <a:lnTo>
                    <a:pt x="313" y="393"/>
                  </a:lnTo>
                  <a:lnTo>
                    <a:pt x="313" y="394"/>
                  </a:lnTo>
                  <a:lnTo>
                    <a:pt x="312" y="398"/>
                  </a:lnTo>
                  <a:lnTo>
                    <a:pt x="312" y="398"/>
                  </a:lnTo>
                  <a:lnTo>
                    <a:pt x="311" y="398"/>
                  </a:lnTo>
                  <a:lnTo>
                    <a:pt x="312" y="400"/>
                  </a:lnTo>
                  <a:lnTo>
                    <a:pt x="311" y="401"/>
                  </a:lnTo>
                  <a:lnTo>
                    <a:pt x="312" y="403"/>
                  </a:lnTo>
                  <a:lnTo>
                    <a:pt x="311" y="404"/>
                  </a:lnTo>
                  <a:lnTo>
                    <a:pt x="288" y="411"/>
                  </a:lnTo>
                  <a:lnTo>
                    <a:pt x="281" y="413"/>
                  </a:lnTo>
                  <a:lnTo>
                    <a:pt x="268" y="417"/>
                  </a:lnTo>
                  <a:lnTo>
                    <a:pt x="263" y="418"/>
                  </a:lnTo>
                  <a:lnTo>
                    <a:pt x="256" y="421"/>
                  </a:lnTo>
                  <a:lnTo>
                    <a:pt x="250" y="423"/>
                  </a:lnTo>
                  <a:lnTo>
                    <a:pt x="250" y="423"/>
                  </a:lnTo>
                  <a:lnTo>
                    <a:pt x="248" y="422"/>
                  </a:lnTo>
                  <a:lnTo>
                    <a:pt x="247" y="422"/>
                  </a:lnTo>
                  <a:lnTo>
                    <a:pt x="247" y="422"/>
                  </a:lnTo>
                  <a:lnTo>
                    <a:pt x="244" y="422"/>
                  </a:lnTo>
                  <a:lnTo>
                    <a:pt x="242" y="413"/>
                  </a:lnTo>
                  <a:lnTo>
                    <a:pt x="240" y="404"/>
                  </a:lnTo>
                  <a:lnTo>
                    <a:pt x="236" y="399"/>
                  </a:lnTo>
                  <a:lnTo>
                    <a:pt x="235" y="392"/>
                  </a:lnTo>
                  <a:lnTo>
                    <a:pt x="238" y="386"/>
                  </a:lnTo>
                  <a:lnTo>
                    <a:pt x="245" y="384"/>
                  </a:lnTo>
                  <a:lnTo>
                    <a:pt x="248" y="378"/>
                  </a:lnTo>
                  <a:lnTo>
                    <a:pt x="248" y="375"/>
                  </a:lnTo>
                  <a:lnTo>
                    <a:pt x="246" y="363"/>
                  </a:lnTo>
                  <a:lnTo>
                    <a:pt x="243" y="356"/>
                  </a:lnTo>
                  <a:lnTo>
                    <a:pt x="240" y="349"/>
                  </a:lnTo>
                  <a:lnTo>
                    <a:pt x="238" y="346"/>
                  </a:lnTo>
                  <a:lnTo>
                    <a:pt x="231" y="343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6" y="331"/>
                  </a:lnTo>
                  <a:lnTo>
                    <a:pt x="223" y="327"/>
                  </a:lnTo>
                  <a:lnTo>
                    <a:pt x="219" y="321"/>
                  </a:lnTo>
                  <a:lnTo>
                    <a:pt x="219" y="309"/>
                  </a:lnTo>
                  <a:lnTo>
                    <a:pt x="217" y="307"/>
                  </a:lnTo>
                  <a:lnTo>
                    <a:pt x="216" y="307"/>
                  </a:lnTo>
                  <a:lnTo>
                    <a:pt x="211" y="305"/>
                  </a:lnTo>
                  <a:lnTo>
                    <a:pt x="207" y="307"/>
                  </a:lnTo>
                  <a:lnTo>
                    <a:pt x="202" y="307"/>
                  </a:lnTo>
                  <a:lnTo>
                    <a:pt x="188" y="303"/>
                  </a:lnTo>
                  <a:lnTo>
                    <a:pt x="185" y="303"/>
                  </a:lnTo>
                  <a:lnTo>
                    <a:pt x="179" y="310"/>
                  </a:lnTo>
                  <a:lnTo>
                    <a:pt x="177" y="310"/>
                  </a:lnTo>
                  <a:lnTo>
                    <a:pt x="172" y="309"/>
                  </a:lnTo>
                  <a:lnTo>
                    <a:pt x="163" y="309"/>
                  </a:lnTo>
                  <a:lnTo>
                    <a:pt x="163" y="303"/>
                  </a:lnTo>
                  <a:lnTo>
                    <a:pt x="162" y="298"/>
                  </a:lnTo>
                  <a:lnTo>
                    <a:pt x="160" y="295"/>
                  </a:lnTo>
                  <a:lnTo>
                    <a:pt x="157" y="293"/>
                  </a:lnTo>
                  <a:lnTo>
                    <a:pt x="157" y="281"/>
                  </a:lnTo>
                  <a:lnTo>
                    <a:pt x="162" y="276"/>
                  </a:lnTo>
                  <a:lnTo>
                    <a:pt x="166" y="255"/>
                  </a:lnTo>
                  <a:lnTo>
                    <a:pt x="170" y="250"/>
                  </a:lnTo>
                  <a:lnTo>
                    <a:pt x="169" y="248"/>
                  </a:lnTo>
                  <a:lnTo>
                    <a:pt x="168" y="247"/>
                  </a:lnTo>
                  <a:lnTo>
                    <a:pt x="165" y="245"/>
                  </a:lnTo>
                  <a:lnTo>
                    <a:pt x="163" y="244"/>
                  </a:lnTo>
                  <a:lnTo>
                    <a:pt x="160" y="242"/>
                  </a:lnTo>
                  <a:lnTo>
                    <a:pt x="157" y="242"/>
                  </a:lnTo>
                  <a:lnTo>
                    <a:pt x="153" y="240"/>
                  </a:lnTo>
                  <a:lnTo>
                    <a:pt x="157" y="233"/>
                  </a:lnTo>
                  <a:lnTo>
                    <a:pt x="151" y="230"/>
                  </a:lnTo>
                  <a:lnTo>
                    <a:pt x="149" y="229"/>
                  </a:lnTo>
                  <a:lnTo>
                    <a:pt x="143" y="228"/>
                  </a:lnTo>
                  <a:lnTo>
                    <a:pt x="138" y="223"/>
                  </a:lnTo>
                  <a:lnTo>
                    <a:pt x="138" y="211"/>
                  </a:lnTo>
                  <a:lnTo>
                    <a:pt x="143" y="208"/>
                  </a:lnTo>
                  <a:lnTo>
                    <a:pt x="142" y="205"/>
                  </a:lnTo>
                  <a:lnTo>
                    <a:pt x="141" y="204"/>
                  </a:lnTo>
                  <a:lnTo>
                    <a:pt x="140" y="201"/>
                  </a:lnTo>
                  <a:lnTo>
                    <a:pt x="134" y="204"/>
                  </a:lnTo>
                  <a:lnTo>
                    <a:pt x="133" y="206"/>
                  </a:lnTo>
                  <a:lnTo>
                    <a:pt x="133" y="208"/>
                  </a:lnTo>
                  <a:lnTo>
                    <a:pt x="131" y="208"/>
                  </a:lnTo>
                  <a:lnTo>
                    <a:pt x="127" y="210"/>
                  </a:lnTo>
                  <a:lnTo>
                    <a:pt x="127" y="211"/>
                  </a:lnTo>
                  <a:lnTo>
                    <a:pt x="122" y="213"/>
                  </a:lnTo>
                  <a:lnTo>
                    <a:pt x="119" y="218"/>
                  </a:lnTo>
                  <a:lnTo>
                    <a:pt x="116" y="219"/>
                  </a:lnTo>
                  <a:lnTo>
                    <a:pt x="109" y="225"/>
                  </a:lnTo>
                  <a:lnTo>
                    <a:pt x="105" y="227"/>
                  </a:lnTo>
                  <a:lnTo>
                    <a:pt x="103" y="225"/>
                  </a:lnTo>
                  <a:lnTo>
                    <a:pt x="100" y="225"/>
                  </a:lnTo>
                  <a:lnTo>
                    <a:pt x="99" y="226"/>
                  </a:lnTo>
                  <a:lnTo>
                    <a:pt x="99" y="227"/>
                  </a:lnTo>
                  <a:lnTo>
                    <a:pt x="97" y="227"/>
                  </a:lnTo>
                  <a:lnTo>
                    <a:pt x="86" y="237"/>
                  </a:lnTo>
                  <a:lnTo>
                    <a:pt x="83" y="238"/>
                  </a:lnTo>
                  <a:lnTo>
                    <a:pt x="83" y="240"/>
                  </a:lnTo>
                  <a:lnTo>
                    <a:pt x="78" y="245"/>
                  </a:lnTo>
                  <a:lnTo>
                    <a:pt x="74" y="247"/>
                  </a:lnTo>
                  <a:lnTo>
                    <a:pt x="69" y="247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4" y="244"/>
                  </a:lnTo>
                  <a:lnTo>
                    <a:pt x="62" y="240"/>
                  </a:lnTo>
                  <a:lnTo>
                    <a:pt x="59" y="237"/>
                  </a:lnTo>
                  <a:lnTo>
                    <a:pt x="54" y="237"/>
                  </a:lnTo>
                  <a:lnTo>
                    <a:pt x="49" y="232"/>
                  </a:lnTo>
                  <a:lnTo>
                    <a:pt x="45" y="232"/>
                  </a:lnTo>
                  <a:lnTo>
                    <a:pt x="42" y="233"/>
                  </a:lnTo>
                  <a:lnTo>
                    <a:pt x="39" y="233"/>
                  </a:lnTo>
                  <a:lnTo>
                    <a:pt x="35" y="232"/>
                  </a:lnTo>
                  <a:lnTo>
                    <a:pt x="34" y="230"/>
                  </a:lnTo>
                  <a:lnTo>
                    <a:pt x="30" y="228"/>
                  </a:lnTo>
                  <a:lnTo>
                    <a:pt x="25" y="233"/>
                  </a:lnTo>
                  <a:lnTo>
                    <a:pt x="20" y="237"/>
                  </a:lnTo>
                  <a:lnTo>
                    <a:pt x="18" y="238"/>
                  </a:lnTo>
                  <a:lnTo>
                    <a:pt x="11" y="237"/>
                  </a:lnTo>
                  <a:lnTo>
                    <a:pt x="9" y="233"/>
                  </a:lnTo>
                  <a:lnTo>
                    <a:pt x="9" y="225"/>
                  </a:lnTo>
                  <a:lnTo>
                    <a:pt x="6" y="221"/>
                  </a:lnTo>
                  <a:lnTo>
                    <a:pt x="3" y="219"/>
                  </a:lnTo>
                  <a:lnTo>
                    <a:pt x="0" y="213"/>
                  </a:lnTo>
                  <a:lnTo>
                    <a:pt x="2" y="210"/>
                  </a:lnTo>
                  <a:lnTo>
                    <a:pt x="3" y="210"/>
                  </a:lnTo>
                  <a:lnTo>
                    <a:pt x="3" y="211"/>
                  </a:lnTo>
                  <a:lnTo>
                    <a:pt x="5" y="211"/>
                  </a:lnTo>
                  <a:lnTo>
                    <a:pt x="6" y="204"/>
                  </a:lnTo>
                  <a:lnTo>
                    <a:pt x="13" y="196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9" y="186"/>
                  </a:lnTo>
                  <a:lnTo>
                    <a:pt x="11" y="184"/>
                  </a:lnTo>
                  <a:lnTo>
                    <a:pt x="15" y="179"/>
                  </a:lnTo>
                  <a:lnTo>
                    <a:pt x="17" y="176"/>
                  </a:lnTo>
                  <a:lnTo>
                    <a:pt x="13" y="172"/>
                  </a:lnTo>
                  <a:lnTo>
                    <a:pt x="11" y="171"/>
                  </a:lnTo>
                  <a:lnTo>
                    <a:pt x="9" y="167"/>
                  </a:lnTo>
                  <a:lnTo>
                    <a:pt x="5" y="155"/>
                  </a:lnTo>
                  <a:lnTo>
                    <a:pt x="6" y="154"/>
                  </a:lnTo>
                  <a:lnTo>
                    <a:pt x="5" y="152"/>
                  </a:lnTo>
                  <a:lnTo>
                    <a:pt x="5" y="149"/>
                  </a:lnTo>
                  <a:lnTo>
                    <a:pt x="6" y="141"/>
                  </a:lnTo>
                  <a:lnTo>
                    <a:pt x="6" y="137"/>
                  </a:lnTo>
                  <a:lnTo>
                    <a:pt x="11" y="126"/>
                  </a:lnTo>
                  <a:lnTo>
                    <a:pt x="11" y="116"/>
                  </a:lnTo>
                  <a:lnTo>
                    <a:pt x="15" y="111"/>
                  </a:lnTo>
                  <a:lnTo>
                    <a:pt x="23" y="107"/>
                  </a:lnTo>
                  <a:lnTo>
                    <a:pt x="25" y="104"/>
                  </a:lnTo>
                  <a:lnTo>
                    <a:pt x="25" y="101"/>
                  </a:lnTo>
                  <a:lnTo>
                    <a:pt x="28" y="97"/>
                  </a:lnTo>
                  <a:lnTo>
                    <a:pt x="37" y="94"/>
                  </a:lnTo>
                  <a:lnTo>
                    <a:pt x="38" y="89"/>
                  </a:lnTo>
                  <a:lnTo>
                    <a:pt x="40" y="89"/>
                  </a:lnTo>
                  <a:lnTo>
                    <a:pt x="45" y="92"/>
                  </a:lnTo>
                  <a:lnTo>
                    <a:pt x="47" y="89"/>
                  </a:lnTo>
                  <a:lnTo>
                    <a:pt x="49" y="82"/>
                  </a:lnTo>
                  <a:lnTo>
                    <a:pt x="50" y="79"/>
                  </a:lnTo>
                  <a:lnTo>
                    <a:pt x="50" y="75"/>
                  </a:lnTo>
                  <a:lnTo>
                    <a:pt x="54" y="74"/>
                  </a:lnTo>
                  <a:lnTo>
                    <a:pt x="57" y="70"/>
                  </a:lnTo>
                  <a:lnTo>
                    <a:pt x="57" y="65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4" y="55"/>
                  </a:lnTo>
                  <a:lnTo>
                    <a:pt x="66" y="50"/>
                  </a:lnTo>
                  <a:lnTo>
                    <a:pt x="66" y="41"/>
                  </a:lnTo>
                  <a:lnTo>
                    <a:pt x="71" y="36"/>
                  </a:lnTo>
                  <a:lnTo>
                    <a:pt x="72" y="36"/>
                  </a:lnTo>
                  <a:lnTo>
                    <a:pt x="72" y="31"/>
                  </a:lnTo>
                  <a:lnTo>
                    <a:pt x="74" y="29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80" y="27"/>
                  </a:lnTo>
                  <a:lnTo>
                    <a:pt x="81" y="22"/>
                  </a:lnTo>
                  <a:lnTo>
                    <a:pt x="88" y="22"/>
                  </a:lnTo>
                  <a:lnTo>
                    <a:pt x="92" y="19"/>
                  </a:lnTo>
                  <a:lnTo>
                    <a:pt x="95" y="17"/>
                  </a:lnTo>
                  <a:lnTo>
                    <a:pt x="97" y="14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2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4" y="7"/>
                  </a:lnTo>
                  <a:lnTo>
                    <a:pt x="127" y="7"/>
                  </a:lnTo>
                  <a:lnTo>
                    <a:pt x="131" y="9"/>
                  </a:lnTo>
                  <a:lnTo>
                    <a:pt x="132" y="14"/>
                  </a:lnTo>
                  <a:lnTo>
                    <a:pt x="137" y="12"/>
                  </a:lnTo>
                  <a:lnTo>
                    <a:pt x="141" y="16"/>
                  </a:lnTo>
                  <a:lnTo>
                    <a:pt x="141" y="19"/>
                  </a:lnTo>
                  <a:lnTo>
                    <a:pt x="140" y="24"/>
                  </a:lnTo>
                  <a:lnTo>
                    <a:pt x="140" y="31"/>
                  </a:lnTo>
                  <a:lnTo>
                    <a:pt x="141" y="33"/>
                  </a:lnTo>
                  <a:lnTo>
                    <a:pt x="141" y="41"/>
                  </a:lnTo>
                  <a:lnTo>
                    <a:pt x="143" y="43"/>
                  </a:lnTo>
                  <a:lnTo>
                    <a:pt x="143" y="46"/>
                  </a:lnTo>
                  <a:lnTo>
                    <a:pt x="144" y="48"/>
                  </a:lnTo>
                  <a:lnTo>
                    <a:pt x="144" y="50"/>
                  </a:lnTo>
                  <a:lnTo>
                    <a:pt x="146" y="53"/>
                  </a:lnTo>
                  <a:lnTo>
                    <a:pt x="149" y="55"/>
                  </a:lnTo>
                  <a:lnTo>
                    <a:pt x="157" y="55"/>
                  </a:lnTo>
                  <a:lnTo>
                    <a:pt x="158" y="58"/>
                  </a:lnTo>
                  <a:lnTo>
                    <a:pt x="162" y="60"/>
                  </a:lnTo>
                  <a:lnTo>
                    <a:pt x="163" y="56"/>
                  </a:lnTo>
                  <a:lnTo>
                    <a:pt x="165" y="52"/>
                  </a:lnTo>
                  <a:lnTo>
                    <a:pt x="168" y="48"/>
                  </a:lnTo>
                  <a:lnTo>
                    <a:pt x="170" y="44"/>
                  </a:lnTo>
                  <a:lnTo>
                    <a:pt x="172" y="46"/>
                  </a:lnTo>
                  <a:lnTo>
                    <a:pt x="174" y="46"/>
                  </a:lnTo>
                  <a:lnTo>
                    <a:pt x="179" y="48"/>
                  </a:lnTo>
                  <a:lnTo>
                    <a:pt x="191" y="44"/>
                  </a:lnTo>
                  <a:lnTo>
                    <a:pt x="199" y="41"/>
                  </a:lnTo>
                  <a:lnTo>
                    <a:pt x="205" y="41"/>
                  </a:lnTo>
                  <a:lnTo>
                    <a:pt x="209" y="44"/>
                  </a:lnTo>
                  <a:lnTo>
                    <a:pt x="210" y="50"/>
                  </a:lnTo>
                  <a:lnTo>
                    <a:pt x="214" y="55"/>
                  </a:lnTo>
                  <a:lnTo>
                    <a:pt x="217" y="56"/>
                  </a:lnTo>
                  <a:lnTo>
                    <a:pt x="222" y="53"/>
                  </a:lnTo>
                  <a:lnTo>
                    <a:pt x="224" y="52"/>
                  </a:lnTo>
                  <a:lnTo>
                    <a:pt x="224" y="50"/>
                  </a:lnTo>
                  <a:lnTo>
                    <a:pt x="229" y="48"/>
                  </a:lnTo>
                  <a:lnTo>
                    <a:pt x="234" y="44"/>
                  </a:lnTo>
                  <a:lnTo>
                    <a:pt x="238" y="43"/>
                  </a:lnTo>
                  <a:lnTo>
                    <a:pt x="241" y="34"/>
                  </a:lnTo>
                  <a:lnTo>
                    <a:pt x="244" y="28"/>
                  </a:lnTo>
                  <a:lnTo>
                    <a:pt x="246" y="19"/>
                  </a:lnTo>
                  <a:lnTo>
                    <a:pt x="249" y="16"/>
                  </a:lnTo>
                  <a:lnTo>
                    <a:pt x="257" y="14"/>
                  </a:lnTo>
                  <a:lnTo>
                    <a:pt x="263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76" y="14"/>
                  </a:lnTo>
                  <a:lnTo>
                    <a:pt x="280" y="14"/>
                  </a:lnTo>
                  <a:lnTo>
                    <a:pt x="284" y="18"/>
                  </a:lnTo>
                  <a:lnTo>
                    <a:pt x="286" y="23"/>
                  </a:lnTo>
                  <a:lnTo>
                    <a:pt x="291" y="24"/>
                  </a:lnTo>
                  <a:lnTo>
                    <a:pt x="291" y="26"/>
                  </a:lnTo>
                  <a:lnTo>
                    <a:pt x="292" y="31"/>
                  </a:lnTo>
                  <a:lnTo>
                    <a:pt x="296" y="34"/>
                  </a:lnTo>
                  <a:lnTo>
                    <a:pt x="298" y="34"/>
                  </a:lnTo>
                  <a:lnTo>
                    <a:pt x="309" y="38"/>
                  </a:lnTo>
                  <a:lnTo>
                    <a:pt x="314" y="41"/>
                  </a:lnTo>
                  <a:lnTo>
                    <a:pt x="320" y="46"/>
                  </a:lnTo>
                  <a:lnTo>
                    <a:pt x="321" y="52"/>
                  </a:lnTo>
                  <a:lnTo>
                    <a:pt x="321" y="56"/>
                  </a:lnTo>
                  <a:lnTo>
                    <a:pt x="320" y="55"/>
                  </a:lnTo>
                  <a:lnTo>
                    <a:pt x="320" y="56"/>
                  </a:lnTo>
                  <a:lnTo>
                    <a:pt x="317" y="64"/>
                  </a:lnTo>
                  <a:lnTo>
                    <a:pt x="315" y="69"/>
                  </a:lnTo>
                  <a:lnTo>
                    <a:pt x="315" y="74"/>
                  </a:lnTo>
                  <a:lnTo>
                    <a:pt x="317" y="77"/>
                  </a:lnTo>
                  <a:lnTo>
                    <a:pt x="318" y="83"/>
                  </a:lnTo>
                  <a:lnTo>
                    <a:pt x="323" y="90"/>
                  </a:lnTo>
                  <a:lnTo>
                    <a:pt x="323" y="91"/>
                  </a:lnTo>
                  <a:lnTo>
                    <a:pt x="334" y="96"/>
                  </a:lnTo>
                  <a:lnTo>
                    <a:pt x="340" y="98"/>
                  </a:lnTo>
                  <a:lnTo>
                    <a:pt x="347" y="98"/>
                  </a:lnTo>
                  <a:lnTo>
                    <a:pt x="353" y="99"/>
                  </a:lnTo>
                  <a:lnTo>
                    <a:pt x="356" y="100"/>
                  </a:lnTo>
                  <a:lnTo>
                    <a:pt x="359" y="101"/>
                  </a:lnTo>
                  <a:lnTo>
                    <a:pt x="370" y="92"/>
                  </a:lnTo>
                  <a:lnTo>
                    <a:pt x="370" y="88"/>
                  </a:lnTo>
                  <a:lnTo>
                    <a:pt x="375" y="86"/>
                  </a:lnTo>
                  <a:lnTo>
                    <a:pt x="379" y="81"/>
                  </a:lnTo>
                  <a:lnTo>
                    <a:pt x="381" y="77"/>
                  </a:lnTo>
                  <a:lnTo>
                    <a:pt x="383" y="77"/>
                  </a:lnTo>
                  <a:lnTo>
                    <a:pt x="385" y="74"/>
                  </a:lnTo>
                  <a:lnTo>
                    <a:pt x="387" y="74"/>
                  </a:lnTo>
                  <a:lnTo>
                    <a:pt x="393" y="75"/>
                  </a:lnTo>
                  <a:lnTo>
                    <a:pt x="397" y="75"/>
                  </a:lnTo>
                  <a:lnTo>
                    <a:pt x="403" y="74"/>
                  </a:lnTo>
                  <a:lnTo>
                    <a:pt x="408" y="70"/>
                  </a:lnTo>
                  <a:lnTo>
                    <a:pt x="411" y="66"/>
                  </a:lnTo>
                  <a:lnTo>
                    <a:pt x="418" y="57"/>
                  </a:lnTo>
                  <a:lnTo>
                    <a:pt x="428" y="45"/>
                  </a:lnTo>
                  <a:lnTo>
                    <a:pt x="440" y="38"/>
                  </a:lnTo>
                  <a:lnTo>
                    <a:pt x="446" y="35"/>
                  </a:lnTo>
                  <a:lnTo>
                    <a:pt x="457" y="33"/>
                  </a:lnTo>
                  <a:lnTo>
                    <a:pt x="461" y="31"/>
                  </a:lnTo>
                  <a:lnTo>
                    <a:pt x="463" y="31"/>
                  </a:lnTo>
                  <a:lnTo>
                    <a:pt x="463" y="29"/>
                  </a:lnTo>
                  <a:lnTo>
                    <a:pt x="461" y="26"/>
                  </a:lnTo>
                  <a:lnTo>
                    <a:pt x="461" y="21"/>
                  </a:lnTo>
                  <a:lnTo>
                    <a:pt x="464" y="21"/>
                  </a:lnTo>
                  <a:lnTo>
                    <a:pt x="468" y="23"/>
                  </a:lnTo>
                  <a:lnTo>
                    <a:pt x="475" y="25"/>
                  </a:lnTo>
                  <a:lnTo>
                    <a:pt x="473" y="21"/>
                  </a:lnTo>
                  <a:lnTo>
                    <a:pt x="476" y="2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C37E37BD-34B3-4132-8B7F-C1A2CD120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6" y="2756"/>
              <a:ext cx="882" cy="690"/>
            </a:xfrm>
            <a:custGeom>
              <a:avLst/>
              <a:gdLst>
                <a:gd name="T0" fmla="*/ 759 w 882"/>
                <a:gd name="T1" fmla="*/ 43 h 690"/>
                <a:gd name="T2" fmla="*/ 801 w 882"/>
                <a:gd name="T3" fmla="*/ 49 h 690"/>
                <a:gd name="T4" fmla="*/ 815 w 882"/>
                <a:gd name="T5" fmla="*/ 76 h 690"/>
                <a:gd name="T6" fmla="*/ 816 w 882"/>
                <a:gd name="T7" fmla="*/ 120 h 690"/>
                <a:gd name="T8" fmla="*/ 857 w 882"/>
                <a:gd name="T9" fmla="*/ 143 h 690"/>
                <a:gd name="T10" fmla="*/ 809 w 882"/>
                <a:gd name="T11" fmla="*/ 164 h 690"/>
                <a:gd name="T12" fmla="*/ 794 w 882"/>
                <a:gd name="T13" fmla="*/ 215 h 690"/>
                <a:gd name="T14" fmla="*/ 829 w 882"/>
                <a:gd name="T15" fmla="*/ 240 h 690"/>
                <a:gd name="T16" fmla="*/ 865 w 882"/>
                <a:gd name="T17" fmla="*/ 269 h 690"/>
                <a:gd name="T18" fmla="*/ 878 w 882"/>
                <a:gd name="T19" fmla="*/ 316 h 690"/>
                <a:gd name="T20" fmla="*/ 864 w 882"/>
                <a:gd name="T21" fmla="*/ 349 h 690"/>
                <a:gd name="T22" fmla="*/ 831 w 882"/>
                <a:gd name="T23" fmla="*/ 317 h 690"/>
                <a:gd name="T24" fmla="*/ 801 w 882"/>
                <a:gd name="T25" fmla="*/ 317 h 690"/>
                <a:gd name="T26" fmla="*/ 756 w 882"/>
                <a:gd name="T27" fmla="*/ 312 h 690"/>
                <a:gd name="T28" fmla="*/ 714 w 882"/>
                <a:gd name="T29" fmla="*/ 326 h 690"/>
                <a:gd name="T30" fmla="*/ 714 w 882"/>
                <a:gd name="T31" fmla="*/ 377 h 690"/>
                <a:gd name="T32" fmla="*/ 744 w 882"/>
                <a:gd name="T33" fmla="*/ 404 h 690"/>
                <a:gd name="T34" fmla="*/ 783 w 882"/>
                <a:gd name="T35" fmla="*/ 410 h 690"/>
                <a:gd name="T36" fmla="*/ 794 w 882"/>
                <a:gd name="T37" fmla="*/ 452 h 690"/>
                <a:gd name="T38" fmla="*/ 760 w 882"/>
                <a:gd name="T39" fmla="*/ 470 h 690"/>
                <a:gd name="T40" fmla="*/ 757 w 882"/>
                <a:gd name="T41" fmla="*/ 513 h 690"/>
                <a:gd name="T42" fmla="*/ 736 w 882"/>
                <a:gd name="T43" fmla="*/ 557 h 690"/>
                <a:gd name="T44" fmla="*/ 706 w 882"/>
                <a:gd name="T45" fmla="*/ 582 h 690"/>
                <a:gd name="T46" fmla="*/ 665 w 882"/>
                <a:gd name="T47" fmla="*/ 567 h 690"/>
                <a:gd name="T48" fmla="*/ 585 w 882"/>
                <a:gd name="T49" fmla="*/ 549 h 690"/>
                <a:gd name="T50" fmla="*/ 576 w 882"/>
                <a:gd name="T51" fmla="*/ 597 h 690"/>
                <a:gd name="T52" fmla="*/ 544 w 882"/>
                <a:gd name="T53" fmla="*/ 632 h 690"/>
                <a:gd name="T54" fmla="*/ 525 w 882"/>
                <a:gd name="T55" fmla="*/ 670 h 690"/>
                <a:gd name="T56" fmla="*/ 491 w 882"/>
                <a:gd name="T57" fmla="*/ 676 h 690"/>
                <a:gd name="T58" fmla="*/ 461 w 882"/>
                <a:gd name="T59" fmla="*/ 677 h 690"/>
                <a:gd name="T60" fmla="*/ 433 w 882"/>
                <a:gd name="T61" fmla="*/ 643 h 690"/>
                <a:gd name="T62" fmla="*/ 396 w 882"/>
                <a:gd name="T63" fmla="*/ 623 h 690"/>
                <a:gd name="T64" fmla="*/ 367 w 882"/>
                <a:gd name="T65" fmla="*/ 628 h 690"/>
                <a:gd name="T66" fmla="*/ 363 w 882"/>
                <a:gd name="T67" fmla="*/ 615 h 690"/>
                <a:gd name="T68" fmla="*/ 385 w 882"/>
                <a:gd name="T69" fmla="*/ 570 h 690"/>
                <a:gd name="T70" fmla="*/ 387 w 882"/>
                <a:gd name="T71" fmla="*/ 522 h 690"/>
                <a:gd name="T72" fmla="*/ 366 w 882"/>
                <a:gd name="T73" fmla="*/ 477 h 690"/>
                <a:gd name="T74" fmla="*/ 362 w 882"/>
                <a:gd name="T75" fmla="*/ 445 h 690"/>
                <a:gd name="T76" fmla="*/ 350 w 882"/>
                <a:gd name="T77" fmla="*/ 407 h 690"/>
                <a:gd name="T78" fmla="*/ 344 w 882"/>
                <a:gd name="T79" fmla="*/ 371 h 690"/>
                <a:gd name="T80" fmla="*/ 328 w 882"/>
                <a:gd name="T81" fmla="*/ 343 h 690"/>
                <a:gd name="T82" fmla="*/ 310 w 882"/>
                <a:gd name="T83" fmla="*/ 327 h 690"/>
                <a:gd name="T84" fmla="*/ 282 w 882"/>
                <a:gd name="T85" fmla="*/ 322 h 690"/>
                <a:gd name="T86" fmla="*/ 262 w 882"/>
                <a:gd name="T87" fmla="*/ 304 h 690"/>
                <a:gd name="T88" fmla="*/ 222 w 882"/>
                <a:gd name="T89" fmla="*/ 317 h 690"/>
                <a:gd name="T90" fmla="*/ 185 w 882"/>
                <a:gd name="T91" fmla="*/ 326 h 690"/>
                <a:gd name="T92" fmla="*/ 154 w 882"/>
                <a:gd name="T93" fmla="*/ 309 h 690"/>
                <a:gd name="T94" fmla="*/ 120 w 882"/>
                <a:gd name="T95" fmla="*/ 317 h 690"/>
                <a:gd name="T96" fmla="*/ 87 w 882"/>
                <a:gd name="T97" fmla="*/ 328 h 690"/>
                <a:gd name="T98" fmla="*/ 37 w 882"/>
                <a:gd name="T99" fmla="*/ 367 h 690"/>
                <a:gd name="T100" fmla="*/ 1 w 882"/>
                <a:gd name="T101" fmla="*/ 374 h 690"/>
                <a:gd name="T102" fmla="*/ 17 w 882"/>
                <a:gd name="T103" fmla="*/ 331 h 690"/>
                <a:gd name="T104" fmla="*/ 34 w 882"/>
                <a:gd name="T105" fmla="*/ 292 h 690"/>
                <a:gd name="T106" fmla="*/ 64 w 882"/>
                <a:gd name="T107" fmla="*/ 271 h 690"/>
                <a:gd name="T108" fmla="*/ 58 w 882"/>
                <a:gd name="T109" fmla="*/ 243 h 690"/>
                <a:gd name="T110" fmla="*/ 36 w 882"/>
                <a:gd name="T111" fmla="*/ 193 h 690"/>
                <a:gd name="T112" fmla="*/ 78 w 882"/>
                <a:gd name="T113" fmla="*/ 151 h 690"/>
                <a:gd name="T114" fmla="*/ 140 w 882"/>
                <a:gd name="T115" fmla="*/ 184 h 690"/>
                <a:gd name="T116" fmla="*/ 205 w 882"/>
                <a:gd name="T117" fmla="*/ 212 h 690"/>
                <a:gd name="T118" fmla="*/ 377 w 882"/>
                <a:gd name="T119" fmla="*/ 199 h 690"/>
                <a:gd name="T120" fmla="*/ 578 w 882"/>
                <a:gd name="T121" fmla="*/ 182 h 690"/>
                <a:gd name="T122" fmla="*/ 631 w 882"/>
                <a:gd name="T123" fmla="*/ 2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2" h="690">
                  <a:moveTo>
                    <a:pt x="739" y="1"/>
                  </a:moveTo>
                  <a:lnTo>
                    <a:pt x="739" y="2"/>
                  </a:lnTo>
                  <a:lnTo>
                    <a:pt x="739" y="4"/>
                  </a:lnTo>
                  <a:lnTo>
                    <a:pt x="739" y="5"/>
                  </a:lnTo>
                  <a:lnTo>
                    <a:pt x="739" y="7"/>
                  </a:lnTo>
                  <a:lnTo>
                    <a:pt x="738" y="8"/>
                  </a:lnTo>
                  <a:lnTo>
                    <a:pt x="739" y="10"/>
                  </a:lnTo>
                  <a:lnTo>
                    <a:pt x="739" y="11"/>
                  </a:lnTo>
                  <a:lnTo>
                    <a:pt x="739" y="13"/>
                  </a:lnTo>
                  <a:lnTo>
                    <a:pt x="739" y="15"/>
                  </a:lnTo>
                  <a:lnTo>
                    <a:pt x="740" y="16"/>
                  </a:lnTo>
                  <a:lnTo>
                    <a:pt x="741" y="17"/>
                  </a:lnTo>
                  <a:lnTo>
                    <a:pt x="741" y="19"/>
                  </a:lnTo>
                  <a:lnTo>
                    <a:pt x="741" y="20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2" y="25"/>
                  </a:lnTo>
                  <a:lnTo>
                    <a:pt x="743" y="26"/>
                  </a:lnTo>
                  <a:lnTo>
                    <a:pt x="745" y="27"/>
                  </a:lnTo>
                  <a:lnTo>
                    <a:pt x="746" y="28"/>
                  </a:lnTo>
                  <a:lnTo>
                    <a:pt x="746" y="29"/>
                  </a:lnTo>
                  <a:lnTo>
                    <a:pt x="747" y="31"/>
                  </a:lnTo>
                  <a:lnTo>
                    <a:pt x="747" y="32"/>
                  </a:lnTo>
                  <a:lnTo>
                    <a:pt x="748" y="34"/>
                  </a:lnTo>
                  <a:lnTo>
                    <a:pt x="749" y="35"/>
                  </a:lnTo>
                  <a:lnTo>
                    <a:pt x="750" y="36"/>
                  </a:lnTo>
                  <a:lnTo>
                    <a:pt x="751" y="36"/>
                  </a:lnTo>
                  <a:lnTo>
                    <a:pt x="752" y="37"/>
                  </a:lnTo>
                  <a:lnTo>
                    <a:pt x="753" y="38"/>
                  </a:lnTo>
                  <a:lnTo>
                    <a:pt x="754" y="39"/>
                  </a:lnTo>
                  <a:lnTo>
                    <a:pt x="756" y="40"/>
                  </a:lnTo>
                  <a:lnTo>
                    <a:pt x="757" y="41"/>
                  </a:lnTo>
                  <a:lnTo>
                    <a:pt x="758" y="42"/>
                  </a:lnTo>
                  <a:lnTo>
                    <a:pt x="759" y="43"/>
                  </a:lnTo>
                  <a:lnTo>
                    <a:pt x="760" y="44"/>
                  </a:lnTo>
                  <a:lnTo>
                    <a:pt x="760" y="45"/>
                  </a:lnTo>
                  <a:lnTo>
                    <a:pt x="761" y="47"/>
                  </a:lnTo>
                  <a:lnTo>
                    <a:pt x="762" y="48"/>
                  </a:lnTo>
                  <a:lnTo>
                    <a:pt x="762" y="49"/>
                  </a:lnTo>
                  <a:lnTo>
                    <a:pt x="763" y="51"/>
                  </a:lnTo>
                  <a:lnTo>
                    <a:pt x="764" y="52"/>
                  </a:lnTo>
                  <a:lnTo>
                    <a:pt x="764" y="53"/>
                  </a:lnTo>
                  <a:lnTo>
                    <a:pt x="765" y="54"/>
                  </a:lnTo>
                  <a:lnTo>
                    <a:pt x="767" y="54"/>
                  </a:lnTo>
                  <a:lnTo>
                    <a:pt x="769" y="55"/>
                  </a:lnTo>
                  <a:lnTo>
                    <a:pt x="771" y="55"/>
                  </a:lnTo>
                  <a:lnTo>
                    <a:pt x="772" y="56"/>
                  </a:lnTo>
                  <a:lnTo>
                    <a:pt x="773" y="57"/>
                  </a:lnTo>
                  <a:lnTo>
                    <a:pt x="774" y="57"/>
                  </a:lnTo>
                  <a:lnTo>
                    <a:pt x="776" y="57"/>
                  </a:lnTo>
                  <a:lnTo>
                    <a:pt x="778" y="56"/>
                  </a:lnTo>
                  <a:lnTo>
                    <a:pt x="779" y="56"/>
                  </a:lnTo>
                  <a:lnTo>
                    <a:pt x="780" y="56"/>
                  </a:lnTo>
                  <a:lnTo>
                    <a:pt x="781" y="55"/>
                  </a:lnTo>
                  <a:lnTo>
                    <a:pt x="782" y="55"/>
                  </a:lnTo>
                  <a:lnTo>
                    <a:pt x="784" y="55"/>
                  </a:lnTo>
                  <a:lnTo>
                    <a:pt x="786" y="56"/>
                  </a:lnTo>
                  <a:lnTo>
                    <a:pt x="787" y="57"/>
                  </a:lnTo>
                  <a:lnTo>
                    <a:pt x="789" y="57"/>
                  </a:lnTo>
                  <a:lnTo>
                    <a:pt x="790" y="56"/>
                  </a:lnTo>
                  <a:lnTo>
                    <a:pt x="792" y="56"/>
                  </a:lnTo>
                  <a:lnTo>
                    <a:pt x="793" y="56"/>
                  </a:lnTo>
                  <a:lnTo>
                    <a:pt x="795" y="55"/>
                  </a:lnTo>
                  <a:lnTo>
                    <a:pt x="796" y="54"/>
                  </a:lnTo>
                  <a:lnTo>
                    <a:pt x="797" y="53"/>
                  </a:lnTo>
                  <a:lnTo>
                    <a:pt x="798" y="52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1" y="49"/>
                  </a:lnTo>
                  <a:lnTo>
                    <a:pt x="803" y="49"/>
                  </a:lnTo>
                  <a:lnTo>
                    <a:pt x="804" y="48"/>
                  </a:lnTo>
                  <a:lnTo>
                    <a:pt x="805" y="47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1" y="47"/>
                  </a:lnTo>
                  <a:lnTo>
                    <a:pt x="813" y="47"/>
                  </a:lnTo>
                  <a:lnTo>
                    <a:pt x="815" y="47"/>
                  </a:lnTo>
                  <a:lnTo>
                    <a:pt x="816" y="47"/>
                  </a:lnTo>
                  <a:lnTo>
                    <a:pt x="818" y="47"/>
                  </a:lnTo>
                  <a:lnTo>
                    <a:pt x="820" y="46"/>
                  </a:lnTo>
                  <a:lnTo>
                    <a:pt x="822" y="46"/>
                  </a:lnTo>
                  <a:lnTo>
                    <a:pt x="823" y="46"/>
                  </a:lnTo>
                  <a:lnTo>
                    <a:pt x="825" y="47"/>
                  </a:lnTo>
                  <a:lnTo>
                    <a:pt x="825" y="48"/>
                  </a:lnTo>
                  <a:lnTo>
                    <a:pt x="826" y="50"/>
                  </a:lnTo>
                  <a:lnTo>
                    <a:pt x="825" y="51"/>
                  </a:lnTo>
                  <a:lnTo>
                    <a:pt x="824" y="53"/>
                  </a:lnTo>
                  <a:lnTo>
                    <a:pt x="824" y="54"/>
                  </a:lnTo>
                  <a:lnTo>
                    <a:pt x="823" y="55"/>
                  </a:lnTo>
                  <a:lnTo>
                    <a:pt x="822" y="56"/>
                  </a:lnTo>
                  <a:lnTo>
                    <a:pt x="821" y="57"/>
                  </a:lnTo>
                  <a:lnTo>
                    <a:pt x="821" y="59"/>
                  </a:lnTo>
                  <a:lnTo>
                    <a:pt x="821" y="60"/>
                  </a:lnTo>
                  <a:lnTo>
                    <a:pt x="820" y="62"/>
                  </a:lnTo>
                  <a:lnTo>
                    <a:pt x="819" y="63"/>
                  </a:lnTo>
                  <a:lnTo>
                    <a:pt x="818" y="64"/>
                  </a:lnTo>
                  <a:lnTo>
                    <a:pt x="817" y="65"/>
                  </a:lnTo>
                  <a:lnTo>
                    <a:pt x="816" y="66"/>
                  </a:lnTo>
                  <a:lnTo>
                    <a:pt x="815" y="67"/>
                  </a:lnTo>
                  <a:lnTo>
                    <a:pt x="815" y="69"/>
                  </a:lnTo>
                  <a:lnTo>
                    <a:pt x="815" y="71"/>
                  </a:lnTo>
                  <a:lnTo>
                    <a:pt x="815" y="72"/>
                  </a:lnTo>
                  <a:lnTo>
                    <a:pt x="815" y="74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5" y="82"/>
                  </a:lnTo>
                  <a:lnTo>
                    <a:pt x="814" y="83"/>
                  </a:lnTo>
                  <a:lnTo>
                    <a:pt x="813" y="84"/>
                  </a:lnTo>
                  <a:lnTo>
                    <a:pt x="813" y="86"/>
                  </a:lnTo>
                  <a:lnTo>
                    <a:pt x="812" y="87"/>
                  </a:lnTo>
                  <a:lnTo>
                    <a:pt x="811" y="88"/>
                  </a:lnTo>
                  <a:lnTo>
                    <a:pt x="810" y="89"/>
                  </a:lnTo>
                  <a:lnTo>
                    <a:pt x="809" y="90"/>
                  </a:lnTo>
                  <a:lnTo>
                    <a:pt x="809" y="91"/>
                  </a:lnTo>
                  <a:lnTo>
                    <a:pt x="808" y="93"/>
                  </a:lnTo>
                  <a:lnTo>
                    <a:pt x="807" y="94"/>
                  </a:lnTo>
                  <a:lnTo>
                    <a:pt x="806" y="95"/>
                  </a:lnTo>
                  <a:lnTo>
                    <a:pt x="806" y="96"/>
                  </a:lnTo>
                  <a:lnTo>
                    <a:pt x="805" y="98"/>
                  </a:lnTo>
                  <a:lnTo>
                    <a:pt x="804" y="99"/>
                  </a:lnTo>
                  <a:lnTo>
                    <a:pt x="804" y="101"/>
                  </a:lnTo>
                  <a:lnTo>
                    <a:pt x="803" y="102"/>
                  </a:lnTo>
                  <a:lnTo>
                    <a:pt x="803" y="104"/>
                  </a:lnTo>
                  <a:lnTo>
                    <a:pt x="803" y="106"/>
                  </a:lnTo>
                  <a:lnTo>
                    <a:pt x="803" y="107"/>
                  </a:lnTo>
                  <a:lnTo>
                    <a:pt x="803" y="109"/>
                  </a:lnTo>
                  <a:lnTo>
                    <a:pt x="803" y="111"/>
                  </a:lnTo>
                  <a:lnTo>
                    <a:pt x="804" y="112"/>
                  </a:lnTo>
                  <a:lnTo>
                    <a:pt x="805" y="114"/>
                  </a:lnTo>
                  <a:lnTo>
                    <a:pt x="805" y="115"/>
                  </a:lnTo>
                  <a:lnTo>
                    <a:pt x="806" y="116"/>
                  </a:lnTo>
                  <a:lnTo>
                    <a:pt x="808" y="116"/>
                  </a:lnTo>
                  <a:lnTo>
                    <a:pt x="809" y="117"/>
                  </a:lnTo>
                  <a:lnTo>
                    <a:pt x="810" y="118"/>
                  </a:lnTo>
                  <a:lnTo>
                    <a:pt x="811" y="119"/>
                  </a:lnTo>
                  <a:lnTo>
                    <a:pt x="813" y="119"/>
                  </a:lnTo>
                  <a:lnTo>
                    <a:pt x="814" y="120"/>
                  </a:lnTo>
                  <a:lnTo>
                    <a:pt x="816" y="120"/>
                  </a:lnTo>
                  <a:lnTo>
                    <a:pt x="818" y="120"/>
                  </a:lnTo>
                  <a:lnTo>
                    <a:pt x="819" y="120"/>
                  </a:lnTo>
                  <a:lnTo>
                    <a:pt x="821" y="119"/>
                  </a:lnTo>
                  <a:lnTo>
                    <a:pt x="822" y="119"/>
                  </a:lnTo>
                  <a:lnTo>
                    <a:pt x="823" y="118"/>
                  </a:lnTo>
                  <a:lnTo>
                    <a:pt x="825" y="118"/>
                  </a:lnTo>
                  <a:lnTo>
                    <a:pt x="827" y="118"/>
                  </a:lnTo>
                  <a:lnTo>
                    <a:pt x="828" y="118"/>
                  </a:lnTo>
                  <a:lnTo>
                    <a:pt x="829" y="119"/>
                  </a:lnTo>
                  <a:lnTo>
                    <a:pt x="830" y="121"/>
                  </a:lnTo>
                  <a:lnTo>
                    <a:pt x="830" y="122"/>
                  </a:lnTo>
                  <a:lnTo>
                    <a:pt x="831" y="124"/>
                  </a:lnTo>
                  <a:lnTo>
                    <a:pt x="832" y="125"/>
                  </a:lnTo>
                  <a:lnTo>
                    <a:pt x="833" y="126"/>
                  </a:lnTo>
                  <a:lnTo>
                    <a:pt x="834" y="127"/>
                  </a:lnTo>
                  <a:lnTo>
                    <a:pt x="835" y="128"/>
                  </a:lnTo>
                  <a:lnTo>
                    <a:pt x="836" y="129"/>
                  </a:lnTo>
                  <a:lnTo>
                    <a:pt x="837" y="130"/>
                  </a:lnTo>
                  <a:lnTo>
                    <a:pt x="838" y="131"/>
                  </a:lnTo>
                  <a:lnTo>
                    <a:pt x="838" y="132"/>
                  </a:lnTo>
                  <a:lnTo>
                    <a:pt x="839" y="133"/>
                  </a:lnTo>
                  <a:lnTo>
                    <a:pt x="841" y="134"/>
                  </a:lnTo>
                  <a:lnTo>
                    <a:pt x="842" y="134"/>
                  </a:lnTo>
                  <a:lnTo>
                    <a:pt x="843" y="135"/>
                  </a:lnTo>
                  <a:lnTo>
                    <a:pt x="844" y="136"/>
                  </a:lnTo>
                  <a:lnTo>
                    <a:pt x="845" y="137"/>
                  </a:lnTo>
                  <a:lnTo>
                    <a:pt x="846" y="138"/>
                  </a:lnTo>
                  <a:lnTo>
                    <a:pt x="848" y="138"/>
                  </a:lnTo>
                  <a:lnTo>
                    <a:pt x="849" y="138"/>
                  </a:lnTo>
                  <a:lnTo>
                    <a:pt x="851" y="139"/>
                  </a:lnTo>
                  <a:lnTo>
                    <a:pt x="853" y="139"/>
                  </a:lnTo>
                  <a:lnTo>
                    <a:pt x="854" y="140"/>
                  </a:lnTo>
                  <a:lnTo>
                    <a:pt x="855" y="140"/>
                  </a:lnTo>
                  <a:lnTo>
                    <a:pt x="856" y="142"/>
                  </a:lnTo>
                  <a:lnTo>
                    <a:pt x="857" y="143"/>
                  </a:lnTo>
                  <a:lnTo>
                    <a:pt x="857" y="146"/>
                  </a:lnTo>
                  <a:lnTo>
                    <a:pt x="857" y="147"/>
                  </a:lnTo>
                  <a:lnTo>
                    <a:pt x="856" y="148"/>
                  </a:lnTo>
                  <a:lnTo>
                    <a:pt x="855" y="149"/>
                  </a:lnTo>
                  <a:lnTo>
                    <a:pt x="853" y="150"/>
                  </a:lnTo>
                  <a:lnTo>
                    <a:pt x="852" y="150"/>
                  </a:lnTo>
                  <a:lnTo>
                    <a:pt x="850" y="150"/>
                  </a:lnTo>
                  <a:lnTo>
                    <a:pt x="848" y="150"/>
                  </a:lnTo>
                  <a:lnTo>
                    <a:pt x="846" y="150"/>
                  </a:lnTo>
                  <a:lnTo>
                    <a:pt x="844" y="150"/>
                  </a:lnTo>
                  <a:lnTo>
                    <a:pt x="842" y="150"/>
                  </a:lnTo>
                  <a:lnTo>
                    <a:pt x="840" y="150"/>
                  </a:lnTo>
                  <a:lnTo>
                    <a:pt x="838" y="150"/>
                  </a:lnTo>
                  <a:lnTo>
                    <a:pt x="837" y="149"/>
                  </a:lnTo>
                  <a:lnTo>
                    <a:pt x="835" y="149"/>
                  </a:lnTo>
                  <a:lnTo>
                    <a:pt x="833" y="150"/>
                  </a:lnTo>
                  <a:lnTo>
                    <a:pt x="832" y="151"/>
                  </a:lnTo>
                  <a:lnTo>
                    <a:pt x="831" y="152"/>
                  </a:lnTo>
                  <a:lnTo>
                    <a:pt x="830" y="153"/>
                  </a:lnTo>
                  <a:lnTo>
                    <a:pt x="829" y="153"/>
                  </a:lnTo>
                  <a:lnTo>
                    <a:pt x="828" y="155"/>
                  </a:lnTo>
                  <a:lnTo>
                    <a:pt x="827" y="155"/>
                  </a:lnTo>
                  <a:lnTo>
                    <a:pt x="826" y="157"/>
                  </a:lnTo>
                  <a:lnTo>
                    <a:pt x="825" y="158"/>
                  </a:lnTo>
                  <a:lnTo>
                    <a:pt x="824" y="159"/>
                  </a:lnTo>
                  <a:lnTo>
                    <a:pt x="823" y="159"/>
                  </a:lnTo>
                  <a:lnTo>
                    <a:pt x="822" y="160"/>
                  </a:lnTo>
                  <a:lnTo>
                    <a:pt x="820" y="161"/>
                  </a:lnTo>
                  <a:lnTo>
                    <a:pt x="819" y="161"/>
                  </a:lnTo>
                  <a:lnTo>
                    <a:pt x="817" y="162"/>
                  </a:lnTo>
                  <a:lnTo>
                    <a:pt x="815" y="162"/>
                  </a:lnTo>
                  <a:lnTo>
                    <a:pt x="813" y="162"/>
                  </a:lnTo>
                  <a:lnTo>
                    <a:pt x="812" y="162"/>
                  </a:lnTo>
                  <a:lnTo>
                    <a:pt x="810" y="163"/>
                  </a:lnTo>
                  <a:lnTo>
                    <a:pt x="809" y="164"/>
                  </a:lnTo>
                  <a:lnTo>
                    <a:pt x="808" y="165"/>
                  </a:lnTo>
                  <a:lnTo>
                    <a:pt x="807" y="166"/>
                  </a:lnTo>
                  <a:lnTo>
                    <a:pt x="806" y="167"/>
                  </a:lnTo>
                  <a:lnTo>
                    <a:pt x="805" y="168"/>
                  </a:lnTo>
                  <a:lnTo>
                    <a:pt x="804" y="169"/>
                  </a:lnTo>
                  <a:lnTo>
                    <a:pt x="804" y="170"/>
                  </a:lnTo>
                  <a:lnTo>
                    <a:pt x="803" y="172"/>
                  </a:lnTo>
                  <a:lnTo>
                    <a:pt x="803" y="173"/>
                  </a:lnTo>
                  <a:lnTo>
                    <a:pt x="802" y="174"/>
                  </a:lnTo>
                  <a:lnTo>
                    <a:pt x="801" y="176"/>
                  </a:lnTo>
                  <a:lnTo>
                    <a:pt x="801" y="177"/>
                  </a:lnTo>
                  <a:lnTo>
                    <a:pt x="800" y="179"/>
                  </a:lnTo>
                  <a:lnTo>
                    <a:pt x="800" y="180"/>
                  </a:lnTo>
                  <a:lnTo>
                    <a:pt x="800" y="182"/>
                  </a:lnTo>
                  <a:lnTo>
                    <a:pt x="799" y="184"/>
                  </a:lnTo>
                  <a:lnTo>
                    <a:pt x="799" y="185"/>
                  </a:lnTo>
                  <a:lnTo>
                    <a:pt x="799" y="187"/>
                  </a:lnTo>
                  <a:lnTo>
                    <a:pt x="798" y="188"/>
                  </a:lnTo>
                  <a:lnTo>
                    <a:pt x="798" y="190"/>
                  </a:lnTo>
                  <a:lnTo>
                    <a:pt x="798" y="192"/>
                  </a:lnTo>
                  <a:lnTo>
                    <a:pt x="798" y="194"/>
                  </a:lnTo>
                  <a:lnTo>
                    <a:pt x="799" y="196"/>
                  </a:lnTo>
                  <a:lnTo>
                    <a:pt x="799" y="197"/>
                  </a:lnTo>
                  <a:lnTo>
                    <a:pt x="799" y="198"/>
                  </a:lnTo>
                  <a:lnTo>
                    <a:pt x="799" y="200"/>
                  </a:lnTo>
                  <a:lnTo>
                    <a:pt x="799" y="202"/>
                  </a:lnTo>
                  <a:lnTo>
                    <a:pt x="798" y="203"/>
                  </a:lnTo>
                  <a:lnTo>
                    <a:pt x="798" y="205"/>
                  </a:lnTo>
                  <a:lnTo>
                    <a:pt x="798" y="206"/>
                  </a:lnTo>
                  <a:lnTo>
                    <a:pt x="797" y="208"/>
                  </a:lnTo>
                  <a:lnTo>
                    <a:pt x="796" y="209"/>
                  </a:lnTo>
                  <a:lnTo>
                    <a:pt x="796" y="210"/>
                  </a:lnTo>
                  <a:lnTo>
                    <a:pt x="795" y="212"/>
                  </a:lnTo>
                  <a:lnTo>
                    <a:pt x="794" y="213"/>
                  </a:lnTo>
                  <a:lnTo>
                    <a:pt x="794" y="215"/>
                  </a:lnTo>
                  <a:lnTo>
                    <a:pt x="793" y="216"/>
                  </a:lnTo>
                  <a:lnTo>
                    <a:pt x="793" y="217"/>
                  </a:lnTo>
                  <a:lnTo>
                    <a:pt x="793" y="219"/>
                  </a:lnTo>
                  <a:lnTo>
                    <a:pt x="792" y="221"/>
                  </a:lnTo>
                  <a:lnTo>
                    <a:pt x="792" y="223"/>
                  </a:lnTo>
                  <a:lnTo>
                    <a:pt x="793" y="225"/>
                  </a:lnTo>
                  <a:lnTo>
                    <a:pt x="793" y="226"/>
                  </a:lnTo>
                  <a:lnTo>
                    <a:pt x="793" y="228"/>
                  </a:lnTo>
                  <a:lnTo>
                    <a:pt x="794" y="229"/>
                  </a:lnTo>
                  <a:lnTo>
                    <a:pt x="795" y="230"/>
                  </a:lnTo>
                  <a:lnTo>
                    <a:pt x="796" y="231"/>
                  </a:lnTo>
                  <a:lnTo>
                    <a:pt x="797" y="232"/>
                  </a:lnTo>
                  <a:lnTo>
                    <a:pt x="798" y="233"/>
                  </a:lnTo>
                  <a:lnTo>
                    <a:pt x="799" y="234"/>
                  </a:lnTo>
                  <a:lnTo>
                    <a:pt x="801" y="234"/>
                  </a:lnTo>
                  <a:lnTo>
                    <a:pt x="802" y="235"/>
                  </a:lnTo>
                  <a:lnTo>
                    <a:pt x="803" y="236"/>
                  </a:lnTo>
                  <a:lnTo>
                    <a:pt x="805" y="236"/>
                  </a:lnTo>
                  <a:lnTo>
                    <a:pt x="807" y="236"/>
                  </a:lnTo>
                  <a:lnTo>
                    <a:pt x="808" y="235"/>
                  </a:lnTo>
                  <a:lnTo>
                    <a:pt x="810" y="235"/>
                  </a:lnTo>
                  <a:lnTo>
                    <a:pt x="811" y="234"/>
                  </a:lnTo>
                  <a:lnTo>
                    <a:pt x="813" y="234"/>
                  </a:lnTo>
                  <a:lnTo>
                    <a:pt x="814" y="233"/>
                  </a:lnTo>
                  <a:lnTo>
                    <a:pt x="816" y="233"/>
                  </a:lnTo>
                  <a:lnTo>
                    <a:pt x="818" y="234"/>
                  </a:lnTo>
                  <a:lnTo>
                    <a:pt x="819" y="234"/>
                  </a:lnTo>
                  <a:lnTo>
                    <a:pt x="820" y="235"/>
                  </a:lnTo>
                  <a:lnTo>
                    <a:pt x="822" y="236"/>
                  </a:lnTo>
                  <a:lnTo>
                    <a:pt x="823" y="236"/>
                  </a:lnTo>
                  <a:lnTo>
                    <a:pt x="824" y="237"/>
                  </a:lnTo>
                  <a:lnTo>
                    <a:pt x="825" y="238"/>
                  </a:lnTo>
                  <a:lnTo>
                    <a:pt x="826" y="239"/>
                  </a:lnTo>
                  <a:lnTo>
                    <a:pt x="828" y="240"/>
                  </a:lnTo>
                  <a:lnTo>
                    <a:pt x="829" y="240"/>
                  </a:lnTo>
                  <a:lnTo>
                    <a:pt x="830" y="241"/>
                  </a:lnTo>
                  <a:lnTo>
                    <a:pt x="832" y="241"/>
                  </a:lnTo>
                  <a:lnTo>
                    <a:pt x="833" y="241"/>
                  </a:lnTo>
                  <a:lnTo>
                    <a:pt x="835" y="240"/>
                  </a:lnTo>
                  <a:lnTo>
                    <a:pt x="836" y="239"/>
                  </a:lnTo>
                  <a:lnTo>
                    <a:pt x="837" y="239"/>
                  </a:lnTo>
                  <a:lnTo>
                    <a:pt x="839" y="239"/>
                  </a:lnTo>
                  <a:lnTo>
                    <a:pt x="840" y="240"/>
                  </a:lnTo>
                  <a:lnTo>
                    <a:pt x="841" y="241"/>
                  </a:lnTo>
                  <a:lnTo>
                    <a:pt x="842" y="242"/>
                  </a:lnTo>
                  <a:lnTo>
                    <a:pt x="843" y="243"/>
                  </a:lnTo>
                  <a:lnTo>
                    <a:pt x="844" y="244"/>
                  </a:lnTo>
                  <a:lnTo>
                    <a:pt x="845" y="245"/>
                  </a:lnTo>
                  <a:lnTo>
                    <a:pt x="846" y="246"/>
                  </a:lnTo>
                  <a:lnTo>
                    <a:pt x="847" y="247"/>
                  </a:lnTo>
                  <a:lnTo>
                    <a:pt x="848" y="248"/>
                  </a:lnTo>
                  <a:lnTo>
                    <a:pt x="849" y="249"/>
                  </a:lnTo>
                  <a:lnTo>
                    <a:pt x="851" y="249"/>
                  </a:lnTo>
                  <a:lnTo>
                    <a:pt x="852" y="250"/>
                  </a:lnTo>
                  <a:lnTo>
                    <a:pt x="853" y="251"/>
                  </a:lnTo>
                  <a:lnTo>
                    <a:pt x="853" y="253"/>
                  </a:lnTo>
                  <a:lnTo>
                    <a:pt x="854" y="254"/>
                  </a:lnTo>
                  <a:lnTo>
                    <a:pt x="854" y="256"/>
                  </a:lnTo>
                  <a:lnTo>
                    <a:pt x="854" y="258"/>
                  </a:lnTo>
                  <a:lnTo>
                    <a:pt x="855" y="259"/>
                  </a:lnTo>
                  <a:lnTo>
                    <a:pt x="855" y="261"/>
                  </a:lnTo>
                  <a:lnTo>
                    <a:pt x="856" y="262"/>
                  </a:lnTo>
                  <a:lnTo>
                    <a:pt x="856" y="264"/>
                  </a:lnTo>
                  <a:lnTo>
                    <a:pt x="857" y="265"/>
                  </a:lnTo>
                  <a:lnTo>
                    <a:pt x="858" y="266"/>
                  </a:lnTo>
                  <a:lnTo>
                    <a:pt x="859" y="267"/>
                  </a:lnTo>
                  <a:lnTo>
                    <a:pt x="860" y="268"/>
                  </a:lnTo>
                  <a:lnTo>
                    <a:pt x="862" y="268"/>
                  </a:lnTo>
                  <a:lnTo>
                    <a:pt x="863" y="269"/>
                  </a:lnTo>
                  <a:lnTo>
                    <a:pt x="865" y="269"/>
                  </a:lnTo>
                  <a:lnTo>
                    <a:pt x="866" y="270"/>
                  </a:lnTo>
                  <a:lnTo>
                    <a:pt x="867" y="271"/>
                  </a:lnTo>
                  <a:lnTo>
                    <a:pt x="868" y="272"/>
                  </a:lnTo>
                  <a:lnTo>
                    <a:pt x="868" y="273"/>
                  </a:lnTo>
                  <a:lnTo>
                    <a:pt x="869" y="274"/>
                  </a:lnTo>
                  <a:lnTo>
                    <a:pt x="870" y="275"/>
                  </a:lnTo>
                  <a:lnTo>
                    <a:pt x="872" y="276"/>
                  </a:lnTo>
                  <a:lnTo>
                    <a:pt x="873" y="277"/>
                  </a:lnTo>
                  <a:lnTo>
                    <a:pt x="874" y="278"/>
                  </a:lnTo>
                  <a:lnTo>
                    <a:pt x="874" y="279"/>
                  </a:lnTo>
                  <a:lnTo>
                    <a:pt x="874" y="281"/>
                  </a:lnTo>
                  <a:lnTo>
                    <a:pt x="874" y="283"/>
                  </a:lnTo>
                  <a:lnTo>
                    <a:pt x="873" y="284"/>
                  </a:lnTo>
                  <a:lnTo>
                    <a:pt x="873" y="286"/>
                  </a:lnTo>
                  <a:lnTo>
                    <a:pt x="873" y="287"/>
                  </a:lnTo>
                  <a:lnTo>
                    <a:pt x="872" y="289"/>
                  </a:lnTo>
                  <a:lnTo>
                    <a:pt x="872" y="290"/>
                  </a:lnTo>
                  <a:lnTo>
                    <a:pt x="872" y="292"/>
                  </a:lnTo>
                  <a:lnTo>
                    <a:pt x="872" y="293"/>
                  </a:lnTo>
                  <a:lnTo>
                    <a:pt x="872" y="294"/>
                  </a:lnTo>
                  <a:lnTo>
                    <a:pt x="873" y="296"/>
                  </a:lnTo>
                  <a:lnTo>
                    <a:pt x="873" y="298"/>
                  </a:lnTo>
                  <a:lnTo>
                    <a:pt x="873" y="299"/>
                  </a:lnTo>
                  <a:lnTo>
                    <a:pt x="874" y="301"/>
                  </a:lnTo>
                  <a:lnTo>
                    <a:pt x="875" y="302"/>
                  </a:lnTo>
                  <a:lnTo>
                    <a:pt x="875" y="303"/>
                  </a:lnTo>
                  <a:lnTo>
                    <a:pt x="876" y="305"/>
                  </a:lnTo>
                  <a:lnTo>
                    <a:pt x="877" y="306"/>
                  </a:lnTo>
                  <a:lnTo>
                    <a:pt x="877" y="307"/>
                  </a:lnTo>
                  <a:lnTo>
                    <a:pt x="878" y="308"/>
                  </a:lnTo>
                  <a:lnTo>
                    <a:pt x="879" y="310"/>
                  </a:lnTo>
                  <a:lnTo>
                    <a:pt x="879" y="312"/>
                  </a:lnTo>
                  <a:lnTo>
                    <a:pt x="879" y="314"/>
                  </a:lnTo>
                  <a:lnTo>
                    <a:pt x="878" y="315"/>
                  </a:lnTo>
                  <a:lnTo>
                    <a:pt x="878" y="316"/>
                  </a:lnTo>
                  <a:lnTo>
                    <a:pt x="877" y="318"/>
                  </a:lnTo>
                  <a:lnTo>
                    <a:pt x="876" y="319"/>
                  </a:lnTo>
                  <a:lnTo>
                    <a:pt x="876" y="320"/>
                  </a:lnTo>
                  <a:lnTo>
                    <a:pt x="875" y="322"/>
                  </a:lnTo>
                  <a:lnTo>
                    <a:pt x="874" y="323"/>
                  </a:lnTo>
                  <a:lnTo>
                    <a:pt x="874" y="325"/>
                  </a:lnTo>
                  <a:lnTo>
                    <a:pt x="874" y="326"/>
                  </a:lnTo>
                  <a:lnTo>
                    <a:pt x="873" y="328"/>
                  </a:lnTo>
                  <a:lnTo>
                    <a:pt x="873" y="330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5" y="334"/>
                  </a:lnTo>
                  <a:lnTo>
                    <a:pt x="876" y="336"/>
                  </a:lnTo>
                  <a:lnTo>
                    <a:pt x="876" y="337"/>
                  </a:lnTo>
                  <a:lnTo>
                    <a:pt x="877" y="338"/>
                  </a:lnTo>
                  <a:lnTo>
                    <a:pt x="878" y="340"/>
                  </a:lnTo>
                  <a:lnTo>
                    <a:pt x="878" y="341"/>
                  </a:lnTo>
                  <a:lnTo>
                    <a:pt x="879" y="342"/>
                  </a:lnTo>
                  <a:lnTo>
                    <a:pt x="880" y="343"/>
                  </a:lnTo>
                  <a:lnTo>
                    <a:pt x="881" y="345"/>
                  </a:lnTo>
                  <a:lnTo>
                    <a:pt x="881" y="346"/>
                  </a:lnTo>
                  <a:lnTo>
                    <a:pt x="882" y="347"/>
                  </a:lnTo>
                  <a:lnTo>
                    <a:pt x="882" y="348"/>
                  </a:lnTo>
                  <a:lnTo>
                    <a:pt x="881" y="347"/>
                  </a:lnTo>
                  <a:lnTo>
                    <a:pt x="880" y="348"/>
                  </a:lnTo>
                  <a:lnTo>
                    <a:pt x="878" y="348"/>
                  </a:lnTo>
                  <a:lnTo>
                    <a:pt x="877" y="349"/>
                  </a:lnTo>
                  <a:lnTo>
                    <a:pt x="876" y="348"/>
                  </a:lnTo>
                  <a:lnTo>
                    <a:pt x="874" y="348"/>
                  </a:lnTo>
                  <a:lnTo>
                    <a:pt x="872" y="349"/>
                  </a:lnTo>
                  <a:lnTo>
                    <a:pt x="870" y="349"/>
                  </a:lnTo>
                  <a:lnTo>
                    <a:pt x="869" y="350"/>
                  </a:lnTo>
                  <a:lnTo>
                    <a:pt x="867" y="350"/>
                  </a:lnTo>
                  <a:lnTo>
                    <a:pt x="866" y="349"/>
                  </a:lnTo>
                  <a:lnTo>
                    <a:pt x="864" y="349"/>
                  </a:lnTo>
                  <a:lnTo>
                    <a:pt x="862" y="349"/>
                  </a:lnTo>
                  <a:lnTo>
                    <a:pt x="861" y="349"/>
                  </a:lnTo>
                  <a:lnTo>
                    <a:pt x="859" y="349"/>
                  </a:lnTo>
                  <a:lnTo>
                    <a:pt x="857" y="349"/>
                  </a:lnTo>
                  <a:lnTo>
                    <a:pt x="855" y="349"/>
                  </a:lnTo>
                  <a:lnTo>
                    <a:pt x="854" y="349"/>
                  </a:lnTo>
                  <a:lnTo>
                    <a:pt x="852" y="348"/>
                  </a:lnTo>
                  <a:lnTo>
                    <a:pt x="851" y="347"/>
                  </a:lnTo>
                  <a:lnTo>
                    <a:pt x="851" y="346"/>
                  </a:lnTo>
                  <a:lnTo>
                    <a:pt x="850" y="344"/>
                  </a:lnTo>
                  <a:lnTo>
                    <a:pt x="850" y="343"/>
                  </a:lnTo>
                  <a:lnTo>
                    <a:pt x="850" y="341"/>
                  </a:lnTo>
                  <a:lnTo>
                    <a:pt x="849" y="339"/>
                  </a:lnTo>
                  <a:lnTo>
                    <a:pt x="849" y="338"/>
                  </a:lnTo>
                  <a:lnTo>
                    <a:pt x="849" y="336"/>
                  </a:lnTo>
                  <a:lnTo>
                    <a:pt x="848" y="335"/>
                  </a:lnTo>
                  <a:lnTo>
                    <a:pt x="847" y="335"/>
                  </a:lnTo>
                  <a:lnTo>
                    <a:pt x="846" y="334"/>
                  </a:lnTo>
                  <a:lnTo>
                    <a:pt x="845" y="333"/>
                  </a:lnTo>
                  <a:lnTo>
                    <a:pt x="844" y="332"/>
                  </a:lnTo>
                  <a:lnTo>
                    <a:pt x="844" y="330"/>
                  </a:lnTo>
                  <a:lnTo>
                    <a:pt x="844" y="328"/>
                  </a:lnTo>
                  <a:lnTo>
                    <a:pt x="843" y="327"/>
                  </a:lnTo>
                  <a:lnTo>
                    <a:pt x="842" y="326"/>
                  </a:lnTo>
                  <a:lnTo>
                    <a:pt x="841" y="325"/>
                  </a:lnTo>
                  <a:lnTo>
                    <a:pt x="840" y="324"/>
                  </a:lnTo>
                  <a:lnTo>
                    <a:pt x="839" y="323"/>
                  </a:lnTo>
                  <a:lnTo>
                    <a:pt x="838" y="322"/>
                  </a:lnTo>
                  <a:lnTo>
                    <a:pt x="838" y="320"/>
                  </a:lnTo>
                  <a:lnTo>
                    <a:pt x="836" y="320"/>
                  </a:lnTo>
                  <a:lnTo>
                    <a:pt x="835" y="320"/>
                  </a:lnTo>
                  <a:lnTo>
                    <a:pt x="834" y="318"/>
                  </a:lnTo>
                  <a:lnTo>
                    <a:pt x="833" y="317"/>
                  </a:lnTo>
                  <a:lnTo>
                    <a:pt x="832" y="316"/>
                  </a:lnTo>
                  <a:lnTo>
                    <a:pt x="831" y="317"/>
                  </a:lnTo>
                  <a:lnTo>
                    <a:pt x="830" y="318"/>
                  </a:lnTo>
                  <a:lnTo>
                    <a:pt x="829" y="319"/>
                  </a:lnTo>
                  <a:lnTo>
                    <a:pt x="829" y="321"/>
                  </a:lnTo>
                  <a:lnTo>
                    <a:pt x="828" y="323"/>
                  </a:lnTo>
                  <a:lnTo>
                    <a:pt x="829" y="325"/>
                  </a:lnTo>
                  <a:lnTo>
                    <a:pt x="829" y="326"/>
                  </a:lnTo>
                  <a:lnTo>
                    <a:pt x="829" y="328"/>
                  </a:lnTo>
                  <a:lnTo>
                    <a:pt x="829" y="330"/>
                  </a:lnTo>
                  <a:lnTo>
                    <a:pt x="829" y="331"/>
                  </a:lnTo>
                  <a:lnTo>
                    <a:pt x="828" y="332"/>
                  </a:lnTo>
                  <a:lnTo>
                    <a:pt x="827" y="333"/>
                  </a:lnTo>
                  <a:lnTo>
                    <a:pt x="825" y="334"/>
                  </a:lnTo>
                  <a:lnTo>
                    <a:pt x="824" y="334"/>
                  </a:lnTo>
                  <a:lnTo>
                    <a:pt x="822" y="335"/>
                  </a:lnTo>
                  <a:lnTo>
                    <a:pt x="821" y="334"/>
                  </a:lnTo>
                  <a:lnTo>
                    <a:pt x="820" y="334"/>
                  </a:lnTo>
                  <a:lnTo>
                    <a:pt x="818" y="334"/>
                  </a:lnTo>
                  <a:lnTo>
                    <a:pt x="816" y="334"/>
                  </a:lnTo>
                  <a:lnTo>
                    <a:pt x="815" y="333"/>
                  </a:lnTo>
                  <a:lnTo>
                    <a:pt x="814" y="332"/>
                  </a:lnTo>
                  <a:lnTo>
                    <a:pt x="813" y="331"/>
                  </a:lnTo>
                  <a:lnTo>
                    <a:pt x="811" y="332"/>
                  </a:lnTo>
                  <a:lnTo>
                    <a:pt x="809" y="332"/>
                  </a:lnTo>
                  <a:lnTo>
                    <a:pt x="808" y="331"/>
                  </a:lnTo>
                  <a:lnTo>
                    <a:pt x="807" y="329"/>
                  </a:lnTo>
                  <a:lnTo>
                    <a:pt x="807" y="328"/>
                  </a:lnTo>
                  <a:lnTo>
                    <a:pt x="805" y="327"/>
                  </a:lnTo>
                  <a:lnTo>
                    <a:pt x="805" y="326"/>
                  </a:lnTo>
                  <a:lnTo>
                    <a:pt x="805" y="325"/>
                  </a:lnTo>
                  <a:lnTo>
                    <a:pt x="805" y="323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2" y="319"/>
                  </a:lnTo>
                  <a:lnTo>
                    <a:pt x="802" y="318"/>
                  </a:lnTo>
                  <a:lnTo>
                    <a:pt x="801" y="317"/>
                  </a:lnTo>
                  <a:lnTo>
                    <a:pt x="801" y="315"/>
                  </a:lnTo>
                  <a:lnTo>
                    <a:pt x="800" y="314"/>
                  </a:lnTo>
                  <a:lnTo>
                    <a:pt x="799" y="313"/>
                  </a:lnTo>
                  <a:lnTo>
                    <a:pt x="797" y="313"/>
                  </a:lnTo>
                  <a:lnTo>
                    <a:pt x="796" y="313"/>
                  </a:lnTo>
                  <a:lnTo>
                    <a:pt x="795" y="312"/>
                  </a:lnTo>
                  <a:lnTo>
                    <a:pt x="793" y="313"/>
                  </a:lnTo>
                  <a:lnTo>
                    <a:pt x="792" y="314"/>
                  </a:lnTo>
                  <a:lnTo>
                    <a:pt x="791" y="314"/>
                  </a:lnTo>
                  <a:lnTo>
                    <a:pt x="790" y="314"/>
                  </a:lnTo>
                  <a:lnTo>
                    <a:pt x="788" y="313"/>
                  </a:lnTo>
                  <a:lnTo>
                    <a:pt x="787" y="314"/>
                  </a:lnTo>
                  <a:lnTo>
                    <a:pt x="786" y="315"/>
                  </a:lnTo>
                  <a:lnTo>
                    <a:pt x="785" y="316"/>
                  </a:lnTo>
                  <a:lnTo>
                    <a:pt x="784" y="316"/>
                  </a:lnTo>
                  <a:lnTo>
                    <a:pt x="782" y="315"/>
                  </a:lnTo>
                  <a:lnTo>
                    <a:pt x="780" y="315"/>
                  </a:lnTo>
                  <a:lnTo>
                    <a:pt x="779" y="316"/>
                  </a:lnTo>
                  <a:lnTo>
                    <a:pt x="778" y="315"/>
                  </a:lnTo>
                  <a:lnTo>
                    <a:pt x="776" y="314"/>
                  </a:lnTo>
                  <a:lnTo>
                    <a:pt x="775" y="314"/>
                  </a:lnTo>
                  <a:lnTo>
                    <a:pt x="773" y="314"/>
                  </a:lnTo>
                  <a:lnTo>
                    <a:pt x="772" y="315"/>
                  </a:lnTo>
                  <a:lnTo>
                    <a:pt x="770" y="315"/>
                  </a:lnTo>
                  <a:lnTo>
                    <a:pt x="769" y="315"/>
                  </a:lnTo>
                  <a:lnTo>
                    <a:pt x="768" y="313"/>
                  </a:lnTo>
                  <a:lnTo>
                    <a:pt x="767" y="312"/>
                  </a:lnTo>
                  <a:lnTo>
                    <a:pt x="766" y="311"/>
                  </a:lnTo>
                  <a:lnTo>
                    <a:pt x="765" y="311"/>
                  </a:lnTo>
                  <a:lnTo>
                    <a:pt x="763" y="311"/>
                  </a:lnTo>
                  <a:lnTo>
                    <a:pt x="761" y="311"/>
                  </a:lnTo>
                  <a:lnTo>
                    <a:pt x="760" y="312"/>
                  </a:lnTo>
                  <a:lnTo>
                    <a:pt x="759" y="313"/>
                  </a:lnTo>
                  <a:lnTo>
                    <a:pt x="757" y="313"/>
                  </a:lnTo>
                  <a:lnTo>
                    <a:pt x="756" y="312"/>
                  </a:lnTo>
                  <a:lnTo>
                    <a:pt x="754" y="312"/>
                  </a:lnTo>
                  <a:lnTo>
                    <a:pt x="753" y="312"/>
                  </a:lnTo>
                  <a:lnTo>
                    <a:pt x="752" y="313"/>
                  </a:lnTo>
                  <a:lnTo>
                    <a:pt x="751" y="314"/>
                  </a:lnTo>
                  <a:lnTo>
                    <a:pt x="750" y="316"/>
                  </a:lnTo>
                  <a:lnTo>
                    <a:pt x="749" y="317"/>
                  </a:lnTo>
                  <a:lnTo>
                    <a:pt x="748" y="317"/>
                  </a:lnTo>
                  <a:lnTo>
                    <a:pt x="746" y="316"/>
                  </a:lnTo>
                  <a:lnTo>
                    <a:pt x="745" y="315"/>
                  </a:lnTo>
                  <a:lnTo>
                    <a:pt x="743" y="315"/>
                  </a:lnTo>
                  <a:lnTo>
                    <a:pt x="741" y="316"/>
                  </a:lnTo>
                  <a:lnTo>
                    <a:pt x="740" y="316"/>
                  </a:lnTo>
                  <a:lnTo>
                    <a:pt x="738" y="317"/>
                  </a:lnTo>
                  <a:lnTo>
                    <a:pt x="737" y="316"/>
                  </a:lnTo>
                  <a:lnTo>
                    <a:pt x="737" y="315"/>
                  </a:lnTo>
                  <a:lnTo>
                    <a:pt x="736" y="313"/>
                  </a:lnTo>
                  <a:lnTo>
                    <a:pt x="735" y="313"/>
                  </a:lnTo>
                  <a:lnTo>
                    <a:pt x="733" y="313"/>
                  </a:lnTo>
                  <a:lnTo>
                    <a:pt x="731" y="313"/>
                  </a:lnTo>
                  <a:lnTo>
                    <a:pt x="730" y="312"/>
                  </a:lnTo>
                  <a:lnTo>
                    <a:pt x="728" y="312"/>
                  </a:lnTo>
                  <a:lnTo>
                    <a:pt x="726" y="313"/>
                  </a:lnTo>
                  <a:lnTo>
                    <a:pt x="725" y="313"/>
                  </a:lnTo>
                  <a:lnTo>
                    <a:pt x="723" y="314"/>
                  </a:lnTo>
                  <a:lnTo>
                    <a:pt x="723" y="315"/>
                  </a:lnTo>
                  <a:lnTo>
                    <a:pt x="722" y="316"/>
                  </a:lnTo>
                  <a:lnTo>
                    <a:pt x="722" y="318"/>
                  </a:lnTo>
                  <a:lnTo>
                    <a:pt x="721" y="319"/>
                  </a:lnTo>
                  <a:lnTo>
                    <a:pt x="720" y="320"/>
                  </a:lnTo>
                  <a:lnTo>
                    <a:pt x="719" y="320"/>
                  </a:lnTo>
                  <a:lnTo>
                    <a:pt x="718" y="321"/>
                  </a:lnTo>
                  <a:lnTo>
                    <a:pt x="717" y="322"/>
                  </a:lnTo>
                  <a:lnTo>
                    <a:pt x="716" y="324"/>
                  </a:lnTo>
                  <a:lnTo>
                    <a:pt x="715" y="325"/>
                  </a:lnTo>
                  <a:lnTo>
                    <a:pt x="714" y="326"/>
                  </a:lnTo>
                  <a:lnTo>
                    <a:pt x="713" y="326"/>
                  </a:lnTo>
                  <a:lnTo>
                    <a:pt x="712" y="327"/>
                  </a:lnTo>
                  <a:lnTo>
                    <a:pt x="710" y="328"/>
                  </a:lnTo>
                  <a:lnTo>
                    <a:pt x="709" y="329"/>
                  </a:lnTo>
                  <a:lnTo>
                    <a:pt x="710" y="330"/>
                  </a:lnTo>
                  <a:lnTo>
                    <a:pt x="712" y="331"/>
                  </a:lnTo>
                  <a:lnTo>
                    <a:pt x="713" y="333"/>
                  </a:lnTo>
                  <a:lnTo>
                    <a:pt x="713" y="334"/>
                  </a:lnTo>
                  <a:lnTo>
                    <a:pt x="714" y="335"/>
                  </a:lnTo>
                  <a:lnTo>
                    <a:pt x="715" y="337"/>
                  </a:lnTo>
                  <a:lnTo>
                    <a:pt x="715" y="338"/>
                  </a:lnTo>
                  <a:lnTo>
                    <a:pt x="716" y="339"/>
                  </a:lnTo>
                  <a:lnTo>
                    <a:pt x="717" y="341"/>
                  </a:lnTo>
                  <a:lnTo>
                    <a:pt x="717" y="342"/>
                  </a:lnTo>
                  <a:lnTo>
                    <a:pt x="717" y="344"/>
                  </a:lnTo>
                  <a:lnTo>
                    <a:pt x="717" y="345"/>
                  </a:lnTo>
                  <a:lnTo>
                    <a:pt x="717" y="347"/>
                  </a:lnTo>
                  <a:lnTo>
                    <a:pt x="717" y="349"/>
                  </a:lnTo>
                  <a:lnTo>
                    <a:pt x="716" y="350"/>
                  </a:lnTo>
                  <a:lnTo>
                    <a:pt x="716" y="352"/>
                  </a:lnTo>
                  <a:lnTo>
                    <a:pt x="717" y="354"/>
                  </a:lnTo>
                  <a:lnTo>
                    <a:pt x="717" y="356"/>
                  </a:lnTo>
                  <a:lnTo>
                    <a:pt x="716" y="358"/>
                  </a:lnTo>
                  <a:lnTo>
                    <a:pt x="716" y="359"/>
                  </a:lnTo>
                  <a:lnTo>
                    <a:pt x="715" y="360"/>
                  </a:lnTo>
                  <a:lnTo>
                    <a:pt x="714" y="362"/>
                  </a:lnTo>
                  <a:lnTo>
                    <a:pt x="714" y="363"/>
                  </a:lnTo>
                  <a:lnTo>
                    <a:pt x="713" y="364"/>
                  </a:lnTo>
                  <a:lnTo>
                    <a:pt x="713" y="366"/>
                  </a:lnTo>
                  <a:lnTo>
                    <a:pt x="713" y="369"/>
                  </a:lnTo>
                  <a:lnTo>
                    <a:pt x="713" y="370"/>
                  </a:lnTo>
                  <a:lnTo>
                    <a:pt x="714" y="372"/>
                  </a:lnTo>
                  <a:lnTo>
                    <a:pt x="714" y="374"/>
                  </a:lnTo>
                  <a:lnTo>
                    <a:pt x="714" y="375"/>
                  </a:lnTo>
                  <a:lnTo>
                    <a:pt x="714" y="377"/>
                  </a:lnTo>
                  <a:lnTo>
                    <a:pt x="714" y="379"/>
                  </a:lnTo>
                  <a:lnTo>
                    <a:pt x="712" y="379"/>
                  </a:lnTo>
                  <a:lnTo>
                    <a:pt x="710" y="380"/>
                  </a:lnTo>
                  <a:lnTo>
                    <a:pt x="709" y="381"/>
                  </a:lnTo>
                  <a:lnTo>
                    <a:pt x="708" y="382"/>
                  </a:lnTo>
                  <a:lnTo>
                    <a:pt x="707" y="383"/>
                  </a:lnTo>
                  <a:lnTo>
                    <a:pt x="707" y="385"/>
                  </a:lnTo>
                  <a:lnTo>
                    <a:pt x="708" y="387"/>
                  </a:lnTo>
                  <a:lnTo>
                    <a:pt x="708" y="388"/>
                  </a:lnTo>
                  <a:lnTo>
                    <a:pt x="710" y="388"/>
                  </a:lnTo>
                  <a:lnTo>
                    <a:pt x="713" y="389"/>
                  </a:lnTo>
                  <a:lnTo>
                    <a:pt x="714" y="388"/>
                  </a:lnTo>
                  <a:lnTo>
                    <a:pt x="716" y="389"/>
                  </a:lnTo>
                  <a:lnTo>
                    <a:pt x="717" y="390"/>
                  </a:lnTo>
                  <a:lnTo>
                    <a:pt x="719" y="390"/>
                  </a:lnTo>
                  <a:lnTo>
                    <a:pt x="720" y="391"/>
                  </a:lnTo>
                  <a:lnTo>
                    <a:pt x="721" y="392"/>
                  </a:lnTo>
                  <a:lnTo>
                    <a:pt x="722" y="393"/>
                  </a:lnTo>
                  <a:lnTo>
                    <a:pt x="723" y="394"/>
                  </a:lnTo>
                  <a:lnTo>
                    <a:pt x="724" y="395"/>
                  </a:lnTo>
                  <a:lnTo>
                    <a:pt x="725" y="396"/>
                  </a:lnTo>
                  <a:lnTo>
                    <a:pt x="726" y="397"/>
                  </a:lnTo>
                  <a:lnTo>
                    <a:pt x="727" y="398"/>
                  </a:lnTo>
                  <a:lnTo>
                    <a:pt x="728" y="399"/>
                  </a:lnTo>
                  <a:lnTo>
                    <a:pt x="729" y="400"/>
                  </a:lnTo>
                  <a:lnTo>
                    <a:pt x="730" y="401"/>
                  </a:lnTo>
                  <a:lnTo>
                    <a:pt x="731" y="401"/>
                  </a:lnTo>
                  <a:lnTo>
                    <a:pt x="733" y="402"/>
                  </a:lnTo>
                  <a:lnTo>
                    <a:pt x="735" y="402"/>
                  </a:lnTo>
                  <a:lnTo>
                    <a:pt x="737" y="402"/>
                  </a:lnTo>
                  <a:lnTo>
                    <a:pt x="738" y="402"/>
                  </a:lnTo>
                  <a:lnTo>
                    <a:pt x="740" y="402"/>
                  </a:lnTo>
                  <a:lnTo>
                    <a:pt x="742" y="402"/>
                  </a:lnTo>
                  <a:lnTo>
                    <a:pt x="743" y="403"/>
                  </a:lnTo>
                  <a:lnTo>
                    <a:pt x="744" y="404"/>
                  </a:lnTo>
                  <a:lnTo>
                    <a:pt x="745" y="405"/>
                  </a:lnTo>
                  <a:lnTo>
                    <a:pt x="746" y="406"/>
                  </a:lnTo>
                  <a:lnTo>
                    <a:pt x="747" y="407"/>
                  </a:lnTo>
                  <a:lnTo>
                    <a:pt x="749" y="407"/>
                  </a:lnTo>
                  <a:lnTo>
                    <a:pt x="750" y="408"/>
                  </a:lnTo>
                  <a:lnTo>
                    <a:pt x="752" y="408"/>
                  </a:lnTo>
                  <a:lnTo>
                    <a:pt x="754" y="408"/>
                  </a:lnTo>
                  <a:lnTo>
                    <a:pt x="755" y="409"/>
                  </a:lnTo>
                  <a:lnTo>
                    <a:pt x="757" y="409"/>
                  </a:lnTo>
                  <a:lnTo>
                    <a:pt x="758" y="410"/>
                  </a:lnTo>
                  <a:lnTo>
                    <a:pt x="759" y="410"/>
                  </a:lnTo>
                  <a:lnTo>
                    <a:pt x="761" y="411"/>
                  </a:lnTo>
                  <a:lnTo>
                    <a:pt x="762" y="411"/>
                  </a:lnTo>
                  <a:lnTo>
                    <a:pt x="764" y="410"/>
                  </a:lnTo>
                  <a:lnTo>
                    <a:pt x="765" y="410"/>
                  </a:lnTo>
                  <a:lnTo>
                    <a:pt x="767" y="409"/>
                  </a:lnTo>
                  <a:lnTo>
                    <a:pt x="768" y="408"/>
                  </a:lnTo>
                  <a:lnTo>
                    <a:pt x="769" y="407"/>
                  </a:lnTo>
                  <a:lnTo>
                    <a:pt x="770" y="406"/>
                  </a:lnTo>
                  <a:lnTo>
                    <a:pt x="771" y="405"/>
                  </a:lnTo>
                  <a:lnTo>
                    <a:pt x="772" y="404"/>
                  </a:lnTo>
                  <a:lnTo>
                    <a:pt x="773" y="405"/>
                  </a:lnTo>
                  <a:lnTo>
                    <a:pt x="774" y="406"/>
                  </a:lnTo>
                  <a:lnTo>
                    <a:pt x="776" y="406"/>
                  </a:lnTo>
                  <a:lnTo>
                    <a:pt x="777" y="406"/>
                  </a:lnTo>
                  <a:lnTo>
                    <a:pt x="778" y="405"/>
                  </a:lnTo>
                  <a:lnTo>
                    <a:pt x="780" y="404"/>
                  </a:lnTo>
                  <a:lnTo>
                    <a:pt x="781" y="403"/>
                  </a:lnTo>
                  <a:lnTo>
                    <a:pt x="782" y="402"/>
                  </a:lnTo>
                  <a:lnTo>
                    <a:pt x="784" y="402"/>
                  </a:lnTo>
                  <a:lnTo>
                    <a:pt x="784" y="404"/>
                  </a:lnTo>
                  <a:lnTo>
                    <a:pt x="784" y="405"/>
                  </a:lnTo>
                  <a:lnTo>
                    <a:pt x="784" y="407"/>
                  </a:lnTo>
                  <a:lnTo>
                    <a:pt x="783" y="408"/>
                  </a:lnTo>
                  <a:lnTo>
                    <a:pt x="783" y="410"/>
                  </a:lnTo>
                  <a:lnTo>
                    <a:pt x="782" y="411"/>
                  </a:lnTo>
                  <a:lnTo>
                    <a:pt x="781" y="412"/>
                  </a:lnTo>
                  <a:lnTo>
                    <a:pt x="780" y="413"/>
                  </a:lnTo>
                  <a:lnTo>
                    <a:pt x="780" y="414"/>
                  </a:lnTo>
                  <a:lnTo>
                    <a:pt x="780" y="415"/>
                  </a:lnTo>
                  <a:lnTo>
                    <a:pt x="779" y="416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79" y="422"/>
                  </a:lnTo>
                  <a:lnTo>
                    <a:pt x="778" y="423"/>
                  </a:lnTo>
                  <a:lnTo>
                    <a:pt x="778" y="425"/>
                  </a:lnTo>
                  <a:lnTo>
                    <a:pt x="778" y="426"/>
                  </a:lnTo>
                  <a:lnTo>
                    <a:pt x="779" y="427"/>
                  </a:lnTo>
                  <a:lnTo>
                    <a:pt x="779" y="429"/>
                  </a:lnTo>
                  <a:lnTo>
                    <a:pt x="780" y="430"/>
                  </a:lnTo>
                  <a:lnTo>
                    <a:pt x="780" y="431"/>
                  </a:lnTo>
                  <a:lnTo>
                    <a:pt x="781" y="432"/>
                  </a:lnTo>
                  <a:lnTo>
                    <a:pt x="783" y="432"/>
                  </a:lnTo>
                  <a:lnTo>
                    <a:pt x="784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8" y="435"/>
                  </a:lnTo>
                  <a:lnTo>
                    <a:pt x="789" y="437"/>
                  </a:lnTo>
                  <a:lnTo>
                    <a:pt x="789" y="438"/>
                  </a:lnTo>
                  <a:lnTo>
                    <a:pt x="789" y="440"/>
                  </a:lnTo>
                  <a:lnTo>
                    <a:pt x="790" y="441"/>
                  </a:lnTo>
                  <a:lnTo>
                    <a:pt x="791" y="442"/>
                  </a:lnTo>
                  <a:lnTo>
                    <a:pt x="792" y="443"/>
                  </a:lnTo>
                  <a:lnTo>
                    <a:pt x="793" y="444"/>
                  </a:lnTo>
                  <a:lnTo>
                    <a:pt x="794" y="446"/>
                  </a:lnTo>
                  <a:lnTo>
                    <a:pt x="794" y="447"/>
                  </a:lnTo>
                  <a:lnTo>
                    <a:pt x="795" y="448"/>
                  </a:lnTo>
                  <a:lnTo>
                    <a:pt x="795" y="450"/>
                  </a:lnTo>
                  <a:lnTo>
                    <a:pt x="795" y="452"/>
                  </a:lnTo>
                  <a:lnTo>
                    <a:pt x="794" y="452"/>
                  </a:lnTo>
                  <a:lnTo>
                    <a:pt x="792" y="452"/>
                  </a:lnTo>
                  <a:lnTo>
                    <a:pt x="791" y="452"/>
                  </a:lnTo>
                  <a:lnTo>
                    <a:pt x="789" y="452"/>
                  </a:lnTo>
                  <a:lnTo>
                    <a:pt x="788" y="453"/>
                  </a:lnTo>
                  <a:lnTo>
                    <a:pt x="786" y="452"/>
                  </a:lnTo>
                  <a:lnTo>
                    <a:pt x="785" y="451"/>
                  </a:lnTo>
                  <a:lnTo>
                    <a:pt x="785" y="449"/>
                  </a:lnTo>
                  <a:lnTo>
                    <a:pt x="784" y="448"/>
                  </a:lnTo>
                  <a:lnTo>
                    <a:pt x="784" y="447"/>
                  </a:lnTo>
                  <a:lnTo>
                    <a:pt x="782" y="446"/>
                  </a:lnTo>
                  <a:lnTo>
                    <a:pt x="780" y="446"/>
                  </a:lnTo>
                  <a:lnTo>
                    <a:pt x="779" y="447"/>
                  </a:lnTo>
                  <a:lnTo>
                    <a:pt x="778" y="448"/>
                  </a:lnTo>
                  <a:lnTo>
                    <a:pt x="776" y="448"/>
                  </a:lnTo>
                  <a:lnTo>
                    <a:pt x="775" y="449"/>
                  </a:lnTo>
                  <a:lnTo>
                    <a:pt x="773" y="449"/>
                  </a:lnTo>
                  <a:lnTo>
                    <a:pt x="771" y="449"/>
                  </a:lnTo>
                  <a:lnTo>
                    <a:pt x="769" y="448"/>
                  </a:lnTo>
                  <a:lnTo>
                    <a:pt x="768" y="448"/>
                  </a:lnTo>
                  <a:lnTo>
                    <a:pt x="766" y="448"/>
                  </a:lnTo>
                  <a:lnTo>
                    <a:pt x="765" y="448"/>
                  </a:lnTo>
                  <a:lnTo>
                    <a:pt x="766" y="450"/>
                  </a:lnTo>
                  <a:lnTo>
                    <a:pt x="766" y="452"/>
                  </a:lnTo>
                  <a:lnTo>
                    <a:pt x="765" y="454"/>
                  </a:lnTo>
                  <a:lnTo>
                    <a:pt x="765" y="455"/>
                  </a:lnTo>
                  <a:lnTo>
                    <a:pt x="765" y="457"/>
                  </a:lnTo>
                  <a:lnTo>
                    <a:pt x="765" y="459"/>
                  </a:lnTo>
                  <a:lnTo>
                    <a:pt x="765" y="461"/>
                  </a:lnTo>
                  <a:lnTo>
                    <a:pt x="764" y="462"/>
                  </a:lnTo>
                  <a:lnTo>
                    <a:pt x="764" y="464"/>
                  </a:lnTo>
                  <a:lnTo>
                    <a:pt x="764" y="466"/>
                  </a:lnTo>
                  <a:lnTo>
                    <a:pt x="763" y="467"/>
                  </a:lnTo>
                  <a:lnTo>
                    <a:pt x="762" y="468"/>
                  </a:lnTo>
                  <a:lnTo>
                    <a:pt x="761" y="469"/>
                  </a:lnTo>
                  <a:lnTo>
                    <a:pt x="760" y="470"/>
                  </a:lnTo>
                  <a:lnTo>
                    <a:pt x="759" y="471"/>
                  </a:lnTo>
                  <a:lnTo>
                    <a:pt x="758" y="472"/>
                  </a:lnTo>
                  <a:lnTo>
                    <a:pt x="757" y="473"/>
                  </a:lnTo>
                  <a:lnTo>
                    <a:pt x="757" y="475"/>
                  </a:lnTo>
                  <a:lnTo>
                    <a:pt x="756" y="476"/>
                  </a:lnTo>
                  <a:lnTo>
                    <a:pt x="755" y="477"/>
                  </a:lnTo>
                  <a:lnTo>
                    <a:pt x="755" y="479"/>
                  </a:lnTo>
                  <a:lnTo>
                    <a:pt x="754" y="480"/>
                  </a:lnTo>
                  <a:lnTo>
                    <a:pt x="754" y="481"/>
                  </a:lnTo>
                  <a:lnTo>
                    <a:pt x="753" y="482"/>
                  </a:lnTo>
                  <a:lnTo>
                    <a:pt x="752" y="484"/>
                  </a:lnTo>
                  <a:lnTo>
                    <a:pt x="752" y="485"/>
                  </a:lnTo>
                  <a:lnTo>
                    <a:pt x="751" y="486"/>
                  </a:lnTo>
                  <a:lnTo>
                    <a:pt x="750" y="488"/>
                  </a:lnTo>
                  <a:lnTo>
                    <a:pt x="749" y="489"/>
                  </a:lnTo>
                  <a:lnTo>
                    <a:pt x="749" y="490"/>
                  </a:lnTo>
                  <a:lnTo>
                    <a:pt x="748" y="491"/>
                  </a:lnTo>
                  <a:lnTo>
                    <a:pt x="747" y="493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6" y="497"/>
                  </a:lnTo>
                  <a:lnTo>
                    <a:pt x="746" y="499"/>
                  </a:lnTo>
                  <a:lnTo>
                    <a:pt x="746" y="501"/>
                  </a:lnTo>
                  <a:lnTo>
                    <a:pt x="747" y="502"/>
                  </a:lnTo>
                  <a:lnTo>
                    <a:pt x="748" y="503"/>
                  </a:lnTo>
                  <a:lnTo>
                    <a:pt x="749" y="504"/>
                  </a:lnTo>
                  <a:lnTo>
                    <a:pt x="750" y="505"/>
                  </a:lnTo>
                  <a:lnTo>
                    <a:pt x="751" y="506"/>
                  </a:lnTo>
                  <a:lnTo>
                    <a:pt x="752" y="507"/>
                  </a:lnTo>
                  <a:lnTo>
                    <a:pt x="753" y="508"/>
                  </a:lnTo>
                  <a:lnTo>
                    <a:pt x="754" y="509"/>
                  </a:lnTo>
                  <a:lnTo>
                    <a:pt x="754" y="510"/>
                  </a:lnTo>
                  <a:lnTo>
                    <a:pt x="756" y="511"/>
                  </a:lnTo>
                  <a:lnTo>
                    <a:pt x="756" y="512"/>
                  </a:lnTo>
                  <a:lnTo>
                    <a:pt x="757" y="513"/>
                  </a:lnTo>
                  <a:lnTo>
                    <a:pt x="757" y="514"/>
                  </a:lnTo>
                  <a:lnTo>
                    <a:pt x="757" y="516"/>
                  </a:lnTo>
                  <a:lnTo>
                    <a:pt x="756" y="517"/>
                  </a:lnTo>
                  <a:lnTo>
                    <a:pt x="756" y="519"/>
                  </a:lnTo>
                  <a:lnTo>
                    <a:pt x="755" y="520"/>
                  </a:lnTo>
                  <a:lnTo>
                    <a:pt x="753" y="520"/>
                  </a:lnTo>
                  <a:lnTo>
                    <a:pt x="752" y="521"/>
                  </a:lnTo>
                  <a:lnTo>
                    <a:pt x="750" y="521"/>
                  </a:lnTo>
                  <a:lnTo>
                    <a:pt x="750" y="523"/>
                  </a:lnTo>
                  <a:lnTo>
                    <a:pt x="749" y="524"/>
                  </a:lnTo>
                  <a:lnTo>
                    <a:pt x="749" y="526"/>
                  </a:lnTo>
                  <a:lnTo>
                    <a:pt x="749" y="528"/>
                  </a:lnTo>
                  <a:lnTo>
                    <a:pt x="749" y="530"/>
                  </a:lnTo>
                  <a:lnTo>
                    <a:pt x="749" y="532"/>
                  </a:lnTo>
                  <a:lnTo>
                    <a:pt x="750" y="533"/>
                  </a:lnTo>
                  <a:lnTo>
                    <a:pt x="750" y="535"/>
                  </a:lnTo>
                  <a:lnTo>
                    <a:pt x="750" y="537"/>
                  </a:lnTo>
                  <a:lnTo>
                    <a:pt x="749" y="538"/>
                  </a:lnTo>
                  <a:lnTo>
                    <a:pt x="748" y="539"/>
                  </a:lnTo>
                  <a:lnTo>
                    <a:pt x="747" y="540"/>
                  </a:lnTo>
                  <a:lnTo>
                    <a:pt x="746" y="540"/>
                  </a:lnTo>
                  <a:lnTo>
                    <a:pt x="744" y="541"/>
                  </a:lnTo>
                  <a:lnTo>
                    <a:pt x="743" y="542"/>
                  </a:lnTo>
                  <a:lnTo>
                    <a:pt x="742" y="543"/>
                  </a:lnTo>
                  <a:lnTo>
                    <a:pt x="741" y="544"/>
                  </a:lnTo>
                  <a:lnTo>
                    <a:pt x="740" y="545"/>
                  </a:lnTo>
                  <a:lnTo>
                    <a:pt x="740" y="546"/>
                  </a:lnTo>
                  <a:lnTo>
                    <a:pt x="739" y="548"/>
                  </a:lnTo>
                  <a:lnTo>
                    <a:pt x="739" y="549"/>
                  </a:lnTo>
                  <a:lnTo>
                    <a:pt x="739" y="551"/>
                  </a:lnTo>
                  <a:lnTo>
                    <a:pt x="739" y="553"/>
                  </a:lnTo>
                  <a:lnTo>
                    <a:pt x="739" y="555"/>
                  </a:lnTo>
                  <a:lnTo>
                    <a:pt x="738" y="555"/>
                  </a:lnTo>
                  <a:lnTo>
                    <a:pt x="737" y="556"/>
                  </a:lnTo>
                  <a:lnTo>
                    <a:pt x="736" y="557"/>
                  </a:lnTo>
                  <a:lnTo>
                    <a:pt x="735" y="558"/>
                  </a:lnTo>
                  <a:lnTo>
                    <a:pt x="734" y="559"/>
                  </a:lnTo>
                  <a:lnTo>
                    <a:pt x="732" y="560"/>
                  </a:lnTo>
                  <a:lnTo>
                    <a:pt x="731" y="560"/>
                  </a:lnTo>
                  <a:lnTo>
                    <a:pt x="730" y="561"/>
                  </a:lnTo>
                  <a:lnTo>
                    <a:pt x="729" y="562"/>
                  </a:lnTo>
                  <a:lnTo>
                    <a:pt x="729" y="564"/>
                  </a:lnTo>
                  <a:lnTo>
                    <a:pt x="728" y="565"/>
                  </a:lnTo>
                  <a:lnTo>
                    <a:pt x="727" y="566"/>
                  </a:lnTo>
                  <a:lnTo>
                    <a:pt x="727" y="568"/>
                  </a:lnTo>
                  <a:lnTo>
                    <a:pt x="726" y="569"/>
                  </a:lnTo>
                  <a:lnTo>
                    <a:pt x="726" y="571"/>
                  </a:lnTo>
                  <a:lnTo>
                    <a:pt x="726" y="573"/>
                  </a:lnTo>
                  <a:lnTo>
                    <a:pt x="727" y="575"/>
                  </a:lnTo>
                  <a:lnTo>
                    <a:pt x="727" y="576"/>
                  </a:lnTo>
                  <a:lnTo>
                    <a:pt x="727" y="578"/>
                  </a:lnTo>
                  <a:lnTo>
                    <a:pt x="727" y="580"/>
                  </a:lnTo>
                  <a:lnTo>
                    <a:pt x="726" y="581"/>
                  </a:lnTo>
                  <a:lnTo>
                    <a:pt x="725" y="582"/>
                  </a:lnTo>
                  <a:lnTo>
                    <a:pt x="724" y="583"/>
                  </a:lnTo>
                  <a:lnTo>
                    <a:pt x="723" y="584"/>
                  </a:lnTo>
                  <a:lnTo>
                    <a:pt x="722" y="585"/>
                  </a:lnTo>
                  <a:lnTo>
                    <a:pt x="721" y="586"/>
                  </a:lnTo>
                  <a:lnTo>
                    <a:pt x="720" y="587"/>
                  </a:lnTo>
                  <a:lnTo>
                    <a:pt x="719" y="588"/>
                  </a:lnTo>
                  <a:lnTo>
                    <a:pt x="718" y="589"/>
                  </a:lnTo>
                  <a:lnTo>
                    <a:pt x="717" y="588"/>
                  </a:lnTo>
                  <a:lnTo>
                    <a:pt x="716" y="588"/>
                  </a:lnTo>
                  <a:lnTo>
                    <a:pt x="714" y="587"/>
                  </a:lnTo>
                  <a:lnTo>
                    <a:pt x="714" y="586"/>
                  </a:lnTo>
                  <a:lnTo>
                    <a:pt x="712" y="585"/>
                  </a:lnTo>
                  <a:lnTo>
                    <a:pt x="710" y="584"/>
                  </a:lnTo>
                  <a:lnTo>
                    <a:pt x="709" y="583"/>
                  </a:lnTo>
                  <a:lnTo>
                    <a:pt x="708" y="583"/>
                  </a:lnTo>
                  <a:lnTo>
                    <a:pt x="706" y="582"/>
                  </a:lnTo>
                  <a:lnTo>
                    <a:pt x="705" y="581"/>
                  </a:lnTo>
                  <a:lnTo>
                    <a:pt x="704" y="580"/>
                  </a:lnTo>
                  <a:lnTo>
                    <a:pt x="703" y="579"/>
                  </a:lnTo>
                  <a:lnTo>
                    <a:pt x="702" y="579"/>
                  </a:lnTo>
                  <a:lnTo>
                    <a:pt x="700" y="578"/>
                  </a:lnTo>
                  <a:lnTo>
                    <a:pt x="699" y="578"/>
                  </a:lnTo>
                  <a:lnTo>
                    <a:pt x="697" y="577"/>
                  </a:lnTo>
                  <a:lnTo>
                    <a:pt x="696" y="577"/>
                  </a:lnTo>
                  <a:lnTo>
                    <a:pt x="695" y="576"/>
                  </a:lnTo>
                  <a:lnTo>
                    <a:pt x="694" y="575"/>
                  </a:lnTo>
                  <a:lnTo>
                    <a:pt x="693" y="573"/>
                  </a:lnTo>
                  <a:lnTo>
                    <a:pt x="693" y="572"/>
                  </a:lnTo>
                  <a:lnTo>
                    <a:pt x="692" y="571"/>
                  </a:lnTo>
                  <a:lnTo>
                    <a:pt x="690" y="571"/>
                  </a:lnTo>
                  <a:lnTo>
                    <a:pt x="689" y="571"/>
                  </a:lnTo>
                  <a:lnTo>
                    <a:pt x="687" y="572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2" y="572"/>
                  </a:lnTo>
                  <a:lnTo>
                    <a:pt x="681" y="573"/>
                  </a:lnTo>
                  <a:lnTo>
                    <a:pt x="680" y="574"/>
                  </a:lnTo>
                  <a:lnTo>
                    <a:pt x="679" y="575"/>
                  </a:lnTo>
                  <a:lnTo>
                    <a:pt x="678" y="576"/>
                  </a:lnTo>
                  <a:lnTo>
                    <a:pt x="676" y="576"/>
                  </a:lnTo>
                  <a:lnTo>
                    <a:pt x="675" y="575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69" y="574"/>
                  </a:lnTo>
                  <a:lnTo>
                    <a:pt x="669" y="573"/>
                  </a:lnTo>
                  <a:lnTo>
                    <a:pt x="668" y="571"/>
                  </a:lnTo>
                  <a:lnTo>
                    <a:pt x="668" y="569"/>
                  </a:lnTo>
                  <a:lnTo>
                    <a:pt x="667" y="568"/>
                  </a:lnTo>
                  <a:lnTo>
                    <a:pt x="666" y="567"/>
                  </a:lnTo>
                  <a:lnTo>
                    <a:pt x="665" y="567"/>
                  </a:lnTo>
                  <a:lnTo>
                    <a:pt x="663" y="567"/>
                  </a:lnTo>
                  <a:lnTo>
                    <a:pt x="658" y="571"/>
                  </a:lnTo>
                  <a:lnTo>
                    <a:pt x="654" y="575"/>
                  </a:lnTo>
                  <a:lnTo>
                    <a:pt x="649" y="580"/>
                  </a:lnTo>
                  <a:lnTo>
                    <a:pt x="644" y="583"/>
                  </a:lnTo>
                  <a:lnTo>
                    <a:pt x="639" y="581"/>
                  </a:lnTo>
                  <a:lnTo>
                    <a:pt x="636" y="578"/>
                  </a:lnTo>
                  <a:lnTo>
                    <a:pt x="634" y="577"/>
                  </a:lnTo>
                  <a:lnTo>
                    <a:pt x="629" y="574"/>
                  </a:lnTo>
                  <a:lnTo>
                    <a:pt x="624" y="570"/>
                  </a:lnTo>
                  <a:lnTo>
                    <a:pt x="620" y="567"/>
                  </a:lnTo>
                  <a:lnTo>
                    <a:pt x="619" y="566"/>
                  </a:lnTo>
                  <a:lnTo>
                    <a:pt x="619" y="564"/>
                  </a:lnTo>
                  <a:lnTo>
                    <a:pt x="619" y="562"/>
                  </a:lnTo>
                  <a:lnTo>
                    <a:pt x="619" y="561"/>
                  </a:lnTo>
                  <a:lnTo>
                    <a:pt x="620" y="558"/>
                  </a:lnTo>
                  <a:lnTo>
                    <a:pt x="620" y="556"/>
                  </a:lnTo>
                  <a:lnTo>
                    <a:pt x="620" y="554"/>
                  </a:lnTo>
                  <a:lnTo>
                    <a:pt x="620" y="552"/>
                  </a:lnTo>
                  <a:lnTo>
                    <a:pt x="620" y="551"/>
                  </a:lnTo>
                  <a:lnTo>
                    <a:pt x="620" y="548"/>
                  </a:lnTo>
                  <a:lnTo>
                    <a:pt x="621" y="547"/>
                  </a:lnTo>
                  <a:lnTo>
                    <a:pt x="621" y="546"/>
                  </a:lnTo>
                  <a:lnTo>
                    <a:pt x="614" y="546"/>
                  </a:lnTo>
                  <a:lnTo>
                    <a:pt x="612" y="546"/>
                  </a:lnTo>
                  <a:lnTo>
                    <a:pt x="609" y="546"/>
                  </a:lnTo>
                  <a:lnTo>
                    <a:pt x="604" y="546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89" y="545"/>
                  </a:lnTo>
                  <a:lnTo>
                    <a:pt x="586" y="544"/>
                  </a:lnTo>
                  <a:lnTo>
                    <a:pt x="586" y="545"/>
                  </a:lnTo>
                  <a:lnTo>
                    <a:pt x="586" y="546"/>
                  </a:lnTo>
                  <a:lnTo>
                    <a:pt x="586" y="548"/>
                  </a:lnTo>
                  <a:lnTo>
                    <a:pt x="585" y="549"/>
                  </a:lnTo>
                  <a:lnTo>
                    <a:pt x="584" y="550"/>
                  </a:lnTo>
                  <a:lnTo>
                    <a:pt x="583" y="551"/>
                  </a:lnTo>
                  <a:lnTo>
                    <a:pt x="582" y="552"/>
                  </a:lnTo>
                  <a:lnTo>
                    <a:pt x="582" y="553"/>
                  </a:lnTo>
                  <a:lnTo>
                    <a:pt x="581" y="554"/>
                  </a:lnTo>
                  <a:lnTo>
                    <a:pt x="580" y="555"/>
                  </a:lnTo>
                  <a:lnTo>
                    <a:pt x="578" y="556"/>
                  </a:lnTo>
                  <a:lnTo>
                    <a:pt x="577" y="557"/>
                  </a:lnTo>
                  <a:lnTo>
                    <a:pt x="576" y="558"/>
                  </a:lnTo>
                  <a:lnTo>
                    <a:pt x="576" y="559"/>
                  </a:lnTo>
                  <a:lnTo>
                    <a:pt x="575" y="561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5" y="566"/>
                  </a:lnTo>
                  <a:lnTo>
                    <a:pt x="575" y="568"/>
                  </a:lnTo>
                  <a:lnTo>
                    <a:pt x="574" y="570"/>
                  </a:lnTo>
                  <a:lnTo>
                    <a:pt x="574" y="572"/>
                  </a:lnTo>
                  <a:lnTo>
                    <a:pt x="574" y="573"/>
                  </a:lnTo>
                  <a:lnTo>
                    <a:pt x="574" y="575"/>
                  </a:lnTo>
                  <a:lnTo>
                    <a:pt x="574" y="577"/>
                  </a:lnTo>
                  <a:lnTo>
                    <a:pt x="573" y="578"/>
                  </a:lnTo>
                  <a:lnTo>
                    <a:pt x="572" y="579"/>
                  </a:lnTo>
                  <a:lnTo>
                    <a:pt x="571" y="580"/>
                  </a:lnTo>
                  <a:lnTo>
                    <a:pt x="571" y="582"/>
                  </a:lnTo>
                  <a:lnTo>
                    <a:pt x="572" y="583"/>
                  </a:lnTo>
                  <a:lnTo>
                    <a:pt x="573" y="584"/>
                  </a:lnTo>
                  <a:lnTo>
                    <a:pt x="574" y="584"/>
                  </a:lnTo>
                  <a:lnTo>
                    <a:pt x="575" y="585"/>
                  </a:lnTo>
                  <a:lnTo>
                    <a:pt x="575" y="587"/>
                  </a:lnTo>
                  <a:lnTo>
                    <a:pt x="574" y="588"/>
                  </a:lnTo>
                  <a:lnTo>
                    <a:pt x="574" y="590"/>
                  </a:lnTo>
                  <a:lnTo>
                    <a:pt x="574" y="593"/>
                  </a:lnTo>
                  <a:lnTo>
                    <a:pt x="575" y="594"/>
                  </a:lnTo>
                  <a:lnTo>
                    <a:pt x="575" y="595"/>
                  </a:lnTo>
                  <a:lnTo>
                    <a:pt x="576" y="597"/>
                  </a:lnTo>
                  <a:lnTo>
                    <a:pt x="575" y="598"/>
                  </a:lnTo>
                  <a:lnTo>
                    <a:pt x="574" y="599"/>
                  </a:lnTo>
                  <a:lnTo>
                    <a:pt x="574" y="600"/>
                  </a:lnTo>
                  <a:lnTo>
                    <a:pt x="573" y="602"/>
                  </a:lnTo>
                  <a:lnTo>
                    <a:pt x="572" y="603"/>
                  </a:lnTo>
                  <a:lnTo>
                    <a:pt x="571" y="604"/>
                  </a:lnTo>
                  <a:lnTo>
                    <a:pt x="570" y="605"/>
                  </a:lnTo>
                  <a:lnTo>
                    <a:pt x="569" y="606"/>
                  </a:lnTo>
                  <a:lnTo>
                    <a:pt x="568" y="607"/>
                  </a:lnTo>
                  <a:lnTo>
                    <a:pt x="567" y="608"/>
                  </a:lnTo>
                  <a:lnTo>
                    <a:pt x="566" y="609"/>
                  </a:lnTo>
                  <a:lnTo>
                    <a:pt x="566" y="610"/>
                  </a:lnTo>
                  <a:lnTo>
                    <a:pt x="565" y="611"/>
                  </a:lnTo>
                  <a:lnTo>
                    <a:pt x="564" y="612"/>
                  </a:lnTo>
                  <a:lnTo>
                    <a:pt x="563" y="613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5" y="616"/>
                  </a:lnTo>
                  <a:lnTo>
                    <a:pt x="555" y="618"/>
                  </a:lnTo>
                  <a:lnTo>
                    <a:pt x="555" y="619"/>
                  </a:lnTo>
                  <a:lnTo>
                    <a:pt x="555" y="621"/>
                  </a:lnTo>
                  <a:lnTo>
                    <a:pt x="555" y="623"/>
                  </a:lnTo>
                  <a:lnTo>
                    <a:pt x="555" y="625"/>
                  </a:lnTo>
                  <a:lnTo>
                    <a:pt x="554" y="626"/>
                  </a:lnTo>
                  <a:lnTo>
                    <a:pt x="553" y="627"/>
                  </a:lnTo>
                  <a:lnTo>
                    <a:pt x="552" y="628"/>
                  </a:lnTo>
                  <a:lnTo>
                    <a:pt x="551" y="629"/>
                  </a:lnTo>
                  <a:lnTo>
                    <a:pt x="550" y="630"/>
                  </a:lnTo>
                  <a:lnTo>
                    <a:pt x="549" y="629"/>
                  </a:lnTo>
                  <a:lnTo>
                    <a:pt x="547" y="628"/>
                  </a:lnTo>
                  <a:lnTo>
                    <a:pt x="546" y="629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4" y="633"/>
                  </a:lnTo>
                  <a:lnTo>
                    <a:pt x="543" y="634"/>
                  </a:lnTo>
                  <a:lnTo>
                    <a:pt x="542" y="635"/>
                  </a:lnTo>
                  <a:lnTo>
                    <a:pt x="541" y="637"/>
                  </a:lnTo>
                  <a:lnTo>
                    <a:pt x="541" y="638"/>
                  </a:lnTo>
                  <a:lnTo>
                    <a:pt x="540" y="639"/>
                  </a:lnTo>
                  <a:lnTo>
                    <a:pt x="539" y="640"/>
                  </a:lnTo>
                  <a:lnTo>
                    <a:pt x="538" y="641"/>
                  </a:lnTo>
                  <a:lnTo>
                    <a:pt x="537" y="642"/>
                  </a:lnTo>
                  <a:lnTo>
                    <a:pt x="536" y="643"/>
                  </a:lnTo>
                  <a:lnTo>
                    <a:pt x="535" y="644"/>
                  </a:lnTo>
                  <a:lnTo>
                    <a:pt x="535" y="646"/>
                  </a:lnTo>
                  <a:lnTo>
                    <a:pt x="535" y="648"/>
                  </a:lnTo>
                  <a:lnTo>
                    <a:pt x="536" y="649"/>
                  </a:lnTo>
                  <a:lnTo>
                    <a:pt x="537" y="650"/>
                  </a:lnTo>
                  <a:lnTo>
                    <a:pt x="538" y="651"/>
                  </a:lnTo>
                  <a:lnTo>
                    <a:pt x="538" y="653"/>
                  </a:lnTo>
                  <a:lnTo>
                    <a:pt x="538" y="654"/>
                  </a:lnTo>
                  <a:lnTo>
                    <a:pt x="539" y="655"/>
                  </a:lnTo>
                  <a:lnTo>
                    <a:pt x="539" y="657"/>
                  </a:lnTo>
                  <a:lnTo>
                    <a:pt x="539" y="658"/>
                  </a:lnTo>
                  <a:lnTo>
                    <a:pt x="538" y="659"/>
                  </a:lnTo>
                  <a:lnTo>
                    <a:pt x="538" y="661"/>
                  </a:lnTo>
                  <a:lnTo>
                    <a:pt x="538" y="663"/>
                  </a:lnTo>
                  <a:lnTo>
                    <a:pt x="538" y="665"/>
                  </a:lnTo>
                  <a:lnTo>
                    <a:pt x="537" y="666"/>
                  </a:lnTo>
                  <a:lnTo>
                    <a:pt x="537" y="668"/>
                  </a:lnTo>
                  <a:lnTo>
                    <a:pt x="536" y="669"/>
                  </a:lnTo>
                  <a:lnTo>
                    <a:pt x="534" y="669"/>
                  </a:lnTo>
                  <a:lnTo>
                    <a:pt x="532" y="669"/>
                  </a:lnTo>
                  <a:lnTo>
                    <a:pt x="530" y="669"/>
                  </a:lnTo>
                  <a:lnTo>
                    <a:pt x="530" y="670"/>
                  </a:lnTo>
                  <a:lnTo>
                    <a:pt x="528" y="671"/>
                  </a:lnTo>
                  <a:lnTo>
                    <a:pt x="526" y="671"/>
                  </a:lnTo>
                  <a:lnTo>
                    <a:pt x="525" y="670"/>
                  </a:lnTo>
                  <a:lnTo>
                    <a:pt x="523" y="670"/>
                  </a:lnTo>
                  <a:lnTo>
                    <a:pt x="522" y="671"/>
                  </a:lnTo>
                  <a:lnTo>
                    <a:pt x="521" y="672"/>
                  </a:lnTo>
                  <a:lnTo>
                    <a:pt x="519" y="673"/>
                  </a:lnTo>
                  <a:lnTo>
                    <a:pt x="518" y="673"/>
                  </a:lnTo>
                  <a:lnTo>
                    <a:pt x="516" y="672"/>
                  </a:lnTo>
                  <a:lnTo>
                    <a:pt x="516" y="670"/>
                  </a:lnTo>
                  <a:lnTo>
                    <a:pt x="516" y="668"/>
                  </a:lnTo>
                  <a:lnTo>
                    <a:pt x="515" y="667"/>
                  </a:lnTo>
                  <a:lnTo>
                    <a:pt x="515" y="665"/>
                  </a:lnTo>
                  <a:lnTo>
                    <a:pt x="514" y="664"/>
                  </a:lnTo>
                  <a:lnTo>
                    <a:pt x="513" y="663"/>
                  </a:lnTo>
                  <a:lnTo>
                    <a:pt x="511" y="663"/>
                  </a:lnTo>
                  <a:lnTo>
                    <a:pt x="510" y="663"/>
                  </a:lnTo>
                  <a:lnTo>
                    <a:pt x="508" y="663"/>
                  </a:lnTo>
                  <a:lnTo>
                    <a:pt x="507" y="664"/>
                  </a:lnTo>
                  <a:lnTo>
                    <a:pt x="507" y="666"/>
                  </a:lnTo>
                  <a:lnTo>
                    <a:pt x="507" y="668"/>
                  </a:lnTo>
                  <a:lnTo>
                    <a:pt x="506" y="669"/>
                  </a:lnTo>
                  <a:lnTo>
                    <a:pt x="505" y="669"/>
                  </a:lnTo>
                  <a:lnTo>
                    <a:pt x="503" y="668"/>
                  </a:lnTo>
                  <a:lnTo>
                    <a:pt x="502" y="667"/>
                  </a:lnTo>
                  <a:lnTo>
                    <a:pt x="501" y="668"/>
                  </a:lnTo>
                  <a:lnTo>
                    <a:pt x="501" y="670"/>
                  </a:lnTo>
                  <a:lnTo>
                    <a:pt x="501" y="672"/>
                  </a:lnTo>
                  <a:lnTo>
                    <a:pt x="501" y="674"/>
                  </a:lnTo>
                  <a:lnTo>
                    <a:pt x="499" y="673"/>
                  </a:lnTo>
                  <a:lnTo>
                    <a:pt x="497" y="673"/>
                  </a:lnTo>
                  <a:lnTo>
                    <a:pt x="496" y="672"/>
                  </a:lnTo>
                  <a:lnTo>
                    <a:pt x="495" y="673"/>
                  </a:lnTo>
                  <a:lnTo>
                    <a:pt x="494" y="674"/>
                  </a:lnTo>
                  <a:lnTo>
                    <a:pt x="494" y="675"/>
                  </a:lnTo>
                  <a:lnTo>
                    <a:pt x="493" y="675"/>
                  </a:lnTo>
                  <a:lnTo>
                    <a:pt x="492" y="676"/>
                  </a:lnTo>
                  <a:lnTo>
                    <a:pt x="491" y="676"/>
                  </a:lnTo>
                  <a:lnTo>
                    <a:pt x="490" y="676"/>
                  </a:lnTo>
                  <a:lnTo>
                    <a:pt x="489" y="676"/>
                  </a:lnTo>
                  <a:lnTo>
                    <a:pt x="488" y="675"/>
                  </a:lnTo>
                  <a:lnTo>
                    <a:pt x="486" y="676"/>
                  </a:lnTo>
                  <a:lnTo>
                    <a:pt x="484" y="676"/>
                  </a:lnTo>
                  <a:lnTo>
                    <a:pt x="483" y="677"/>
                  </a:lnTo>
                  <a:lnTo>
                    <a:pt x="482" y="678"/>
                  </a:lnTo>
                  <a:lnTo>
                    <a:pt x="481" y="679"/>
                  </a:lnTo>
                  <a:lnTo>
                    <a:pt x="480" y="680"/>
                  </a:lnTo>
                  <a:lnTo>
                    <a:pt x="479" y="680"/>
                  </a:lnTo>
                  <a:lnTo>
                    <a:pt x="478" y="681"/>
                  </a:lnTo>
                  <a:lnTo>
                    <a:pt x="477" y="683"/>
                  </a:lnTo>
                  <a:lnTo>
                    <a:pt x="476" y="683"/>
                  </a:lnTo>
                  <a:lnTo>
                    <a:pt x="474" y="684"/>
                  </a:lnTo>
                  <a:lnTo>
                    <a:pt x="474" y="685"/>
                  </a:lnTo>
                  <a:lnTo>
                    <a:pt x="472" y="686"/>
                  </a:lnTo>
                  <a:lnTo>
                    <a:pt x="470" y="686"/>
                  </a:lnTo>
                  <a:lnTo>
                    <a:pt x="469" y="685"/>
                  </a:lnTo>
                  <a:lnTo>
                    <a:pt x="467" y="685"/>
                  </a:lnTo>
                  <a:lnTo>
                    <a:pt x="465" y="686"/>
                  </a:lnTo>
                  <a:lnTo>
                    <a:pt x="464" y="686"/>
                  </a:lnTo>
                  <a:lnTo>
                    <a:pt x="463" y="687"/>
                  </a:lnTo>
                  <a:lnTo>
                    <a:pt x="461" y="688"/>
                  </a:lnTo>
                  <a:lnTo>
                    <a:pt x="460" y="689"/>
                  </a:lnTo>
                  <a:lnTo>
                    <a:pt x="459" y="690"/>
                  </a:lnTo>
                  <a:lnTo>
                    <a:pt x="459" y="688"/>
                  </a:lnTo>
                  <a:lnTo>
                    <a:pt x="460" y="687"/>
                  </a:lnTo>
                  <a:lnTo>
                    <a:pt x="460" y="685"/>
                  </a:lnTo>
                  <a:lnTo>
                    <a:pt x="461" y="684"/>
                  </a:lnTo>
                  <a:lnTo>
                    <a:pt x="462" y="683"/>
                  </a:lnTo>
                  <a:lnTo>
                    <a:pt x="463" y="682"/>
                  </a:lnTo>
                  <a:lnTo>
                    <a:pt x="463" y="680"/>
                  </a:lnTo>
                  <a:lnTo>
                    <a:pt x="463" y="679"/>
                  </a:lnTo>
                  <a:lnTo>
                    <a:pt x="462" y="678"/>
                  </a:lnTo>
                  <a:lnTo>
                    <a:pt x="461" y="677"/>
                  </a:lnTo>
                  <a:lnTo>
                    <a:pt x="460" y="676"/>
                  </a:lnTo>
                  <a:lnTo>
                    <a:pt x="459" y="675"/>
                  </a:lnTo>
                  <a:lnTo>
                    <a:pt x="458" y="674"/>
                  </a:lnTo>
                  <a:lnTo>
                    <a:pt x="456" y="674"/>
                  </a:lnTo>
                  <a:lnTo>
                    <a:pt x="455" y="673"/>
                  </a:lnTo>
                  <a:lnTo>
                    <a:pt x="453" y="673"/>
                  </a:lnTo>
                  <a:lnTo>
                    <a:pt x="453" y="671"/>
                  </a:lnTo>
                  <a:lnTo>
                    <a:pt x="453" y="670"/>
                  </a:lnTo>
                  <a:lnTo>
                    <a:pt x="453" y="668"/>
                  </a:lnTo>
                  <a:lnTo>
                    <a:pt x="453" y="667"/>
                  </a:lnTo>
                  <a:lnTo>
                    <a:pt x="452" y="666"/>
                  </a:lnTo>
                  <a:lnTo>
                    <a:pt x="451" y="665"/>
                  </a:lnTo>
                  <a:lnTo>
                    <a:pt x="449" y="666"/>
                  </a:lnTo>
                  <a:lnTo>
                    <a:pt x="447" y="665"/>
                  </a:lnTo>
                  <a:lnTo>
                    <a:pt x="446" y="665"/>
                  </a:lnTo>
                  <a:lnTo>
                    <a:pt x="444" y="666"/>
                  </a:lnTo>
                  <a:lnTo>
                    <a:pt x="443" y="665"/>
                  </a:lnTo>
                  <a:lnTo>
                    <a:pt x="442" y="664"/>
                  </a:lnTo>
                  <a:lnTo>
                    <a:pt x="441" y="663"/>
                  </a:lnTo>
                  <a:lnTo>
                    <a:pt x="440" y="662"/>
                  </a:lnTo>
                  <a:lnTo>
                    <a:pt x="439" y="661"/>
                  </a:lnTo>
                  <a:lnTo>
                    <a:pt x="439" y="659"/>
                  </a:lnTo>
                  <a:lnTo>
                    <a:pt x="438" y="658"/>
                  </a:lnTo>
                  <a:lnTo>
                    <a:pt x="437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4" y="654"/>
                  </a:lnTo>
                  <a:lnTo>
                    <a:pt x="433" y="653"/>
                  </a:lnTo>
                  <a:lnTo>
                    <a:pt x="432" y="652"/>
                  </a:lnTo>
                  <a:lnTo>
                    <a:pt x="432" y="650"/>
                  </a:lnTo>
                  <a:lnTo>
                    <a:pt x="432" y="648"/>
                  </a:lnTo>
                  <a:lnTo>
                    <a:pt x="432" y="647"/>
                  </a:lnTo>
                  <a:lnTo>
                    <a:pt x="432" y="645"/>
                  </a:lnTo>
                  <a:lnTo>
                    <a:pt x="432" y="644"/>
                  </a:lnTo>
                  <a:lnTo>
                    <a:pt x="433" y="643"/>
                  </a:lnTo>
                  <a:lnTo>
                    <a:pt x="433" y="641"/>
                  </a:lnTo>
                  <a:lnTo>
                    <a:pt x="433" y="639"/>
                  </a:lnTo>
                  <a:lnTo>
                    <a:pt x="433" y="637"/>
                  </a:lnTo>
                  <a:lnTo>
                    <a:pt x="432" y="636"/>
                  </a:lnTo>
                  <a:lnTo>
                    <a:pt x="431" y="635"/>
                  </a:lnTo>
                  <a:lnTo>
                    <a:pt x="430" y="635"/>
                  </a:lnTo>
                  <a:lnTo>
                    <a:pt x="428" y="635"/>
                  </a:lnTo>
                  <a:lnTo>
                    <a:pt x="427" y="635"/>
                  </a:lnTo>
                  <a:lnTo>
                    <a:pt x="425" y="634"/>
                  </a:lnTo>
                  <a:lnTo>
                    <a:pt x="424" y="634"/>
                  </a:lnTo>
                  <a:lnTo>
                    <a:pt x="423" y="635"/>
                  </a:lnTo>
                  <a:lnTo>
                    <a:pt x="422" y="636"/>
                  </a:lnTo>
                  <a:lnTo>
                    <a:pt x="420" y="636"/>
                  </a:lnTo>
                  <a:lnTo>
                    <a:pt x="418" y="636"/>
                  </a:lnTo>
                  <a:lnTo>
                    <a:pt x="417" y="635"/>
                  </a:lnTo>
                  <a:lnTo>
                    <a:pt x="415" y="636"/>
                  </a:lnTo>
                  <a:lnTo>
                    <a:pt x="414" y="637"/>
                  </a:lnTo>
                  <a:lnTo>
                    <a:pt x="413" y="637"/>
                  </a:lnTo>
                  <a:lnTo>
                    <a:pt x="411" y="637"/>
                  </a:lnTo>
                  <a:lnTo>
                    <a:pt x="409" y="637"/>
                  </a:lnTo>
                  <a:lnTo>
                    <a:pt x="408" y="636"/>
                  </a:lnTo>
                  <a:lnTo>
                    <a:pt x="408" y="634"/>
                  </a:lnTo>
                  <a:lnTo>
                    <a:pt x="407" y="632"/>
                  </a:lnTo>
                  <a:lnTo>
                    <a:pt x="407" y="631"/>
                  </a:lnTo>
                  <a:lnTo>
                    <a:pt x="407" y="629"/>
                  </a:lnTo>
                  <a:lnTo>
                    <a:pt x="406" y="628"/>
                  </a:lnTo>
                  <a:lnTo>
                    <a:pt x="405" y="627"/>
                  </a:lnTo>
                  <a:lnTo>
                    <a:pt x="404" y="626"/>
                  </a:lnTo>
                  <a:lnTo>
                    <a:pt x="403" y="626"/>
                  </a:lnTo>
                  <a:lnTo>
                    <a:pt x="403" y="625"/>
                  </a:lnTo>
                  <a:lnTo>
                    <a:pt x="401" y="625"/>
                  </a:lnTo>
                  <a:lnTo>
                    <a:pt x="400" y="624"/>
                  </a:lnTo>
                  <a:lnTo>
                    <a:pt x="399" y="623"/>
                  </a:lnTo>
                  <a:lnTo>
                    <a:pt x="398" y="623"/>
                  </a:lnTo>
                  <a:lnTo>
                    <a:pt x="396" y="623"/>
                  </a:lnTo>
                  <a:lnTo>
                    <a:pt x="395" y="624"/>
                  </a:lnTo>
                  <a:lnTo>
                    <a:pt x="394" y="625"/>
                  </a:lnTo>
                  <a:lnTo>
                    <a:pt x="393" y="625"/>
                  </a:lnTo>
                  <a:lnTo>
                    <a:pt x="391" y="625"/>
                  </a:lnTo>
                  <a:lnTo>
                    <a:pt x="390" y="624"/>
                  </a:lnTo>
                  <a:lnTo>
                    <a:pt x="389" y="623"/>
                  </a:lnTo>
                  <a:lnTo>
                    <a:pt x="387" y="623"/>
                  </a:lnTo>
                  <a:lnTo>
                    <a:pt x="387" y="624"/>
                  </a:lnTo>
                  <a:lnTo>
                    <a:pt x="387" y="626"/>
                  </a:lnTo>
                  <a:lnTo>
                    <a:pt x="387" y="628"/>
                  </a:lnTo>
                  <a:lnTo>
                    <a:pt x="386" y="629"/>
                  </a:lnTo>
                  <a:lnTo>
                    <a:pt x="385" y="630"/>
                  </a:lnTo>
                  <a:lnTo>
                    <a:pt x="384" y="630"/>
                  </a:lnTo>
                  <a:lnTo>
                    <a:pt x="382" y="629"/>
                  </a:lnTo>
                  <a:lnTo>
                    <a:pt x="382" y="631"/>
                  </a:lnTo>
                  <a:lnTo>
                    <a:pt x="381" y="632"/>
                  </a:lnTo>
                  <a:lnTo>
                    <a:pt x="381" y="634"/>
                  </a:lnTo>
                  <a:lnTo>
                    <a:pt x="379" y="634"/>
                  </a:lnTo>
                  <a:lnTo>
                    <a:pt x="378" y="635"/>
                  </a:lnTo>
                  <a:lnTo>
                    <a:pt x="377" y="636"/>
                  </a:lnTo>
                  <a:lnTo>
                    <a:pt x="375" y="636"/>
                  </a:lnTo>
                  <a:lnTo>
                    <a:pt x="374" y="635"/>
                  </a:lnTo>
                  <a:lnTo>
                    <a:pt x="374" y="634"/>
                  </a:lnTo>
                  <a:lnTo>
                    <a:pt x="375" y="632"/>
                  </a:lnTo>
                  <a:lnTo>
                    <a:pt x="375" y="631"/>
                  </a:lnTo>
                  <a:lnTo>
                    <a:pt x="374" y="629"/>
                  </a:lnTo>
                  <a:lnTo>
                    <a:pt x="373" y="628"/>
                  </a:lnTo>
                  <a:lnTo>
                    <a:pt x="372" y="627"/>
                  </a:lnTo>
                  <a:lnTo>
                    <a:pt x="371" y="626"/>
                  </a:lnTo>
                  <a:lnTo>
                    <a:pt x="371" y="624"/>
                  </a:lnTo>
                  <a:lnTo>
                    <a:pt x="370" y="624"/>
                  </a:lnTo>
                  <a:lnTo>
                    <a:pt x="369" y="625"/>
                  </a:lnTo>
                  <a:lnTo>
                    <a:pt x="368" y="626"/>
                  </a:lnTo>
                  <a:lnTo>
                    <a:pt x="368" y="628"/>
                  </a:lnTo>
                  <a:lnTo>
                    <a:pt x="367" y="628"/>
                  </a:lnTo>
                  <a:lnTo>
                    <a:pt x="365" y="629"/>
                  </a:lnTo>
                  <a:lnTo>
                    <a:pt x="364" y="629"/>
                  </a:lnTo>
                  <a:lnTo>
                    <a:pt x="362" y="630"/>
                  </a:lnTo>
                  <a:lnTo>
                    <a:pt x="362" y="631"/>
                  </a:lnTo>
                  <a:lnTo>
                    <a:pt x="361" y="633"/>
                  </a:lnTo>
                  <a:lnTo>
                    <a:pt x="360" y="633"/>
                  </a:lnTo>
                  <a:lnTo>
                    <a:pt x="358" y="634"/>
                  </a:lnTo>
                  <a:lnTo>
                    <a:pt x="358" y="635"/>
                  </a:lnTo>
                  <a:lnTo>
                    <a:pt x="357" y="636"/>
                  </a:lnTo>
                  <a:lnTo>
                    <a:pt x="356" y="638"/>
                  </a:lnTo>
                  <a:lnTo>
                    <a:pt x="356" y="639"/>
                  </a:lnTo>
                  <a:lnTo>
                    <a:pt x="355" y="640"/>
                  </a:lnTo>
                  <a:lnTo>
                    <a:pt x="353" y="641"/>
                  </a:lnTo>
                  <a:lnTo>
                    <a:pt x="352" y="642"/>
                  </a:lnTo>
                  <a:lnTo>
                    <a:pt x="351" y="640"/>
                  </a:lnTo>
                  <a:lnTo>
                    <a:pt x="351" y="639"/>
                  </a:lnTo>
                  <a:lnTo>
                    <a:pt x="351" y="637"/>
                  </a:lnTo>
                  <a:lnTo>
                    <a:pt x="352" y="636"/>
                  </a:lnTo>
                  <a:lnTo>
                    <a:pt x="353" y="635"/>
                  </a:lnTo>
                  <a:lnTo>
                    <a:pt x="354" y="634"/>
                  </a:lnTo>
                  <a:lnTo>
                    <a:pt x="355" y="633"/>
                  </a:lnTo>
                  <a:lnTo>
                    <a:pt x="355" y="632"/>
                  </a:lnTo>
                  <a:lnTo>
                    <a:pt x="356" y="630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7" y="625"/>
                  </a:lnTo>
                  <a:lnTo>
                    <a:pt x="357" y="623"/>
                  </a:lnTo>
                  <a:lnTo>
                    <a:pt x="357" y="622"/>
                  </a:lnTo>
                  <a:lnTo>
                    <a:pt x="358" y="621"/>
                  </a:lnTo>
                  <a:lnTo>
                    <a:pt x="358" y="620"/>
                  </a:lnTo>
                  <a:lnTo>
                    <a:pt x="359" y="619"/>
                  </a:lnTo>
                  <a:lnTo>
                    <a:pt x="360" y="618"/>
                  </a:lnTo>
                  <a:lnTo>
                    <a:pt x="361" y="617"/>
                  </a:lnTo>
                  <a:lnTo>
                    <a:pt x="362" y="616"/>
                  </a:lnTo>
                  <a:lnTo>
                    <a:pt x="363" y="615"/>
                  </a:lnTo>
                  <a:lnTo>
                    <a:pt x="364" y="615"/>
                  </a:lnTo>
                  <a:lnTo>
                    <a:pt x="364" y="614"/>
                  </a:lnTo>
                  <a:lnTo>
                    <a:pt x="365" y="614"/>
                  </a:lnTo>
                  <a:lnTo>
                    <a:pt x="366" y="613"/>
                  </a:lnTo>
                  <a:lnTo>
                    <a:pt x="367" y="612"/>
                  </a:lnTo>
                  <a:lnTo>
                    <a:pt x="368" y="611"/>
                  </a:lnTo>
                  <a:lnTo>
                    <a:pt x="369" y="610"/>
                  </a:lnTo>
                  <a:lnTo>
                    <a:pt x="370" y="609"/>
                  </a:lnTo>
                  <a:lnTo>
                    <a:pt x="371" y="608"/>
                  </a:lnTo>
                  <a:lnTo>
                    <a:pt x="372" y="606"/>
                  </a:lnTo>
                  <a:lnTo>
                    <a:pt x="372" y="605"/>
                  </a:lnTo>
                  <a:lnTo>
                    <a:pt x="373" y="603"/>
                  </a:lnTo>
                  <a:lnTo>
                    <a:pt x="373" y="602"/>
                  </a:lnTo>
                  <a:lnTo>
                    <a:pt x="374" y="601"/>
                  </a:lnTo>
                  <a:lnTo>
                    <a:pt x="375" y="599"/>
                  </a:lnTo>
                  <a:lnTo>
                    <a:pt x="375" y="598"/>
                  </a:lnTo>
                  <a:lnTo>
                    <a:pt x="375" y="596"/>
                  </a:lnTo>
                  <a:lnTo>
                    <a:pt x="374" y="594"/>
                  </a:lnTo>
                  <a:lnTo>
                    <a:pt x="375" y="593"/>
                  </a:lnTo>
                  <a:lnTo>
                    <a:pt x="376" y="591"/>
                  </a:lnTo>
                  <a:lnTo>
                    <a:pt x="377" y="590"/>
                  </a:lnTo>
                  <a:lnTo>
                    <a:pt x="378" y="589"/>
                  </a:lnTo>
                  <a:lnTo>
                    <a:pt x="378" y="587"/>
                  </a:lnTo>
                  <a:lnTo>
                    <a:pt x="379" y="586"/>
                  </a:lnTo>
                  <a:lnTo>
                    <a:pt x="380" y="585"/>
                  </a:lnTo>
                  <a:lnTo>
                    <a:pt x="381" y="584"/>
                  </a:lnTo>
                  <a:lnTo>
                    <a:pt x="381" y="582"/>
                  </a:lnTo>
                  <a:lnTo>
                    <a:pt x="381" y="580"/>
                  </a:lnTo>
                  <a:lnTo>
                    <a:pt x="382" y="579"/>
                  </a:lnTo>
                  <a:lnTo>
                    <a:pt x="382" y="578"/>
                  </a:lnTo>
                  <a:lnTo>
                    <a:pt x="383" y="576"/>
                  </a:lnTo>
                  <a:lnTo>
                    <a:pt x="383" y="575"/>
                  </a:lnTo>
                  <a:lnTo>
                    <a:pt x="384" y="573"/>
                  </a:lnTo>
                  <a:lnTo>
                    <a:pt x="384" y="572"/>
                  </a:lnTo>
                  <a:lnTo>
                    <a:pt x="385" y="570"/>
                  </a:lnTo>
                  <a:lnTo>
                    <a:pt x="386" y="569"/>
                  </a:lnTo>
                  <a:lnTo>
                    <a:pt x="387" y="568"/>
                  </a:lnTo>
                  <a:lnTo>
                    <a:pt x="388" y="568"/>
                  </a:lnTo>
                  <a:lnTo>
                    <a:pt x="388" y="566"/>
                  </a:lnTo>
                  <a:lnTo>
                    <a:pt x="388" y="565"/>
                  </a:lnTo>
                  <a:lnTo>
                    <a:pt x="386" y="564"/>
                  </a:lnTo>
                  <a:lnTo>
                    <a:pt x="385" y="564"/>
                  </a:lnTo>
                  <a:lnTo>
                    <a:pt x="384" y="563"/>
                  </a:lnTo>
                  <a:lnTo>
                    <a:pt x="383" y="562"/>
                  </a:lnTo>
                  <a:lnTo>
                    <a:pt x="382" y="561"/>
                  </a:lnTo>
                  <a:lnTo>
                    <a:pt x="382" y="559"/>
                  </a:lnTo>
                  <a:lnTo>
                    <a:pt x="382" y="557"/>
                  </a:lnTo>
                  <a:lnTo>
                    <a:pt x="383" y="555"/>
                  </a:lnTo>
                  <a:lnTo>
                    <a:pt x="383" y="554"/>
                  </a:lnTo>
                  <a:lnTo>
                    <a:pt x="383" y="552"/>
                  </a:lnTo>
                  <a:lnTo>
                    <a:pt x="383" y="550"/>
                  </a:lnTo>
                  <a:lnTo>
                    <a:pt x="383" y="548"/>
                  </a:lnTo>
                  <a:lnTo>
                    <a:pt x="383" y="547"/>
                  </a:lnTo>
                  <a:lnTo>
                    <a:pt x="384" y="545"/>
                  </a:lnTo>
                  <a:lnTo>
                    <a:pt x="384" y="544"/>
                  </a:lnTo>
                  <a:lnTo>
                    <a:pt x="385" y="543"/>
                  </a:lnTo>
                  <a:lnTo>
                    <a:pt x="386" y="542"/>
                  </a:lnTo>
                  <a:lnTo>
                    <a:pt x="386" y="540"/>
                  </a:lnTo>
                  <a:lnTo>
                    <a:pt x="387" y="539"/>
                  </a:lnTo>
                  <a:lnTo>
                    <a:pt x="387" y="537"/>
                  </a:lnTo>
                  <a:lnTo>
                    <a:pt x="387" y="535"/>
                  </a:lnTo>
                  <a:lnTo>
                    <a:pt x="388" y="533"/>
                  </a:lnTo>
                  <a:lnTo>
                    <a:pt x="388" y="532"/>
                  </a:lnTo>
                  <a:lnTo>
                    <a:pt x="389" y="531"/>
                  </a:lnTo>
                  <a:lnTo>
                    <a:pt x="388" y="530"/>
                  </a:lnTo>
                  <a:lnTo>
                    <a:pt x="388" y="529"/>
                  </a:lnTo>
                  <a:lnTo>
                    <a:pt x="387" y="527"/>
                  </a:lnTo>
                  <a:lnTo>
                    <a:pt x="387" y="526"/>
                  </a:lnTo>
                  <a:lnTo>
                    <a:pt x="387" y="524"/>
                  </a:lnTo>
                  <a:lnTo>
                    <a:pt x="387" y="522"/>
                  </a:lnTo>
                  <a:lnTo>
                    <a:pt x="387" y="520"/>
                  </a:lnTo>
                  <a:lnTo>
                    <a:pt x="386" y="518"/>
                  </a:lnTo>
                  <a:lnTo>
                    <a:pt x="386" y="517"/>
                  </a:lnTo>
                  <a:lnTo>
                    <a:pt x="385" y="516"/>
                  </a:lnTo>
                  <a:lnTo>
                    <a:pt x="384" y="515"/>
                  </a:lnTo>
                  <a:lnTo>
                    <a:pt x="383" y="514"/>
                  </a:lnTo>
                  <a:lnTo>
                    <a:pt x="382" y="512"/>
                  </a:lnTo>
                  <a:lnTo>
                    <a:pt x="381" y="512"/>
                  </a:lnTo>
                  <a:lnTo>
                    <a:pt x="379" y="512"/>
                  </a:lnTo>
                  <a:lnTo>
                    <a:pt x="378" y="511"/>
                  </a:lnTo>
                  <a:lnTo>
                    <a:pt x="377" y="510"/>
                  </a:lnTo>
                  <a:lnTo>
                    <a:pt x="377" y="508"/>
                  </a:lnTo>
                  <a:lnTo>
                    <a:pt x="376" y="507"/>
                  </a:lnTo>
                  <a:lnTo>
                    <a:pt x="375" y="506"/>
                  </a:lnTo>
                  <a:lnTo>
                    <a:pt x="374" y="505"/>
                  </a:lnTo>
                  <a:lnTo>
                    <a:pt x="373" y="504"/>
                  </a:lnTo>
                  <a:lnTo>
                    <a:pt x="373" y="502"/>
                  </a:lnTo>
                  <a:lnTo>
                    <a:pt x="372" y="501"/>
                  </a:lnTo>
                  <a:lnTo>
                    <a:pt x="372" y="499"/>
                  </a:lnTo>
                  <a:lnTo>
                    <a:pt x="371" y="498"/>
                  </a:lnTo>
                  <a:lnTo>
                    <a:pt x="371" y="497"/>
                  </a:lnTo>
                  <a:lnTo>
                    <a:pt x="370" y="496"/>
                  </a:lnTo>
                  <a:lnTo>
                    <a:pt x="369" y="494"/>
                  </a:lnTo>
                  <a:lnTo>
                    <a:pt x="368" y="493"/>
                  </a:lnTo>
                  <a:lnTo>
                    <a:pt x="368" y="491"/>
                  </a:lnTo>
                  <a:lnTo>
                    <a:pt x="368" y="490"/>
                  </a:lnTo>
                  <a:lnTo>
                    <a:pt x="367" y="489"/>
                  </a:lnTo>
                  <a:lnTo>
                    <a:pt x="366" y="487"/>
                  </a:lnTo>
                  <a:lnTo>
                    <a:pt x="365" y="486"/>
                  </a:lnTo>
                  <a:lnTo>
                    <a:pt x="365" y="484"/>
                  </a:lnTo>
                  <a:lnTo>
                    <a:pt x="366" y="483"/>
                  </a:lnTo>
                  <a:lnTo>
                    <a:pt x="367" y="482"/>
                  </a:lnTo>
                  <a:lnTo>
                    <a:pt x="366" y="480"/>
                  </a:lnTo>
                  <a:lnTo>
                    <a:pt x="366" y="478"/>
                  </a:lnTo>
                  <a:lnTo>
                    <a:pt x="366" y="477"/>
                  </a:lnTo>
                  <a:lnTo>
                    <a:pt x="366" y="475"/>
                  </a:lnTo>
                  <a:lnTo>
                    <a:pt x="365" y="473"/>
                  </a:lnTo>
                  <a:lnTo>
                    <a:pt x="366" y="472"/>
                  </a:lnTo>
                  <a:lnTo>
                    <a:pt x="366" y="470"/>
                  </a:lnTo>
                  <a:lnTo>
                    <a:pt x="367" y="469"/>
                  </a:lnTo>
                  <a:lnTo>
                    <a:pt x="368" y="468"/>
                  </a:lnTo>
                  <a:lnTo>
                    <a:pt x="369" y="467"/>
                  </a:lnTo>
                  <a:lnTo>
                    <a:pt x="370" y="467"/>
                  </a:lnTo>
                  <a:lnTo>
                    <a:pt x="371" y="465"/>
                  </a:lnTo>
                  <a:lnTo>
                    <a:pt x="371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1" y="458"/>
                  </a:lnTo>
                  <a:lnTo>
                    <a:pt x="371" y="457"/>
                  </a:lnTo>
                  <a:lnTo>
                    <a:pt x="372" y="457"/>
                  </a:lnTo>
                  <a:lnTo>
                    <a:pt x="373" y="456"/>
                  </a:lnTo>
                  <a:lnTo>
                    <a:pt x="374" y="455"/>
                  </a:lnTo>
                  <a:lnTo>
                    <a:pt x="374" y="453"/>
                  </a:lnTo>
                  <a:lnTo>
                    <a:pt x="374" y="451"/>
                  </a:lnTo>
                  <a:lnTo>
                    <a:pt x="374" y="450"/>
                  </a:lnTo>
                  <a:lnTo>
                    <a:pt x="373" y="448"/>
                  </a:lnTo>
                  <a:lnTo>
                    <a:pt x="373" y="447"/>
                  </a:lnTo>
                  <a:lnTo>
                    <a:pt x="372" y="446"/>
                  </a:lnTo>
                  <a:lnTo>
                    <a:pt x="372" y="445"/>
                  </a:lnTo>
                  <a:lnTo>
                    <a:pt x="371" y="443"/>
                  </a:lnTo>
                  <a:lnTo>
                    <a:pt x="370" y="442"/>
                  </a:lnTo>
                  <a:lnTo>
                    <a:pt x="369" y="441"/>
                  </a:lnTo>
                  <a:lnTo>
                    <a:pt x="367" y="440"/>
                  </a:lnTo>
                  <a:lnTo>
                    <a:pt x="367" y="441"/>
                  </a:lnTo>
                  <a:lnTo>
                    <a:pt x="366" y="441"/>
                  </a:lnTo>
                  <a:lnTo>
                    <a:pt x="365" y="442"/>
                  </a:lnTo>
                  <a:lnTo>
                    <a:pt x="364" y="443"/>
                  </a:lnTo>
                  <a:lnTo>
                    <a:pt x="363" y="444"/>
                  </a:lnTo>
                  <a:lnTo>
                    <a:pt x="362" y="445"/>
                  </a:lnTo>
                  <a:lnTo>
                    <a:pt x="361" y="446"/>
                  </a:lnTo>
                  <a:lnTo>
                    <a:pt x="360" y="448"/>
                  </a:lnTo>
                  <a:lnTo>
                    <a:pt x="359" y="448"/>
                  </a:lnTo>
                  <a:lnTo>
                    <a:pt x="359" y="447"/>
                  </a:lnTo>
                  <a:lnTo>
                    <a:pt x="359" y="445"/>
                  </a:lnTo>
                  <a:lnTo>
                    <a:pt x="360" y="444"/>
                  </a:lnTo>
                  <a:lnTo>
                    <a:pt x="360" y="442"/>
                  </a:lnTo>
                  <a:lnTo>
                    <a:pt x="361" y="441"/>
                  </a:lnTo>
                  <a:lnTo>
                    <a:pt x="362" y="440"/>
                  </a:lnTo>
                  <a:lnTo>
                    <a:pt x="363" y="439"/>
                  </a:lnTo>
                  <a:lnTo>
                    <a:pt x="363" y="438"/>
                  </a:lnTo>
                  <a:lnTo>
                    <a:pt x="363" y="436"/>
                  </a:lnTo>
                  <a:lnTo>
                    <a:pt x="362" y="435"/>
                  </a:lnTo>
                  <a:lnTo>
                    <a:pt x="362" y="433"/>
                  </a:lnTo>
                  <a:lnTo>
                    <a:pt x="361" y="432"/>
                  </a:lnTo>
                  <a:lnTo>
                    <a:pt x="361" y="430"/>
                  </a:lnTo>
                  <a:lnTo>
                    <a:pt x="360" y="429"/>
                  </a:lnTo>
                  <a:lnTo>
                    <a:pt x="360" y="427"/>
                  </a:lnTo>
                  <a:lnTo>
                    <a:pt x="360" y="425"/>
                  </a:lnTo>
                  <a:lnTo>
                    <a:pt x="360" y="423"/>
                  </a:lnTo>
                  <a:lnTo>
                    <a:pt x="359" y="422"/>
                  </a:lnTo>
                  <a:lnTo>
                    <a:pt x="359" y="420"/>
                  </a:lnTo>
                  <a:lnTo>
                    <a:pt x="358" y="419"/>
                  </a:lnTo>
                  <a:lnTo>
                    <a:pt x="358" y="417"/>
                  </a:lnTo>
                  <a:lnTo>
                    <a:pt x="358" y="415"/>
                  </a:lnTo>
                  <a:lnTo>
                    <a:pt x="358" y="413"/>
                  </a:lnTo>
                  <a:lnTo>
                    <a:pt x="358" y="412"/>
                  </a:lnTo>
                  <a:lnTo>
                    <a:pt x="358" y="410"/>
                  </a:lnTo>
                  <a:lnTo>
                    <a:pt x="357" y="409"/>
                  </a:lnTo>
                  <a:lnTo>
                    <a:pt x="356" y="408"/>
                  </a:lnTo>
                  <a:lnTo>
                    <a:pt x="355" y="407"/>
                  </a:lnTo>
                  <a:lnTo>
                    <a:pt x="353" y="408"/>
                  </a:lnTo>
                  <a:lnTo>
                    <a:pt x="352" y="409"/>
                  </a:lnTo>
                  <a:lnTo>
                    <a:pt x="350" y="408"/>
                  </a:lnTo>
                  <a:lnTo>
                    <a:pt x="350" y="407"/>
                  </a:lnTo>
                  <a:lnTo>
                    <a:pt x="349" y="406"/>
                  </a:lnTo>
                  <a:lnTo>
                    <a:pt x="347" y="406"/>
                  </a:lnTo>
                  <a:lnTo>
                    <a:pt x="345" y="407"/>
                  </a:lnTo>
                  <a:lnTo>
                    <a:pt x="344" y="406"/>
                  </a:lnTo>
                  <a:lnTo>
                    <a:pt x="342" y="405"/>
                  </a:lnTo>
                  <a:lnTo>
                    <a:pt x="342" y="404"/>
                  </a:lnTo>
                  <a:lnTo>
                    <a:pt x="341" y="403"/>
                  </a:lnTo>
                  <a:lnTo>
                    <a:pt x="341" y="402"/>
                  </a:lnTo>
                  <a:lnTo>
                    <a:pt x="342" y="401"/>
                  </a:lnTo>
                  <a:lnTo>
                    <a:pt x="342" y="399"/>
                  </a:lnTo>
                  <a:lnTo>
                    <a:pt x="343" y="398"/>
                  </a:lnTo>
                  <a:lnTo>
                    <a:pt x="344" y="398"/>
                  </a:lnTo>
                  <a:lnTo>
                    <a:pt x="345" y="396"/>
                  </a:lnTo>
                  <a:lnTo>
                    <a:pt x="345" y="395"/>
                  </a:lnTo>
                  <a:lnTo>
                    <a:pt x="345" y="393"/>
                  </a:lnTo>
                  <a:lnTo>
                    <a:pt x="345" y="391"/>
                  </a:lnTo>
                  <a:lnTo>
                    <a:pt x="345" y="389"/>
                  </a:lnTo>
                  <a:lnTo>
                    <a:pt x="343" y="389"/>
                  </a:lnTo>
                  <a:lnTo>
                    <a:pt x="342" y="388"/>
                  </a:lnTo>
                  <a:lnTo>
                    <a:pt x="343" y="386"/>
                  </a:lnTo>
                  <a:lnTo>
                    <a:pt x="344" y="385"/>
                  </a:lnTo>
                  <a:lnTo>
                    <a:pt x="345" y="385"/>
                  </a:lnTo>
                  <a:lnTo>
                    <a:pt x="346" y="384"/>
                  </a:lnTo>
                  <a:lnTo>
                    <a:pt x="347" y="383"/>
                  </a:lnTo>
                  <a:lnTo>
                    <a:pt x="348" y="382"/>
                  </a:lnTo>
                  <a:lnTo>
                    <a:pt x="349" y="381"/>
                  </a:lnTo>
                  <a:lnTo>
                    <a:pt x="349" y="379"/>
                  </a:lnTo>
                  <a:lnTo>
                    <a:pt x="348" y="378"/>
                  </a:lnTo>
                  <a:lnTo>
                    <a:pt x="347" y="378"/>
                  </a:lnTo>
                  <a:lnTo>
                    <a:pt x="346" y="377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5" y="373"/>
                  </a:lnTo>
                  <a:lnTo>
                    <a:pt x="345" y="372"/>
                  </a:lnTo>
                  <a:lnTo>
                    <a:pt x="344" y="371"/>
                  </a:lnTo>
                  <a:lnTo>
                    <a:pt x="343" y="369"/>
                  </a:lnTo>
                  <a:lnTo>
                    <a:pt x="343" y="367"/>
                  </a:lnTo>
                  <a:lnTo>
                    <a:pt x="342" y="366"/>
                  </a:lnTo>
                  <a:lnTo>
                    <a:pt x="340" y="365"/>
                  </a:lnTo>
                  <a:lnTo>
                    <a:pt x="341" y="364"/>
                  </a:lnTo>
                  <a:lnTo>
                    <a:pt x="342" y="363"/>
                  </a:lnTo>
                  <a:lnTo>
                    <a:pt x="343" y="362"/>
                  </a:lnTo>
                  <a:lnTo>
                    <a:pt x="345" y="361"/>
                  </a:lnTo>
                  <a:lnTo>
                    <a:pt x="346" y="360"/>
                  </a:lnTo>
                  <a:lnTo>
                    <a:pt x="347" y="360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9" y="358"/>
                  </a:lnTo>
                  <a:lnTo>
                    <a:pt x="351" y="357"/>
                  </a:lnTo>
                  <a:lnTo>
                    <a:pt x="352" y="357"/>
                  </a:lnTo>
                  <a:lnTo>
                    <a:pt x="351" y="356"/>
                  </a:lnTo>
                  <a:lnTo>
                    <a:pt x="349" y="355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3"/>
                  </a:lnTo>
                  <a:lnTo>
                    <a:pt x="347" y="352"/>
                  </a:lnTo>
                  <a:lnTo>
                    <a:pt x="346" y="351"/>
                  </a:lnTo>
                  <a:lnTo>
                    <a:pt x="345" y="350"/>
                  </a:lnTo>
                  <a:lnTo>
                    <a:pt x="343" y="350"/>
                  </a:lnTo>
                  <a:lnTo>
                    <a:pt x="341" y="350"/>
                  </a:lnTo>
                  <a:lnTo>
                    <a:pt x="339" y="350"/>
                  </a:lnTo>
                  <a:lnTo>
                    <a:pt x="338" y="350"/>
                  </a:lnTo>
                  <a:lnTo>
                    <a:pt x="336" y="349"/>
                  </a:lnTo>
                  <a:lnTo>
                    <a:pt x="334" y="349"/>
                  </a:lnTo>
                  <a:lnTo>
                    <a:pt x="333" y="348"/>
                  </a:lnTo>
                  <a:lnTo>
                    <a:pt x="332" y="347"/>
                  </a:lnTo>
                  <a:lnTo>
                    <a:pt x="331" y="346"/>
                  </a:lnTo>
                  <a:lnTo>
                    <a:pt x="330" y="345"/>
                  </a:lnTo>
                  <a:lnTo>
                    <a:pt x="329" y="344"/>
                  </a:lnTo>
                  <a:lnTo>
                    <a:pt x="328" y="343"/>
                  </a:lnTo>
                  <a:lnTo>
                    <a:pt x="328" y="342"/>
                  </a:lnTo>
                  <a:lnTo>
                    <a:pt x="327" y="341"/>
                  </a:lnTo>
                  <a:lnTo>
                    <a:pt x="326" y="339"/>
                  </a:lnTo>
                  <a:lnTo>
                    <a:pt x="325" y="338"/>
                  </a:lnTo>
                  <a:lnTo>
                    <a:pt x="324" y="338"/>
                  </a:lnTo>
                  <a:lnTo>
                    <a:pt x="321" y="338"/>
                  </a:lnTo>
                  <a:lnTo>
                    <a:pt x="320" y="339"/>
                  </a:lnTo>
                  <a:lnTo>
                    <a:pt x="320" y="340"/>
                  </a:lnTo>
                  <a:lnTo>
                    <a:pt x="318" y="341"/>
                  </a:lnTo>
                  <a:lnTo>
                    <a:pt x="318" y="342"/>
                  </a:lnTo>
                  <a:lnTo>
                    <a:pt x="316" y="343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1" y="343"/>
                  </a:lnTo>
                  <a:lnTo>
                    <a:pt x="309" y="342"/>
                  </a:lnTo>
                  <a:lnTo>
                    <a:pt x="308" y="343"/>
                  </a:lnTo>
                  <a:lnTo>
                    <a:pt x="307" y="343"/>
                  </a:lnTo>
                  <a:lnTo>
                    <a:pt x="305" y="344"/>
                  </a:lnTo>
                  <a:lnTo>
                    <a:pt x="303" y="344"/>
                  </a:lnTo>
                  <a:lnTo>
                    <a:pt x="302" y="344"/>
                  </a:lnTo>
                  <a:lnTo>
                    <a:pt x="300" y="344"/>
                  </a:lnTo>
                  <a:lnTo>
                    <a:pt x="299" y="343"/>
                  </a:lnTo>
                  <a:lnTo>
                    <a:pt x="299" y="341"/>
                  </a:lnTo>
                  <a:lnTo>
                    <a:pt x="299" y="339"/>
                  </a:lnTo>
                  <a:lnTo>
                    <a:pt x="300" y="338"/>
                  </a:lnTo>
                  <a:lnTo>
                    <a:pt x="301" y="337"/>
                  </a:lnTo>
                  <a:lnTo>
                    <a:pt x="303" y="336"/>
                  </a:lnTo>
                  <a:lnTo>
                    <a:pt x="304" y="336"/>
                  </a:lnTo>
                  <a:lnTo>
                    <a:pt x="306" y="335"/>
                  </a:lnTo>
                  <a:lnTo>
                    <a:pt x="307" y="334"/>
                  </a:lnTo>
                  <a:lnTo>
                    <a:pt x="307" y="332"/>
                  </a:lnTo>
                  <a:lnTo>
                    <a:pt x="307" y="331"/>
                  </a:lnTo>
                  <a:lnTo>
                    <a:pt x="309" y="330"/>
                  </a:lnTo>
                  <a:lnTo>
                    <a:pt x="309" y="329"/>
                  </a:lnTo>
                  <a:lnTo>
                    <a:pt x="310" y="327"/>
                  </a:lnTo>
                  <a:lnTo>
                    <a:pt x="310" y="326"/>
                  </a:lnTo>
                  <a:lnTo>
                    <a:pt x="309" y="324"/>
                  </a:lnTo>
                  <a:lnTo>
                    <a:pt x="309" y="323"/>
                  </a:lnTo>
                  <a:lnTo>
                    <a:pt x="308" y="322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4" y="320"/>
                  </a:lnTo>
                  <a:lnTo>
                    <a:pt x="303" y="319"/>
                  </a:lnTo>
                  <a:lnTo>
                    <a:pt x="302" y="318"/>
                  </a:lnTo>
                  <a:lnTo>
                    <a:pt x="301" y="317"/>
                  </a:lnTo>
                  <a:lnTo>
                    <a:pt x="300" y="316"/>
                  </a:lnTo>
                  <a:lnTo>
                    <a:pt x="298" y="316"/>
                  </a:lnTo>
                  <a:lnTo>
                    <a:pt x="297" y="315"/>
                  </a:lnTo>
                  <a:lnTo>
                    <a:pt x="295" y="315"/>
                  </a:lnTo>
                  <a:lnTo>
                    <a:pt x="293" y="315"/>
                  </a:lnTo>
                  <a:lnTo>
                    <a:pt x="292" y="315"/>
                  </a:lnTo>
                  <a:lnTo>
                    <a:pt x="291" y="316"/>
                  </a:lnTo>
                  <a:lnTo>
                    <a:pt x="290" y="317"/>
                  </a:lnTo>
                  <a:lnTo>
                    <a:pt x="289" y="319"/>
                  </a:lnTo>
                  <a:lnTo>
                    <a:pt x="289" y="320"/>
                  </a:lnTo>
                  <a:lnTo>
                    <a:pt x="289" y="322"/>
                  </a:lnTo>
                  <a:lnTo>
                    <a:pt x="289" y="324"/>
                  </a:lnTo>
                  <a:lnTo>
                    <a:pt x="289" y="326"/>
                  </a:lnTo>
                  <a:lnTo>
                    <a:pt x="289" y="328"/>
                  </a:lnTo>
                  <a:lnTo>
                    <a:pt x="289" y="330"/>
                  </a:lnTo>
                  <a:lnTo>
                    <a:pt x="288" y="331"/>
                  </a:lnTo>
                  <a:lnTo>
                    <a:pt x="287" y="332"/>
                  </a:lnTo>
                  <a:lnTo>
                    <a:pt x="285" y="332"/>
                  </a:lnTo>
                  <a:lnTo>
                    <a:pt x="285" y="331"/>
                  </a:lnTo>
                  <a:lnTo>
                    <a:pt x="284" y="329"/>
                  </a:lnTo>
                  <a:lnTo>
                    <a:pt x="283" y="328"/>
                  </a:lnTo>
                  <a:lnTo>
                    <a:pt x="283" y="326"/>
                  </a:lnTo>
                  <a:lnTo>
                    <a:pt x="283" y="325"/>
                  </a:lnTo>
                  <a:lnTo>
                    <a:pt x="282" y="323"/>
                  </a:lnTo>
                  <a:lnTo>
                    <a:pt x="282" y="322"/>
                  </a:lnTo>
                  <a:lnTo>
                    <a:pt x="281" y="321"/>
                  </a:lnTo>
                  <a:lnTo>
                    <a:pt x="280" y="320"/>
                  </a:lnTo>
                  <a:lnTo>
                    <a:pt x="279" y="318"/>
                  </a:lnTo>
                  <a:lnTo>
                    <a:pt x="278" y="317"/>
                  </a:lnTo>
                  <a:lnTo>
                    <a:pt x="278" y="315"/>
                  </a:lnTo>
                  <a:lnTo>
                    <a:pt x="277" y="314"/>
                  </a:lnTo>
                  <a:lnTo>
                    <a:pt x="277" y="313"/>
                  </a:lnTo>
                  <a:lnTo>
                    <a:pt x="276" y="311"/>
                  </a:lnTo>
                  <a:lnTo>
                    <a:pt x="275" y="310"/>
                  </a:lnTo>
                  <a:lnTo>
                    <a:pt x="276" y="309"/>
                  </a:lnTo>
                  <a:lnTo>
                    <a:pt x="277" y="308"/>
                  </a:lnTo>
                  <a:lnTo>
                    <a:pt x="278" y="307"/>
                  </a:lnTo>
                  <a:lnTo>
                    <a:pt x="278" y="305"/>
                  </a:lnTo>
                  <a:lnTo>
                    <a:pt x="279" y="304"/>
                  </a:lnTo>
                  <a:lnTo>
                    <a:pt x="279" y="303"/>
                  </a:lnTo>
                  <a:lnTo>
                    <a:pt x="278" y="302"/>
                  </a:lnTo>
                  <a:lnTo>
                    <a:pt x="276" y="301"/>
                  </a:lnTo>
                  <a:lnTo>
                    <a:pt x="276" y="300"/>
                  </a:lnTo>
                  <a:lnTo>
                    <a:pt x="275" y="298"/>
                  </a:lnTo>
                  <a:lnTo>
                    <a:pt x="275" y="297"/>
                  </a:lnTo>
                  <a:lnTo>
                    <a:pt x="274" y="295"/>
                  </a:lnTo>
                  <a:lnTo>
                    <a:pt x="273" y="294"/>
                  </a:lnTo>
                  <a:lnTo>
                    <a:pt x="272" y="293"/>
                  </a:lnTo>
                  <a:lnTo>
                    <a:pt x="270" y="293"/>
                  </a:lnTo>
                  <a:lnTo>
                    <a:pt x="269" y="292"/>
                  </a:lnTo>
                  <a:lnTo>
                    <a:pt x="267" y="293"/>
                  </a:lnTo>
                  <a:lnTo>
                    <a:pt x="268" y="294"/>
                  </a:lnTo>
                  <a:lnTo>
                    <a:pt x="268" y="296"/>
                  </a:lnTo>
                  <a:lnTo>
                    <a:pt x="268" y="298"/>
                  </a:lnTo>
                  <a:lnTo>
                    <a:pt x="267" y="299"/>
                  </a:lnTo>
                  <a:lnTo>
                    <a:pt x="266" y="300"/>
                  </a:lnTo>
                  <a:lnTo>
                    <a:pt x="265" y="301"/>
                  </a:lnTo>
                  <a:lnTo>
                    <a:pt x="263" y="301"/>
                  </a:lnTo>
                  <a:lnTo>
                    <a:pt x="262" y="302"/>
                  </a:lnTo>
                  <a:lnTo>
                    <a:pt x="262" y="304"/>
                  </a:lnTo>
                  <a:lnTo>
                    <a:pt x="263" y="305"/>
                  </a:lnTo>
                  <a:lnTo>
                    <a:pt x="264" y="306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3" y="310"/>
                  </a:lnTo>
                  <a:lnTo>
                    <a:pt x="261" y="311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1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1" y="313"/>
                  </a:lnTo>
                  <a:lnTo>
                    <a:pt x="250" y="314"/>
                  </a:lnTo>
                  <a:lnTo>
                    <a:pt x="249" y="315"/>
                  </a:lnTo>
                  <a:lnTo>
                    <a:pt x="248" y="316"/>
                  </a:lnTo>
                  <a:lnTo>
                    <a:pt x="247" y="314"/>
                  </a:lnTo>
                  <a:lnTo>
                    <a:pt x="247" y="313"/>
                  </a:lnTo>
                  <a:lnTo>
                    <a:pt x="246" y="311"/>
                  </a:lnTo>
                  <a:lnTo>
                    <a:pt x="245" y="311"/>
                  </a:lnTo>
                  <a:lnTo>
                    <a:pt x="244" y="312"/>
                  </a:lnTo>
                  <a:lnTo>
                    <a:pt x="243" y="313"/>
                  </a:lnTo>
                  <a:lnTo>
                    <a:pt x="241" y="313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7" y="312"/>
                  </a:lnTo>
                  <a:lnTo>
                    <a:pt x="235" y="312"/>
                  </a:lnTo>
                  <a:lnTo>
                    <a:pt x="233" y="312"/>
                  </a:lnTo>
                  <a:lnTo>
                    <a:pt x="231" y="312"/>
                  </a:lnTo>
                  <a:lnTo>
                    <a:pt x="229" y="313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4"/>
                  </a:lnTo>
                  <a:lnTo>
                    <a:pt x="224" y="315"/>
                  </a:lnTo>
                  <a:lnTo>
                    <a:pt x="223" y="316"/>
                  </a:lnTo>
                  <a:lnTo>
                    <a:pt x="222" y="317"/>
                  </a:lnTo>
                  <a:lnTo>
                    <a:pt x="220" y="318"/>
                  </a:lnTo>
                  <a:lnTo>
                    <a:pt x="218" y="318"/>
                  </a:lnTo>
                  <a:lnTo>
                    <a:pt x="217" y="318"/>
                  </a:lnTo>
                  <a:lnTo>
                    <a:pt x="215" y="318"/>
                  </a:lnTo>
                  <a:lnTo>
                    <a:pt x="214" y="319"/>
                  </a:lnTo>
                  <a:lnTo>
                    <a:pt x="213" y="320"/>
                  </a:lnTo>
                  <a:lnTo>
                    <a:pt x="212" y="321"/>
                  </a:lnTo>
                  <a:lnTo>
                    <a:pt x="211" y="322"/>
                  </a:lnTo>
                  <a:lnTo>
                    <a:pt x="210" y="323"/>
                  </a:lnTo>
                  <a:lnTo>
                    <a:pt x="209" y="324"/>
                  </a:lnTo>
                  <a:lnTo>
                    <a:pt x="208" y="325"/>
                  </a:lnTo>
                  <a:lnTo>
                    <a:pt x="207" y="326"/>
                  </a:lnTo>
                  <a:lnTo>
                    <a:pt x="206" y="328"/>
                  </a:lnTo>
                  <a:lnTo>
                    <a:pt x="205" y="329"/>
                  </a:lnTo>
                  <a:lnTo>
                    <a:pt x="204" y="329"/>
                  </a:lnTo>
                  <a:lnTo>
                    <a:pt x="203" y="329"/>
                  </a:lnTo>
                  <a:lnTo>
                    <a:pt x="202" y="329"/>
                  </a:lnTo>
                  <a:lnTo>
                    <a:pt x="201" y="329"/>
                  </a:lnTo>
                  <a:lnTo>
                    <a:pt x="199" y="329"/>
                  </a:lnTo>
                  <a:lnTo>
                    <a:pt x="198" y="330"/>
                  </a:lnTo>
                  <a:lnTo>
                    <a:pt x="197" y="331"/>
                  </a:lnTo>
                  <a:lnTo>
                    <a:pt x="197" y="332"/>
                  </a:lnTo>
                  <a:lnTo>
                    <a:pt x="196" y="333"/>
                  </a:lnTo>
                  <a:lnTo>
                    <a:pt x="194" y="333"/>
                  </a:lnTo>
                  <a:lnTo>
                    <a:pt x="192" y="334"/>
                  </a:lnTo>
                  <a:lnTo>
                    <a:pt x="191" y="335"/>
                  </a:lnTo>
                  <a:lnTo>
                    <a:pt x="190" y="335"/>
                  </a:lnTo>
                  <a:lnTo>
                    <a:pt x="188" y="336"/>
                  </a:lnTo>
                  <a:lnTo>
                    <a:pt x="187" y="335"/>
                  </a:lnTo>
                  <a:lnTo>
                    <a:pt x="186" y="335"/>
                  </a:lnTo>
                  <a:lnTo>
                    <a:pt x="185" y="333"/>
                  </a:lnTo>
                  <a:lnTo>
                    <a:pt x="185" y="332"/>
                  </a:lnTo>
                  <a:lnTo>
                    <a:pt x="184" y="330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5" y="324"/>
                  </a:lnTo>
                  <a:lnTo>
                    <a:pt x="186" y="323"/>
                  </a:lnTo>
                  <a:lnTo>
                    <a:pt x="186" y="322"/>
                  </a:lnTo>
                  <a:lnTo>
                    <a:pt x="187" y="320"/>
                  </a:lnTo>
                  <a:lnTo>
                    <a:pt x="187" y="319"/>
                  </a:lnTo>
                  <a:lnTo>
                    <a:pt x="187" y="317"/>
                  </a:lnTo>
                  <a:lnTo>
                    <a:pt x="187" y="315"/>
                  </a:lnTo>
                  <a:lnTo>
                    <a:pt x="187" y="313"/>
                  </a:lnTo>
                  <a:lnTo>
                    <a:pt x="187" y="311"/>
                  </a:lnTo>
                  <a:lnTo>
                    <a:pt x="186" y="310"/>
                  </a:lnTo>
                  <a:lnTo>
                    <a:pt x="185" y="310"/>
                  </a:lnTo>
                  <a:lnTo>
                    <a:pt x="183" y="310"/>
                  </a:lnTo>
                  <a:lnTo>
                    <a:pt x="182" y="309"/>
                  </a:lnTo>
                  <a:lnTo>
                    <a:pt x="181" y="308"/>
                  </a:lnTo>
                  <a:lnTo>
                    <a:pt x="180" y="307"/>
                  </a:lnTo>
                  <a:lnTo>
                    <a:pt x="178" y="307"/>
                  </a:lnTo>
                  <a:lnTo>
                    <a:pt x="177" y="307"/>
                  </a:lnTo>
                  <a:lnTo>
                    <a:pt x="175" y="307"/>
                  </a:lnTo>
                  <a:lnTo>
                    <a:pt x="174" y="307"/>
                  </a:lnTo>
                  <a:lnTo>
                    <a:pt x="173" y="306"/>
                  </a:lnTo>
                  <a:lnTo>
                    <a:pt x="172" y="305"/>
                  </a:lnTo>
                  <a:lnTo>
                    <a:pt x="171" y="304"/>
                  </a:lnTo>
                  <a:lnTo>
                    <a:pt x="169" y="304"/>
                  </a:lnTo>
                  <a:lnTo>
                    <a:pt x="168" y="305"/>
                  </a:lnTo>
                  <a:lnTo>
                    <a:pt x="166" y="305"/>
                  </a:lnTo>
                  <a:lnTo>
                    <a:pt x="165" y="305"/>
                  </a:lnTo>
                  <a:lnTo>
                    <a:pt x="163" y="304"/>
                  </a:lnTo>
                  <a:lnTo>
                    <a:pt x="162" y="304"/>
                  </a:lnTo>
                  <a:lnTo>
                    <a:pt x="160" y="304"/>
                  </a:lnTo>
                  <a:lnTo>
                    <a:pt x="158" y="304"/>
                  </a:lnTo>
                  <a:lnTo>
                    <a:pt x="156" y="304"/>
                  </a:lnTo>
                  <a:lnTo>
                    <a:pt x="155" y="304"/>
                  </a:lnTo>
                  <a:lnTo>
                    <a:pt x="155" y="306"/>
                  </a:lnTo>
                  <a:lnTo>
                    <a:pt x="155" y="308"/>
                  </a:lnTo>
                  <a:lnTo>
                    <a:pt x="154" y="309"/>
                  </a:lnTo>
                  <a:lnTo>
                    <a:pt x="153" y="310"/>
                  </a:lnTo>
                  <a:lnTo>
                    <a:pt x="152" y="311"/>
                  </a:lnTo>
                  <a:lnTo>
                    <a:pt x="150" y="312"/>
                  </a:lnTo>
                  <a:lnTo>
                    <a:pt x="149" y="312"/>
                  </a:lnTo>
                  <a:lnTo>
                    <a:pt x="148" y="313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145" y="315"/>
                  </a:lnTo>
                  <a:lnTo>
                    <a:pt x="144" y="316"/>
                  </a:lnTo>
                  <a:lnTo>
                    <a:pt x="144" y="317"/>
                  </a:lnTo>
                  <a:lnTo>
                    <a:pt x="143" y="318"/>
                  </a:lnTo>
                  <a:lnTo>
                    <a:pt x="141" y="319"/>
                  </a:lnTo>
                  <a:lnTo>
                    <a:pt x="140" y="319"/>
                  </a:lnTo>
                  <a:lnTo>
                    <a:pt x="139" y="319"/>
                  </a:lnTo>
                  <a:lnTo>
                    <a:pt x="138" y="317"/>
                  </a:lnTo>
                  <a:lnTo>
                    <a:pt x="139" y="315"/>
                  </a:lnTo>
                  <a:lnTo>
                    <a:pt x="138" y="314"/>
                  </a:lnTo>
                  <a:lnTo>
                    <a:pt x="137" y="314"/>
                  </a:lnTo>
                  <a:lnTo>
                    <a:pt x="135" y="314"/>
                  </a:lnTo>
                  <a:lnTo>
                    <a:pt x="134" y="315"/>
                  </a:lnTo>
                  <a:lnTo>
                    <a:pt x="132" y="316"/>
                  </a:lnTo>
                  <a:lnTo>
                    <a:pt x="131" y="316"/>
                  </a:lnTo>
                  <a:lnTo>
                    <a:pt x="130" y="317"/>
                  </a:lnTo>
                  <a:lnTo>
                    <a:pt x="128" y="317"/>
                  </a:lnTo>
                  <a:lnTo>
                    <a:pt x="126" y="317"/>
                  </a:lnTo>
                  <a:lnTo>
                    <a:pt x="125" y="316"/>
                  </a:lnTo>
                  <a:lnTo>
                    <a:pt x="124" y="315"/>
                  </a:lnTo>
                  <a:lnTo>
                    <a:pt x="123" y="315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7"/>
                  </a:lnTo>
                  <a:lnTo>
                    <a:pt x="121" y="317"/>
                  </a:lnTo>
                  <a:lnTo>
                    <a:pt x="121" y="318"/>
                  </a:lnTo>
                  <a:lnTo>
                    <a:pt x="121" y="317"/>
                  </a:lnTo>
                  <a:lnTo>
                    <a:pt x="120" y="317"/>
                  </a:lnTo>
                  <a:lnTo>
                    <a:pt x="119" y="317"/>
                  </a:lnTo>
                  <a:lnTo>
                    <a:pt x="119" y="316"/>
                  </a:lnTo>
                  <a:lnTo>
                    <a:pt x="118" y="316"/>
                  </a:lnTo>
                  <a:lnTo>
                    <a:pt x="116" y="316"/>
                  </a:lnTo>
                  <a:lnTo>
                    <a:pt x="116" y="315"/>
                  </a:lnTo>
                  <a:lnTo>
                    <a:pt x="115" y="315"/>
                  </a:lnTo>
                  <a:lnTo>
                    <a:pt x="114" y="315"/>
                  </a:lnTo>
                  <a:lnTo>
                    <a:pt x="114" y="314"/>
                  </a:lnTo>
                  <a:lnTo>
                    <a:pt x="113" y="314"/>
                  </a:lnTo>
                  <a:lnTo>
                    <a:pt x="112" y="314"/>
                  </a:lnTo>
                  <a:lnTo>
                    <a:pt x="111" y="314"/>
                  </a:lnTo>
                  <a:lnTo>
                    <a:pt x="111" y="313"/>
                  </a:lnTo>
                  <a:lnTo>
                    <a:pt x="109" y="312"/>
                  </a:lnTo>
                  <a:lnTo>
                    <a:pt x="109" y="311"/>
                  </a:lnTo>
                  <a:lnTo>
                    <a:pt x="108" y="312"/>
                  </a:lnTo>
                  <a:lnTo>
                    <a:pt x="108" y="313"/>
                  </a:lnTo>
                  <a:lnTo>
                    <a:pt x="106" y="313"/>
                  </a:lnTo>
                  <a:lnTo>
                    <a:pt x="105" y="313"/>
                  </a:lnTo>
                  <a:lnTo>
                    <a:pt x="105" y="315"/>
                  </a:lnTo>
                  <a:lnTo>
                    <a:pt x="103" y="315"/>
                  </a:lnTo>
                  <a:lnTo>
                    <a:pt x="102" y="316"/>
                  </a:lnTo>
                  <a:lnTo>
                    <a:pt x="101" y="316"/>
                  </a:lnTo>
                  <a:lnTo>
                    <a:pt x="100" y="318"/>
                  </a:lnTo>
                  <a:lnTo>
                    <a:pt x="99" y="317"/>
                  </a:lnTo>
                  <a:lnTo>
                    <a:pt x="97" y="317"/>
                  </a:lnTo>
                  <a:lnTo>
                    <a:pt x="96" y="317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1" y="318"/>
                  </a:lnTo>
                  <a:lnTo>
                    <a:pt x="89" y="321"/>
                  </a:lnTo>
                  <a:lnTo>
                    <a:pt x="89" y="324"/>
                  </a:lnTo>
                  <a:lnTo>
                    <a:pt x="89" y="325"/>
                  </a:lnTo>
                  <a:lnTo>
                    <a:pt x="87" y="328"/>
                  </a:lnTo>
                  <a:lnTo>
                    <a:pt x="85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1" y="333"/>
                  </a:lnTo>
                  <a:lnTo>
                    <a:pt x="80" y="334"/>
                  </a:lnTo>
                  <a:lnTo>
                    <a:pt x="78" y="338"/>
                  </a:lnTo>
                  <a:lnTo>
                    <a:pt x="77" y="339"/>
                  </a:lnTo>
                  <a:lnTo>
                    <a:pt x="76" y="340"/>
                  </a:lnTo>
                  <a:lnTo>
                    <a:pt x="75" y="341"/>
                  </a:lnTo>
                  <a:lnTo>
                    <a:pt x="72" y="344"/>
                  </a:lnTo>
                  <a:lnTo>
                    <a:pt x="70" y="344"/>
                  </a:lnTo>
                  <a:lnTo>
                    <a:pt x="69" y="345"/>
                  </a:lnTo>
                  <a:lnTo>
                    <a:pt x="69" y="346"/>
                  </a:lnTo>
                  <a:lnTo>
                    <a:pt x="67" y="347"/>
                  </a:lnTo>
                  <a:lnTo>
                    <a:pt x="66" y="347"/>
                  </a:lnTo>
                  <a:lnTo>
                    <a:pt x="66" y="348"/>
                  </a:lnTo>
                  <a:lnTo>
                    <a:pt x="64" y="349"/>
                  </a:lnTo>
                  <a:lnTo>
                    <a:pt x="64" y="350"/>
                  </a:lnTo>
                  <a:lnTo>
                    <a:pt x="64" y="352"/>
                  </a:lnTo>
                  <a:lnTo>
                    <a:pt x="63" y="353"/>
                  </a:lnTo>
                  <a:lnTo>
                    <a:pt x="63" y="354"/>
                  </a:lnTo>
                  <a:lnTo>
                    <a:pt x="59" y="358"/>
                  </a:lnTo>
                  <a:lnTo>
                    <a:pt x="56" y="360"/>
                  </a:lnTo>
                  <a:lnTo>
                    <a:pt x="55" y="360"/>
                  </a:lnTo>
                  <a:lnTo>
                    <a:pt x="52" y="363"/>
                  </a:lnTo>
                  <a:lnTo>
                    <a:pt x="49" y="365"/>
                  </a:lnTo>
                  <a:lnTo>
                    <a:pt x="49" y="366"/>
                  </a:lnTo>
                  <a:lnTo>
                    <a:pt x="47" y="367"/>
                  </a:lnTo>
                  <a:lnTo>
                    <a:pt x="46" y="367"/>
                  </a:lnTo>
                  <a:lnTo>
                    <a:pt x="42" y="370"/>
                  </a:lnTo>
                  <a:lnTo>
                    <a:pt x="42" y="369"/>
                  </a:lnTo>
                  <a:lnTo>
                    <a:pt x="41" y="369"/>
                  </a:lnTo>
                  <a:lnTo>
                    <a:pt x="40" y="367"/>
                  </a:lnTo>
                  <a:lnTo>
                    <a:pt x="39" y="369"/>
                  </a:lnTo>
                  <a:lnTo>
                    <a:pt x="37" y="367"/>
                  </a:lnTo>
                  <a:lnTo>
                    <a:pt x="37" y="366"/>
                  </a:lnTo>
                  <a:lnTo>
                    <a:pt x="37" y="364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3" y="360"/>
                  </a:lnTo>
                  <a:lnTo>
                    <a:pt x="30" y="360"/>
                  </a:lnTo>
                  <a:lnTo>
                    <a:pt x="29" y="360"/>
                  </a:lnTo>
                  <a:lnTo>
                    <a:pt x="28" y="359"/>
                  </a:lnTo>
                  <a:lnTo>
                    <a:pt x="27" y="359"/>
                  </a:lnTo>
                  <a:lnTo>
                    <a:pt x="26" y="360"/>
                  </a:lnTo>
                  <a:lnTo>
                    <a:pt x="22" y="360"/>
                  </a:lnTo>
                  <a:lnTo>
                    <a:pt x="18" y="359"/>
                  </a:lnTo>
                  <a:lnTo>
                    <a:pt x="18" y="358"/>
                  </a:lnTo>
                  <a:lnTo>
                    <a:pt x="18" y="357"/>
                  </a:lnTo>
                  <a:lnTo>
                    <a:pt x="16" y="356"/>
                  </a:lnTo>
                  <a:lnTo>
                    <a:pt x="14" y="356"/>
                  </a:lnTo>
                  <a:lnTo>
                    <a:pt x="13" y="357"/>
                  </a:lnTo>
                  <a:lnTo>
                    <a:pt x="13" y="356"/>
                  </a:lnTo>
                  <a:lnTo>
                    <a:pt x="12" y="357"/>
                  </a:lnTo>
                  <a:lnTo>
                    <a:pt x="11" y="357"/>
                  </a:lnTo>
                  <a:lnTo>
                    <a:pt x="9" y="360"/>
                  </a:lnTo>
                  <a:lnTo>
                    <a:pt x="9" y="361"/>
                  </a:lnTo>
                  <a:lnTo>
                    <a:pt x="9" y="362"/>
                  </a:lnTo>
                  <a:lnTo>
                    <a:pt x="8" y="365"/>
                  </a:lnTo>
                  <a:lnTo>
                    <a:pt x="8" y="366"/>
                  </a:lnTo>
                  <a:lnTo>
                    <a:pt x="7" y="366"/>
                  </a:lnTo>
                  <a:lnTo>
                    <a:pt x="6" y="367"/>
                  </a:lnTo>
                  <a:lnTo>
                    <a:pt x="5" y="371"/>
                  </a:lnTo>
                  <a:lnTo>
                    <a:pt x="4" y="372"/>
                  </a:lnTo>
                  <a:lnTo>
                    <a:pt x="5" y="374"/>
                  </a:lnTo>
                  <a:lnTo>
                    <a:pt x="5" y="375"/>
                  </a:lnTo>
                  <a:lnTo>
                    <a:pt x="1" y="377"/>
                  </a:lnTo>
                  <a:lnTo>
                    <a:pt x="0" y="377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1" y="373"/>
                  </a:lnTo>
                  <a:lnTo>
                    <a:pt x="2" y="373"/>
                  </a:lnTo>
                  <a:lnTo>
                    <a:pt x="1" y="373"/>
                  </a:lnTo>
                  <a:lnTo>
                    <a:pt x="1" y="372"/>
                  </a:lnTo>
                  <a:lnTo>
                    <a:pt x="2" y="369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4" y="364"/>
                  </a:lnTo>
                  <a:lnTo>
                    <a:pt x="3" y="363"/>
                  </a:lnTo>
                  <a:lnTo>
                    <a:pt x="3" y="362"/>
                  </a:lnTo>
                  <a:lnTo>
                    <a:pt x="4" y="359"/>
                  </a:lnTo>
                  <a:lnTo>
                    <a:pt x="5" y="359"/>
                  </a:lnTo>
                  <a:lnTo>
                    <a:pt x="6" y="356"/>
                  </a:lnTo>
                  <a:lnTo>
                    <a:pt x="6" y="355"/>
                  </a:lnTo>
                  <a:lnTo>
                    <a:pt x="7" y="350"/>
                  </a:lnTo>
                  <a:lnTo>
                    <a:pt x="7" y="349"/>
                  </a:lnTo>
                  <a:lnTo>
                    <a:pt x="8" y="349"/>
                  </a:lnTo>
                  <a:lnTo>
                    <a:pt x="8" y="348"/>
                  </a:lnTo>
                  <a:lnTo>
                    <a:pt x="9" y="348"/>
                  </a:lnTo>
                  <a:lnTo>
                    <a:pt x="9" y="347"/>
                  </a:lnTo>
                  <a:lnTo>
                    <a:pt x="11" y="347"/>
                  </a:lnTo>
                  <a:lnTo>
                    <a:pt x="12" y="347"/>
                  </a:lnTo>
                  <a:lnTo>
                    <a:pt x="15" y="346"/>
                  </a:lnTo>
                  <a:lnTo>
                    <a:pt x="16" y="346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8" y="344"/>
                  </a:lnTo>
                  <a:lnTo>
                    <a:pt x="18" y="343"/>
                  </a:lnTo>
                  <a:lnTo>
                    <a:pt x="17" y="339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5" y="335"/>
                  </a:lnTo>
                  <a:lnTo>
                    <a:pt x="15" y="334"/>
                  </a:lnTo>
                  <a:lnTo>
                    <a:pt x="16" y="334"/>
                  </a:lnTo>
                  <a:lnTo>
                    <a:pt x="17" y="331"/>
                  </a:lnTo>
                  <a:lnTo>
                    <a:pt x="17" y="330"/>
                  </a:lnTo>
                  <a:lnTo>
                    <a:pt x="18" y="325"/>
                  </a:lnTo>
                  <a:lnTo>
                    <a:pt x="18" y="323"/>
                  </a:lnTo>
                  <a:lnTo>
                    <a:pt x="18" y="322"/>
                  </a:lnTo>
                  <a:lnTo>
                    <a:pt x="18" y="320"/>
                  </a:lnTo>
                  <a:lnTo>
                    <a:pt x="19" y="320"/>
                  </a:lnTo>
                  <a:lnTo>
                    <a:pt x="20" y="318"/>
                  </a:lnTo>
                  <a:lnTo>
                    <a:pt x="19" y="318"/>
                  </a:lnTo>
                  <a:lnTo>
                    <a:pt x="19" y="316"/>
                  </a:lnTo>
                  <a:lnTo>
                    <a:pt x="20" y="316"/>
                  </a:lnTo>
                  <a:lnTo>
                    <a:pt x="22" y="316"/>
                  </a:lnTo>
                  <a:lnTo>
                    <a:pt x="23" y="317"/>
                  </a:lnTo>
                  <a:lnTo>
                    <a:pt x="23" y="316"/>
                  </a:lnTo>
                  <a:lnTo>
                    <a:pt x="23" y="315"/>
                  </a:lnTo>
                  <a:lnTo>
                    <a:pt x="23" y="314"/>
                  </a:lnTo>
                  <a:lnTo>
                    <a:pt x="22" y="313"/>
                  </a:lnTo>
                  <a:lnTo>
                    <a:pt x="21" y="311"/>
                  </a:lnTo>
                  <a:lnTo>
                    <a:pt x="22" y="311"/>
                  </a:lnTo>
                  <a:lnTo>
                    <a:pt x="22" y="310"/>
                  </a:lnTo>
                  <a:lnTo>
                    <a:pt x="23" y="308"/>
                  </a:lnTo>
                  <a:lnTo>
                    <a:pt x="24" y="305"/>
                  </a:lnTo>
                  <a:lnTo>
                    <a:pt x="24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299"/>
                  </a:lnTo>
                  <a:lnTo>
                    <a:pt x="32" y="295"/>
                  </a:lnTo>
                  <a:lnTo>
                    <a:pt x="32" y="294"/>
                  </a:lnTo>
                  <a:lnTo>
                    <a:pt x="33" y="293"/>
                  </a:lnTo>
                  <a:lnTo>
                    <a:pt x="34" y="292"/>
                  </a:lnTo>
                  <a:lnTo>
                    <a:pt x="35" y="292"/>
                  </a:lnTo>
                  <a:lnTo>
                    <a:pt x="36" y="292"/>
                  </a:lnTo>
                  <a:lnTo>
                    <a:pt x="37" y="288"/>
                  </a:lnTo>
                  <a:lnTo>
                    <a:pt x="37" y="287"/>
                  </a:lnTo>
                  <a:lnTo>
                    <a:pt x="36" y="286"/>
                  </a:lnTo>
                  <a:lnTo>
                    <a:pt x="36" y="285"/>
                  </a:lnTo>
                  <a:lnTo>
                    <a:pt x="37" y="285"/>
                  </a:lnTo>
                  <a:lnTo>
                    <a:pt x="39" y="283"/>
                  </a:lnTo>
                  <a:lnTo>
                    <a:pt x="41" y="284"/>
                  </a:lnTo>
                  <a:lnTo>
                    <a:pt x="42" y="283"/>
                  </a:lnTo>
                  <a:lnTo>
                    <a:pt x="43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7" y="280"/>
                  </a:lnTo>
                  <a:lnTo>
                    <a:pt x="48" y="279"/>
                  </a:lnTo>
                  <a:lnTo>
                    <a:pt x="48" y="280"/>
                  </a:lnTo>
                  <a:lnTo>
                    <a:pt x="49" y="280"/>
                  </a:lnTo>
                  <a:lnTo>
                    <a:pt x="50" y="279"/>
                  </a:lnTo>
                  <a:lnTo>
                    <a:pt x="51" y="279"/>
                  </a:lnTo>
                  <a:lnTo>
                    <a:pt x="52" y="278"/>
                  </a:lnTo>
                  <a:lnTo>
                    <a:pt x="53" y="279"/>
                  </a:lnTo>
                  <a:lnTo>
                    <a:pt x="54" y="279"/>
                  </a:lnTo>
                  <a:lnTo>
                    <a:pt x="55" y="279"/>
                  </a:lnTo>
                  <a:lnTo>
                    <a:pt x="57" y="278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0" y="277"/>
                  </a:lnTo>
                  <a:lnTo>
                    <a:pt x="60" y="276"/>
                  </a:lnTo>
                  <a:lnTo>
                    <a:pt x="60" y="275"/>
                  </a:lnTo>
                  <a:lnTo>
                    <a:pt x="61" y="274"/>
                  </a:lnTo>
                  <a:lnTo>
                    <a:pt x="62" y="274"/>
                  </a:lnTo>
                  <a:lnTo>
                    <a:pt x="63" y="273"/>
                  </a:lnTo>
                  <a:lnTo>
                    <a:pt x="64" y="272"/>
                  </a:lnTo>
                  <a:lnTo>
                    <a:pt x="64" y="271"/>
                  </a:lnTo>
                  <a:lnTo>
                    <a:pt x="65" y="271"/>
                  </a:lnTo>
                  <a:lnTo>
                    <a:pt x="66" y="269"/>
                  </a:lnTo>
                  <a:lnTo>
                    <a:pt x="65" y="268"/>
                  </a:lnTo>
                  <a:lnTo>
                    <a:pt x="66" y="266"/>
                  </a:lnTo>
                  <a:lnTo>
                    <a:pt x="66" y="265"/>
                  </a:lnTo>
                  <a:lnTo>
                    <a:pt x="67" y="264"/>
                  </a:lnTo>
                  <a:lnTo>
                    <a:pt x="67" y="263"/>
                  </a:lnTo>
                  <a:lnTo>
                    <a:pt x="68" y="263"/>
                  </a:lnTo>
                  <a:lnTo>
                    <a:pt x="68" y="261"/>
                  </a:lnTo>
                  <a:lnTo>
                    <a:pt x="67" y="260"/>
                  </a:lnTo>
                  <a:lnTo>
                    <a:pt x="66" y="260"/>
                  </a:lnTo>
                  <a:lnTo>
                    <a:pt x="65" y="260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5" y="257"/>
                  </a:lnTo>
                  <a:lnTo>
                    <a:pt x="64" y="257"/>
                  </a:lnTo>
                  <a:lnTo>
                    <a:pt x="63" y="256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62" y="254"/>
                  </a:lnTo>
                  <a:lnTo>
                    <a:pt x="61" y="254"/>
                  </a:lnTo>
                  <a:lnTo>
                    <a:pt x="60" y="254"/>
                  </a:lnTo>
                  <a:lnTo>
                    <a:pt x="60" y="253"/>
                  </a:lnTo>
                  <a:lnTo>
                    <a:pt x="60" y="252"/>
                  </a:lnTo>
                  <a:lnTo>
                    <a:pt x="58" y="252"/>
                  </a:lnTo>
                  <a:lnTo>
                    <a:pt x="59" y="251"/>
                  </a:lnTo>
                  <a:lnTo>
                    <a:pt x="60" y="251"/>
                  </a:lnTo>
                  <a:lnTo>
                    <a:pt x="59" y="249"/>
                  </a:lnTo>
                  <a:lnTo>
                    <a:pt x="59" y="248"/>
                  </a:lnTo>
                  <a:lnTo>
                    <a:pt x="58" y="248"/>
                  </a:lnTo>
                  <a:lnTo>
                    <a:pt x="57" y="245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3"/>
                  </a:lnTo>
                  <a:lnTo>
                    <a:pt x="58" y="243"/>
                  </a:lnTo>
                  <a:lnTo>
                    <a:pt x="57" y="243"/>
                  </a:lnTo>
                  <a:lnTo>
                    <a:pt x="55" y="243"/>
                  </a:lnTo>
                  <a:lnTo>
                    <a:pt x="55" y="242"/>
                  </a:lnTo>
                  <a:lnTo>
                    <a:pt x="55" y="240"/>
                  </a:lnTo>
                  <a:lnTo>
                    <a:pt x="54" y="237"/>
                  </a:lnTo>
                  <a:lnTo>
                    <a:pt x="53" y="234"/>
                  </a:lnTo>
                  <a:lnTo>
                    <a:pt x="53" y="233"/>
                  </a:lnTo>
                  <a:lnTo>
                    <a:pt x="52" y="232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0" y="229"/>
                  </a:lnTo>
                  <a:lnTo>
                    <a:pt x="49" y="229"/>
                  </a:lnTo>
                  <a:lnTo>
                    <a:pt x="48" y="228"/>
                  </a:lnTo>
                  <a:lnTo>
                    <a:pt x="46" y="225"/>
                  </a:lnTo>
                  <a:lnTo>
                    <a:pt x="44" y="226"/>
                  </a:lnTo>
                  <a:lnTo>
                    <a:pt x="44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41" y="224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2" y="220"/>
                  </a:lnTo>
                  <a:lnTo>
                    <a:pt x="41" y="217"/>
                  </a:lnTo>
                  <a:lnTo>
                    <a:pt x="41" y="214"/>
                  </a:lnTo>
                  <a:lnTo>
                    <a:pt x="41" y="213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39" y="208"/>
                  </a:lnTo>
                  <a:lnTo>
                    <a:pt x="38" y="205"/>
                  </a:lnTo>
                  <a:lnTo>
                    <a:pt x="37" y="202"/>
                  </a:lnTo>
                  <a:lnTo>
                    <a:pt x="36" y="200"/>
                  </a:lnTo>
                  <a:lnTo>
                    <a:pt x="36" y="199"/>
                  </a:lnTo>
                  <a:lnTo>
                    <a:pt x="37" y="197"/>
                  </a:lnTo>
                  <a:lnTo>
                    <a:pt x="37" y="194"/>
                  </a:lnTo>
                  <a:lnTo>
                    <a:pt x="36" y="193"/>
                  </a:lnTo>
                  <a:lnTo>
                    <a:pt x="36" y="190"/>
                  </a:lnTo>
                  <a:lnTo>
                    <a:pt x="35" y="187"/>
                  </a:lnTo>
                  <a:lnTo>
                    <a:pt x="34" y="186"/>
                  </a:lnTo>
                  <a:lnTo>
                    <a:pt x="34" y="183"/>
                  </a:lnTo>
                  <a:lnTo>
                    <a:pt x="33" y="181"/>
                  </a:lnTo>
                  <a:lnTo>
                    <a:pt x="33" y="180"/>
                  </a:lnTo>
                  <a:lnTo>
                    <a:pt x="33" y="179"/>
                  </a:lnTo>
                  <a:lnTo>
                    <a:pt x="33" y="178"/>
                  </a:lnTo>
                  <a:lnTo>
                    <a:pt x="32" y="172"/>
                  </a:lnTo>
                  <a:lnTo>
                    <a:pt x="32" y="171"/>
                  </a:lnTo>
                  <a:lnTo>
                    <a:pt x="32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8"/>
                  </a:lnTo>
                  <a:lnTo>
                    <a:pt x="33" y="166"/>
                  </a:lnTo>
                  <a:lnTo>
                    <a:pt x="33" y="165"/>
                  </a:lnTo>
                  <a:lnTo>
                    <a:pt x="34" y="165"/>
                  </a:lnTo>
                  <a:lnTo>
                    <a:pt x="34" y="164"/>
                  </a:lnTo>
                  <a:lnTo>
                    <a:pt x="35" y="164"/>
                  </a:lnTo>
                  <a:lnTo>
                    <a:pt x="35" y="163"/>
                  </a:lnTo>
                  <a:lnTo>
                    <a:pt x="35" y="160"/>
                  </a:lnTo>
                  <a:lnTo>
                    <a:pt x="36" y="158"/>
                  </a:lnTo>
                  <a:lnTo>
                    <a:pt x="36" y="157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41" y="150"/>
                  </a:lnTo>
                  <a:lnTo>
                    <a:pt x="43" y="149"/>
                  </a:lnTo>
                  <a:lnTo>
                    <a:pt x="65" y="149"/>
                  </a:lnTo>
                  <a:lnTo>
                    <a:pt x="69" y="146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2" y="143"/>
                  </a:lnTo>
                  <a:lnTo>
                    <a:pt x="75" y="146"/>
                  </a:lnTo>
                  <a:lnTo>
                    <a:pt x="76" y="148"/>
                  </a:lnTo>
                  <a:lnTo>
                    <a:pt x="78" y="151"/>
                  </a:lnTo>
                  <a:lnTo>
                    <a:pt x="78" y="157"/>
                  </a:lnTo>
                  <a:lnTo>
                    <a:pt x="75" y="158"/>
                  </a:lnTo>
                  <a:lnTo>
                    <a:pt x="70" y="162"/>
                  </a:lnTo>
                  <a:lnTo>
                    <a:pt x="69" y="165"/>
                  </a:lnTo>
                  <a:lnTo>
                    <a:pt x="67" y="166"/>
                  </a:lnTo>
                  <a:lnTo>
                    <a:pt x="69" y="170"/>
                  </a:lnTo>
                  <a:lnTo>
                    <a:pt x="67" y="175"/>
                  </a:lnTo>
                  <a:lnTo>
                    <a:pt x="75" y="175"/>
                  </a:lnTo>
                  <a:lnTo>
                    <a:pt x="76" y="173"/>
                  </a:lnTo>
                  <a:lnTo>
                    <a:pt x="81" y="173"/>
                  </a:lnTo>
                  <a:lnTo>
                    <a:pt x="83" y="172"/>
                  </a:lnTo>
                  <a:lnTo>
                    <a:pt x="87" y="172"/>
                  </a:lnTo>
                  <a:lnTo>
                    <a:pt x="92" y="170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8" y="168"/>
                  </a:lnTo>
                  <a:lnTo>
                    <a:pt x="101" y="166"/>
                  </a:lnTo>
                  <a:lnTo>
                    <a:pt x="105" y="163"/>
                  </a:lnTo>
                  <a:lnTo>
                    <a:pt x="105" y="155"/>
                  </a:lnTo>
                  <a:lnTo>
                    <a:pt x="107" y="151"/>
                  </a:lnTo>
                  <a:lnTo>
                    <a:pt x="109" y="149"/>
                  </a:lnTo>
                  <a:lnTo>
                    <a:pt x="114" y="149"/>
                  </a:lnTo>
                  <a:lnTo>
                    <a:pt x="117" y="151"/>
                  </a:lnTo>
                  <a:lnTo>
                    <a:pt x="119" y="155"/>
                  </a:lnTo>
                  <a:lnTo>
                    <a:pt x="120" y="158"/>
                  </a:lnTo>
                  <a:lnTo>
                    <a:pt x="122" y="160"/>
                  </a:lnTo>
                  <a:lnTo>
                    <a:pt x="122" y="174"/>
                  </a:lnTo>
                  <a:lnTo>
                    <a:pt x="120" y="177"/>
                  </a:lnTo>
                  <a:lnTo>
                    <a:pt x="122" y="177"/>
                  </a:lnTo>
                  <a:lnTo>
                    <a:pt x="122" y="180"/>
                  </a:lnTo>
                  <a:lnTo>
                    <a:pt x="124" y="182"/>
                  </a:lnTo>
                  <a:lnTo>
                    <a:pt x="128" y="182"/>
                  </a:lnTo>
                  <a:lnTo>
                    <a:pt x="130" y="182"/>
                  </a:lnTo>
                  <a:lnTo>
                    <a:pt x="132" y="184"/>
                  </a:lnTo>
                  <a:lnTo>
                    <a:pt x="140" y="184"/>
                  </a:lnTo>
                  <a:lnTo>
                    <a:pt x="142" y="187"/>
                  </a:lnTo>
                  <a:lnTo>
                    <a:pt x="142" y="189"/>
                  </a:lnTo>
                  <a:lnTo>
                    <a:pt x="143" y="192"/>
                  </a:lnTo>
                  <a:lnTo>
                    <a:pt x="145" y="194"/>
                  </a:lnTo>
                  <a:lnTo>
                    <a:pt x="150" y="194"/>
                  </a:lnTo>
                  <a:lnTo>
                    <a:pt x="150" y="203"/>
                  </a:lnTo>
                  <a:lnTo>
                    <a:pt x="156" y="203"/>
                  </a:lnTo>
                  <a:lnTo>
                    <a:pt x="156" y="201"/>
                  </a:lnTo>
                  <a:lnTo>
                    <a:pt x="159" y="199"/>
                  </a:lnTo>
                  <a:lnTo>
                    <a:pt x="161" y="196"/>
                  </a:lnTo>
                  <a:lnTo>
                    <a:pt x="165" y="190"/>
                  </a:lnTo>
                  <a:lnTo>
                    <a:pt x="167" y="190"/>
                  </a:lnTo>
                  <a:lnTo>
                    <a:pt x="167" y="189"/>
                  </a:lnTo>
                  <a:lnTo>
                    <a:pt x="169" y="190"/>
                  </a:lnTo>
                  <a:lnTo>
                    <a:pt x="173" y="190"/>
                  </a:lnTo>
                  <a:lnTo>
                    <a:pt x="173" y="203"/>
                  </a:lnTo>
                  <a:lnTo>
                    <a:pt x="175" y="204"/>
                  </a:lnTo>
                  <a:lnTo>
                    <a:pt x="176" y="204"/>
                  </a:lnTo>
                  <a:lnTo>
                    <a:pt x="179" y="206"/>
                  </a:lnTo>
                  <a:lnTo>
                    <a:pt x="183" y="206"/>
                  </a:lnTo>
                  <a:lnTo>
                    <a:pt x="186" y="203"/>
                  </a:lnTo>
                  <a:lnTo>
                    <a:pt x="192" y="203"/>
                  </a:lnTo>
                  <a:lnTo>
                    <a:pt x="195" y="201"/>
                  </a:lnTo>
                  <a:lnTo>
                    <a:pt x="195" y="199"/>
                  </a:lnTo>
                  <a:lnTo>
                    <a:pt x="197" y="197"/>
                  </a:lnTo>
                  <a:lnTo>
                    <a:pt x="198" y="194"/>
                  </a:lnTo>
                  <a:lnTo>
                    <a:pt x="198" y="185"/>
                  </a:lnTo>
                  <a:lnTo>
                    <a:pt x="201" y="184"/>
                  </a:lnTo>
                  <a:lnTo>
                    <a:pt x="204" y="184"/>
                  </a:lnTo>
                  <a:lnTo>
                    <a:pt x="205" y="185"/>
                  </a:lnTo>
                  <a:lnTo>
                    <a:pt x="205" y="192"/>
                  </a:lnTo>
                  <a:lnTo>
                    <a:pt x="204" y="196"/>
                  </a:lnTo>
                  <a:lnTo>
                    <a:pt x="204" y="201"/>
                  </a:lnTo>
                  <a:lnTo>
                    <a:pt x="205" y="204"/>
                  </a:lnTo>
                  <a:lnTo>
                    <a:pt x="205" y="212"/>
                  </a:lnTo>
                  <a:lnTo>
                    <a:pt x="207" y="214"/>
                  </a:lnTo>
                  <a:lnTo>
                    <a:pt x="207" y="221"/>
                  </a:lnTo>
                  <a:lnTo>
                    <a:pt x="209" y="223"/>
                  </a:lnTo>
                  <a:lnTo>
                    <a:pt x="212" y="225"/>
                  </a:lnTo>
                  <a:lnTo>
                    <a:pt x="215" y="221"/>
                  </a:lnTo>
                  <a:lnTo>
                    <a:pt x="217" y="225"/>
                  </a:lnTo>
                  <a:lnTo>
                    <a:pt x="221" y="221"/>
                  </a:lnTo>
                  <a:lnTo>
                    <a:pt x="222" y="223"/>
                  </a:lnTo>
                  <a:lnTo>
                    <a:pt x="229" y="220"/>
                  </a:lnTo>
                  <a:lnTo>
                    <a:pt x="232" y="217"/>
                  </a:lnTo>
                  <a:lnTo>
                    <a:pt x="232" y="214"/>
                  </a:lnTo>
                  <a:lnTo>
                    <a:pt x="238" y="213"/>
                  </a:lnTo>
                  <a:lnTo>
                    <a:pt x="239" y="213"/>
                  </a:lnTo>
                  <a:lnTo>
                    <a:pt x="239" y="214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6" y="217"/>
                  </a:lnTo>
                  <a:lnTo>
                    <a:pt x="249" y="217"/>
                  </a:lnTo>
                  <a:lnTo>
                    <a:pt x="253" y="214"/>
                  </a:lnTo>
                  <a:lnTo>
                    <a:pt x="258" y="214"/>
                  </a:lnTo>
                  <a:lnTo>
                    <a:pt x="260" y="213"/>
                  </a:lnTo>
                  <a:lnTo>
                    <a:pt x="261" y="207"/>
                  </a:lnTo>
                  <a:lnTo>
                    <a:pt x="266" y="204"/>
                  </a:lnTo>
                  <a:lnTo>
                    <a:pt x="272" y="201"/>
                  </a:lnTo>
                  <a:lnTo>
                    <a:pt x="278" y="204"/>
                  </a:lnTo>
                  <a:lnTo>
                    <a:pt x="286" y="204"/>
                  </a:lnTo>
                  <a:lnTo>
                    <a:pt x="287" y="204"/>
                  </a:lnTo>
                  <a:lnTo>
                    <a:pt x="292" y="201"/>
                  </a:lnTo>
                  <a:lnTo>
                    <a:pt x="303" y="201"/>
                  </a:lnTo>
                  <a:lnTo>
                    <a:pt x="314" y="206"/>
                  </a:lnTo>
                  <a:lnTo>
                    <a:pt x="329" y="208"/>
                  </a:lnTo>
                  <a:lnTo>
                    <a:pt x="338" y="208"/>
                  </a:lnTo>
                  <a:lnTo>
                    <a:pt x="353" y="204"/>
                  </a:lnTo>
                  <a:lnTo>
                    <a:pt x="369" y="199"/>
                  </a:lnTo>
                  <a:lnTo>
                    <a:pt x="377" y="199"/>
                  </a:lnTo>
                  <a:lnTo>
                    <a:pt x="384" y="204"/>
                  </a:lnTo>
                  <a:lnTo>
                    <a:pt x="392" y="208"/>
                  </a:lnTo>
                  <a:lnTo>
                    <a:pt x="399" y="213"/>
                  </a:lnTo>
                  <a:lnTo>
                    <a:pt x="404" y="218"/>
                  </a:lnTo>
                  <a:lnTo>
                    <a:pt x="413" y="225"/>
                  </a:lnTo>
                  <a:lnTo>
                    <a:pt x="420" y="231"/>
                  </a:lnTo>
                  <a:lnTo>
                    <a:pt x="429" y="234"/>
                  </a:lnTo>
                  <a:lnTo>
                    <a:pt x="435" y="237"/>
                  </a:lnTo>
                  <a:lnTo>
                    <a:pt x="442" y="237"/>
                  </a:lnTo>
                  <a:lnTo>
                    <a:pt x="446" y="237"/>
                  </a:lnTo>
                  <a:lnTo>
                    <a:pt x="452" y="234"/>
                  </a:lnTo>
                  <a:lnTo>
                    <a:pt x="459" y="231"/>
                  </a:lnTo>
                  <a:lnTo>
                    <a:pt x="465" y="230"/>
                  </a:lnTo>
                  <a:lnTo>
                    <a:pt x="474" y="226"/>
                  </a:lnTo>
                  <a:lnTo>
                    <a:pt x="481" y="228"/>
                  </a:lnTo>
                  <a:lnTo>
                    <a:pt x="490" y="228"/>
                  </a:lnTo>
                  <a:lnTo>
                    <a:pt x="495" y="231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07" y="235"/>
                  </a:lnTo>
                  <a:lnTo>
                    <a:pt x="509" y="234"/>
                  </a:lnTo>
                  <a:lnTo>
                    <a:pt x="510" y="234"/>
                  </a:lnTo>
                  <a:lnTo>
                    <a:pt x="512" y="231"/>
                  </a:lnTo>
                  <a:lnTo>
                    <a:pt x="527" y="223"/>
                  </a:lnTo>
                  <a:lnTo>
                    <a:pt x="530" y="220"/>
                  </a:lnTo>
                  <a:lnTo>
                    <a:pt x="533" y="218"/>
                  </a:lnTo>
                  <a:lnTo>
                    <a:pt x="538" y="213"/>
                  </a:lnTo>
                  <a:lnTo>
                    <a:pt x="541" y="213"/>
                  </a:lnTo>
                  <a:lnTo>
                    <a:pt x="543" y="210"/>
                  </a:lnTo>
                  <a:lnTo>
                    <a:pt x="546" y="201"/>
                  </a:lnTo>
                  <a:lnTo>
                    <a:pt x="552" y="196"/>
                  </a:lnTo>
                  <a:lnTo>
                    <a:pt x="552" y="194"/>
                  </a:lnTo>
                  <a:lnTo>
                    <a:pt x="561" y="191"/>
                  </a:lnTo>
                  <a:lnTo>
                    <a:pt x="575" y="186"/>
                  </a:lnTo>
                  <a:lnTo>
                    <a:pt x="578" y="182"/>
                  </a:lnTo>
                  <a:lnTo>
                    <a:pt x="580" y="180"/>
                  </a:lnTo>
                  <a:lnTo>
                    <a:pt x="580" y="174"/>
                  </a:lnTo>
                  <a:lnTo>
                    <a:pt x="573" y="165"/>
                  </a:lnTo>
                  <a:lnTo>
                    <a:pt x="571" y="158"/>
                  </a:lnTo>
                  <a:lnTo>
                    <a:pt x="571" y="150"/>
                  </a:lnTo>
                  <a:lnTo>
                    <a:pt x="573" y="145"/>
                  </a:lnTo>
                  <a:lnTo>
                    <a:pt x="575" y="140"/>
                  </a:lnTo>
                  <a:lnTo>
                    <a:pt x="575" y="135"/>
                  </a:lnTo>
                  <a:lnTo>
                    <a:pt x="576" y="128"/>
                  </a:lnTo>
                  <a:lnTo>
                    <a:pt x="581" y="122"/>
                  </a:lnTo>
                  <a:lnTo>
                    <a:pt x="583" y="122"/>
                  </a:lnTo>
                  <a:lnTo>
                    <a:pt x="590" y="115"/>
                  </a:lnTo>
                  <a:lnTo>
                    <a:pt x="590" y="107"/>
                  </a:lnTo>
                  <a:lnTo>
                    <a:pt x="595" y="98"/>
                  </a:lnTo>
                  <a:lnTo>
                    <a:pt x="597" y="85"/>
                  </a:lnTo>
                  <a:lnTo>
                    <a:pt x="602" y="80"/>
                  </a:lnTo>
                  <a:lnTo>
                    <a:pt x="602" y="72"/>
                  </a:lnTo>
                  <a:lnTo>
                    <a:pt x="602" y="60"/>
                  </a:lnTo>
                  <a:lnTo>
                    <a:pt x="600" y="53"/>
                  </a:lnTo>
                  <a:lnTo>
                    <a:pt x="600" y="48"/>
                  </a:lnTo>
                  <a:lnTo>
                    <a:pt x="598" y="42"/>
                  </a:lnTo>
                  <a:lnTo>
                    <a:pt x="598" y="36"/>
                  </a:lnTo>
                  <a:lnTo>
                    <a:pt x="602" y="31"/>
                  </a:lnTo>
                  <a:lnTo>
                    <a:pt x="602" y="26"/>
                  </a:lnTo>
                  <a:lnTo>
                    <a:pt x="603" y="25"/>
                  </a:lnTo>
                  <a:lnTo>
                    <a:pt x="606" y="28"/>
                  </a:lnTo>
                  <a:lnTo>
                    <a:pt x="607" y="36"/>
                  </a:lnTo>
                  <a:lnTo>
                    <a:pt x="610" y="38"/>
                  </a:lnTo>
                  <a:lnTo>
                    <a:pt x="612" y="43"/>
                  </a:lnTo>
                  <a:lnTo>
                    <a:pt x="615" y="42"/>
                  </a:lnTo>
                  <a:lnTo>
                    <a:pt x="621" y="42"/>
                  </a:lnTo>
                  <a:lnTo>
                    <a:pt x="623" y="31"/>
                  </a:lnTo>
                  <a:lnTo>
                    <a:pt x="626" y="30"/>
                  </a:lnTo>
                  <a:lnTo>
                    <a:pt x="628" y="33"/>
                  </a:lnTo>
                  <a:lnTo>
                    <a:pt x="631" y="28"/>
                  </a:lnTo>
                  <a:lnTo>
                    <a:pt x="632" y="26"/>
                  </a:lnTo>
                  <a:lnTo>
                    <a:pt x="638" y="28"/>
                  </a:lnTo>
                  <a:lnTo>
                    <a:pt x="641" y="21"/>
                  </a:lnTo>
                  <a:lnTo>
                    <a:pt x="640" y="14"/>
                  </a:lnTo>
                  <a:lnTo>
                    <a:pt x="641" y="13"/>
                  </a:lnTo>
                  <a:lnTo>
                    <a:pt x="648" y="13"/>
                  </a:lnTo>
                  <a:lnTo>
                    <a:pt x="655" y="16"/>
                  </a:lnTo>
                  <a:lnTo>
                    <a:pt x="658" y="13"/>
                  </a:lnTo>
                  <a:lnTo>
                    <a:pt x="669" y="5"/>
                  </a:lnTo>
                  <a:lnTo>
                    <a:pt x="679" y="2"/>
                  </a:lnTo>
                  <a:lnTo>
                    <a:pt x="714" y="0"/>
                  </a:lnTo>
                  <a:lnTo>
                    <a:pt x="732" y="0"/>
                  </a:lnTo>
                  <a:lnTo>
                    <a:pt x="739" y="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1F3E58C-E678-4F19-A250-731F29D4DF10}"/>
              </a:ext>
            </a:extLst>
          </p:cNvPr>
          <p:cNvSpPr txBox="1"/>
          <p:nvPr/>
        </p:nvSpPr>
        <p:spPr>
          <a:xfrm>
            <a:off x="2498054" y="36247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Kindia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38 %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782DAE-8870-411D-941C-D68478EC9E84}"/>
              </a:ext>
            </a:extLst>
          </p:cNvPr>
          <p:cNvSpPr txBox="1"/>
          <p:nvPr/>
        </p:nvSpPr>
        <p:spPr>
          <a:xfrm>
            <a:off x="1380970" y="252634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Boké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49 %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4272F0-BB70-4FDC-8B76-0D5270FC80E2}"/>
              </a:ext>
            </a:extLst>
          </p:cNvPr>
          <p:cNvSpPr txBox="1"/>
          <p:nvPr/>
        </p:nvSpPr>
        <p:spPr>
          <a:xfrm>
            <a:off x="3539383" y="310583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Mamou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43 %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131EFB-46DD-4E56-9744-B1F079A7F51B}"/>
              </a:ext>
            </a:extLst>
          </p:cNvPr>
          <p:cNvSpPr txBox="1"/>
          <p:nvPr/>
        </p:nvSpPr>
        <p:spPr>
          <a:xfrm>
            <a:off x="3626979" y="20118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Labé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43 %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A758D6-D466-4A29-9B04-0542F12B14F3}"/>
              </a:ext>
            </a:extLst>
          </p:cNvPr>
          <p:cNvSpPr txBox="1"/>
          <p:nvPr/>
        </p:nvSpPr>
        <p:spPr>
          <a:xfrm>
            <a:off x="4658566" y="346249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Faranah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38 %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C67DE2-5E8F-4607-8E9B-F45127445604}"/>
              </a:ext>
            </a:extLst>
          </p:cNvPr>
          <p:cNvSpPr txBox="1"/>
          <p:nvPr/>
        </p:nvSpPr>
        <p:spPr>
          <a:xfrm>
            <a:off x="6192463" y="310583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Kankan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35 %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EDAA71-EDBC-4E36-801F-B1DC7BD52953}"/>
              </a:ext>
            </a:extLst>
          </p:cNvPr>
          <p:cNvSpPr txBox="1"/>
          <p:nvPr/>
        </p:nvSpPr>
        <p:spPr>
          <a:xfrm>
            <a:off x="6519070" y="519048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N’Zérékoré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42 %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CB3769-2147-44F5-BC51-A82F7B84CAA3}"/>
              </a:ext>
            </a:extLst>
          </p:cNvPr>
          <p:cNvSpPr txBox="1"/>
          <p:nvPr/>
        </p:nvSpPr>
        <p:spPr>
          <a:xfrm>
            <a:off x="1148723" y="4373602"/>
            <a:ext cx="101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Conakry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15 %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46A5A85-CCD8-4011-899D-D8AFCE411B35}"/>
              </a:ext>
            </a:extLst>
          </p:cNvPr>
          <p:cNvCxnSpPr>
            <a:cxnSpLocks/>
          </p:cNvCxnSpPr>
          <p:nvPr/>
        </p:nvCxnSpPr>
        <p:spPr>
          <a:xfrm flipV="1">
            <a:off x="2128704" y="4403239"/>
            <a:ext cx="416745" cy="146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005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Tendances de l’utilisation des MII par les enfants et les femmes enceintes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6711294"/>
              </p:ext>
            </p:extLst>
          </p:nvPr>
        </p:nvGraphicFramePr>
        <p:xfrm>
          <a:off x="448468" y="1489948"/>
          <a:ext cx="8247063" cy="472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1" y="115831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d’enfants de moins de 5 ans et de femmes enceintes de 15-49 ans ayant dormi sous une MII la nuit avant l’interview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28008" y="4998720"/>
            <a:ext cx="2359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4"/>
                </a:solidFill>
              </a:rPr>
              <a:t>Enfants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269" y="3559033"/>
            <a:ext cx="2359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>
                <a:solidFill>
                  <a:schemeClr val="accent3"/>
                </a:solidFill>
              </a:rPr>
              <a:t>Femmes enceintes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DF21D9-A1F3-40C7-A687-DC3271A1F594}"/>
              </a:ext>
            </a:extLst>
          </p:cNvPr>
          <p:cNvSpPr txBox="1"/>
          <p:nvPr/>
        </p:nvSpPr>
        <p:spPr>
          <a:xfrm>
            <a:off x="0" y="613475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/>
              <a:t>*</a:t>
            </a:r>
            <a:r>
              <a:rPr lang="fr-FR" sz="1400" i="1"/>
              <a:t> Une MII est une moustiquaire qui a été imprégnée industriellement par le fabricant et qui ne nécessite pas de traitement supplémentaire. Dans les enquêtes réalisées avant 2017, ce genre de moustiquaire était connu comme moustiquaire imprégnée d'insecticide à longue durée d'action (MIILDA). </a:t>
            </a:r>
            <a:endParaRPr lang="en-US" sz="1400" i="1"/>
          </a:p>
        </p:txBody>
      </p:sp>
    </p:spTree>
    <p:extLst>
      <p:ext uri="{BB962C8B-B14F-4D97-AF65-F5344CB8AC3E}">
        <p14:creationId xmlns:p14="http://schemas.microsoft.com/office/powerpoint/2010/main" val="194122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Utilisation des MII existantes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5995441"/>
              </p:ext>
            </p:extLst>
          </p:nvPr>
        </p:nvGraphicFramePr>
        <p:xfrm>
          <a:off x="461963" y="1606550"/>
          <a:ext cx="8256587" cy="5043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MII dans les ménages qui ont été utilisées par au moins un membre du ménage la nuit précédant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1739535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Raisons de non utilisation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50326"/>
              </p:ext>
            </p:extLst>
          </p:nvPr>
        </p:nvGraphicFramePr>
        <p:xfrm>
          <a:off x="0" y="1890932"/>
          <a:ext cx="9143999" cy="4967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44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Parmi les ménages qui possèdent au moins une moustiquaire, répartition (en %) de la population de fait des ménages qui n’a pas dormi sous une moustiquaire, par raison déclarée</a:t>
            </a:r>
          </a:p>
        </p:txBody>
      </p:sp>
    </p:spTree>
    <p:extLst>
      <p:ext uri="{BB962C8B-B14F-4D97-AF65-F5344CB8AC3E}">
        <p14:creationId xmlns:p14="http://schemas.microsoft.com/office/powerpoint/2010/main" val="403557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noProof="0"/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b="1" noProof="0">
                <a:solidFill>
                  <a:schemeClr val="accent5"/>
                </a:solidFill>
              </a:rPr>
              <a:t>Paludisme chez les femmes enceintes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FE897-EC26-4F98-8895-F24E59CB3FCD}"/>
              </a:ext>
            </a:extLst>
          </p:cNvPr>
          <p:cNvSpPr txBox="1"/>
          <p:nvPr/>
        </p:nvSpPr>
        <p:spPr>
          <a:xfrm>
            <a:off x="4693608" y="5191125"/>
            <a:ext cx="2718490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© 2020 PMI Flickr, USAID/RTI </a:t>
            </a:r>
            <a:r>
              <a:rPr lang="fr-FR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StopPalu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+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fr-FR" sz="1200" dirty="0"/>
          </a:p>
        </p:txBody>
      </p:sp>
      <p:pic>
        <p:nvPicPr>
          <p:cNvPr id="7" name="Picture 6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68F3BF1F-29C8-4EE3-9E9F-A1B45C1DD2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 t="13589" r="26979" b="9838"/>
          <a:stretch/>
        </p:blipFill>
        <p:spPr>
          <a:xfrm>
            <a:off x="4693608" y="1666874"/>
            <a:ext cx="3517059" cy="352425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8749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789113"/>
          <a:ext cx="9143999" cy="5068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-3477"/>
            <a:ext cx="9144000" cy="1231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/>
              <a:t>Traitement préventif intermittent pendant la grossesse (</a:t>
            </a:r>
            <a:r>
              <a:rPr lang="fr-FR" err="1"/>
              <a:t>TPIg</a:t>
            </a:r>
            <a:r>
              <a:rPr lang="fr-FR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2842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ayant eu une naissance vivante au cours des 2 années précédant l’enquête qui, pendant la dernière grossesse, ont reçu :</a:t>
            </a:r>
          </a:p>
        </p:txBody>
      </p:sp>
    </p:spTree>
    <p:extLst>
      <p:ext uri="{BB962C8B-B14F-4D97-AF65-F5344CB8AC3E}">
        <p14:creationId xmlns:p14="http://schemas.microsoft.com/office/powerpoint/2010/main" val="1983525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Tendances du </a:t>
            </a:r>
            <a:r>
              <a:rPr lang="fr-FR" err="1"/>
              <a:t>TPIg</a:t>
            </a:r>
            <a:endParaRPr lang="fr-FR" noProof="0"/>
          </a:p>
        </p:txBody>
      </p:sp>
      <p:sp>
        <p:nvSpPr>
          <p:cNvPr id="4" name="TextBox 3"/>
          <p:cNvSpPr txBox="1"/>
          <p:nvPr/>
        </p:nvSpPr>
        <p:spPr>
          <a:xfrm>
            <a:off x="-1" y="110693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ayant eu une naissance vivante au cours des 2 années précédant l’enquête qui, pendant la dernière grossesse, ont reçu :</a:t>
            </a:r>
            <a:endParaRPr lang="en-US" i="1"/>
          </a:p>
        </p:txBody>
      </p:sp>
      <p:graphicFrame>
        <p:nvGraphicFramePr>
          <p:cNvPr id="12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6878124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82533" y="456015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</a:rPr>
              <a:t>TPIg2+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26851" y="4560154"/>
            <a:ext cx="2082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3"/>
                </a:solidFill>
              </a:rPr>
              <a:t>TPIg3+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97540" y="465047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TPIg1+</a:t>
            </a:r>
          </a:p>
        </p:txBody>
      </p:sp>
    </p:spTree>
    <p:extLst>
      <p:ext uri="{BB962C8B-B14F-4D97-AF65-F5344CB8AC3E}">
        <p14:creationId xmlns:p14="http://schemas.microsoft.com/office/powerpoint/2010/main" val="772068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63 % </a:t>
            </a:r>
            <a:r>
              <a:rPr lang="fr-FR"/>
              <a:t>de ménages possèdent au moins 1 MII.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42 % </a:t>
            </a:r>
            <a:r>
              <a:rPr lang="fr-FR"/>
              <a:t>de la population des ménages a accès à une MII.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33 % </a:t>
            </a:r>
            <a:r>
              <a:rPr lang="fr-FR"/>
              <a:t>de la </a:t>
            </a:r>
            <a:r>
              <a:rPr lang="fr-FR" b="1">
                <a:solidFill>
                  <a:schemeClr val="accent5"/>
                </a:solidFill>
              </a:rPr>
              <a:t>population</a:t>
            </a:r>
            <a:r>
              <a:rPr lang="fr-FR"/>
              <a:t> des ménages, </a:t>
            </a:r>
            <a:r>
              <a:rPr lang="fr-FR" b="1">
                <a:solidFill>
                  <a:schemeClr val="accent5"/>
                </a:solidFill>
              </a:rPr>
              <a:t>38 % </a:t>
            </a:r>
            <a:r>
              <a:rPr lang="fr-FR"/>
              <a:t>des</a:t>
            </a:r>
            <a:r>
              <a:rPr lang="fr-FR" b="1">
                <a:solidFill>
                  <a:schemeClr val="accent5"/>
                </a:solidFill>
              </a:rPr>
              <a:t> enfants </a:t>
            </a:r>
            <a:r>
              <a:rPr lang="fr-FR"/>
              <a:t>de moins de 5 ans, et </a:t>
            </a:r>
            <a:r>
              <a:rPr lang="fr-FR" b="1">
                <a:solidFill>
                  <a:schemeClr val="accent5"/>
                </a:solidFill>
              </a:rPr>
              <a:t>39 % </a:t>
            </a:r>
            <a:r>
              <a:rPr lang="fr-FR"/>
              <a:t>des </a:t>
            </a:r>
            <a:r>
              <a:rPr lang="fr-FR" b="1">
                <a:solidFill>
                  <a:schemeClr val="accent5"/>
                </a:solidFill>
              </a:rPr>
              <a:t>femmes enceintes ont dormis sous une MII </a:t>
            </a:r>
            <a:r>
              <a:rPr lang="fr-FR"/>
              <a:t>la nuit précédant l’interview.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>
                <a:solidFill>
                  <a:schemeClr val="accent5"/>
                </a:solidFill>
              </a:rPr>
              <a:t>50</a:t>
            </a:r>
            <a:r>
              <a:rPr lang="fr-FR" b="1" noProof="0">
                <a:solidFill>
                  <a:schemeClr val="accent5"/>
                </a:solidFill>
              </a:rPr>
              <a:t> % </a:t>
            </a:r>
            <a:r>
              <a:rPr lang="fr-FR"/>
              <a:t>de femmes ont pris</a:t>
            </a:r>
            <a:r>
              <a:rPr lang="fr-FR" noProof="0"/>
              <a:t> </a:t>
            </a:r>
            <a:r>
              <a:rPr lang="fr-FR" b="1" noProof="0">
                <a:solidFill>
                  <a:schemeClr val="accent5"/>
                </a:solidFill>
              </a:rPr>
              <a:t>3+ doses de SP/</a:t>
            </a:r>
            <a:r>
              <a:rPr lang="fr-FR" b="1" noProof="0" err="1">
                <a:solidFill>
                  <a:schemeClr val="accent5"/>
                </a:solidFill>
              </a:rPr>
              <a:t>Fansidar</a:t>
            </a:r>
            <a:r>
              <a:rPr lang="fr-FR" b="1" noProof="0">
                <a:solidFill>
                  <a:schemeClr val="accent5"/>
                </a:solidFill>
              </a:rPr>
              <a:t> </a:t>
            </a:r>
            <a:r>
              <a:rPr lang="fr-FR"/>
              <a:t>comme traitement intermittent préventif</a:t>
            </a:r>
            <a:r>
              <a:rPr lang="fr-FR" noProof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209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76266"/>
            <a:ext cx="4418729" cy="293798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fr-FR" sz="3400" b="1" noProof="0">
                <a:solidFill>
                  <a:schemeClr val="accent5"/>
                </a:solidFill>
              </a:rPr>
              <a:t>Moustiquaires imprégnées d’insecticide </a:t>
            </a:r>
          </a:p>
          <a:p>
            <a:pPr>
              <a:buClr>
                <a:schemeClr val="tx1"/>
              </a:buClr>
            </a:pPr>
            <a:r>
              <a:rPr lang="fr-FR" sz="3400" noProof="0"/>
              <a:t>Paludisme chez les femmes enceintes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E62F9C-CF61-40DD-98E7-06E80165847F}"/>
              </a:ext>
            </a:extLst>
          </p:cNvPr>
          <p:cNvSpPr txBox="1"/>
          <p:nvPr/>
        </p:nvSpPr>
        <p:spPr>
          <a:xfrm>
            <a:off x="4693608" y="5191125"/>
            <a:ext cx="2718490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© 2020 PMI Flickr, USAID/RTI </a:t>
            </a:r>
            <a:r>
              <a:rPr lang="fr-FR" sz="12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StopPalu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+</a:t>
            </a:r>
            <a:r>
              <a:rPr lang="fr-FR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fr-FR" sz="1200" dirty="0"/>
          </a:p>
        </p:txBody>
      </p:sp>
      <p:pic>
        <p:nvPicPr>
          <p:cNvPr id="4" name="Picture 3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C64ABCD2-F53E-4F22-9121-7CA4CC06B3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3" t="13589" r="26979" b="9838"/>
          <a:stretch/>
        </p:blipFill>
        <p:spPr>
          <a:xfrm>
            <a:off x="4693608" y="1666874"/>
            <a:ext cx="3517059" cy="3524251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2836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/>
              <a:t>Possession de moustiquaires selon le milieu de résidence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ménages ayant, au moins, une moustiquaire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642086"/>
              </p:ext>
            </p:extLst>
          </p:nvPr>
        </p:nvGraphicFramePr>
        <p:xfrm>
          <a:off x="461963" y="1606550"/>
          <a:ext cx="8256587" cy="4537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8256" y="6063537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/>
              <a:t>* Une MII est une moustiquaire  qui a été imprégnée industriellement par le fabricant et qui ne nécessite pas de traitement supplémentaire. Dans les enquêtes réalisées avant 2017, ce genre de moustiquaire était connu comme moustiquaire imprégnée d'insecticide à longue durée d'action (MIILDA). </a:t>
            </a:r>
          </a:p>
        </p:txBody>
      </p:sp>
    </p:spTree>
    <p:extLst>
      <p:ext uri="{BB962C8B-B14F-4D97-AF65-F5344CB8AC3E}">
        <p14:creationId xmlns:p14="http://schemas.microsoft.com/office/powerpoint/2010/main" val="147171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Possession de MII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3667679"/>
              </p:ext>
            </p:extLst>
          </p:nvPr>
        </p:nvGraphicFramePr>
        <p:xfrm>
          <a:off x="461963" y="1606551"/>
          <a:ext cx="8256587" cy="4326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ménages ayant, au moins, une MII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796143" y="6183086"/>
            <a:ext cx="5584371" cy="359228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61963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Ménages les plus </a:t>
            </a:r>
            <a:r>
              <a:rPr lang="en-US" b="1" err="1"/>
              <a:t>pauvres</a:t>
            </a:r>
            <a:endParaRPr lang="en-US" b="1"/>
          </a:p>
        </p:txBody>
      </p:sp>
      <p:sp>
        <p:nvSpPr>
          <p:cNvPr id="13" name="TextBox 12"/>
          <p:cNvSpPr txBox="1"/>
          <p:nvPr/>
        </p:nvSpPr>
        <p:spPr>
          <a:xfrm>
            <a:off x="7380514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997230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Possession de MII </a:t>
            </a:r>
            <a:r>
              <a:rPr lang="en-US" err="1"/>
              <a:t>selon</a:t>
            </a:r>
            <a:r>
              <a:rPr lang="en-US"/>
              <a:t> la </a:t>
            </a:r>
            <a:r>
              <a:rPr lang="en-US" err="1"/>
              <a:t>région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92278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err="1"/>
              <a:t>Pourcentage</a:t>
            </a:r>
            <a:r>
              <a:rPr lang="en-US" i="1"/>
              <a:t> de ménages </a:t>
            </a:r>
            <a:r>
              <a:rPr lang="en-US" i="1" err="1"/>
              <a:t>ayant</a:t>
            </a:r>
            <a:r>
              <a:rPr lang="en-US" i="1"/>
              <a:t>, au </a:t>
            </a:r>
            <a:r>
              <a:rPr lang="en-US" i="1" err="1"/>
              <a:t>moins</a:t>
            </a:r>
            <a:r>
              <a:rPr lang="en-US" i="1"/>
              <a:t>, </a:t>
            </a:r>
            <a:r>
              <a:rPr lang="en-US" i="1" err="1"/>
              <a:t>une</a:t>
            </a:r>
            <a:r>
              <a:rPr lang="en-US" i="1"/>
              <a:t> MII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07575" y="5259691"/>
            <a:ext cx="155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err="1"/>
              <a:t>Guinée</a:t>
            </a:r>
            <a:endParaRPr lang="en-US" sz="2400" b="1"/>
          </a:p>
          <a:p>
            <a:pPr algn="ctr"/>
            <a:r>
              <a:rPr lang="en-US" sz="2400" b="1"/>
              <a:t>63 %</a:t>
            </a:r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8229C235-00F2-4075-A307-E5B40E71061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2962" y="1368266"/>
            <a:ext cx="7458075" cy="5274328"/>
            <a:chOff x="1771" y="1864"/>
            <a:chExt cx="2237" cy="158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26FB640A-CB88-42D7-A4D2-AEE60CF9B5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" y="1864"/>
              <a:ext cx="815" cy="820"/>
            </a:xfrm>
            <a:custGeom>
              <a:avLst/>
              <a:gdLst>
                <a:gd name="T0" fmla="*/ 389 w 815"/>
                <a:gd name="T1" fmla="*/ 742 h 820"/>
                <a:gd name="T2" fmla="*/ 374 w 815"/>
                <a:gd name="T3" fmla="*/ 747 h 820"/>
                <a:gd name="T4" fmla="*/ 354 w 815"/>
                <a:gd name="T5" fmla="*/ 736 h 820"/>
                <a:gd name="T6" fmla="*/ 379 w 815"/>
                <a:gd name="T7" fmla="*/ 728 h 820"/>
                <a:gd name="T8" fmla="*/ 218 w 815"/>
                <a:gd name="T9" fmla="*/ 638 h 820"/>
                <a:gd name="T10" fmla="*/ 123 w 815"/>
                <a:gd name="T11" fmla="*/ 525 h 820"/>
                <a:gd name="T12" fmla="*/ 143 w 815"/>
                <a:gd name="T13" fmla="*/ 516 h 820"/>
                <a:gd name="T14" fmla="*/ 132 w 815"/>
                <a:gd name="T15" fmla="*/ 524 h 820"/>
                <a:gd name="T16" fmla="*/ 151 w 815"/>
                <a:gd name="T17" fmla="*/ 500 h 820"/>
                <a:gd name="T18" fmla="*/ 131 w 815"/>
                <a:gd name="T19" fmla="*/ 520 h 820"/>
                <a:gd name="T20" fmla="*/ 124 w 815"/>
                <a:gd name="T21" fmla="*/ 537 h 820"/>
                <a:gd name="T22" fmla="*/ 92 w 815"/>
                <a:gd name="T23" fmla="*/ 525 h 820"/>
                <a:gd name="T24" fmla="*/ 176 w 815"/>
                <a:gd name="T25" fmla="*/ 484 h 820"/>
                <a:gd name="T26" fmla="*/ 176 w 815"/>
                <a:gd name="T27" fmla="*/ 484 h 820"/>
                <a:gd name="T28" fmla="*/ 179 w 815"/>
                <a:gd name="T29" fmla="*/ 471 h 820"/>
                <a:gd name="T30" fmla="*/ 636 w 815"/>
                <a:gd name="T31" fmla="*/ 11 h 820"/>
                <a:gd name="T32" fmla="*/ 672 w 815"/>
                <a:gd name="T33" fmla="*/ 47 h 820"/>
                <a:gd name="T34" fmla="*/ 732 w 815"/>
                <a:gd name="T35" fmla="*/ 46 h 820"/>
                <a:gd name="T36" fmla="*/ 800 w 815"/>
                <a:gd name="T37" fmla="*/ 72 h 820"/>
                <a:gd name="T38" fmla="*/ 747 w 815"/>
                <a:gd name="T39" fmla="*/ 244 h 820"/>
                <a:gd name="T40" fmla="*/ 697 w 815"/>
                <a:gd name="T41" fmla="*/ 403 h 820"/>
                <a:gd name="T42" fmla="*/ 577 w 815"/>
                <a:gd name="T43" fmla="*/ 393 h 820"/>
                <a:gd name="T44" fmla="*/ 455 w 815"/>
                <a:gd name="T45" fmla="*/ 469 h 820"/>
                <a:gd name="T46" fmla="*/ 541 w 815"/>
                <a:gd name="T47" fmla="*/ 543 h 820"/>
                <a:gd name="T48" fmla="*/ 531 w 815"/>
                <a:gd name="T49" fmla="*/ 674 h 820"/>
                <a:gd name="T50" fmla="*/ 484 w 815"/>
                <a:gd name="T51" fmla="*/ 806 h 820"/>
                <a:gd name="T52" fmla="*/ 416 w 815"/>
                <a:gd name="T53" fmla="*/ 784 h 820"/>
                <a:gd name="T54" fmla="*/ 394 w 815"/>
                <a:gd name="T55" fmla="*/ 772 h 820"/>
                <a:gd name="T56" fmla="*/ 396 w 815"/>
                <a:gd name="T57" fmla="*/ 740 h 820"/>
                <a:gd name="T58" fmla="*/ 362 w 815"/>
                <a:gd name="T59" fmla="*/ 717 h 820"/>
                <a:gd name="T60" fmla="*/ 338 w 815"/>
                <a:gd name="T61" fmla="*/ 741 h 820"/>
                <a:gd name="T62" fmla="*/ 339 w 815"/>
                <a:gd name="T63" fmla="*/ 716 h 820"/>
                <a:gd name="T64" fmla="*/ 300 w 815"/>
                <a:gd name="T65" fmla="*/ 708 h 820"/>
                <a:gd name="T66" fmla="*/ 271 w 815"/>
                <a:gd name="T67" fmla="*/ 687 h 820"/>
                <a:gd name="T68" fmla="*/ 247 w 815"/>
                <a:gd name="T69" fmla="*/ 630 h 820"/>
                <a:gd name="T70" fmla="*/ 227 w 815"/>
                <a:gd name="T71" fmla="*/ 629 h 820"/>
                <a:gd name="T72" fmla="*/ 213 w 815"/>
                <a:gd name="T73" fmla="*/ 611 h 820"/>
                <a:gd name="T74" fmla="*/ 230 w 815"/>
                <a:gd name="T75" fmla="*/ 597 h 820"/>
                <a:gd name="T76" fmla="*/ 236 w 815"/>
                <a:gd name="T77" fmla="*/ 573 h 820"/>
                <a:gd name="T78" fmla="*/ 238 w 815"/>
                <a:gd name="T79" fmla="*/ 529 h 820"/>
                <a:gd name="T80" fmla="*/ 226 w 815"/>
                <a:gd name="T81" fmla="*/ 562 h 820"/>
                <a:gd name="T82" fmla="*/ 201 w 815"/>
                <a:gd name="T83" fmla="*/ 576 h 820"/>
                <a:gd name="T84" fmla="*/ 200 w 815"/>
                <a:gd name="T85" fmla="*/ 556 h 820"/>
                <a:gd name="T86" fmla="*/ 202 w 815"/>
                <a:gd name="T87" fmla="*/ 549 h 820"/>
                <a:gd name="T88" fmla="*/ 175 w 815"/>
                <a:gd name="T89" fmla="*/ 552 h 820"/>
                <a:gd name="T90" fmla="*/ 190 w 815"/>
                <a:gd name="T91" fmla="*/ 524 h 820"/>
                <a:gd name="T92" fmla="*/ 175 w 815"/>
                <a:gd name="T93" fmla="*/ 534 h 820"/>
                <a:gd name="T94" fmla="*/ 167 w 815"/>
                <a:gd name="T95" fmla="*/ 506 h 820"/>
                <a:gd name="T96" fmla="*/ 215 w 815"/>
                <a:gd name="T97" fmla="*/ 478 h 820"/>
                <a:gd name="T98" fmla="*/ 191 w 815"/>
                <a:gd name="T99" fmla="*/ 477 h 820"/>
                <a:gd name="T100" fmla="*/ 151 w 815"/>
                <a:gd name="T101" fmla="*/ 495 h 820"/>
                <a:gd name="T102" fmla="*/ 142 w 815"/>
                <a:gd name="T103" fmla="*/ 494 h 820"/>
                <a:gd name="T104" fmla="*/ 170 w 815"/>
                <a:gd name="T105" fmla="*/ 383 h 820"/>
                <a:gd name="T106" fmla="*/ 230 w 815"/>
                <a:gd name="T107" fmla="*/ 335 h 820"/>
                <a:gd name="T108" fmla="*/ 307 w 815"/>
                <a:gd name="T109" fmla="*/ 308 h 820"/>
                <a:gd name="T110" fmla="*/ 377 w 815"/>
                <a:gd name="T111" fmla="*/ 299 h 820"/>
                <a:gd name="T112" fmla="*/ 445 w 815"/>
                <a:gd name="T113" fmla="*/ 278 h 820"/>
                <a:gd name="T114" fmla="*/ 485 w 815"/>
                <a:gd name="T115" fmla="*/ 266 h 820"/>
                <a:gd name="T116" fmla="*/ 477 w 815"/>
                <a:gd name="T117" fmla="*/ 187 h 820"/>
                <a:gd name="T118" fmla="*/ 412 w 815"/>
                <a:gd name="T119" fmla="*/ 149 h 820"/>
                <a:gd name="T120" fmla="*/ 459 w 815"/>
                <a:gd name="T121" fmla="*/ 118 h 820"/>
                <a:gd name="T122" fmla="*/ 496 w 815"/>
                <a:gd name="T123" fmla="*/ 80 h 820"/>
                <a:gd name="T124" fmla="*/ 485 w 815"/>
                <a:gd name="T125" fmla="*/ 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5" h="820">
                  <a:moveTo>
                    <a:pt x="464" y="820"/>
                  </a:moveTo>
                  <a:lnTo>
                    <a:pt x="463" y="819"/>
                  </a:lnTo>
                  <a:lnTo>
                    <a:pt x="464" y="818"/>
                  </a:lnTo>
                  <a:lnTo>
                    <a:pt x="465" y="816"/>
                  </a:lnTo>
                  <a:lnTo>
                    <a:pt x="466" y="816"/>
                  </a:lnTo>
                  <a:lnTo>
                    <a:pt x="467" y="816"/>
                  </a:lnTo>
                  <a:lnTo>
                    <a:pt x="467" y="815"/>
                  </a:lnTo>
                  <a:lnTo>
                    <a:pt x="468" y="815"/>
                  </a:lnTo>
                  <a:lnTo>
                    <a:pt x="471" y="815"/>
                  </a:lnTo>
                  <a:lnTo>
                    <a:pt x="471" y="816"/>
                  </a:lnTo>
                  <a:lnTo>
                    <a:pt x="470" y="816"/>
                  </a:lnTo>
                  <a:lnTo>
                    <a:pt x="469" y="816"/>
                  </a:lnTo>
                  <a:lnTo>
                    <a:pt x="469" y="817"/>
                  </a:lnTo>
                  <a:lnTo>
                    <a:pt x="468" y="817"/>
                  </a:lnTo>
                  <a:lnTo>
                    <a:pt x="467" y="818"/>
                  </a:lnTo>
                  <a:lnTo>
                    <a:pt x="466" y="818"/>
                  </a:lnTo>
                  <a:lnTo>
                    <a:pt x="465" y="819"/>
                  </a:lnTo>
                  <a:lnTo>
                    <a:pt x="464" y="820"/>
                  </a:lnTo>
                  <a:close/>
                  <a:moveTo>
                    <a:pt x="452" y="817"/>
                  </a:moveTo>
                  <a:lnTo>
                    <a:pt x="452" y="818"/>
                  </a:lnTo>
                  <a:lnTo>
                    <a:pt x="451" y="817"/>
                  </a:lnTo>
                  <a:lnTo>
                    <a:pt x="450" y="817"/>
                  </a:lnTo>
                  <a:lnTo>
                    <a:pt x="450" y="816"/>
                  </a:lnTo>
                  <a:lnTo>
                    <a:pt x="450" y="815"/>
                  </a:lnTo>
                  <a:lnTo>
                    <a:pt x="451" y="815"/>
                  </a:lnTo>
                  <a:lnTo>
                    <a:pt x="451" y="816"/>
                  </a:lnTo>
                  <a:lnTo>
                    <a:pt x="452" y="817"/>
                  </a:lnTo>
                  <a:close/>
                  <a:moveTo>
                    <a:pt x="345" y="744"/>
                  </a:moveTo>
                  <a:lnTo>
                    <a:pt x="344" y="744"/>
                  </a:lnTo>
                  <a:lnTo>
                    <a:pt x="344" y="743"/>
                  </a:lnTo>
                  <a:lnTo>
                    <a:pt x="345" y="743"/>
                  </a:lnTo>
                  <a:lnTo>
                    <a:pt x="345" y="742"/>
                  </a:lnTo>
                  <a:lnTo>
                    <a:pt x="345" y="743"/>
                  </a:lnTo>
                  <a:lnTo>
                    <a:pt x="345" y="744"/>
                  </a:lnTo>
                  <a:close/>
                  <a:moveTo>
                    <a:pt x="387" y="743"/>
                  </a:moveTo>
                  <a:lnTo>
                    <a:pt x="386" y="743"/>
                  </a:lnTo>
                  <a:lnTo>
                    <a:pt x="385" y="743"/>
                  </a:lnTo>
                  <a:lnTo>
                    <a:pt x="384" y="743"/>
                  </a:lnTo>
                  <a:lnTo>
                    <a:pt x="384" y="741"/>
                  </a:lnTo>
                  <a:lnTo>
                    <a:pt x="382" y="740"/>
                  </a:lnTo>
                  <a:lnTo>
                    <a:pt x="382" y="739"/>
                  </a:lnTo>
                  <a:lnTo>
                    <a:pt x="383" y="737"/>
                  </a:lnTo>
                  <a:lnTo>
                    <a:pt x="384" y="736"/>
                  </a:lnTo>
                  <a:lnTo>
                    <a:pt x="385" y="735"/>
                  </a:lnTo>
                  <a:lnTo>
                    <a:pt x="386" y="735"/>
                  </a:lnTo>
                  <a:lnTo>
                    <a:pt x="386" y="736"/>
                  </a:lnTo>
                  <a:lnTo>
                    <a:pt x="387" y="737"/>
                  </a:lnTo>
                  <a:lnTo>
                    <a:pt x="388" y="738"/>
                  </a:lnTo>
                  <a:lnTo>
                    <a:pt x="389" y="738"/>
                  </a:lnTo>
                  <a:lnTo>
                    <a:pt x="392" y="739"/>
                  </a:lnTo>
                  <a:lnTo>
                    <a:pt x="393" y="740"/>
                  </a:lnTo>
                  <a:lnTo>
                    <a:pt x="392" y="741"/>
                  </a:lnTo>
                  <a:lnTo>
                    <a:pt x="390" y="742"/>
                  </a:lnTo>
                  <a:lnTo>
                    <a:pt x="389" y="742"/>
                  </a:lnTo>
                  <a:lnTo>
                    <a:pt x="388" y="742"/>
                  </a:lnTo>
                  <a:lnTo>
                    <a:pt x="387" y="743"/>
                  </a:lnTo>
                  <a:close/>
                  <a:moveTo>
                    <a:pt x="388" y="737"/>
                  </a:moveTo>
                  <a:lnTo>
                    <a:pt x="387" y="736"/>
                  </a:lnTo>
                  <a:lnTo>
                    <a:pt x="388" y="735"/>
                  </a:lnTo>
                  <a:lnTo>
                    <a:pt x="389" y="735"/>
                  </a:lnTo>
                  <a:lnTo>
                    <a:pt x="389" y="736"/>
                  </a:lnTo>
                  <a:lnTo>
                    <a:pt x="388" y="737"/>
                  </a:lnTo>
                  <a:close/>
                  <a:moveTo>
                    <a:pt x="330" y="734"/>
                  </a:moveTo>
                  <a:lnTo>
                    <a:pt x="329" y="734"/>
                  </a:lnTo>
                  <a:lnTo>
                    <a:pt x="329" y="733"/>
                  </a:lnTo>
                  <a:lnTo>
                    <a:pt x="330" y="733"/>
                  </a:lnTo>
                  <a:lnTo>
                    <a:pt x="330" y="734"/>
                  </a:lnTo>
                  <a:close/>
                  <a:moveTo>
                    <a:pt x="328" y="729"/>
                  </a:moveTo>
                  <a:lnTo>
                    <a:pt x="327" y="730"/>
                  </a:lnTo>
                  <a:lnTo>
                    <a:pt x="326" y="729"/>
                  </a:lnTo>
                  <a:lnTo>
                    <a:pt x="327" y="729"/>
                  </a:lnTo>
                  <a:lnTo>
                    <a:pt x="328" y="729"/>
                  </a:lnTo>
                  <a:close/>
                  <a:moveTo>
                    <a:pt x="369" y="729"/>
                  </a:moveTo>
                  <a:lnTo>
                    <a:pt x="370" y="730"/>
                  </a:lnTo>
                  <a:lnTo>
                    <a:pt x="371" y="730"/>
                  </a:lnTo>
                  <a:lnTo>
                    <a:pt x="371" y="729"/>
                  </a:lnTo>
                  <a:lnTo>
                    <a:pt x="372" y="729"/>
                  </a:lnTo>
                  <a:lnTo>
                    <a:pt x="373" y="728"/>
                  </a:lnTo>
                  <a:lnTo>
                    <a:pt x="373" y="729"/>
                  </a:lnTo>
                  <a:lnTo>
                    <a:pt x="373" y="730"/>
                  </a:lnTo>
                  <a:lnTo>
                    <a:pt x="374" y="730"/>
                  </a:lnTo>
                  <a:lnTo>
                    <a:pt x="374" y="731"/>
                  </a:lnTo>
                  <a:lnTo>
                    <a:pt x="375" y="731"/>
                  </a:lnTo>
                  <a:lnTo>
                    <a:pt x="376" y="730"/>
                  </a:lnTo>
                  <a:lnTo>
                    <a:pt x="376" y="729"/>
                  </a:lnTo>
                  <a:lnTo>
                    <a:pt x="378" y="728"/>
                  </a:lnTo>
                  <a:lnTo>
                    <a:pt x="379" y="728"/>
                  </a:lnTo>
                  <a:lnTo>
                    <a:pt x="379" y="730"/>
                  </a:lnTo>
                  <a:lnTo>
                    <a:pt x="379" y="731"/>
                  </a:lnTo>
                  <a:lnTo>
                    <a:pt x="379" y="732"/>
                  </a:lnTo>
                  <a:lnTo>
                    <a:pt x="379" y="733"/>
                  </a:lnTo>
                  <a:lnTo>
                    <a:pt x="379" y="734"/>
                  </a:lnTo>
                  <a:lnTo>
                    <a:pt x="379" y="735"/>
                  </a:lnTo>
                  <a:lnTo>
                    <a:pt x="379" y="736"/>
                  </a:lnTo>
                  <a:lnTo>
                    <a:pt x="378" y="737"/>
                  </a:lnTo>
                  <a:lnTo>
                    <a:pt x="378" y="742"/>
                  </a:lnTo>
                  <a:lnTo>
                    <a:pt x="379" y="744"/>
                  </a:lnTo>
                  <a:lnTo>
                    <a:pt x="380" y="746"/>
                  </a:lnTo>
                  <a:lnTo>
                    <a:pt x="381" y="747"/>
                  </a:lnTo>
                  <a:lnTo>
                    <a:pt x="381" y="748"/>
                  </a:lnTo>
                  <a:lnTo>
                    <a:pt x="381" y="749"/>
                  </a:lnTo>
                  <a:lnTo>
                    <a:pt x="380" y="749"/>
                  </a:lnTo>
                  <a:lnTo>
                    <a:pt x="379" y="749"/>
                  </a:lnTo>
                  <a:lnTo>
                    <a:pt x="378" y="748"/>
                  </a:lnTo>
                  <a:lnTo>
                    <a:pt x="377" y="747"/>
                  </a:lnTo>
                  <a:lnTo>
                    <a:pt x="376" y="747"/>
                  </a:lnTo>
                  <a:lnTo>
                    <a:pt x="375" y="747"/>
                  </a:lnTo>
                  <a:lnTo>
                    <a:pt x="374" y="747"/>
                  </a:lnTo>
                  <a:lnTo>
                    <a:pt x="373" y="748"/>
                  </a:lnTo>
                  <a:lnTo>
                    <a:pt x="373" y="749"/>
                  </a:lnTo>
                  <a:lnTo>
                    <a:pt x="374" y="748"/>
                  </a:lnTo>
                  <a:lnTo>
                    <a:pt x="375" y="747"/>
                  </a:lnTo>
                  <a:lnTo>
                    <a:pt x="376" y="747"/>
                  </a:lnTo>
                  <a:lnTo>
                    <a:pt x="378" y="749"/>
                  </a:lnTo>
                  <a:lnTo>
                    <a:pt x="379" y="749"/>
                  </a:lnTo>
                  <a:lnTo>
                    <a:pt x="381" y="751"/>
                  </a:lnTo>
                  <a:lnTo>
                    <a:pt x="381" y="752"/>
                  </a:lnTo>
                  <a:lnTo>
                    <a:pt x="380" y="753"/>
                  </a:lnTo>
                  <a:lnTo>
                    <a:pt x="379" y="754"/>
                  </a:lnTo>
                  <a:lnTo>
                    <a:pt x="377" y="754"/>
                  </a:lnTo>
                  <a:lnTo>
                    <a:pt x="376" y="755"/>
                  </a:lnTo>
                  <a:lnTo>
                    <a:pt x="375" y="755"/>
                  </a:lnTo>
                  <a:lnTo>
                    <a:pt x="374" y="756"/>
                  </a:lnTo>
                  <a:lnTo>
                    <a:pt x="373" y="756"/>
                  </a:lnTo>
                  <a:lnTo>
                    <a:pt x="372" y="756"/>
                  </a:lnTo>
                  <a:lnTo>
                    <a:pt x="371" y="757"/>
                  </a:lnTo>
                  <a:lnTo>
                    <a:pt x="370" y="757"/>
                  </a:lnTo>
                  <a:lnTo>
                    <a:pt x="369" y="757"/>
                  </a:lnTo>
                  <a:lnTo>
                    <a:pt x="368" y="757"/>
                  </a:lnTo>
                  <a:lnTo>
                    <a:pt x="366" y="758"/>
                  </a:lnTo>
                  <a:lnTo>
                    <a:pt x="365" y="758"/>
                  </a:lnTo>
                  <a:lnTo>
                    <a:pt x="364" y="758"/>
                  </a:lnTo>
                  <a:lnTo>
                    <a:pt x="363" y="758"/>
                  </a:lnTo>
                  <a:lnTo>
                    <a:pt x="362" y="757"/>
                  </a:lnTo>
                  <a:lnTo>
                    <a:pt x="361" y="756"/>
                  </a:lnTo>
                  <a:lnTo>
                    <a:pt x="360" y="756"/>
                  </a:lnTo>
                  <a:lnTo>
                    <a:pt x="359" y="755"/>
                  </a:lnTo>
                  <a:lnTo>
                    <a:pt x="358" y="755"/>
                  </a:lnTo>
                  <a:lnTo>
                    <a:pt x="357" y="754"/>
                  </a:lnTo>
                  <a:lnTo>
                    <a:pt x="357" y="753"/>
                  </a:lnTo>
                  <a:lnTo>
                    <a:pt x="356" y="753"/>
                  </a:lnTo>
                  <a:lnTo>
                    <a:pt x="354" y="752"/>
                  </a:lnTo>
                  <a:lnTo>
                    <a:pt x="353" y="751"/>
                  </a:lnTo>
                  <a:lnTo>
                    <a:pt x="352" y="749"/>
                  </a:lnTo>
                  <a:lnTo>
                    <a:pt x="351" y="748"/>
                  </a:lnTo>
                  <a:lnTo>
                    <a:pt x="350" y="747"/>
                  </a:lnTo>
                  <a:lnTo>
                    <a:pt x="349" y="746"/>
                  </a:lnTo>
                  <a:lnTo>
                    <a:pt x="348" y="746"/>
                  </a:lnTo>
                  <a:lnTo>
                    <a:pt x="348" y="745"/>
                  </a:lnTo>
                  <a:lnTo>
                    <a:pt x="349" y="744"/>
                  </a:lnTo>
                  <a:lnTo>
                    <a:pt x="349" y="743"/>
                  </a:lnTo>
                  <a:lnTo>
                    <a:pt x="351" y="741"/>
                  </a:lnTo>
                  <a:lnTo>
                    <a:pt x="351" y="740"/>
                  </a:lnTo>
                  <a:lnTo>
                    <a:pt x="352" y="739"/>
                  </a:lnTo>
                  <a:lnTo>
                    <a:pt x="353" y="740"/>
                  </a:lnTo>
                  <a:lnTo>
                    <a:pt x="354" y="740"/>
                  </a:lnTo>
                  <a:lnTo>
                    <a:pt x="354" y="739"/>
                  </a:lnTo>
                  <a:lnTo>
                    <a:pt x="354" y="740"/>
                  </a:lnTo>
                  <a:lnTo>
                    <a:pt x="353" y="739"/>
                  </a:lnTo>
                  <a:lnTo>
                    <a:pt x="352" y="738"/>
                  </a:lnTo>
                  <a:lnTo>
                    <a:pt x="353" y="738"/>
                  </a:lnTo>
                  <a:lnTo>
                    <a:pt x="354" y="736"/>
                  </a:lnTo>
                  <a:lnTo>
                    <a:pt x="355" y="735"/>
                  </a:lnTo>
                  <a:lnTo>
                    <a:pt x="355" y="734"/>
                  </a:lnTo>
                  <a:lnTo>
                    <a:pt x="358" y="734"/>
                  </a:lnTo>
                  <a:lnTo>
                    <a:pt x="357" y="734"/>
                  </a:lnTo>
                  <a:lnTo>
                    <a:pt x="357" y="733"/>
                  </a:lnTo>
                  <a:lnTo>
                    <a:pt x="358" y="731"/>
                  </a:lnTo>
                  <a:lnTo>
                    <a:pt x="359" y="731"/>
                  </a:lnTo>
                  <a:lnTo>
                    <a:pt x="360" y="731"/>
                  </a:lnTo>
                  <a:lnTo>
                    <a:pt x="361" y="731"/>
                  </a:lnTo>
                  <a:lnTo>
                    <a:pt x="362" y="730"/>
                  </a:lnTo>
                  <a:lnTo>
                    <a:pt x="363" y="730"/>
                  </a:lnTo>
                  <a:lnTo>
                    <a:pt x="364" y="730"/>
                  </a:lnTo>
                  <a:lnTo>
                    <a:pt x="365" y="729"/>
                  </a:lnTo>
                  <a:lnTo>
                    <a:pt x="366" y="728"/>
                  </a:lnTo>
                  <a:lnTo>
                    <a:pt x="366" y="727"/>
                  </a:lnTo>
                  <a:lnTo>
                    <a:pt x="367" y="727"/>
                  </a:lnTo>
                  <a:lnTo>
                    <a:pt x="367" y="728"/>
                  </a:lnTo>
                  <a:lnTo>
                    <a:pt x="366" y="728"/>
                  </a:lnTo>
                  <a:lnTo>
                    <a:pt x="364" y="730"/>
                  </a:lnTo>
                  <a:lnTo>
                    <a:pt x="365" y="732"/>
                  </a:lnTo>
                  <a:lnTo>
                    <a:pt x="365" y="730"/>
                  </a:lnTo>
                  <a:lnTo>
                    <a:pt x="366" y="730"/>
                  </a:lnTo>
                  <a:lnTo>
                    <a:pt x="366" y="729"/>
                  </a:lnTo>
                  <a:lnTo>
                    <a:pt x="367" y="728"/>
                  </a:lnTo>
                  <a:lnTo>
                    <a:pt x="367" y="726"/>
                  </a:lnTo>
                  <a:lnTo>
                    <a:pt x="368" y="726"/>
                  </a:lnTo>
                  <a:lnTo>
                    <a:pt x="368" y="728"/>
                  </a:lnTo>
                  <a:lnTo>
                    <a:pt x="368" y="729"/>
                  </a:lnTo>
                  <a:lnTo>
                    <a:pt x="369" y="729"/>
                  </a:lnTo>
                  <a:close/>
                  <a:moveTo>
                    <a:pt x="367" y="716"/>
                  </a:moveTo>
                  <a:lnTo>
                    <a:pt x="367" y="717"/>
                  </a:lnTo>
                  <a:lnTo>
                    <a:pt x="368" y="717"/>
                  </a:lnTo>
                  <a:lnTo>
                    <a:pt x="369" y="718"/>
                  </a:lnTo>
                  <a:lnTo>
                    <a:pt x="371" y="719"/>
                  </a:lnTo>
                  <a:lnTo>
                    <a:pt x="372" y="720"/>
                  </a:lnTo>
                  <a:lnTo>
                    <a:pt x="374" y="720"/>
                  </a:lnTo>
                  <a:lnTo>
                    <a:pt x="375" y="721"/>
                  </a:lnTo>
                  <a:lnTo>
                    <a:pt x="375" y="722"/>
                  </a:lnTo>
                  <a:lnTo>
                    <a:pt x="376" y="722"/>
                  </a:lnTo>
                  <a:lnTo>
                    <a:pt x="379" y="722"/>
                  </a:lnTo>
                  <a:lnTo>
                    <a:pt x="379" y="723"/>
                  </a:lnTo>
                  <a:lnTo>
                    <a:pt x="379" y="724"/>
                  </a:lnTo>
                  <a:lnTo>
                    <a:pt x="380" y="725"/>
                  </a:lnTo>
                  <a:lnTo>
                    <a:pt x="381" y="727"/>
                  </a:lnTo>
                  <a:lnTo>
                    <a:pt x="381" y="728"/>
                  </a:lnTo>
                  <a:lnTo>
                    <a:pt x="382" y="729"/>
                  </a:lnTo>
                  <a:lnTo>
                    <a:pt x="382" y="730"/>
                  </a:lnTo>
                  <a:lnTo>
                    <a:pt x="382" y="731"/>
                  </a:lnTo>
                  <a:lnTo>
                    <a:pt x="381" y="732"/>
                  </a:lnTo>
                  <a:lnTo>
                    <a:pt x="379" y="732"/>
                  </a:lnTo>
                  <a:lnTo>
                    <a:pt x="380" y="730"/>
                  </a:lnTo>
                  <a:lnTo>
                    <a:pt x="380" y="729"/>
                  </a:lnTo>
                  <a:lnTo>
                    <a:pt x="380" y="728"/>
                  </a:lnTo>
                  <a:lnTo>
                    <a:pt x="379" y="728"/>
                  </a:lnTo>
                  <a:lnTo>
                    <a:pt x="379" y="727"/>
                  </a:lnTo>
                  <a:lnTo>
                    <a:pt x="378" y="727"/>
                  </a:lnTo>
                  <a:lnTo>
                    <a:pt x="377" y="728"/>
                  </a:lnTo>
                  <a:lnTo>
                    <a:pt x="376" y="729"/>
                  </a:lnTo>
                  <a:lnTo>
                    <a:pt x="376" y="730"/>
                  </a:lnTo>
                  <a:lnTo>
                    <a:pt x="375" y="730"/>
                  </a:lnTo>
                  <a:lnTo>
                    <a:pt x="374" y="730"/>
                  </a:lnTo>
                  <a:lnTo>
                    <a:pt x="374" y="729"/>
                  </a:lnTo>
                  <a:lnTo>
                    <a:pt x="374" y="728"/>
                  </a:lnTo>
                  <a:lnTo>
                    <a:pt x="373" y="728"/>
                  </a:lnTo>
                  <a:lnTo>
                    <a:pt x="372" y="728"/>
                  </a:lnTo>
                  <a:lnTo>
                    <a:pt x="370" y="729"/>
                  </a:lnTo>
                  <a:lnTo>
                    <a:pt x="369" y="728"/>
                  </a:lnTo>
                  <a:lnTo>
                    <a:pt x="369" y="727"/>
                  </a:lnTo>
                  <a:lnTo>
                    <a:pt x="368" y="727"/>
                  </a:lnTo>
                  <a:lnTo>
                    <a:pt x="368" y="726"/>
                  </a:lnTo>
                  <a:lnTo>
                    <a:pt x="369" y="725"/>
                  </a:lnTo>
                  <a:lnTo>
                    <a:pt x="370" y="725"/>
                  </a:lnTo>
                  <a:lnTo>
                    <a:pt x="369" y="725"/>
                  </a:lnTo>
                  <a:lnTo>
                    <a:pt x="368" y="724"/>
                  </a:lnTo>
                  <a:lnTo>
                    <a:pt x="367" y="724"/>
                  </a:lnTo>
                  <a:lnTo>
                    <a:pt x="367" y="725"/>
                  </a:lnTo>
                  <a:lnTo>
                    <a:pt x="366" y="725"/>
                  </a:lnTo>
                  <a:lnTo>
                    <a:pt x="365" y="723"/>
                  </a:lnTo>
                  <a:lnTo>
                    <a:pt x="364" y="722"/>
                  </a:lnTo>
                  <a:lnTo>
                    <a:pt x="363" y="721"/>
                  </a:lnTo>
                  <a:lnTo>
                    <a:pt x="363" y="719"/>
                  </a:lnTo>
                  <a:lnTo>
                    <a:pt x="363" y="717"/>
                  </a:lnTo>
                  <a:lnTo>
                    <a:pt x="364" y="716"/>
                  </a:lnTo>
                  <a:lnTo>
                    <a:pt x="366" y="716"/>
                  </a:lnTo>
                  <a:lnTo>
                    <a:pt x="367" y="716"/>
                  </a:lnTo>
                  <a:close/>
                  <a:moveTo>
                    <a:pt x="261" y="699"/>
                  </a:moveTo>
                  <a:lnTo>
                    <a:pt x="260" y="699"/>
                  </a:lnTo>
                  <a:lnTo>
                    <a:pt x="260" y="698"/>
                  </a:lnTo>
                  <a:lnTo>
                    <a:pt x="261" y="698"/>
                  </a:lnTo>
                  <a:lnTo>
                    <a:pt x="261" y="699"/>
                  </a:lnTo>
                  <a:close/>
                  <a:moveTo>
                    <a:pt x="264" y="699"/>
                  </a:moveTo>
                  <a:lnTo>
                    <a:pt x="264" y="698"/>
                  </a:lnTo>
                  <a:lnTo>
                    <a:pt x="264" y="699"/>
                  </a:lnTo>
                  <a:close/>
                  <a:moveTo>
                    <a:pt x="263" y="699"/>
                  </a:moveTo>
                  <a:lnTo>
                    <a:pt x="263" y="698"/>
                  </a:lnTo>
                  <a:lnTo>
                    <a:pt x="263" y="697"/>
                  </a:lnTo>
                  <a:lnTo>
                    <a:pt x="264" y="698"/>
                  </a:lnTo>
                  <a:lnTo>
                    <a:pt x="263" y="698"/>
                  </a:lnTo>
                  <a:lnTo>
                    <a:pt x="263" y="699"/>
                  </a:lnTo>
                  <a:close/>
                  <a:moveTo>
                    <a:pt x="266" y="693"/>
                  </a:moveTo>
                  <a:lnTo>
                    <a:pt x="266" y="692"/>
                  </a:lnTo>
                  <a:lnTo>
                    <a:pt x="266" y="691"/>
                  </a:lnTo>
                  <a:lnTo>
                    <a:pt x="266" y="692"/>
                  </a:lnTo>
                  <a:lnTo>
                    <a:pt x="266" y="693"/>
                  </a:lnTo>
                  <a:close/>
                  <a:moveTo>
                    <a:pt x="220" y="640"/>
                  </a:moveTo>
                  <a:lnTo>
                    <a:pt x="219" y="640"/>
                  </a:lnTo>
                  <a:lnTo>
                    <a:pt x="218" y="639"/>
                  </a:lnTo>
                  <a:lnTo>
                    <a:pt x="218" y="638"/>
                  </a:lnTo>
                  <a:lnTo>
                    <a:pt x="220" y="639"/>
                  </a:lnTo>
                  <a:lnTo>
                    <a:pt x="220" y="640"/>
                  </a:lnTo>
                  <a:close/>
                  <a:moveTo>
                    <a:pt x="243" y="632"/>
                  </a:moveTo>
                  <a:lnTo>
                    <a:pt x="242" y="632"/>
                  </a:lnTo>
                  <a:lnTo>
                    <a:pt x="242" y="631"/>
                  </a:lnTo>
                  <a:lnTo>
                    <a:pt x="243" y="631"/>
                  </a:lnTo>
                  <a:lnTo>
                    <a:pt x="243" y="632"/>
                  </a:lnTo>
                  <a:close/>
                  <a:moveTo>
                    <a:pt x="2" y="594"/>
                  </a:moveTo>
                  <a:lnTo>
                    <a:pt x="1" y="595"/>
                  </a:lnTo>
                  <a:lnTo>
                    <a:pt x="0" y="595"/>
                  </a:lnTo>
                  <a:lnTo>
                    <a:pt x="0" y="594"/>
                  </a:lnTo>
                  <a:lnTo>
                    <a:pt x="1" y="593"/>
                  </a:lnTo>
                  <a:lnTo>
                    <a:pt x="2" y="593"/>
                  </a:lnTo>
                  <a:lnTo>
                    <a:pt x="2" y="594"/>
                  </a:lnTo>
                  <a:close/>
                  <a:moveTo>
                    <a:pt x="6" y="591"/>
                  </a:moveTo>
                  <a:lnTo>
                    <a:pt x="5" y="591"/>
                  </a:lnTo>
                  <a:lnTo>
                    <a:pt x="5" y="590"/>
                  </a:lnTo>
                  <a:lnTo>
                    <a:pt x="6" y="590"/>
                  </a:lnTo>
                  <a:lnTo>
                    <a:pt x="6" y="591"/>
                  </a:lnTo>
                  <a:close/>
                  <a:moveTo>
                    <a:pt x="236" y="553"/>
                  </a:moveTo>
                  <a:lnTo>
                    <a:pt x="235" y="553"/>
                  </a:lnTo>
                  <a:lnTo>
                    <a:pt x="235" y="552"/>
                  </a:lnTo>
                  <a:lnTo>
                    <a:pt x="236" y="551"/>
                  </a:lnTo>
                  <a:lnTo>
                    <a:pt x="236" y="550"/>
                  </a:lnTo>
                  <a:lnTo>
                    <a:pt x="236" y="549"/>
                  </a:lnTo>
                  <a:lnTo>
                    <a:pt x="237" y="549"/>
                  </a:lnTo>
                  <a:lnTo>
                    <a:pt x="237" y="550"/>
                  </a:lnTo>
                  <a:lnTo>
                    <a:pt x="237" y="552"/>
                  </a:lnTo>
                  <a:lnTo>
                    <a:pt x="236" y="552"/>
                  </a:lnTo>
                  <a:lnTo>
                    <a:pt x="236" y="553"/>
                  </a:lnTo>
                  <a:close/>
                  <a:moveTo>
                    <a:pt x="140" y="541"/>
                  </a:moveTo>
                  <a:lnTo>
                    <a:pt x="139" y="541"/>
                  </a:lnTo>
                  <a:lnTo>
                    <a:pt x="139" y="540"/>
                  </a:lnTo>
                  <a:lnTo>
                    <a:pt x="140" y="539"/>
                  </a:lnTo>
                  <a:lnTo>
                    <a:pt x="140" y="540"/>
                  </a:lnTo>
                  <a:lnTo>
                    <a:pt x="140" y="541"/>
                  </a:lnTo>
                  <a:close/>
                  <a:moveTo>
                    <a:pt x="121" y="535"/>
                  </a:moveTo>
                  <a:lnTo>
                    <a:pt x="120" y="534"/>
                  </a:lnTo>
                  <a:lnTo>
                    <a:pt x="120" y="533"/>
                  </a:lnTo>
                  <a:lnTo>
                    <a:pt x="121" y="535"/>
                  </a:lnTo>
                  <a:close/>
                  <a:moveTo>
                    <a:pt x="117" y="530"/>
                  </a:moveTo>
                  <a:lnTo>
                    <a:pt x="118" y="530"/>
                  </a:lnTo>
                  <a:lnTo>
                    <a:pt x="120" y="531"/>
                  </a:lnTo>
                  <a:lnTo>
                    <a:pt x="117" y="531"/>
                  </a:lnTo>
                  <a:lnTo>
                    <a:pt x="116" y="531"/>
                  </a:lnTo>
                  <a:lnTo>
                    <a:pt x="116" y="530"/>
                  </a:lnTo>
                  <a:lnTo>
                    <a:pt x="117" y="530"/>
                  </a:lnTo>
                  <a:close/>
                  <a:moveTo>
                    <a:pt x="129" y="530"/>
                  </a:moveTo>
                  <a:lnTo>
                    <a:pt x="128" y="530"/>
                  </a:lnTo>
                  <a:lnTo>
                    <a:pt x="128" y="529"/>
                  </a:lnTo>
                  <a:lnTo>
                    <a:pt x="129" y="529"/>
                  </a:lnTo>
                  <a:lnTo>
                    <a:pt x="129" y="530"/>
                  </a:lnTo>
                  <a:close/>
                  <a:moveTo>
                    <a:pt x="124" y="525"/>
                  </a:moveTo>
                  <a:lnTo>
                    <a:pt x="123" y="525"/>
                  </a:lnTo>
                  <a:lnTo>
                    <a:pt x="123" y="524"/>
                  </a:lnTo>
                  <a:lnTo>
                    <a:pt x="124" y="524"/>
                  </a:lnTo>
                  <a:lnTo>
                    <a:pt x="124" y="525"/>
                  </a:lnTo>
                  <a:close/>
                  <a:moveTo>
                    <a:pt x="123" y="523"/>
                  </a:moveTo>
                  <a:lnTo>
                    <a:pt x="122" y="523"/>
                  </a:lnTo>
                  <a:lnTo>
                    <a:pt x="122" y="522"/>
                  </a:lnTo>
                  <a:lnTo>
                    <a:pt x="123" y="522"/>
                  </a:lnTo>
                  <a:lnTo>
                    <a:pt x="123" y="523"/>
                  </a:lnTo>
                  <a:close/>
                  <a:moveTo>
                    <a:pt x="124" y="522"/>
                  </a:moveTo>
                  <a:lnTo>
                    <a:pt x="123" y="521"/>
                  </a:lnTo>
                  <a:lnTo>
                    <a:pt x="124" y="521"/>
                  </a:lnTo>
                  <a:lnTo>
                    <a:pt x="124" y="522"/>
                  </a:lnTo>
                  <a:close/>
                  <a:moveTo>
                    <a:pt x="152" y="515"/>
                  </a:moveTo>
                  <a:lnTo>
                    <a:pt x="152" y="516"/>
                  </a:lnTo>
                  <a:lnTo>
                    <a:pt x="151" y="516"/>
                  </a:lnTo>
                  <a:lnTo>
                    <a:pt x="151" y="517"/>
                  </a:lnTo>
                  <a:lnTo>
                    <a:pt x="151" y="518"/>
                  </a:lnTo>
                  <a:lnTo>
                    <a:pt x="152" y="518"/>
                  </a:lnTo>
                  <a:lnTo>
                    <a:pt x="152" y="519"/>
                  </a:lnTo>
                  <a:lnTo>
                    <a:pt x="151" y="520"/>
                  </a:lnTo>
                  <a:lnTo>
                    <a:pt x="151" y="521"/>
                  </a:lnTo>
                  <a:lnTo>
                    <a:pt x="150" y="522"/>
                  </a:lnTo>
                  <a:lnTo>
                    <a:pt x="151" y="524"/>
                  </a:lnTo>
                  <a:lnTo>
                    <a:pt x="151" y="525"/>
                  </a:lnTo>
                  <a:lnTo>
                    <a:pt x="151" y="526"/>
                  </a:lnTo>
                  <a:lnTo>
                    <a:pt x="150" y="525"/>
                  </a:lnTo>
                  <a:lnTo>
                    <a:pt x="149" y="524"/>
                  </a:lnTo>
                  <a:lnTo>
                    <a:pt x="149" y="523"/>
                  </a:lnTo>
                  <a:lnTo>
                    <a:pt x="148" y="522"/>
                  </a:lnTo>
                  <a:lnTo>
                    <a:pt x="148" y="521"/>
                  </a:lnTo>
                  <a:lnTo>
                    <a:pt x="148" y="520"/>
                  </a:lnTo>
                  <a:lnTo>
                    <a:pt x="148" y="519"/>
                  </a:lnTo>
                  <a:lnTo>
                    <a:pt x="146" y="518"/>
                  </a:lnTo>
                  <a:lnTo>
                    <a:pt x="145" y="518"/>
                  </a:lnTo>
                  <a:lnTo>
                    <a:pt x="144" y="518"/>
                  </a:lnTo>
                  <a:lnTo>
                    <a:pt x="144" y="517"/>
                  </a:lnTo>
                  <a:lnTo>
                    <a:pt x="144" y="515"/>
                  </a:lnTo>
                  <a:lnTo>
                    <a:pt x="146" y="513"/>
                  </a:lnTo>
                  <a:lnTo>
                    <a:pt x="147" y="512"/>
                  </a:lnTo>
                  <a:lnTo>
                    <a:pt x="148" y="512"/>
                  </a:lnTo>
                  <a:lnTo>
                    <a:pt x="149" y="513"/>
                  </a:lnTo>
                  <a:lnTo>
                    <a:pt x="150" y="514"/>
                  </a:lnTo>
                  <a:lnTo>
                    <a:pt x="151" y="514"/>
                  </a:lnTo>
                  <a:lnTo>
                    <a:pt x="151" y="515"/>
                  </a:lnTo>
                  <a:lnTo>
                    <a:pt x="152" y="515"/>
                  </a:lnTo>
                  <a:close/>
                  <a:moveTo>
                    <a:pt x="146" y="507"/>
                  </a:moveTo>
                  <a:lnTo>
                    <a:pt x="147" y="507"/>
                  </a:lnTo>
                  <a:lnTo>
                    <a:pt x="147" y="508"/>
                  </a:lnTo>
                  <a:lnTo>
                    <a:pt x="147" y="509"/>
                  </a:lnTo>
                  <a:lnTo>
                    <a:pt x="147" y="511"/>
                  </a:lnTo>
                  <a:lnTo>
                    <a:pt x="145" y="513"/>
                  </a:lnTo>
                  <a:lnTo>
                    <a:pt x="144" y="514"/>
                  </a:lnTo>
                  <a:lnTo>
                    <a:pt x="143" y="515"/>
                  </a:lnTo>
                  <a:lnTo>
                    <a:pt x="143" y="516"/>
                  </a:lnTo>
                  <a:lnTo>
                    <a:pt x="143" y="517"/>
                  </a:lnTo>
                  <a:lnTo>
                    <a:pt x="145" y="519"/>
                  </a:lnTo>
                  <a:lnTo>
                    <a:pt x="146" y="519"/>
                  </a:lnTo>
                  <a:lnTo>
                    <a:pt x="147" y="520"/>
                  </a:lnTo>
                  <a:lnTo>
                    <a:pt x="148" y="521"/>
                  </a:lnTo>
                  <a:lnTo>
                    <a:pt x="148" y="522"/>
                  </a:lnTo>
                  <a:lnTo>
                    <a:pt x="147" y="522"/>
                  </a:lnTo>
                  <a:lnTo>
                    <a:pt x="147" y="523"/>
                  </a:lnTo>
                  <a:lnTo>
                    <a:pt x="147" y="524"/>
                  </a:lnTo>
                  <a:lnTo>
                    <a:pt x="148" y="525"/>
                  </a:lnTo>
                  <a:lnTo>
                    <a:pt x="148" y="526"/>
                  </a:lnTo>
                  <a:lnTo>
                    <a:pt x="147" y="526"/>
                  </a:lnTo>
                  <a:lnTo>
                    <a:pt x="147" y="527"/>
                  </a:lnTo>
                  <a:lnTo>
                    <a:pt x="149" y="528"/>
                  </a:lnTo>
                  <a:lnTo>
                    <a:pt x="149" y="529"/>
                  </a:lnTo>
                  <a:lnTo>
                    <a:pt x="148" y="530"/>
                  </a:lnTo>
                  <a:lnTo>
                    <a:pt x="147" y="530"/>
                  </a:lnTo>
                  <a:lnTo>
                    <a:pt x="147" y="531"/>
                  </a:lnTo>
                  <a:lnTo>
                    <a:pt x="147" y="532"/>
                  </a:lnTo>
                  <a:lnTo>
                    <a:pt x="146" y="532"/>
                  </a:lnTo>
                  <a:lnTo>
                    <a:pt x="146" y="533"/>
                  </a:lnTo>
                  <a:lnTo>
                    <a:pt x="147" y="533"/>
                  </a:lnTo>
                  <a:lnTo>
                    <a:pt x="146" y="534"/>
                  </a:lnTo>
                  <a:lnTo>
                    <a:pt x="146" y="535"/>
                  </a:lnTo>
                  <a:lnTo>
                    <a:pt x="147" y="535"/>
                  </a:lnTo>
                  <a:lnTo>
                    <a:pt x="146" y="536"/>
                  </a:lnTo>
                  <a:lnTo>
                    <a:pt x="146" y="537"/>
                  </a:lnTo>
                  <a:lnTo>
                    <a:pt x="145" y="537"/>
                  </a:lnTo>
                  <a:lnTo>
                    <a:pt x="144" y="537"/>
                  </a:lnTo>
                  <a:lnTo>
                    <a:pt x="143" y="538"/>
                  </a:lnTo>
                  <a:lnTo>
                    <a:pt x="142" y="538"/>
                  </a:lnTo>
                  <a:lnTo>
                    <a:pt x="140" y="538"/>
                  </a:lnTo>
                  <a:lnTo>
                    <a:pt x="139" y="538"/>
                  </a:lnTo>
                  <a:lnTo>
                    <a:pt x="138" y="537"/>
                  </a:lnTo>
                  <a:lnTo>
                    <a:pt x="138" y="536"/>
                  </a:lnTo>
                  <a:lnTo>
                    <a:pt x="138" y="535"/>
                  </a:lnTo>
                  <a:lnTo>
                    <a:pt x="138" y="534"/>
                  </a:lnTo>
                  <a:lnTo>
                    <a:pt x="138" y="535"/>
                  </a:lnTo>
                  <a:lnTo>
                    <a:pt x="137" y="535"/>
                  </a:lnTo>
                  <a:lnTo>
                    <a:pt x="137" y="534"/>
                  </a:lnTo>
                  <a:lnTo>
                    <a:pt x="136" y="533"/>
                  </a:lnTo>
                  <a:lnTo>
                    <a:pt x="135" y="533"/>
                  </a:lnTo>
                  <a:lnTo>
                    <a:pt x="135" y="532"/>
                  </a:lnTo>
                  <a:lnTo>
                    <a:pt x="135" y="531"/>
                  </a:lnTo>
                  <a:lnTo>
                    <a:pt x="134" y="530"/>
                  </a:lnTo>
                  <a:lnTo>
                    <a:pt x="134" y="529"/>
                  </a:lnTo>
                  <a:lnTo>
                    <a:pt x="133" y="528"/>
                  </a:lnTo>
                  <a:lnTo>
                    <a:pt x="133" y="527"/>
                  </a:lnTo>
                  <a:lnTo>
                    <a:pt x="133" y="526"/>
                  </a:lnTo>
                  <a:lnTo>
                    <a:pt x="134" y="527"/>
                  </a:lnTo>
                  <a:lnTo>
                    <a:pt x="134" y="526"/>
                  </a:lnTo>
                  <a:lnTo>
                    <a:pt x="133" y="525"/>
                  </a:lnTo>
                  <a:lnTo>
                    <a:pt x="133" y="524"/>
                  </a:lnTo>
                  <a:lnTo>
                    <a:pt x="132" y="524"/>
                  </a:lnTo>
                  <a:lnTo>
                    <a:pt x="132" y="522"/>
                  </a:lnTo>
                  <a:lnTo>
                    <a:pt x="133" y="521"/>
                  </a:lnTo>
                  <a:lnTo>
                    <a:pt x="134" y="521"/>
                  </a:lnTo>
                  <a:lnTo>
                    <a:pt x="134" y="522"/>
                  </a:lnTo>
                  <a:lnTo>
                    <a:pt x="134" y="521"/>
                  </a:lnTo>
                  <a:lnTo>
                    <a:pt x="135" y="520"/>
                  </a:lnTo>
                  <a:lnTo>
                    <a:pt x="139" y="515"/>
                  </a:lnTo>
                  <a:lnTo>
                    <a:pt x="140" y="514"/>
                  </a:lnTo>
                  <a:lnTo>
                    <a:pt x="141" y="513"/>
                  </a:lnTo>
                  <a:lnTo>
                    <a:pt x="141" y="512"/>
                  </a:lnTo>
                  <a:lnTo>
                    <a:pt x="141" y="510"/>
                  </a:lnTo>
                  <a:lnTo>
                    <a:pt x="142" y="510"/>
                  </a:lnTo>
                  <a:lnTo>
                    <a:pt x="142" y="509"/>
                  </a:lnTo>
                  <a:lnTo>
                    <a:pt x="143" y="508"/>
                  </a:lnTo>
                  <a:lnTo>
                    <a:pt x="144" y="507"/>
                  </a:lnTo>
                  <a:lnTo>
                    <a:pt x="145" y="507"/>
                  </a:lnTo>
                  <a:lnTo>
                    <a:pt x="146" y="507"/>
                  </a:lnTo>
                  <a:close/>
                  <a:moveTo>
                    <a:pt x="151" y="500"/>
                  </a:moveTo>
                  <a:lnTo>
                    <a:pt x="152" y="500"/>
                  </a:lnTo>
                  <a:lnTo>
                    <a:pt x="153" y="501"/>
                  </a:lnTo>
                  <a:lnTo>
                    <a:pt x="154" y="502"/>
                  </a:lnTo>
                  <a:lnTo>
                    <a:pt x="155" y="504"/>
                  </a:lnTo>
                  <a:lnTo>
                    <a:pt x="156" y="506"/>
                  </a:lnTo>
                  <a:lnTo>
                    <a:pt x="156" y="507"/>
                  </a:lnTo>
                  <a:lnTo>
                    <a:pt x="157" y="509"/>
                  </a:lnTo>
                  <a:lnTo>
                    <a:pt x="157" y="510"/>
                  </a:lnTo>
                  <a:lnTo>
                    <a:pt x="157" y="511"/>
                  </a:lnTo>
                  <a:lnTo>
                    <a:pt x="157" y="512"/>
                  </a:lnTo>
                  <a:lnTo>
                    <a:pt x="157" y="513"/>
                  </a:lnTo>
                  <a:lnTo>
                    <a:pt x="156" y="513"/>
                  </a:lnTo>
                  <a:lnTo>
                    <a:pt x="155" y="513"/>
                  </a:lnTo>
                  <a:lnTo>
                    <a:pt x="154" y="513"/>
                  </a:lnTo>
                  <a:lnTo>
                    <a:pt x="153" y="513"/>
                  </a:lnTo>
                  <a:lnTo>
                    <a:pt x="152" y="513"/>
                  </a:lnTo>
                  <a:lnTo>
                    <a:pt x="151" y="513"/>
                  </a:lnTo>
                  <a:lnTo>
                    <a:pt x="150" y="512"/>
                  </a:lnTo>
                  <a:lnTo>
                    <a:pt x="149" y="512"/>
                  </a:lnTo>
                  <a:lnTo>
                    <a:pt x="149" y="511"/>
                  </a:lnTo>
                  <a:lnTo>
                    <a:pt x="149" y="510"/>
                  </a:lnTo>
                  <a:lnTo>
                    <a:pt x="149" y="509"/>
                  </a:lnTo>
                  <a:lnTo>
                    <a:pt x="150" y="509"/>
                  </a:lnTo>
                  <a:lnTo>
                    <a:pt x="150" y="508"/>
                  </a:lnTo>
                  <a:lnTo>
                    <a:pt x="150" y="507"/>
                  </a:lnTo>
                  <a:lnTo>
                    <a:pt x="149" y="508"/>
                  </a:lnTo>
                  <a:lnTo>
                    <a:pt x="149" y="507"/>
                  </a:lnTo>
                  <a:lnTo>
                    <a:pt x="148" y="507"/>
                  </a:lnTo>
                  <a:lnTo>
                    <a:pt x="146" y="504"/>
                  </a:lnTo>
                  <a:lnTo>
                    <a:pt x="146" y="503"/>
                  </a:lnTo>
                  <a:lnTo>
                    <a:pt x="147" y="502"/>
                  </a:lnTo>
                  <a:lnTo>
                    <a:pt x="146" y="502"/>
                  </a:lnTo>
                  <a:lnTo>
                    <a:pt x="147" y="501"/>
                  </a:lnTo>
                  <a:lnTo>
                    <a:pt x="148" y="500"/>
                  </a:lnTo>
                  <a:lnTo>
                    <a:pt x="150" y="500"/>
                  </a:lnTo>
                  <a:lnTo>
                    <a:pt x="151" y="500"/>
                  </a:lnTo>
                  <a:close/>
                  <a:moveTo>
                    <a:pt x="172" y="501"/>
                  </a:moveTo>
                  <a:lnTo>
                    <a:pt x="170" y="502"/>
                  </a:lnTo>
                  <a:lnTo>
                    <a:pt x="167" y="502"/>
                  </a:lnTo>
                  <a:lnTo>
                    <a:pt x="168" y="501"/>
                  </a:lnTo>
                  <a:lnTo>
                    <a:pt x="169" y="500"/>
                  </a:lnTo>
                  <a:lnTo>
                    <a:pt x="170" y="500"/>
                  </a:lnTo>
                  <a:lnTo>
                    <a:pt x="172" y="500"/>
                  </a:lnTo>
                  <a:lnTo>
                    <a:pt x="172" y="501"/>
                  </a:lnTo>
                  <a:close/>
                  <a:moveTo>
                    <a:pt x="144" y="499"/>
                  </a:moveTo>
                  <a:lnTo>
                    <a:pt x="144" y="500"/>
                  </a:lnTo>
                  <a:lnTo>
                    <a:pt x="143" y="500"/>
                  </a:lnTo>
                  <a:lnTo>
                    <a:pt x="142" y="499"/>
                  </a:lnTo>
                  <a:lnTo>
                    <a:pt x="141" y="499"/>
                  </a:lnTo>
                  <a:lnTo>
                    <a:pt x="140" y="499"/>
                  </a:lnTo>
                  <a:lnTo>
                    <a:pt x="139" y="497"/>
                  </a:lnTo>
                  <a:lnTo>
                    <a:pt x="140" y="496"/>
                  </a:lnTo>
                  <a:lnTo>
                    <a:pt x="141" y="496"/>
                  </a:lnTo>
                  <a:lnTo>
                    <a:pt x="141" y="495"/>
                  </a:lnTo>
                  <a:lnTo>
                    <a:pt x="142" y="495"/>
                  </a:lnTo>
                  <a:lnTo>
                    <a:pt x="143" y="495"/>
                  </a:lnTo>
                  <a:lnTo>
                    <a:pt x="144" y="496"/>
                  </a:lnTo>
                  <a:lnTo>
                    <a:pt x="144" y="498"/>
                  </a:lnTo>
                  <a:lnTo>
                    <a:pt x="144" y="499"/>
                  </a:lnTo>
                  <a:close/>
                  <a:moveTo>
                    <a:pt x="127" y="490"/>
                  </a:moveTo>
                  <a:lnTo>
                    <a:pt x="128" y="491"/>
                  </a:lnTo>
                  <a:lnTo>
                    <a:pt x="129" y="492"/>
                  </a:lnTo>
                  <a:lnTo>
                    <a:pt x="130" y="492"/>
                  </a:lnTo>
                  <a:lnTo>
                    <a:pt x="133" y="496"/>
                  </a:lnTo>
                  <a:lnTo>
                    <a:pt x="134" y="496"/>
                  </a:lnTo>
                  <a:lnTo>
                    <a:pt x="135" y="497"/>
                  </a:lnTo>
                  <a:lnTo>
                    <a:pt x="136" y="498"/>
                  </a:lnTo>
                  <a:lnTo>
                    <a:pt x="137" y="498"/>
                  </a:lnTo>
                  <a:lnTo>
                    <a:pt x="140" y="501"/>
                  </a:lnTo>
                  <a:lnTo>
                    <a:pt x="142" y="503"/>
                  </a:lnTo>
                  <a:lnTo>
                    <a:pt x="142" y="505"/>
                  </a:lnTo>
                  <a:lnTo>
                    <a:pt x="142" y="506"/>
                  </a:lnTo>
                  <a:lnTo>
                    <a:pt x="142" y="507"/>
                  </a:lnTo>
                  <a:lnTo>
                    <a:pt x="140" y="508"/>
                  </a:lnTo>
                  <a:lnTo>
                    <a:pt x="139" y="510"/>
                  </a:lnTo>
                  <a:lnTo>
                    <a:pt x="138" y="511"/>
                  </a:lnTo>
                  <a:lnTo>
                    <a:pt x="137" y="513"/>
                  </a:lnTo>
                  <a:lnTo>
                    <a:pt x="137" y="514"/>
                  </a:lnTo>
                  <a:lnTo>
                    <a:pt x="135" y="514"/>
                  </a:lnTo>
                  <a:lnTo>
                    <a:pt x="134" y="513"/>
                  </a:lnTo>
                  <a:lnTo>
                    <a:pt x="134" y="514"/>
                  </a:lnTo>
                  <a:lnTo>
                    <a:pt x="135" y="514"/>
                  </a:lnTo>
                  <a:lnTo>
                    <a:pt x="136" y="514"/>
                  </a:lnTo>
                  <a:lnTo>
                    <a:pt x="136" y="515"/>
                  </a:lnTo>
                  <a:lnTo>
                    <a:pt x="135" y="515"/>
                  </a:lnTo>
                  <a:lnTo>
                    <a:pt x="134" y="516"/>
                  </a:lnTo>
                  <a:lnTo>
                    <a:pt x="134" y="517"/>
                  </a:lnTo>
                  <a:lnTo>
                    <a:pt x="133" y="518"/>
                  </a:lnTo>
                  <a:lnTo>
                    <a:pt x="132" y="518"/>
                  </a:lnTo>
                  <a:lnTo>
                    <a:pt x="131" y="520"/>
                  </a:lnTo>
                  <a:lnTo>
                    <a:pt x="131" y="521"/>
                  </a:lnTo>
                  <a:lnTo>
                    <a:pt x="130" y="522"/>
                  </a:lnTo>
                  <a:lnTo>
                    <a:pt x="129" y="523"/>
                  </a:lnTo>
                  <a:lnTo>
                    <a:pt x="128" y="524"/>
                  </a:lnTo>
                  <a:lnTo>
                    <a:pt x="127" y="523"/>
                  </a:lnTo>
                  <a:lnTo>
                    <a:pt x="126" y="523"/>
                  </a:lnTo>
                  <a:lnTo>
                    <a:pt x="125" y="522"/>
                  </a:lnTo>
                  <a:lnTo>
                    <a:pt x="125" y="521"/>
                  </a:lnTo>
                  <a:lnTo>
                    <a:pt x="124" y="521"/>
                  </a:lnTo>
                  <a:lnTo>
                    <a:pt x="124" y="519"/>
                  </a:lnTo>
                  <a:lnTo>
                    <a:pt x="124" y="518"/>
                  </a:lnTo>
                  <a:lnTo>
                    <a:pt x="124" y="517"/>
                  </a:lnTo>
                  <a:lnTo>
                    <a:pt x="122" y="516"/>
                  </a:lnTo>
                  <a:lnTo>
                    <a:pt x="122" y="517"/>
                  </a:lnTo>
                  <a:lnTo>
                    <a:pt x="123" y="518"/>
                  </a:lnTo>
                  <a:lnTo>
                    <a:pt x="123" y="519"/>
                  </a:lnTo>
                  <a:lnTo>
                    <a:pt x="123" y="521"/>
                  </a:lnTo>
                  <a:lnTo>
                    <a:pt x="123" y="522"/>
                  </a:lnTo>
                  <a:lnTo>
                    <a:pt x="121" y="522"/>
                  </a:lnTo>
                  <a:lnTo>
                    <a:pt x="120" y="523"/>
                  </a:lnTo>
                  <a:lnTo>
                    <a:pt x="121" y="523"/>
                  </a:lnTo>
                  <a:lnTo>
                    <a:pt x="122" y="523"/>
                  </a:lnTo>
                  <a:lnTo>
                    <a:pt x="123" y="525"/>
                  </a:lnTo>
                  <a:lnTo>
                    <a:pt x="124" y="526"/>
                  </a:lnTo>
                  <a:lnTo>
                    <a:pt x="125" y="528"/>
                  </a:lnTo>
                  <a:lnTo>
                    <a:pt x="124" y="529"/>
                  </a:lnTo>
                  <a:lnTo>
                    <a:pt x="125" y="529"/>
                  </a:lnTo>
                  <a:lnTo>
                    <a:pt x="125" y="530"/>
                  </a:lnTo>
                  <a:lnTo>
                    <a:pt x="125" y="531"/>
                  </a:lnTo>
                  <a:lnTo>
                    <a:pt x="125" y="532"/>
                  </a:lnTo>
                  <a:lnTo>
                    <a:pt x="124" y="532"/>
                  </a:lnTo>
                  <a:lnTo>
                    <a:pt x="122" y="532"/>
                  </a:lnTo>
                  <a:lnTo>
                    <a:pt x="121" y="531"/>
                  </a:lnTo>
                  <a:lnTo>
                    <a:pt x="118" y="530"/>
                  </a:lnTo>
                  <a:lnTo>
                    <a:pt x="117" y="530"/>
                  </a:lnTo>
                  <a:lnTo>
                    <a:pt x="116" y="530"/>
                  </a:lnTo>
                  <a:lnTo>
                    <a:pt x="115" y="530"/>
                  </a:lnTo>
                  <a:lnTo>
                    <a:pt x="116" y="529"/>
                  </a:lnTo>
                  <a:lnTo>
                    <a:pt x="116" y="528"/>
                  </a:lnTo>
                  <a:lnTo>
                    <a:pt x="115" y="528"/>
                  </a:lnTo>
                  <a:lnTo>
                    <a:pt x="115" y="529"/>
                  </a:lnTo>
                  <a:lnTo>
                    <a:pt x="115" y="530"/>
                  </a:lnTo>
                  <a:lnTo>
                    <a:pt x="114" y="532"/>
                  </a:lnTo>
                  <a:lnTo>
                    <a:pt x="111" y="534"/>
                  </a:lnTo>
                  <a:lnTo>
                    <a:pt x="111" y="535"/>
                  </a:lnTo>
                  <a:lnTo>
                    <a:pt x="112" y="535"/>
                  </a:lnTo>
                  <a:lnTo>
                    <a:pt x="114" y="532"/>
                  </a:lnTo>
                  <a:lnTo>
                    <a:pt x="115" y="531"/>
                  </a:lnTo>
                  <a:lnTo>
                    <a:pt x="116" y="532"/>
                  </a:lnTo>
                  <a:lnTo>
                    <a:pt x="117" y="532"/>
                  </a:lnTo>
                  <a:lnTo>
                    <a:pt x="120" y="535"/>
                  </a:lnTo>
                  <a:lnTo>
                    <a:pt x="122" y="536"/>
                  </a:lnTo>
                  <a:lnTo>
                    <a:pt x="122" y="537"/>
                  </a:lnTo>
                  <a:lnTo>
                    <a:pt x="124" y="537"/>
                  </a:lnTo>
                  <a:lnTo>
                    <a:pt x="126" y="537"/>
                  </a:lnTo>
                  <a:lnTo>
                    <a:pt x="126" y="538"/>
                  </a:lnTo>
                  <a:lnTo>
                    <a:pt x="125" y="539"/>
                  </a:lnTo>
                  <a:lnTo>
                    <a:pt x="126" y="539"/>
                  </a:lnTo>
                  <a:lnTo>
                    <a:pt x="127" y="539"/>
                  </a:lnTo>
                  <a:lnTo>
                    <a:pt x="128" y="539"/>
                  </a:lnTo>
                  <a:lnTo>
                    <a:pt x="129" y="540"/>
                  </a:lnTo>
                  <a:lnTo>
                    <a:pt x="129" y="541"/>
                  </a:lnTo>
                  <a:lnTo>
                    <a:pt x="129" y="540"/>
                  </a:lnTo>
                  <a:lnTo>
                    <a:pt x="129" y="539"/>
                  </a:lnTo>
                  <a:lnTo>
                    <a:pt x="130" y="540"/>
                  </a:lnTo>
                  <a:lnTo>
                    <a:pt x="130" y="541"/>
                  </a:lnTo>
                  <a:lnTo>
                    <a:pt x="132" y="543"/>
                  </a:lnTo>
                  <a:lnTo>
                    <a:pt x="131" y="544"/>
                  </a:lnTo>
                  <a:lnTo>
                    <a:pt x="131" y="545"/>
                  </a:lnTo>
                  <a:lnTo>
                    <a:pt x="130" y="545"/>
                  </a:lnTo>
                  <a:lnTo>
                    <a:pt x="130" y="546"/>
                  </a:lnTo>
                  <a:lnTo>
                    <a:pt x="129" y="546"/>
                  </a:lnTo>
                  <a:lnTo>
                    <a:pt x="129" y="547"/>
                  </a:lnTo>
                  <a:lnTo>
                    <a:pt x="128" y="548"/>
                  </a:lnTo>
                  <a:lnTo>
                    <a:pt x="128" y="547"/>
                  </a:lnTo>
                  <a:lnTo>
                    <a:pt x="128" y="548"/>
                  </a:lnTo>
                  <a:lnTo>
                    <a:pt x="128" y="549"/>
                  </a:lnTo>
                  <a:lnTo>
                    <a:pt x="127" y="549"/>
                  </a:lnTo>
                  <a:lnTo>
                    <a:pt x="126" y="550"/>
                  </a:lnTo>
                  <a:lnTo>
                    <a:pt x="125" y="550"/>
                  </a:lnTo>
                  <a:lnTo>
                    <a:pt x="125" y="549"/>
                  </a:lnTo>
                  <a:lnTo>
                    <a:pt x="124" y="549"/>
                  </a:lnTo>
                  <a:lnTo>
                    <a:pt x="123" y="550"/>
                  </a:lnTo>
                  <a:lnTo>
                    <a:pt x="121" y="550"/>
                  </a:lnTo>
                  <a:lnTo>
                    <a:pt x="120" y="550"/>
                  </a:lnTo>
                  <a:lnTo>
                    <a:pt x="118" y="550"/>
                  </a:lnTo>
                  <a:lnTo>
                    <a:pt x="117" y="550"/>
                  </a:lnTo>
                  <a:lnTo>
                    <a:pt x="115" y="550"/>
                  </a:lnTo>
                  <a:lnTo>
                    <a:pt x="114" y="549"/>
                  </a:lnTo>
                  <a:lnTo>
                    <a:pt x="113" y="549"/>
                  </a:lnTo>
                  <a:lnTo>
                    <a:pt x="112" y="549"/>
                  </a:lnTo>
                  <a:lnTo>
                    <a:pt x="111" y="549"/>
                  </a:lnTo>
                  <a:lnTo>
                    <a:pt x="109" y="549"/>
                  </a:lnTo>
                  <a:lnTo>
                    <a:pt x="109" y="548"/>
                  </a:lnTo>
                  <a:lnTo>
                    <a:pt x="108" y="548"/>
                  </a:lnTo>
                  <a:lnTo>
                    <a:pt x="106" y="547"/>
                  </a:lnTo>
                  <a:lnTo>
                    <a:pt x="105" y="546"/>
                  </a:lnTo>
                  <a:lnTo>
                    <a:pt x="104" y="545"/>
                  </a:lnTo>
                  <a:lnTo>
                    <a:pt x="102" y="542"/>
                  </a:lnTo>
                  <a:lnTo>
                    <a:pt x="101" y="540"/>
                  </a:lnTo>
                  <a:lnTo>
                    <a:pt x="97" y="536"/>
                  </a:lnTo>
                  <a:lnTo>
                    <a:pt x="96" y="533"/>
                  </a:lnTo>
                  <a:lnTo>
                    <a:pt x="95" y="533"/>
                  </a:lnTo>
                  <a:lnTo>
                    <a:pt x="95" y="532"/>
                  </a:lnTo>
                  <a:lnTo>
                    <a:pt x="94" y="531"/>
                  </a:lnTo>
                  <a:lnTo>
                    <a:pt x="94" y="529"/>
                  </a:lnTo>
                  <a:lnTo>
                    <a:pt x="93" y="527"/>
                  </a:lnTo>
                  <a:lnTo>
                    <a:pt x="92" y="525"/>
                  </a:lnTo>
                  <a:lnTo>
                    <a:pt x="92" y="521"/>
                  </a:lnTo>
                  <a:lnTo>
                    <a:pt x="92" y="520"/>
                  </a:lnTo>
                  <a:lnTo>
                    <a:pt x="93" y="519"/>
                  </a:lnTo>
                  <a:lnTo>
                    <a:pt x="93" y="518"/>
                  </a:lnTo>
                  <a:lnTo>
                    <a:pt x="94" y="518"/>
                  </a:lnTo>
                  <a:lnTo>
                    <a:pt x="94" y="515"/>
                  </a:lnTo>
                  <a:lnTo>
                    <a:pt x="94" y="514"/>
                  </a:lnTo>
                  <a:lnTo>
                    <a:pt x="96" y="513"/>
                  </a:lnTo>
                  <a:lnTo>
                    <a:pt x="96" y="512"/>
                  </a:lnTo>
                  <a:lnTo>
                    <a:pt x="97" y="511"/>
                  </a:lnTo>
                  <a:lnTo>
                    <a:pt x="98" y="511"/>
                  </a:lnTo>
                  <a:lnTo>
                    <a:pt x="98" y="510"/>
                  </a:lnTo>
                  <a:lnTo>
                    <a:pt x="99" y="510"/>
                  </a:lnTo>
                  <a:lnTo>
                    <a:pt x="100" y="509"/>
                  </a:lnTo>
                  <a:lnTo>
                    <a:pt x="101" y="509"/>
                  </a:lnTo>
                  <a:lnTo>
                    <a:pt x="103" y="507"/>
                  </a:lnTo>
                  <a:lnTo>
                    <a:pt x="104" y="507"/>
                  </a:lnTo>
                  <a:lnTo>
                    <a:pt x="104" y="506"/>
                  </a:lnTo>
                  <a:lnTo>
                    <a:pt x="105" y="505"/>
                  </a:lnTo>
                  <a:lnTo>
                    <a:pt x="106" y="505"/>
                  </a:lnTo>
                  <a:lnTo>
                    <a:pt x="107" y="505"/>
                  </a:lnTo>
                  <a:lnTo>
                    <a:pt x="109" y="504"/>
                  </a:lnTo>
                  <a:lnTo>
                    <a:pt x="109" y="503"/>
                  </a:lnTo>
                  <a:lnTo>
                    <a:pt x="110" y="502"/>
                  </a:lnTo>
                  <a:lnTo>
                    <a:pt x="110" y="500"/>
                  </a:lnTo>
                  <a:lnTo>
                    <a:pt x="112" y="498"/>
                  </a:lnTo>
                  <a:lnTo>
                    <a:pt x="113" y="497"/>
                  </a:lnTo>
                  <a:lnTo>
                    <a:pt x="114" y="497"/>
                  </a:lnTo>
                  <a:lnTo>
                    <a:pt x="115" y="496"/>
                  </a:lnTo>
                  <a:lnTo>
                    <a:pt x="116" y="496"/>
                  </a:lnTo>
                  <a:lnTo>
                    <a:pt x="117" y="494"/>
                  </a:lnTo>
                  <a:lnTo>
                    <a:pt x="118" y="494"/>
                  </a:lnTo>
                  <a:lnTo>
                    <a:pt x="120" y="494"/>
                  </a:lnTo>
                  <a:lnTo>
                    <a:pt x="121" y="494"/>
                  </a:lnTo>
                  <a:lnTo>
                    <a:pt x="122" y="493"/>
                  </a:lnTo>
                  <a:lnTo>
                    <a:pt x="123" y="493"/>
                  </a:lnTo>
                  <a:lnTo>
                    <a:pt x="124" y="492"/>
                  </a:lnTo>
                  <a:lnTo>
                    <a:pt x="125" y="491"/>
                  </a:lnTo>
                  <a:lnTo>
                    <a:pt x="126" y="491"/>
                  </a:lnTo>
                  <a:lnTo>
                    <a:pt x="126" y="490"/>
                  </a:lnTo>
                  <a:lnTo>
                    <a:pt x="127" y="490"/>
                  </a:lnTo>
                  <a:close/>
                  <a:moveTo>
                    <a:pt x="174" y="487"/>
                  </a:moveTo>
                  <a:lnTo>
                    <a:pt x="173" y="487"/>
                  </a:lnTo>
                  <a:lnTo>
                    <a:pt x="172" y="487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1" y="484"/>
                  </a:lnTo>
                  <a:lnTo>
                    <a:pt x="171" y="483"/>
                  </a:lnTo>
                  <a:lnTo>
                    <a:pt x="171" y="482"/>
                  </a:lnTo>
                  <a:lnTo>
                    <a:pt x="172" y="482"/>
                  </a:lnTo>
                  <a:lnTo>
                    <a:pt x="173" y="481"/>
                  </a:lnTo>
                  <a:lnTo>
                    <a:pt x="175" y="481"/>
                  </a:lnTo>
                  <a:lnTo>
                    <a:pt x="176" y="482"/>
                  </a:lnTo>
                  <a:lnTo>
                    <a:pt x="176" y="484"/>
                  </a:lnTo>
                  <a:lnTo>
                    <a:pt x="176" y="486"/>
                  </a:lnTo>
                  <a:lnTo>
                    <a:pt x="175" y="487"/>
                  </a:lnTo>
                  <a:lnTo>
                    <a:pt x="174" y="487"/>
                  </a:lnTo>
                  <a:close/>
                  <a:moveTo>
                    <a:pt x="197" y="481"/>
                  </a:moveTo>
                  <a:lnTo>
                    <a:pt x="196" y="481"/>
                  </a:lnTo>
                  <a:lnTo>
                    <a:pt x="196" y="480"/>
                  </a:lnTo>
                  <a:lnTo>
                    <a:pt x="196" y="479"/>
                  </a:lnTo>
                  <a:lnTo>
                    <a:pt x="197" y="479"/>
                  </a:lnTo>
                  <a:lnTo>
                    <a:pt x="197" y="481"/>
                  </a:lnTo>
                  <a:close/>
                  <a:moveTo>
                    <a:pt x="200" y="482"/>
                  </a:moveTo>
                  <a:lnTo>
                    <a:pt x="199" y="482"/>
                  </a:lnTo>
                  <a:lnTo>
                    <a:pt x="198" y="482"/>
                  </a:lnTo>
                  <a:lnTo>
                    <a:pt x="198" y="481"/>
                  </a:lnTo>
                  <a:lnTo>
                    <a:pt x="198" y="480"/>
                  </a:lnTo>
                  <a:lnTo>
                    <a:pt x="199" y="479"/>
                  </a:lnTo>
                  <a:lnTo>
                    <a:pt x="200" y="479"/>
                  </a:lnTo>
                  <a:lnTo>
                    <a:pt x="201" y="481"/>
                  </a:lnTo>
                  <a:lnTo>
                    <a:pt x="200" y="482"/>
                  </a:lnTo>
                  <a:close/>
                  <a:moveTo>
                    <a:pt x="190" y="479"/>
                  </a:moveTo>
                  <a:lnTo>
                    <a:pt x="191" y="479"/>
                  </a:lnTo>
                  <a:lnTo>
                    <a:pt x="192" y="479"/>
                  </a:lnTo>
                  <a:lnTo>
                    <a:pt x="194" y="479"/>
                  </a:lnTo>
                  <a:lnTo>
                    <a:pt x="195" y="480"/>
                  </a:lnTo>
                  <a:lnTo>
                    <a:pt x="196" y="481"/>
                  </a:lnTo>
                  <a:lnTo>
                    <a:pt x="196" y="482"/>
                  </a:lnTo>
                  <a:lnTo>
                    <a:pt x="194" y="483"/>
                  </a:lnTo>
                  <a:lnTo>
                    <a:pt x="194" y="484"/>
                  </a:lnTo>
                  <a:lnTo>
                    <a:pt x="193" y="484"/>
                  </a:lnTo>
                  <a:lnTo>
                    <a:pt x="193" y="485"/>
                  </a:lnTo>
                  <a:lnTo>
                    <a:pt x="192" y="486"/>
                  </a:lnTo>
                  <a:lnTo>
                    <a:pt x="190" y="487"/>
                  </a:lnTo>
                  <a:lnTo>
                    <a:pt x="190" y="488"/>
                  </a:lnTo>
                  <a:lnTo>
                    <a:pt x="189" y="489"/>
                  </a:lnTo>
                  <a:lnTo>
                    <a:pt x="188" y="490"/>
                  </a:lnTo>
                  <a:lnTo>
                    <a:pt x="188" y="491"/>
                  </a:lnTo>
                  <a:lnTo>
                    <a:pt x="187" y="492"/>
                  </a:lnTo>
                  <a:lnTo>
                    <a:pt x="186" y="493"/>
                  </a:lnTo>
                  <a:lnTo>
                    <a:pt x="185" y="493"/>
                  </a:lnTo>
                  <a:lnTo>
                    <a:pt x="184" y="492"/>
                  </a:lnTo>
                  <a:lnTo>
                    <a:pt x="183" y="491"/>
                  </a:lnTo>
                  <a:lnTo>
                    <a:pt x="182" y="491"/>
                  </a:lnTo>
                  <a:lnTo>
                    <a:pt x="181" y="491"/>
                  </a:lnTo>
                  <a:lnTo>
                    <a:pt x="179" y="491"/>
                  </a:lnTo>
                  <a:lnTo>
                    <a:pt x="178" y="491"/>
                  </a:lnTo>
                  <a:lnTo>
                    <a:pt x="177" y="491"/>
                  </a:lnTo>
                  <a:lnTo>
                    <a:pt x="176" y="492"/>
                  </a:lnTo>
                  <a:lnTo>
                    <a:pt x="173" y="491"/>
                  </a:lnTo>
                  <a:lnTo>
                    <a:pt x="172" y="490"/>
                  </a:lnTo>
                  <a:lnTo>
                    <a:pt x="172" y="489"/>
                  </a:lnTo>
                  <a:lnTo>
                    <a:pt x="173" y="488"/>
                  </a:lnTo>
                  <a:lnTo>
                    <a:pt x="174" y="487"/>
                  </a:lnTo>
                  <a:lnTo>
                    <a:pt x="176" y="486"/>
                  </a:lnTo>
                  <a:lnTo>
                    <a:pt x="176" y="485"/>
                  </a:lnTo>
                  <a:lnTo>
                    <a:pt x="176" y="484"/>
                  </a:lnTo>
                  <a:lnTo>
                    <a:pt x="176" y="483"/>
                  </a:lnTo>
                  <a:lnTo>
                    <a:pt x="177" y="482"/>
                  </a:lnTo>
                  <a:lnTo>
                    <a:pt x="178" y="482"/>
                  </a:lnTo>
                  <a:lnTo>
                    <a:pt x="179" y="482"/>
                  </a:lnTo>
                  <a:lnTo>
                    <a:pt x="180" y="482"/>
                  </a:lnTo>
                  <a:lnTo>
                    <a:pt x="181" y="482"/>
                  </a:lnTo>
                  <a:lnTo>
                    <a:pt x="181" y="481"/>
                  </a:lnTo>
                  <a:lnTo>
                    <a:pt x="183" y="481"/>
                  </a:lnTo>
                  <a:lnTo>
                    <a:pt x="184" y="481"/>
                  </a:lnTo>
                  <a:lnTo>
                    <a:pt x="185" y="480"/>
                  </a:lnTo>
                  <a:lnTo>
                    <a:pt x="186" y="479"/>
                  </a:lnTo>
                  <a:lnTo>
                    <a:pt x="187" y="478"/>
                  </a:lnTo>
                  <a:lnTo>
                    <a:pt x="189" y="478"/>
                  </a:lnTo>
                  <a:lnTo>
                    <a:pt x="190" y="479"/>
                  </a:lnTo>
                  <a:close/>
                  <a:moveTo>
                    <a:pt x="197" y="478"/>
                  </a:moveTo>
                  <a:lnTo>
                    <a:pt x="197" y="477"/>
                  </a:lnTo>
                  <a:lnTo>
                    <a:pt x="198" y="477"/>
                  </a:lnTo>
                  <a:lnTo>
                    <a:pt x="198" y="478"/>
                  </a:lnTo>
                  <a:lnTo>
                    <a:pt x="197" y="478"/>
                  </a:lnTo>
                  <a:close/>
                  <a:moveTo>
                    <a:pt x="180" y="471"/>
                  </a:moveTo>
                  <a:lnTo>
                    <a:pt x="181" y="471"/>
                  </a:lnTo>
                  <a:lnTo>
                    <a:pt x="182" y="472"/>
                  </a:lnTo>
                  <a:lnTo>
                    <a:pt x="183" y="473"/>
                  </a:lnTo>
                  <a:lnTo>
                    <a:pt x="184" y="474"/>
                  </a:lnTo>
                  <a:lnTo>
                    <a:pt x="184" y="475"/>
                  </a:lnTo>
                  <a:lnTo>
                    <a:pt x="185" y="476"/>
                  </a:lnTo>
                  <a:lnTo>
                    <a:pt x="185" y="477"/>
                  </a:lnTo>
                  <a:lnTo>
                    <a:pt x="184" y="478"/>
                  </a:lnTo>
                  <a:lnTo>
                    <a:pt x="183" y="479"/>
                  </a:lnTo>
                  <a:lnTo>
                    <a:pt x="182" y="480"/>
                  </a:lnTo>
                  <a:lnTo>
                    <a:pt x="181" y="479"/>
                  </a:lnTo>
                  <a:lnTo>
                    <a:pt x="180" y="480"/>
                  </a:lnTo>
                  <a:lnTo>
                    <a:pt x="179" y="481"/>
                  </a:lnTo>
                  <a:lnTo>
                    <a:pt x="178" y="481"/>
                  </a:lnTo>
                  <a:lnTo>
                    <a:pt x="177" y="481"/>
                  </a:lnTo>
                  <a:lnTo>
                    <a:pt x="177" y="480"/>
                  </a:lnTo>
                  <a:lnTo>
                    <a:pt x="178" y="479"/>
                  </a:lnTo>
                  <a:lnTo>
                    <a:pt x="178" y="478"/>
                  </a:lnTo>
                  <a:lnTo>
                    <a:pt x="178" y="476"/>
                  </a:lnTo>
                  <a:lnTo>
                    <a:pt x="178" y="475"/>
                  </a:lnTo>
                  <a:lnTo>
                    <a:pt x="177" y="474"/>
                  </a:lnTo>
                  <a:lnTo>
                    <a:pt x="176" y="475"/>
                  </a:lnTo>
                  <a:lnTo>
                    <a:pt x="177" y="476"/>
                  </a:lnTo>
                  <a:lnTo>
                    <a:pt x="177" y="477"/>
                  </a:lnTo>
                  <a:lnTo>
                    <a:pt x="177" y="478"/>
                  </a:lnTo>
                  <a:lnTo>
                    <a:pt x="176" y="479"/>
                  </a:lnTo>
                  <a:lnTo>
                    <a:pt x="175" y="479"/>
                  </a:lnTo>
                  <a:lnTo>
                    <a:pt x="174" y="479"/>
                  </a:lnTo>
                  <a:lnTo>
                    <a:pt x="173" y="478"/>
                  </a:lnTo>
                  <a:lnTo>
                    <a:pt x="173" y="475"/>
                  </a:lnTo>
                  <a:lnTo>
                    <a:pt x="173" y="474"/>
                  </a:lnTo>
                  <a:lnTo>
                    <a:pt x="175" y="473"/>
                  </a:lnTo>
                  <a:lnTo>
                    <a:pt x="177" y="473"/>
                  </a:lnTo>
                  <a:lnTo>
                    <a:pt x="179" y="471"/>
                  </a:lnTo>
                  <a:lnTo>
                    <a:pt x="180" y="471"/>
                  </a:lnTo>
                  <a:close/>
                  <a:moveTo>
                    <a:pt x="513" y="0"/>
                  </a:moveTo>
                  <a:lnTo>
                    <a:pt x="518" y="0"/>
                  </a:lnTo>
                  <a:lnTo>
                    <a:pt x="523" y="1"/>
                  </a:lnTo>
                  <a:lnTo>
                    <a:pt x="528" y="1"/>
                  </a:lnTo>
                  <a:lnTo>
                    <a:pt x="532" y="1"/>
                  </a:lnTo>
                  <a:lnTo>
                    <a:pt x="533" y="1"/>
                  </a:lnTo>
                  <a:lnTo>
                    <a:pt x="538" y="1"/>
                  </a:lnTo>
                  <a:lnTo>
                    <a:pt x="543" y="1"/>
                  </a:lnTo>
                  <a:lnTo>
                    <a:pt x="547" y="2"/>
                  </a:lnTo>
                  <a:lnTo>
                    <a:pt x="548" y="2"/>
                  </a:lnTo>
                  <a:lnTo>
                    <a:pt x="554" y="2"/>
                  </a:lnTo>
                  <a:lnTo>
                    <a:pt x="559" y="2"/>
                  </a:lnTo>
                  <a:lnTo>
                    <a:pt x="564" y="2"/>
                  </a:lnTo>
                  <a:lnTo>
                    <a:pt x="569" y="3"/>
                  </a:lnTo>
                  <a:lnTo>
                    <a:pt x="574" y="3"/>
                  </a:lnTo>
                  <a:lnTo>
                    <a:pt x="579" y="3"/>
                  </a:lnTo>
                  <a:lnTo>
                    <a:pt x="584" y="3"/>
                  </a:lnTo>
                  <a:lnTo>
                    <a:pt x="589" y="3"/>
                  </a:lnTo>
                  <a:lnTo>
                    <a:pt x="590" y="4"/>
                  </a:lnTo>
                  <a:lnTo>
                    <a:pt x="592" y="6"/>
                  </a:lnTo>
                  <a:lnTo>
                    <a:pt x="593" y="7"/>
                  </a:lnTo>
                  <a:lnTo>
                    <a:pt x="594" y="8"/>
                  </a:lnTo>
                  <a:lnTo>
                    <a:pt x="597" y="9"/>
                  </a:lnTo>
                  <a:lnTo>
                    <a:pt x="598" y="10"/>
                  </a:lnTo>
                  <a:lnTo>
                    <a:pt x="599" y="11"/>
                  </a:lnTo>
                  <a:lnTo>
                    <a:pt x="600" y="10"/>
                  </a:lnTo>
                  <a:lnTo>
                    <a:pt x="602" y="8"/>
                  </a:lnTo>
                  <a:lnTo>
                    <a:pt x="603" y="8"/>
                  </a:lnTo>
                  <a:lnTo>
                    <a:pt x="604" y="8"/>
                  </a:lnTo>
                  <a:lnTo>
                    <a:pt x="605" y="7"/>
                  </a:lnTo>
                  <a:lnTo>
                    <a:pt x="607" y="6"/>
                  </a:lnTo>
                  <a:lnTo>
                    <a:pt x="609" y="7"/>
                  </a:lnTo>
                  <a:lnTo>
                    <a:pt x="610" y="8"/>
                  </a:lnTo>
                  <a:lnTo>
                    <a:pt x="611" y="7"/>
                  </a:lnTo>
                  <a:lnTo>
                    <a:pt x="613" y="7"/>
                  </a:lnTo>
                  <a:lnTo>
                    <a:pt x="614" y="6"/>
                  </a:lnTo>
                  <a:lnTo>
                    <a:pt x="615" y="5"/>
                  </a:lnTo>
                  <a:lnTo>
                    <a:pt x="617" y="5"/>
                  </a:lnTo>
                  <a:lnTo>
                    <a:pt x="618" y="7"/>
                  </a:lnTo>
                  <a:lnTo>
                    <a:pt x="618" y="8"/>
                  </a:lnTo>
                  <a:lnTo>
                    <a:pt x="619" y="9"/>
                  </a:lnTo>
                  <a:lnTo>
                    <a:pt x="621" y="9"/>
                  </a:lnTo>
                  <a:lnTo>
                    <a:pt x="623" y="9"/>
                  </a:lnTo>
                  <a:lnTo>
                    <a:pt x="625" y="10"/>
                  </a:lnTo>
                  <a:lnTo>
                    <a:pt x="626" y="10"/>
                  </a:lnTo>
                  <a:lnTo>
                    <a:pt x="628" y="9"/>
                  </a:lnTo>
                  <a:lnTo>
                    <a:pt x="629" y="8"/>
                  </a:lnTo>
                  <a:lnTo>
                    <a:pt x="630" y="7"/>
                  </a:lnTo>
                  <a:lnTo>
                    <a:pt x="632" y="7"/>
                  </a:lnTo>
                  <a:lnTo>
                    <a:pt x="633" y="8"/>
                  </a:lnTo>
                  <a:lnTo>
                    <a:pt x="634" y="9"/>
                  </a:lnTo>
                  <a:lnTo>
                    <a:pt x="636" y="9"/>
                  </a:lnTo>
                  <a:lnTo>
                    <a:pt x="636" y="11"/>
                  </a:lnTo>
                  <a:lnTo>
                    <a:pt x="637" y="12"/>
                  </a:lnTo>
                  <a:lnTo>
                    <a:pt x="639" y="12"/>
                  </a:lnTo>
                  <a:lnTo>
                    <a:pt x="640" y="12"/>
                  </a:lnTo>
                  <a:lnTo>
                    <a:pt x="641" y="11"/>
                  </a:lnTo>
                  <a:lnTo>
                    <a:pt x="642" y="10"/>
                  </a:lnTo>
                  <a:lnTo>
                    <a:pt x="644" y="10"/>
                  </a:lnTo>
                  <a:lnTo>
                    <a:pt x="645" y="10"/>
                  </a:lnTo>
                  <a:lnTo>
                    <a:pt x="647" y="10"/>
                  </a:lnTo>
                  <a:lnTo>
                    <a:pt x="649" y="10"/>
                  </a:lnTo>
                  <a:lnTo>
                    <a:pt x="650" y="11"/>
                  </a:lnTo>
                  <a:lnTo>
                    <a:pt x="651" y="12"/>
                  </a:lnTo>
                  <a:lnTo>
                    <a:pt x="652" y="11"/>
                  </a:lnTo>
                  <a:lnTo>
                    <a:pt x="653" y="10"/>
                  </a:lnTo>
                  <a:lnTo>
                    <a:pt x="654" y="8"/>
                  </a:lnTo>
                  <a:lnTo>
                    <a:pt x="655" y="10"/>
                  </a:lnTo>
                  <a:lnTo>
                    <a:pt x="656" y="11"/>
                  </a:lnTo>
                  <a:lnTo>
                    <a:pt x="657" y="11"/>
                  </a:lnTo>
                  <a:lnTo>
                    <a:pt x="659" y="11"/>
                  </a:lnTo>
                  <a:lnTo>
                    <a:pt x="661" y="12"/>
                  </a:lnTo>
                  <a:lnTo>
                    <a:pt x="662" y="12"/>
                  </a:lnTo>
                  <a:lnTo>
                    <a:pt x="664" y="12"/>
                  </a:lnTo>
                  <a:lnTo>
                    <a:pt x="665" y="13"/>
                  </a:lnTo>
                  <a:lnTo>
                    <a:pt x="667" y="12"/>
                  </a:lnTo>
                  <a:lnTo>
                    <a:pt x="669" y="12"/>
                  </a:lnTo>
                  <a:lnTo>
                    <a:pt x="671" y="12"/>
                  </a:lnTo>
                  <a:lnTo>
                    <a:pt x="672" y="11"/>
                  </a:lnTo>
                  <a:lnTo>
                    <a:pt x="673" y="11"/>
                  </a:lnTo>
                  <a:lnTo>
                    <a:pt x="674" y="12"/>
                  </a:lnTo>
                  <a:lnTo>
                    <a:pt x="675" y="13"/>
                  </a:lnTo>
                  <a:lnTo>
                    <a:pt x="676" y="14"/>
                  </a:lnTo>
                  <a:lnTo>
                    <a:pt x="677" y="15"/>
                  </a:lnTo>
                  <a:lnTo>
                    <a:pt x="677" y="17"/>
                  </a:lnTo>
                  <a:lnTo>
                    <a:pt x="678" y="19"/>
                  </a:lnTo>
                  <a:lnTo>
                    <a:pt x="678" y="21"/>
                  </a:lnTo>
                  <a:lnTo>
                    <a:pt x="679" y="22"/>
                  </a:lnTo>
                  <a:lnTo>
                    <a:pt x="679" y="23"/>
                  </a:lnTo>
                  <a:lnTo>
                    <a:pt x="679" y="25"/>
                  </a:lnTo>
                  <a:lnTo>
                    <a:pt x="679" y="27"/>
                  </a:lnTo>
                  <a:lnTo>
                    <a:pt x="678" y="28"/>
                  </a:lnTo>
                  <a:lnTo>
                    <a:pt x="678" y="29"/>
                  </a:lnTo>
                  <a:lnTo>
                    <a:pt x="677" y="31"/>
                  </a:lnTo>
                  <a:lnTo>
                    <a:pt x="676" y="32"/>
                  </a:lnTo>
                  <a:lnTo>
                    <a:pt x="676" y="33"/>
                  </a:lnTo>
                  <a:lnTo>
                    <a:pt x="675" y="35"/>
                  </a:lnTo>
                  <a:lnTo>
                    <a:pt x="675" y="37"/>
                  </a:lnTo>
                  <a:lnTo>
                    <a:pt x="674" y="38"/>
                  </a:lnTo>
                  <a:lnTo>
                    <a:pt x="673" y="39"/>
                  </a:lnTo>
                  <a:lnTo>
                    <a:pt x="672" y="40"/>
                  </a:lnTo>
                  <a:lnTo>
                    <a:pt x="672" y="41"/>
                  </a:lnTo>
                  <a:lnTo>
                    <a:pt x="671" y="42"/>
                  </a:lnTo>
                  <a:lnTo>
                    <a:pt x="671" y="43"/>
                  </a:lnTo>
                  <a:lnTo>
                    <a:pt x="671" y="44"/>
                  </a:lnTo>
                  <a:lnTo>
                    <a:pt x="672" y="45"/>
                  </a:lnTo>
                  <a:lnTo>
                    <a:pt x="672" y="47"/>
                  </a:lnTo>
                  <a:lnTo>
                    <a:pt x="672" y="49"/>
                  </a:lnTo>
                  <a:lnTo>
                    <a:pt x="673" y="50"/>
                  </a:lnTo>
                  <a:lnTo>
                    <a:pt x="673" y="51"/>
                  </a:lnTo>
                  <a:lnTo>
                    <a:pt x="673" y="52"/>
                  </a:lnTo>
                  <a:lnTo>
                    <a:pt x="674" y="53"/>
                  </a:lnTo>
                  <a:lnTo>
                    <a:pt x="675" y="54"/>
                  </a:lnTo>
                  <a:lnTo>
                    <a:pt x="676" y="55"/>
                  </a:lnTo>
                  <a:lnTo>
                    <a:pt x="677" y="56"/>
                  </a:lnTo>
                  <a:lnTo>
                    <a:pt x="678" y="57"/>
                  </a:lnTo>
                  <a:lnTo>
                    <a:pt x="679" y="57"/>
                  </a:lnTo>
                  <a:lnTo>
                    <a:pt x="680" y="59"/>
                  </a:lnTo>
                  <a:lnTo>
                    <a:pt x="682" y="59"/>
                  </a:lnTo>
                  <a:lnTo>
                    <a:pt x="684" y="58"/>
                  </a:lnTo>
                  <a:lnTo>
                    <a:pt x="686" y="58"/>
                  </a:lnTo>
                  <a:lnTo>
                    <a:pt x="687" y="58"/>
                  </a:lnTo>
                  <a:lnTo>
                    <a:pt x="689" y="58"/>
                  </a:lnTo>
                  <a:lnTo>
                    <a:pt x="691" y="58"/>
                  </a:lnTo>
                  <a:lnTo>
                    <a:pt x="693" y="58"/>
                  </a:lnTo>
                  <a:lnTo>
                    <a:pt x="694" y="59"/>
                  </a:lnTo>
                  <a:lnTo>
                    <a:pt x="696" y="59"/>
                  </a:lnTo>
                  <a:lnTo>
                    <a:pt x="697" y="60"/>
                  </a:lnTo>
                  <a:lnTo>
                    <a:pt x="698" y="61"/>
                  </a:lnTo>
                  <a:lnTo>
                    <a:pt x="700" y="60"/>
                  </a:lnTo>
                  <a:lnTo>
                    <a:pt x="702" y="59"/>
                  </a:lnTo>
                  <a:lnTo>
                    <a:pt x="704" y="59"/>
                  </a:lnTo>
                  <a:lnTo>
                    <a:pt x="705" y="58"/>
                  </a:lnTo>
                  <a:lnTo>
                    <a:pt x="705" y="56"/>
                  </a:lnTo>
                  <a:lnTo>
                    <a:pt x="706" y="55"/>
                  </a:lnTo>
                  <a:lnTo>
                    <a:pt x="706" y="53"/>
                  </a:lnTo>
                  <a:lnTo>
                    <a:pt x="706" y="51"/>
                  </a:lnTo>
                  <a:lnTo>
                    <a:pt x="706" y="50"/>
                  </a:lnTo>
                  <a:lnTo>
                    <a:pt x="707" y="48"/>
                  </a:lnTo>
                  <a:lnTo>
                    <a:pt x="707" y="46"/>
                  </a:lnTo>
                  <a:lnTo>
                    <a:pt x="707" y="45"/>
                  </a:lnTo>
                  <a:lnTo>
                    <a:pt x="708" y="43"/>
                  </a:lnTo>
                  <a:lnTo>
                    <a:pt x="708" y="42"/>
                  </a:lnTo>
                  <a:lnTo>
                    <a:pt x="709" y="41"/>
                  </a:lnTo>
                  <a:lnTo>
                    <a:pt x="711" y="40"/>
                  </a:lnTo>
                  <a:lnTo>
                    <a:pt x="712" y="39"/>
                  </a:lnTo>
                  <a:lnTo>
                    <a:pt x="713" y="38"/>
                  </a:lnTo>
                  <a:lnTo>
                    <a:pt x="715" y="38"/>
                  </a:lnTo>
                  <a:lnTo>
                    <a:pt x="716" y="38"/>
                  </a:lnTo>
                  <a:lnTo>
                    <a:pt x="718" y="38"/>
                  </a:lnTo>
                  <a:lnTo>
                    <a:pt x="720" y="37"/>
                  </a:lnTo>
                  <a:lnTo>
                    <a:pt x="722" y="38"/>
                  </a:lnTo>
                  <a:lnTo>
                    <a:pt x="723" y="39"/>
                  </a:lnTo>
                  <a:lnTo>
                    <a:pt x="724" y="40"/>
                  </a:lnTo>
                  <a:lnTo>
                    <a:pt x="725" y="41"/>
                  </a:lnTo>
                  <a:lnTo>
                    <a:pt x="726" y="42"/>
                  </a:lnTo>
                  <a:lnTo>
                    <a:pt x="727" y="43"/>
                  </a:lnTo>
                  <a:lnTo>
                    <a:pt x="728" y="44"/>
                  </a:lnTo>
                  <a:lnTo>
                    <a:pt x="729" y="45"/>
                  </a:lnTo>
                  <a:lnTo>
                    <a:pt x="730" y="45"/>
                  </a:lnTo>
                  <a:lnTo>
                    <a:pt x="732" y="46"/>
                  </a:lnTo>
                  <a:lnTo>
                    <a:pt x="733" y="46"/>
                  </a:lnTo>
                  <a:lnTo>
                    <a:pt x="735" y="47"/>
                  </a:lnTo>
                  <a:lnTo>
                    <a:pt x="736" y="47"/>
                  </a:lnTo>
                  <a:lnTo>
                    <a:pt x="738" y="48"/>
                  </a:lnTo>
                  <a:lnTo>
                    <a:pt x="740" y="48"/>
                  </a:lnTo>
                  <a:lnTo>
                    <a:pt x="741" y="49"/>
                  </a:lnTo>
                  <a:lnTo>
                    <a:pt x="741" y="50"/>
                  </a:lnTo>
                  <a:lnTo>
                    <a:pt x="740" y="51"/>
                  </a:lnTo>
                  <a:lnTo>
                    <a:pt x="738" y="52"/>
                  </a:lnTo>
                  <a:lnTo>
                    <a:pt x="737" y="53"/>
                  </a:lnTo>
                  <a:lnTo>
                    <a:pt x="737" y="55"/>
                  </a:lnTo>
                  <a:lnTo>
                    <a:pt x="737" y="56"/>
                  </a:lnTo>
                  <a:lnTo>
                    <a:pt x="738" y="57"/>
                  </a:lnTo>
                  <a:lnTo>
                    <a:pt x="739" y="57"/>
                  </a:lnTo>
                  <a:lnTo>
                    <a:pt x="741" y="57"/>
                  </a:lnTo>
                  <a:lnTo>
                    <a:pt x="742" y="58"/>
                  </a:lnTo>
                  <a:lnTo>
                    <a:pt x="743" y="59"/>
                  </a:lnTo>
                  <a:lnTo>
                    <a:pt x="744" y="60"/>
                  </a:lnTo>
                  <a:lnTo>
                    <a:pt x="746" y="61"/>
                  </a:lnTo>
                  <a:lnTo>
                    <a:pt x="747" y="61"/>
                  </a:lnTo>
                  <a:lnTo>
                    <a:pt x="749" y="61"/>
                  </a:lnTo>
                  <a:lnTo>
                    <a:pt x="751" y="61"/>
                  </a:lnTo>
                  <a:lnTo>
                    <a:pt x="753" y="61"/>
                  </a:lnTo>
                  <a:lnTo>
                    <a:pt x="755" y="61"/>
                  </a:lnTo>
                  <a:lnTo>
                    <a:pt x="757" y="61"/>
                  </a:lnTo>
                  <a:lnTo>
                    <a:pt x="758" y="62"/>
                  </a:lnTo>
                  <a:lnTo>
                    <a:pt x="760" y="62"/>
                  </a:lnTo>
                  <a:lnTo>
                    <a:pt x="760" y="64"/>
                  </a:lnTo>
                  <a:lnTo>
                    <a:pt x="759" y="66"/>
                  </a:lnTo>
                  <a:lnTo>
                    <a:pt x="759" y="67"/>
                  </a:lnTo>
                  <a:lnTo>
                    <a:pt x="759" y="69"/>
                  </a:lnTo>
                  <a:lnTo>
                    <a:pt x="761" y="70"/>
                  </a:lnTo>
                  <a:lnTo>
                    <a:pt x="763" y="70"/>
                  </a:lnTo>
                  <a:lnTo>
                    <a:pt x="764" y="69"/>
                  </a:lnTo>
                  <a:lnTo>
                    <a:pt x="766" y="69"/>
                  </a:lnTo>
                  <a:lnTo>
                    <a:pt x="768" y="69"/>
                  </a:lnTo>
                  <a:lnTo>
                    <a:pt x="770" y="69"/>
                  </a:lnTo>
                  <a:lnTo>
                    <a:pt x="773" y="69"/>
                  </a:lnTo>
                  <a:lnTo>
                    <a:pt x="774" y="69"/>
                  </a:lnTo>
                  <a:lnTo>
                    <a:pt x="776" y="69"/>
                  </a:lnTo>
                  <a:lnTo>
                    <a:pt x="778" y="69"/>
                  </a:lnTo>
                  <a:lnTo>
                    <a:pt x="780" y="69"/>
                  </a:lnTo>
                  <a:lnTo>
                    <a:pt x="782" y="69"/>
                  </a:lnTo>
                  <a:lnTo>
                    <a:pt x="784" y="69"/>
                  </a:lnTo>
                  <a:lnTo>
                    <a:pt x="786" y="69"/>
                  </a:lnTo>
                  <a:lnTo>
                    <a:pt x="788" y="69"/>
                  </a:lnTo>
                  <a:lnTo>
                    <a:pt x="790" y="69"/>
                  </a:lnTo>
                  <a:lnTo>
                    <a:pt x="792" y="69"/>
                  </a:lnTo>
                  <a:lnTo>
                    <a:pt x="794" y="69"/>
                  </a:lnTo>
                  <a:lnTo>
                    <a:pt x="796" y="69"/>
                  </a:lnTo>
                  <a:lnTo>
                    <a:pt x="797" y="69"/>
                  </a:lnTo>
                  <a:lnTo>
                    <a:pt x="798" y="70"/>
                  </a:lnTo>
                  <a:lnTo>
                    <a:pt x="800" y="71"/>
                  </a:lnTo>
                  <a:lnTo>
                    <a:pt x="800" y="72"/>
                  </a:lnTo>
                  <a:lnTo>
                    <a:pt x="801" y="73"/>
                  </a:lnTo>
                  <a:lnTo>
                    <a:pt x="802" y="75"/>
                  </a:lnTo>
                  <a:lnTo>
                    <a:pt x="802" y="76"/>
                  </a:lnTo>
                  <a:lnTo>
                    <a:pt x="803" y="77"/>
                  </a:lnTo>
                  <a:lnTo>
                    <a:pt x="804" y="79"/>
                  </a:lnTo>
                  <a:lnTo>
                    <a:pt x="805" y="80"/>
                  </a:lnTo>
                  <a:lnTo>
                    <a:pt x="806" y="81"/>
                  </a:lnTo>
                  <a:lnTo>
                    <a:pt x="808" y="81"/>
                  </a:lnTo>
                  <a:lnTo>
                    <a:pt x="809" y="81"/>
                  </a:lnTo>
                  <a:lnTo>
                    <a:pt x="810" y="82"/>
                  </a:lnTo>
                  <a:lnTo>
                    <a:pt x="810" y="84"/>
                  </a:lnTo>
                  <a:lnTo>
                    <a:pt x="810" y="85"/>
                  </a:lnTo>
                  <a:lnTo>
                    <a:pt x="809" y="87"/>
                  </a:lnTo>
                  <a:lnTo>
                    <a:pt x="810" y="88"/>
                  </a:lnTo>
                  <a:lnTo>
                    <a:pt x="811" y="89"/>
                  </a:lnTo>
                  <a:lnTo>
                    <a:pt x="812" y="90"/>
                  </a:lnTo>
                  <a:lnTo>
                    <a:pt x="813" y="91"/>
                  </a:lnTo>
                  <a:lnTo>
                    <a:pt x="815" y="91"/>
                  </a:lnTo>
                  <a:lnTo>
                    <a:pt x="808" y="96"/>
                  </a:lnTo>
                  <a:lnTo>
                    <a:pt x="803" y="98"/>
                  </a:lnTo>
                  <a:lnTo>
                    <a:pt x="796" y="103"/>
                  </a:lnTo>
                  <a:lnTo>
                    <a:pt x="790" y="106"/>
                  </a:lnTo>
                  <a:lnTo>
                    <a:pt x="778" y="112"/>
                  </a:lnTo>
                  <a:lnTo>
                    <a:pt x="771" y="116"/>
                  </a:lnTo>
                  <a:lnTo>
                    <a:pt x="762" y="121"/>
                  </a:lnTo>
                  <a:lnTo>
                    <a:pt x="757" y="130"/>
                  </a:lnTo>
                  <a:lnTo>
                    <a:pt x="752" y="137"/>
                  </a:lnTo>
                  <a:lnTo>
                    <a:pt x="747" y="145"/>
                  </a:lnTo>
                  <a:lnTo>
                    <a:pt x="743" y="150"/>
                  </a:lnTo>
                  <a:lnTo>
                    <a:pt x="740" y="153"/>
                  </a:lnTo>
                  <a:lnTo>
                    <a:pt x="743" y="155"/>
                  </a:lnTo>
                  <a:lnTo>
                    <a:pt x="743" y="157"/>
                  </a:lnTo>
                  <a:lnTo>
                    <a:pt x="745" y="157"/>
                  </a:lnTo>
                  <a:lnTo>
                    <a:pt x="743" y="160"/>
                  </a:lnTo>
                  <a:lnTo>
                    <a:pt x="747" y="167"/>
                  </a:lnTo>
                  <a:lnTo>
                    <a:pt x="743" y="173"/>
                  </a:lnTo>
                  <a:lnTo>
                    <a:pt x="743" y="177"/>
                  </a:lnTo>
                  <a:lnTo>
                    <a:pt x="740" y="179"/>
                  </a:lnTo>
                  <a:lnTo>
                    <a:pt x="740" y="187"/>
                  </a:lnTo>
                  <a:lnTo>
                    <a:pt x="742" y="190"/>
                  </a:lnTo>
                  <a:lnTo>
                    <a:pt x="742" y="194"/>
                  </a:lnTo>
                  <a:lnTo>
                    <a:pt x="743" y="196"/>
                  </a:lnTo>
                  <a:lnTo>
                    <a:pt x="748" y="196"/>
                  </a:lnTo>
                  <a:lnTo>
                    <a:pt x="752" y="198"/>
                  </a:lnTo>
                  <a:lnTo>
                    <a:pt x="756" y="201"/>
                  </a:lnTo>
                  <a:lnTo>
                    <a:pt x="750" y="206"/>
                  </a:lnTo>
                  <a:lnTo>
                    <a:pt x="748" y="210"/>
                  </a:lnTo>
                  <a:lnTo>
                    <a:pt x="745" y="213"/>
                  </a:lnTo>
                  <a:lnTo>
                    <a:pt x="757" y="225"/>
                  </a:lnTo>
                  <a:lnTo>
                    <a:pt x="759" y="235"/>
                  </a:lnTo>
                  <a:lnTo>
                    <a:pt x="759" y="237"/>
                  </a:lnTo>
                  <a:lnTo>
                    <a:pt x="757" y="240"/>
                  </a:lnTo>
                  <a:lnTo>
                    <a:pt x="753" y="240"/>
                  </a:lnTo>
                  <a:lnTo>
                    <a:pt x="747" y="244"/>
                  </a:lnTo>
                  <a:lnTo>
                    <a:pt x="748" y="249"/>
                  </a:lnTo>
                  <a:lnTo>
                    <a:pt x="748" y="259"/>
                  </a:lnTo>
                  <a:lnTo>
                    <a:pt x="753" y="265"/>
                  </a:lnTo>
                  <a:lnTo>
                    <a:pt x="752" y="269"/>
                  </a:lnTo>
                  <a:lnTo>
                    <a:pt x="752" y="275"/>
                  </a:lnTo>
                  <a:lnTo>
                    <a:pt x="750" y="276"/>
                  </a:lnTo>
                  <a:lnTo>
                    <a:pt x="743" y="279"/>
                  </a:lnTo>
                  <a:lnTo>
                    <a:pt x="743" y="283"/>
                  </a:lnTo>
                  <a:lnTo>
                    <a:pt x="745" y="284"/>
                  </a:lnTo>
                  <a:lnTo>
                    <a:pt x="748" y="286"/>
                  </a:lnTo>
                  <a:lnTo>
                    <a:pt x="753" y="284"/>
                  </a:lnTo>
                  <a:lnTo>
                    <a:pt x="753" y="290"/>
                  </a:lnTo>
                  <a:lnTo>
                    <a:pt x="757" y="292"/>
                  </a:lnTo>
                  <a:lnTo>
                    <a:pt x="757" y="297"/>
                  </a:lnTo>
                  <a:lnTo>
                    <a:pt x="759" y="298"/>
                  </a:lnTo>
                  <a:lnTo>
                    <a:pt x="762" y="298"/>
                  </a:lnTo>
                  <a:lnTo>
                    <a:pt x="762" y="301"/>
                  </a:lnTo>
                  <a:lnTo>
                    <a:pt x="764" y="301"/>
                  </a:lnTo>
                  <a:lnTo>
                    <a:pt x="766" y="303"/>
                  </a:lnTo>
                  <a:lnTo>
                    <a:pt x="769" y="303"/>
                  </a:lnTo>
                  <a:lnTo>
                    <a:pt x="771" y="307"/>
                  </a:lnTo>
                  <a:lnTo>
                    <a:pt x="775" y="303"/>
                  </a:lnTo>
                  <a:lnTo>
                    <a:pt x="776" y="305"/>
                  </a:lnTo>
                  <a:lnTo>
                    <a:pt x="776" y="309"/>
                  </a:lnTo>
                  <a:lnTo>
                    <a:pt x="775" y="312"/>
                  </a:lnTo>
                  <a:lnTo>
                    <a:pt x="778" y="319"/>
                  </a:lnTo>
                  <a:lnTo>
                    <a:pt x="780" y="320"/>
                  </a:lnTo>
                  <a:lnTo>
                    <a:pt x="778" y="322"/>
                  </a:lnTo>
                  <a:lnTo>
                    <a:pt x="776" y="320"/>
                  </a:lnTo>
                  <a:lnTo>
                    <a:pt x="775" y="322"/>
                  </a:lnTo>
                  <a:lnTo>
                    <a:pt x="769" y="325"/>
                  </a:lnTo>
                  <a:lnTo>
                    <a:pt x="766" y="329"/>
                  </a:lnTo>
                  <a:lnTo>
                    <a:pt x="762" y="330"/>
                  </a:lnTo>
                  <a:lnTo>
                    <a:pt x="761" y="330"/>
                  </a:lnTo>
                  <a:lnTo>
                    <a:pt x="761" y="336"/>
                  </a:lnTo>
                  <a:lnTo>
                    <a:pt x="759" y="341"/>
                  </a:lnTo>
                  <a:lnTo>
                    <a:pt x="754" y="342"/>
                  </a:lnTo>
                  <a:lnTo>
                    <a:pt x="752" y="346"/>
                  </a:lnTo>
                  <a:lnTo>
                    <a:pt x="748" y="347"/>
                  </a:lnTo>
                  <a:lnTo>
                    <a:pt x="739" y="351"/>
                  </a:lnTo>
                  <a:lnTo>
                    <a:pt x="733" y="355"/>
                  </a:lnTo>
                  <a:lnTo>
                    <a:pt x="728" y="356"/>
                  </a:lnTo>
                  <a:lnTo>
                    <a:pt x="723" y="361"/>
                  </a:lnTo>
                  <a:lnTo>
                    <a:pt x="720" y="367"/>
                  </a:lnTo>
                  <a:lnTo>
                    <a:pt x="718" y="367"/>
                  </a:lnTo>
                  <a:lnTo>
                    <a:pt x="720" y="369"/>
                  </a:lnTo>
                  <a:lnTo>
                    <a:pt x="715" y="371"/>
                  </a:lnTo>
                  <a:lnTo>
                    <a:pt x="711" y="373"/>
                  </a:lnTo>
                  <a:lnTo>
                    <a:pt x="706" y="376"/>
                  </a:lnTo>
                  <a:lnTo>
                    <a:pt x="700" y="381"/>
                  </a:lnTo>
                  <a:lnTo>
                    <a:pt x="695" y="388"/>
                  </a:lnTo>
                  <a:lnTo>
                    <a:pt x="698" y="393"/>
                  </a:lnTo>
                  <a:lnTo>
                    <a:pt x="701" y="400"/>
                  </a:lnTo>
                  <a:lnTo>
                    <a:pt x="697" y="403"/>
                  </a:lnTo>
                  <a:lnTo>
                    <a:pt x="693" y="407"/>
                  </a:lnTo>
                  <a:lnTo>
                    <a:pt x="693" y="410"/>
                  </a:lnTo>
                  <a:lnTo>
                    <a:pt x="695" y="413"/>
                  </a:lnTo>
                  <a:lnTo>
                    <a:pt x="697" y="419"/>
                  </a:lnTo>
                  <a:lnTo>
                    <a:pt x="697" y="422"/>
                  </a:lnTo>
                  <a:lnTo>
                    <a:pt x="695" y="425"/>
                  </a:lnTo>
                  <a:lnTo>
                    <a:pt x="692" y="428"/>
                  </a:lnTo>
                  <a:lnTo>
                    <a:pt x="683" y="428"/>
                  </a:lnTo>
                  <a:lnTo>
                    <a:pt x="680" y="430"/>
                  </a:lnTo>
                  <a:lnTo>
                    <a:pt x="672" y="430"/>
                  </a:lnTo>
                  <a:lnTo>
                    <a:pt x="672" y="428"/>
                  </a:lnTo>
                  <a:lnTo>
                    <a:pt x="671" y="428"/>
                  </a:lnTo>
                  <a:lnTo>
                    <a:pt x="669" y="430"/>
                  </a:lnTo>
                  <a:lnTo>
                    <a:pt x="667" y="430"/>
                  </a:lnTo>
                  <a:lnTo>
                    <a:pt x="664" y="432"/>
                  </a:lnTo>
                  <a:lnTo>
                    <a:pt x="662" y="432"/>
                  </a:lnTo>
                  <a:lnTo>
                    <a:pt x="661" y="434"/>
                  </a:lnTo>
                  <a:lnTo>
                    <a:pt x="659" y="432"/>
                  </a:lnTo>
                  <a:lnTo>
                    <a:pt x="654" y="432"/>
                  </a:lnTo>
                  <a:lnTo>
                    <a:pt x="652" y="434"/>
                  </a:lnTo>
                  <a:lnTo>
                    <a:pt x="652" y="436"/>
                  </a:lnTo>
                  <a:lnTo>
                    <a:pt x="650" y="436"/>
                  </a:lnTo>
                  <a:lnTo>
                    <a:pt x="649" y="438"/>
                  </a:lnTo>
                  <a:lnTo>
                    <a:pt x="647" y="438"/>
                  </a:lnTo>
                  <a:lnTo>
                    <a:pt x="644" y="439"/>
                  </a:lnTo>
                  <a:lnTo>
                    <a:pt x="642" y="441"/>
                  </a:lnTo>
                  <a:lnTo>
                    <a:pt x="638" y="441"/>
                  </a:lnTo>
                  <a:lnTo>
                    <a:pt x="635" y="444"/>
                  </a:lnTo>
                  <a:lnTo>
                    <a:pt x="628" y="444"/>
                  </a:lnTo>
                  <a:lnTo>
                    <a:pt x="627" y="446"/>
                  </a:lnTo>
                  <a:lnTo>
                    <a:pt x="628" y="449"/>
                  </a:lnTo>
                  <a:lnTo>
                    <a:pt x="630" y="455"/>
                  </a:lnTo>
                  <a:lnTo>
                    <a:pt x="632" y="458"/>
                  </a:lnTo>
                  <a:lnTo>
                    <a:pt x="632" y="460"/>
                  </a:lnTo>
                  <a:lnTo>
                    <a:pt x="633" y="465"/>
                  </a:lnTo>
                  <a:lnTo>
                    <a:pt x="632" y="465"/>
                  </a:lnTo>
                  <a:lnTo>
                    <a:pt x="630" y="466"/>
                  </a:lnTo>
                  <a:lnTo>
                    <a:pt x="628" y="466"/>
                  </a:lnTo>
                  <a:lnTo>
                    <a:pt x="623" y="455"/>
                  </a:lnTo>
                  <a:lnTo>
                    <a:pt x="623" y="442"/>
                  </a:lnTo>
                  <a:lnTo>
                    <a:pt x="616" y="430"/>
                  </a:lnTo>
                  <a:lnTo>
                    <a:pt x="615" y="417"/>
                  </a:lnTo>
                  <a:lnTo>
                    <a:pt x="611" y="406"/>
                  </a:lnTo>
                  <a:lnTo>
                    <a:pt x="610" y="403"/>
                  </a:lnTo>
                  <a:lnTo>
                    <a:pt x="610" y="400"/>
                  </a:lnTo>
                  <a:lnTo>
                    <a:pt x="613" y="388"/>
                  </a:lnTo>
                  <a:lnTo>
                    <a:pt x="611" y="384"/>
                  </a:lnTo>
                  <a:lnTo>
                    <a:pt x="607" y="383"/>
                  </a:lnTo>
                  <a:lnTo>
                    <a:pt x="604" y="383"/>
                  </a:lnTo>
                  <a:lnTo>
                    <a:pt x="599" y="384"/>
                  </a:lnTo>
                  <a:lnTo>
                    <a:pt x="596" y="386"/>
                  </a:lnTo>
                  <a:lnTo>
                    <a:pt x="590" y="386"/>
                  </a:lnTo>
                  <a:lnTo>
                    <a:pt x="584" y="389"/>
                  </a:lnTo>
                  <a:lnTo>
                    <a:pt x="577" y="393"/>
                  </a:lnTo>
                  <a:lnTo>
                    <a:pt x="570" y="398"/>
                  </a:lnTo>
                  <a:lnTo>
                    <a:pt x="567" y="400"/>
                  </a:lnTo>
                  <a:lnTo>
                    <a:pt x="562" y="400"/>
                  </a:lnTo>
                  <a:lnTo>
                    <a:pt x="560" y="395"/>
                  </a:lnTo>
                  <a:lnTo>
                    <a:pt x="567" y="381"/>
                  </a:lnTo>
                  <a:lnTo>
                    <a:pt x="565" y="376"/>
                  </a:lnTo>
                  <a:lnTo>
                    <a:pt x="563" y="374"/>
                  </a:lnTo>
                  <a:lnTo>
                    <a:pt x="554" y="374"/>
                  </a:lnTo>
                  <a:lnTo>
                    <a:pt x="551" y="376"/>
                  </a:lnTo>
                  <a:lnTo>
                    <a:pt x="544" y="374"/>
                  </a:lnTo>
                  <a:lnTo>
                    <a:pt x="538" y="374"/>
                  </a:lnTo>
                  <a:lnTo>
                    <a:pt x="531" y="373"/>
                  </a:lnTo>
                  <a:lnTo>
                    <a:pt x="526" y="374"/>
                  </a:lnTo>
                  <a:lnTo>
                    <a:pt x="525" y="374"/>
                  </a:lnTo>
                  <a:lnTo>
                    <a:pt x="524" y="374"/>
                  </a:lnTo>
                  <a:lnTo>
                    <a:pt x="519" y="381"/>
                  </a:lnTo>
                  <a:lnTo>
                    <a:pt x="510" y="386"/>
                  </a:lnTo>
                  <a:lnTo>
                    <a:pt x="506" y="388"/>
                  </a:lnTo>
                  <a:lnTo>
                    <a:pt x="492" y="389"/>
                  </a:lnTo>
                  <a:lnTo>
                    <a:pt x="489" y="388"/>
                  </a:lnTo>
                  <a:lnTo>
                    <a:pt x="487" y="386"/>
                  </a:lnTo>
                  <a:lnTo>
                    <a:pt x="478" y="388"/>
                  </a:lnTo>
                  <a:lnTo>
                    <a:pt x="476" y="388"/>
                  </a:lnTo>
                  <a:lnTo>
                    <a:pt x="471" y="389"/>
                  </a:lnTo>
                  <a:lnTo>
                    <a:pt x="463" y="393"/>
                  </a:lnTo>
                  <a:lnTo>
                    <a:pt x="460" y="394"/>
                  </a:lnTo>
                  <a:lnTo>
                    <a:pt x="456" y="398"/>
                  </a:lnTo>
                  <a:lnTo>
                    <a:pt x="453" y="399"/>
                  </a:lnTo>
                  <a:lnTo>
                    <a:pt x="449" y="399"/>
                  </a:lnTo>
                  <a:lnTo>
                    <a:pt x="446" y="398"/>
                  </a:lnTo>
                  <a:lnTo>
                    <a:pt x="446" y="399"/>
                  </a:lnTo>
                  <a:lnTo>
                    <a:pt x="449" y="403"/>
                  </a:lnTo>
                  <a:lnTo>
                    <a:pt x="451" y="405"/>
                  </a:lnTo>
                  <a:lnTo>
                    <a:pt x="456" y="406"/>
                  </a:lnTo>
                  <a:lnTo>
                    <a:pt x="456" y="410"/>
                  </a:lnTo>
                  <a:lnTo>
                    <a:pt x="458" y="411"/>
                  </a:lnTo>
                  <a:lnTo>
                    <a:pt x="461" y="410"/>
                  </a:lnTo>
                  <a:lnTo>
                    <a:pt x="465" y="415"/>
                  </a:lnTo>
                  <a:lnTo>
                    <a:pt x="466" y="417"/>
                  </a:lnTo>
                  <a:lnTo>
                    <a:pt x="466" y="420"/>
                  </a:lnTo>
                  <a:lnTo>
                    <a:pt x="465" y="422"/>
                  </a:lnTo>
                  <a:lnTo>
                    <a:pt x="461" y="427"/>
                  </a:lnTo>
                  <a:lnTo>
                    <a:pt x="465" y="427"/>
                  </a:lnTo>
                  <a:lnTo>
                    <a:pt x="471" y="428"/>
                  </a:lnTo>
                  <a:lnTo>
                    <a:pt x="473" y="432"/>
                  </a:lnTo>
                  <a:lnTo>
                    <a:pt x="477" y="439"/>
                  </a:lnTo>
                  <a:lnTo>
                    <a:pt x="475" y="444"/>
                  </a:lnTo>
                  <a:lnTo>
                    <a:pt x="475" y="449"/>
                  </a:lnTo>
                  <a:lnTo>
                    <a:pt x="470" y="456"/>
                  </a:lnTo>
                  <a:lnTo>
                    <a:pt x="461" y="459"/>
                  </a:lnTo>
                  <a:lnTo>
                    <a:pt x="460" y="459"/>
                  </a:lnTo>
                  <a:lnTo>
                    <a:pt x="458" y="468"/>
                  </a:lnTo>
                  <a:lnTo>
                    <a:pt x="456" y="468"/>
                  </a:lnTo>
                  <a:lnTo>
                    <a:pt x="455" y="469"/>
                  </a:lnTo>
                  <a:lnTo>
                    <a:pt x="453" y="473"/>
                  </a:lnTo>
                  <a:lnTo>
                    <a:pt x="466" y="488"/>
                  </a:lnTo>
                  <a:lnTo>
                    <a:pt x="468" y="490"/>
                  </a:lnTo>
                  <a:lnTo>
                    <a:pt x="467" y="494"/>
                  </a:lnTo>
                  <a:lnTo>
                    <a:pt x="468" y="497"/>
                  </a:lnTo>
                  <a:lnTo>
                    <a:pt x="465" y="501"/>
                  </a:lnTo>
                  <a:lnTo>
                    <a:pt x="455" y="509"/>
                  </a:lnTo>
                  <a:lnTo>
                    <a:pt x="444" y="512"/>
                  </a:lnTo>
                  <a:lnTo>
                    <a:pt x="438" y="518"/>
                  </a:lnTo>
                  <a:lnTo>
                    <a:pt x="424" y="523"/>
                  </a:lnTo>
                  <a:lnTo>
                    <a:pt x="422" y="527"/>
                  </a:lnTo>
                  <a:lnTo>
                    <a:pt x="421" y="533"/>
                  </a:lnTo>
                  <a:lnTo>
                    <a:pt x="417" y="539"/>
                  </a:lnTo>
                  <a:lnTo>
                    <a:pt x="410" y="551"/>
                  </a:lnTo>
                  <a:lnTo>
                    <a:pt x="408" y="558"/>
                  </a:lnTo>
                  <a:lnTo>
                    <a:pt x="407" y="558"/>
                  </a:lnTo>
                  <a:lnTo>
                    <a:pt x="407" y="564"/>
                  </a:lnTo>
                  <a:lnTo>
                    <a:pt x="410" y="564"/>
                  </a:lnTo>
                  <a:lnTo>
                    <a:pt x="413" y="567"/>
                  </a:lnTo>
                  <a:lnTo>
                    <a:pt x="424" y="579"/>
                  </a:lnTo>
                  <a:lnTo>
                    <a:pt x="429" y="581"/>
                  </a:lnTo>
                  <a:lnTo>
                    <a:pt x="430" y="577"/>
                  </a:lnTo>
                  <a:lnTo>
                    <a:pt x="429" y="575"/>
                  </a:lnTo>
                  <a:lnTo>
                    <a:pt x="429" y="573"/>
                  </a:lnTo>
                  <a:lnTo>
                    <a:pt x="430" y="572"/>
                  </a:lnTo>
                  <a:lnTo>
                    <a:pt x="434" y="575"/>
                  </a:lnTo>
                  <a:lnTo>
                    <a:pt x="436" y="573"/>
                  </a:lnTo>
                  <a:lnTo>
                    <a:pt x="436" y="565"/>
                  </a:lnTo>
                  <a:lnTo>
                    <a:pt x="438" y="562"/>
                  </a:lnTo>
                  <a:lnTo>
                    <a:pt x="439" y="558"/>
                  </a:lnTo>
                  <a:lnTo>
                    <a:pt x="441" y="558"/>
                  </a:lnTo>
                  <a:lnTo>
                    <a:pt x="444" y="560"/>
                  </a:lnTo>
                  <a:lnTo>
                    <a:pt x="453" y="560"/>
                  </a:lnTo>
                  <a:lnTo>
                    <a:pt x="455" y="556"/>
                  </a:lnTo>
                  <a:lnTo>
                    <a:pt x="458" y="556"/>
                  </a:lnTo>
                  <a:lnTo>
                    <a:pt x="460" y="553"/>
                  </a:lnTo>
                  <a:lnTo>
                    <a:pt x="465" y="555"/>
                  </a:lnTo>
                  <a:lnTo>
                    <a:pt x="470" y="560"/>
                  </a:lnTo>
                  <a:lnTo>
                    <a:pt x="473" y="562"/>
                  </a:lnTo>
                  <a:lnTo>
                    <a:pt x="475" y="562"/>
                  </a:lnTo>
                  <a:lnTo>
                    <a:pt x="482" y="560"/>
                  </a:lnTo>
                  <a:lnTo>
                    <a:pt x="484" y="562"/>
                  </a:lnTo>
                  <a:lnTo>
                    <a:pt x="485" y="570"/>
                  </a:lnTo>
                  <a:lnTo>
                    <a:pt x="489" y="568"/>
                  </a:lnTo>
                  <a:lnTo>
                    <a:pt x="492" y="570"/>
                  </a:lnTo>
                  <a:lnTo>
                    <a:pt x="492" y="573"/>
                  </a:lnTo>
                  <a:lnTo>
                    <a:pt x="494" y="573"/>
                  </a:lnTo>
                  <a:lnTo>
                    <a:pt x="494" y="578"/>
                  </a:lnTo>
                  <a:lnTo>
                    <a:pt x="495" y="578"/>
                  </a:lnTo>
                  <a:lnTo>
                    <a:pt x="498" y="579"/>
                  </a:lnTo>
                  <a:lnTo>
                    <a:pt x="501" y="579"/>
                  </a:lnTo>
                  <a:lnTo>
                    <a:pt x="517" y="565"/>
                  </a:lnTo>
                  <a:lnTo>
                    <a:pt x="527" y="558"/>
                  </a:lnTo>
                  <a:lnTo>
                    <a:pt x="541" y="543"/>
                  </a:lnTo>
                  <a:lnTo>
                    <a:pt x="548" y="540"/>
                  </a:lnTo>
                  <a:lnTo>
                    <a:pt x="556" y="540"/>
                  </a:lnTo>
                  <a:lnTo>
                    <a:pt x="555" y="541"/>
                  </a:lnTo>
                  <a:lnTo>
                    <a:pt x="556" y="543"/>
                  </a:lnTo>
                  <a:lnTo>
                    <a:pt x="560" y="546"/>
                  </a:lnTo>
                  <a:lnTo>
                    <a:pt x="563" y="548"/>
                  </a:lnTo>
                  <a:lnTo>
                    <a:pt x="563" y="550"/>
                  </a:lnTo>
                  <a:lnTo>
                    <a:pt x="565" y="551"/>
                  </a:lnTo>
                  <a:lnTo>
                    <a:pt x="565" y="558"/>
                  </a:lnTo>
                  <a:lnTo>
                    <a:pt x="562" y="564"/>
                  </a:lnTo>
                  <a:lnTo>
                    <a:pt x="562" y="573"/>
                  </a:lnTo>
                  <a:lnTo>
                    <a:pt x="567" y="573"/>
                  </a:lnTo>
                  <a:lnTo>
                    <a:pt x="568" y="572"/>
                  </a:lnTo>
                  <a:lnTo>
                    <a:pt x="572" y="572"/>
                  </a:lnTo>
                  <a:lnTo>
                    <a:pt x="573" y="570"/>
                  </a:lnTo>
                  <a:lnTo>
                    <a:pt x="577" y="570"/>
                  </a:lnTo>
                  <a:lnTo>
                    <a:pt x="579" y="572"/>
                  </a:lnTo>
                  <a:lnTo>
                    <a:pt x="581" y="573"/>
                  </a:lnTo>
                  <a:lnTo>
                    <a:pt x="584" y="573"/>
                  </a:lnTo>
                  <a:lnTo>
                    <a:pt x="589" y="581"/>
                  </a:lnTo>
                  <a:lnTo>
                    <a:pt x="587" y="586"/>
                  </a:lnTo>
                  <a:lnTo>
                    <a:pt x="582" y="590"/>
                  </a:lnTo>
                  <a:lnTo>
                    <a:pt x="582" y="594"/>
                  </a:lnTo>
                  <a:lnTo>
                    <a:pt x="579" y="596"/>
                  </a:lnTo>
                  <a:lnTo>
                    <a:pt x="575" y="599"/>
                  </a:lnTo>
                  <a:lnTo>
                    <a:pt x="575" y="601"/>
                  </a:lnTo>
                  <a:lnTo>
                    <a:pt x="573" y="604"/>
                  </a:lnTo>
                  <a:lnTo>
                    <a:pt x="575" y="605"/>
                  </a:lnTo>
                  <a:lnTo>
                    <a:pt x="579" y="611"/>
                  </a:lnTo>
                  <a:lnTo>
                    <a:pt x="579" y="616"/>
                  </a:lnTo>
                  <a:lnTo>
                    <a:pt x="575" y="623"/>
                  </a:lnTo>
                  <a:lnTo>
                    <a:pt x="575" y="626"/>
                  </a:lnTo>
                  <a:lnTo>
                    <a:pt x="572" y="629"/>
                  </a:lnTo>
                  <a:lnTo>
                    <a:pt x="570" y="629"/>
                  </a:lnTo>
                  <a:lnTo>
                    <a:pt x="570" y="631"/>
                  </a:lnTo>
                  <a:lnTo>
                    <a:pt x="565" y="629"/>
                  </a:lnTo>
                  <a:lnTo>
                    <a:pt x="562" y="629"/>
                  </a:lnTo>
                  <a:lnTo>
                    <a:pt x="560" y="631"/>
                  </a:lnTo>
                  <a:lnTo>
                    <a:pt x="558" y="634"/>
                  </a:lnTo>
                  <a:lnTo>
                    <a:pt x="553" y="634"/>
                  </a:lnTo>
                  <a:lnTo>
                    <a:pt x="551" y="633"/>
                  </a:lnTo>
                  <a:lnTo>
                    <a:pt x="546" y="638"/>
                  </a:lnTo>
                  <a:lnTo>
                    <a:pt x="546" y="641"/>
                  </a:lnTo>
                  <a:lnTo>
                    <a:pt x="544" y="641"/>
                  </a:lnTo>
                  <a:lnTo>
                    <a:pt x="541" y="648"/>
                  </a:lnTo>
                  <a:lnTo>
                    <a:pt x="544" y="653"/>
                  </a:lnTo>
                  <a:lnTo>
                    <a:pt x="546" y="655"/>
                  </a:lnTo>
                  <a:lnTo>
                    <a:pt x="546" y="659"/>
                  </a:lnTo>
                  <a:lnTo>
                    <a:pt x="544" y="659"/>
                  </a:lnTo>
                  <a:lnTo>
                    <a:pt x="544" y="662"/>
                  </a:lnTo>
                  <a:lnTo>
                    <a:pt x="540" y="668"/>
                  </a:lnTo>
                  <a:lnTo>
                    <a:pt x="538" y="670"/>
                  </a:lnTo>
                  <a:lnTo>
                    <a:pt x="535" y="672"/>
                  </a:lnTo>
                  <a:lnTo>
                    <a:pt x="531" y="674"/>
                  </a:lnTo>
                  <a:lnTo>
                    <a:pt x="531" y="677"/>
                  </a:lnTo>
                  <a:lnTo>
                    <a:pt x="529" y="682"/>
                  </a:lnTo>
                  <a:lnTo>
                    <a:pt x="527" y="686"/>
                  </a:lnTo>
                  <a:lnTo>
                    <a:pt x="522" y="698"/>
                  </a:lnTo>
                  <a:lnTo>
                    <a:pt x="519" y="699"/>
                  </a:lnTo>
                  <a:lnTo>
                    <a:pt x="510" y="699"/>
                  </a:lnTo>
                  <a:lnTo>
                    <a:pt x="504" y="696"/>
                  </a:lnTo>
                  <a:lnTo>
                    <a:pt x="501" y="693"/>
                  </a:lnTo>
                  <a:lnTo>
                    <a:pt x="498" y="691"/>
                  </a:lnTo>
                  <a:lnTo>
                    <a:pt x="495" y="689"/>
                  </a:lnTo>
                  <a:lnTo>
                    <a:pt x="489" y="692"/>
                  </a:lnTo>
                  <a:lnTo>
                    <a:pt x="482" y="694"/>
                  </a:lnTo>
                  <a:lnTo>
                    <a:pt x="479" y="692"/>
                  </a:lnTo>
                  <a:lnTo>
                    <a:pt x="475" y="691"/>
                  </a:lnTo>
                  <a:lnTo>
                    <a:pt x="468" y="691"/>
                  </a:lnTo>
                  <a:lnTo>
                    <a:pt x="467" y="696"/>
                  </a:lnTo>
                  <a:lnTo>
                    <a:pt x="458" y="706"/>
                  </a:lnTo>
                  <a:lnTo>
                    <a:pt x="457" y="708"/>
                  </a:lnTo>
                  <a:lnTo>
                    <a:pt x="455" y="714"/>
                  </a:lnTo>
                  <a:lnTo>
                    <a:pt x="450" y="723"/>
                  </a:lnTo>
                  <a:lnTo>
                    <a:pt x="441" y="728"/>
                  </a:lnTo>
                  <a:lnTo>
                    <a:pt x="439" y="728"/>
                  </a:lnTo>
                  <a:lnTo>
                    <a:pt x="429" y="733"/>
                  </a:lnTo>
                  <a:lnTo>
                    <a:pt x="429" y="741"/>
                  </a:lnTo>
                  <a:lnTo>
                    <a:pt x="429" y="742"/>
                  </a:lnTo>
                  <a:lnTo>
                    <a:pt x="435" y="747"/>
                  </a:lnTo>
                  <a:lnTo>
                    <a:pt x="439" y="752"/>
                  </a:lnTo>
                  <a:lnTo>
                    <a:pt x="441" y="756"/>
                  </a:lnTo>
                  <a:lnTo>
                    <a:pt x="446" y="762"/>
                  </a:lnTo>
                  <a:lnTo>
                    <a:pt x="455" y="767"/>
                  </a:lnTo>
                  <a:lnTo>
                    <a:pt x="458" y="769"/>
                  </a:lnTo>
                  <a:lnTo>
                    <a:pt x="474" y="778"/>
                  </a:lnTo>
                  <a:lnTo>
                    <a:pt x="475" y="779"/>
                  </a:lnTo>
                  <a:lnTo>
                    <a:pt x="482" y="779"/>
                  </a:lnTo>
                  <a:lnTo>
                    <a:pt x="487" y="781"/>
                  </a:lnTo>
                  <a:lnTo>
                    <a:pt x="491" y="786"/>
                  </a:lnTo>
                  <a:lnTo>
                    <a:pt x="492" y="788"/>
                  </a:lnTo>
                  <a:lnTo>
                    <a:pt x="492" y="789"/>
                  </a:lnTo>
                  <a:lnTo>
                    <a:pt x="491" y="790"/>
                  </a:lnTo>
                  <a:lnTo>
                    <a:pt x="490" y="792"/>
                  </a:lnTo>
                  <a:lnTo>
                    <a:pt x="490" y="793"/>
                  </a:lnTo>
                  <a:lnTo>
                    <a:pt x="489" y="793"/>
                  </a:lnTo>
                  <a:lnTo>
                    <a:pt x="489" y="797"/>
                  </a:lnTo>
                  <a:lnTo>
                    <a:pt x="489" y="798"/>
                  </a:lnTo>
                  <a:lnTo>
                    <a:pt x="488" y="799"/>
                  </a:lnTo>
                  <a:lnTo>
                    <a:pt x="488" y="800"/>
                  </a:lnTo>
                  <a:lnTo>
                    <a:pt x="487" y="800"/>
                  </a:lnTo>
                  <a:lnTo>
                    <a:pt x="487" y="801"/>
                  </a:lnTo>
                  <a:lnTo>
                    <a:pt x="486" y="801"/>
                  </a:lnTo>
                  <a:lnTo>
                    <a:pt x="486" y="803"/>
                  </a:lnTo>
                  <a:lnTo>
                    <a:pt x="486" y="804"/>
                  </a:lnTo>
                  <a:lnTo>
                    <a:pt x="486" y="805"/>
                  </a:lnTo>
                  <a:lnTo>
                    <a:pt x="485" y="805"/>
                  </a:lnTo>
                  <a:lnTo>
                    <a:pt x="484" y="806"/>
                  </a:lnTo>
                  <a:lnTo>
                    <a:pt x="484" y="807"/>
                  </a:lnTo>
                  <a:lnTo>
                    <a:pt x="482" y="809"/>
                  </a:lnTo>
                  <a:lnTo>
                    <a:pt x="481" y="809"/>
                  </a:lnTo>
                  <a:lnTo>
                    <a:pt x="481" y="810"/>
                  </a:lnTo>
                  <a:lnTo>
                    <a:pt x="480" y="810"/>
                  </a:lnTo>
                  <a:lnTo>
                    <a:pt x="479" y="811"/>
                  </a:lnTo>
                  <a:lnTo>
                    <a:pt x="478" y="811"/>
                  </a:lnTo>
                  <a:lnTo>
                    <a:pt x="477" y="811"/>
                  </a:lnTo>
                  <a:lnTo>
                    <a:pt x="477" y="812"/>
                  </a:lnTo>
                  <a:lnTo>
                    <a:pt x="476" y="812"/>
                  </a:lnTo>
                  <a:lnTo>
                    <a:pt x="475" y="812"/>
                  </a:lnTo>
                  <a:lnTo>
                    <a:pt x="473" y="815"/>
                  </a:lnTo>
                  <a:lnTo>
                    <a:pt x="471" y="815"/>
                  </a:lnTo>
                  <a:lnTo>
                    <a:pt x="467" y="815"/>
                  </a:lnTo>
                  <a:lnTo>
                    <a:pt x="466" y="815"/>
                  </a:lnTo>
                  <a:lnTo>
                    <a:pt x="464" y="816"/>
                  </a:lnTo>
                  <a:lnTo>
                    <a:pt x="463" y="816"/>
                  </a:lnTo>
                  <a:lnTo>
                    <a:pt x="463" y="817"/>
                  </a:lnTo>
                  <a:lnTo>
                    <a:pt x="462" y="818"/>
                  </a:lnTo>
                  <a:lnTo>
                    <a:pt x="461" y="820"/>
                  </a:lnTo>
                  <a:lnTo>
                    <a:pt x="460" y="820"/>
                  </a:lnTo>
                  <a:lnTo>
                    <a:pt x="458" y="819"/>
                  </a:lnTo>
                  <a:lnTo>
                    <a:pt x="457" y="818"/>
                  </a:lnTo>
                  <a:lnTo>
                    <a:pt x="456" y="818"/>
                  </a:lnTo>
                  <a:lnTo>
                    <a:pt x="455" y="817"/>
                  </a:lnTo>
                  <a:lnTo>
                    <a:pt x="455" y="816"/>
                  </a:lnTo>
                  <a:lnTo>
                    <a:pt x="454" y="816"/>
                  </a:lnTo>
                  <a:lnTo>
                    <a:pt x="453" y="816"/>
                  </a:lnTo>
                  <a:lnTo>
                    <a:pt x="451" y="814"/>
                  </a:lnTo>
                  <a:lnTo>
                    <a:pt x="450" y="814"/>
                  </a:lnTo>
                  <a:lnTo>
                    <a:pt x="449" y="812"/>
                  </a:lnTo>
                  <a:lnTo>
                    <a:pt x="449" y="811"/>
                  </a:lnTo>
                  <a:lnTo>
                    <a:pt x="447" y="809"/>
                  </a:lnTo>
                  <a:lnTo>
                    <a:pt x="447" y="808"/>
                  </a:lnTo>
                  <a:lnTo>
                    <a:pt x="445" y="806"/>
                  </a:lnTo>
                  <a:lnTo>
                    <a:pt x="445" y="805"/>
                  </a:lnTo>
                  <a:lnTo>
                    <a:pt x="444" y="804"/>
                  </a:lnTo>
                  <a:lnTo>
                    <a:pt x="436" y="796"/>
                  </a:lnTo>
                  <a:lnTo>
                    <a:pt x="435" y="795"/>
                  </a:lnTo>
                  <a:lnTo>
                    <a:pt x="433" y="794"/>
                  </a:lnTo>
                  <a:lnTo>
                    <a:pt x="433" y="793"/>
                  </a:lnTo>
                  <a:lnTo>
                    <a:pt x="431" y="793"/>
                  </a:lnTo>
                  <a:lnTo>
                    <a:pt x="430" y="792"/>
                  </a:lnTo>
                  <a:lnTo>
                    <a:pt x="429" y="792"/>
                  </a:lnTo>
                  <a:lnTo>
                    <a:pt x="428" y="791"/>
                  </a:lnTo>
                  <a:lnTo>
                    <a:pt x="427" y="790"/>
                  </a:lnTo>
                  <a:lnTo>
                    <a:pt x="426" y="789"/>
                  </a:lnTo>
                  <a:lnTo>
                    <a:pt x="424" y="788"/>
                  </a:lnTo>
                  <a:lnTo>
                    <a:pt x="423" y="787"/>
                  </a:lnTo>
                  <a:lnTo>
                    <a:pt x="422" y="787"/>
                  </a:lnTo>
                  <a:lnTo>
                    <a:pt x="419" y="785"/>
                  </a:lnTo>
                  <a:lnTo>
                    <a:pt x="418" y="785"/>
                  </a:lnTo>
                  <a:lnTo>
                    <a:pt x="417" y="785"/>
                  </a:lnTo>
                  <a:lnTo>
                    <a:pt x="416" y="784"/>
                  </a:lnTo>
                  <a:lnTo>
                    <a:pt x="416" y="783"/>
                  </a:lnTo>
                  <a:lnTo>
                    <a:pt x="416" y="782"/>
                  </a:lnTo>
                  <a:lnTo>
                    <a:pt x="417" y="782"/>
                  </a:lnTo>
                  <a:lnTo>
                    <a:pt x="417" y="781"/>
                  </a:lnTo>
                  <a:lnTo>
                    <a:pt x="418" y="781"/>
                  </a:lnTo>
                  <a:lnTo>
                    <a:pt x="419" y="781"/>
                  </a:lnTo>
                  <a:lnTo>
                    <a:pt x="419" y="780"/>
                  </a:lnTo>
                  <a:lnTo>
                    <a:pt x="420" y="780"/>
                  </a:lnTo>
                  <a:lnTo>
                    <a:pt x="421" y="779"/>
                  </a:lnTo>
                  <a:lnTo>
                    <a:pt x="421" y="778"/>
                  </a:lnTo>
                  <a:lnTo>
                    <a:pt x="420" y="777"/>
                  </a:lnTo>
                  <a:lnTo>
                    <a:pt x="420" y="776"/>
                  </a:lnTo>
                  <a:lnTo>
                    <a:pt x="420" y="775"/>
                  </a:lnTo>
                  <a:lnTo>
                    <a:pt x="420" y="774"/>
                  </a:lnTo>
                  <a:lnTo>
                    <a:pt x="420" y="773"/>
                  </a:lnTo>
                  <a:lnTo>
                    <a:pt x="419" y="774"/>
                  </a:lnTo>
                  <a:lnTo>
                    <a:pt x="419" y="775"/>
                  </a:lnTo>
                  <a:lnTo>
                    <a:pt x="419" y="776"/>
                  </a:lnTo>
                  <a:lnTo>
                    <a:pt x="420" y="777"/>
                  </a:lnTo>
                  <a:lnTo>
                    <a:pt x="420" y="779"/>
                  </a:lnTo>
                  <a:lnTo>
                    <a:pt x="419" y="779"/>
                  </a:lnTo>
                  <a:lnTo>
                    <a:pt x="415" y="779"/>
                  </a:lnTo>
                  <a:lnTo>
                    <a:pt x="415" y="780"/>
                  </a:lnTo>
                  <a:lnTo>
                    <a:pt x="415" y="779"/>
                  </a:lnTo>
                  <a:lnTo>
                    <a:pt x="413" y="779"/>
                  </a:lnTo>
                  <a:lnTo>
                    <a:pt x="412" y="779"/>
                  </a:lnTo>
                  <a:lnTo>
                    <a:pt x="411" y="779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9" y="780"/>
                  </a:lnTo>
                  <a:lnTo>
                    <a:pt x="408" y="779"/>
                  </a:lnTo>
                  <a:lnTo>
                    <a:pt x="407" y="779"/>
                  </a:lnTo>
                  <a:lnTo>
                    <a:pt x="406" y="778"/>
                  </a:lnTo>
                  <a:lnTo>
                    <a:pt x="403" y="776"/>
                  </a:lnTo>
                  <a:lnTo>
                    <a:pt x="400" y="775"/>
                  </a:lnTo>
                  <a:lnTo>
                    <a:pt x="399" y="774"/>
                  </a:lnTo>
                  <a:lnTo>
                    <a:pt x="398" y="774"/>
                  </a:lnTo>
                  <a:lnTo>
                    <a:pt x="399" y="773"/>
                  </a:lnTo>
                  <a:lnTo>
                    <a:pt x="398" y="772"/>
                  </a:lnTo>
                  <a:lnTo>
                    <a:pt x="398" y="771"/>
                  </a:lnTo>
                  <a:lnTo>
                    <a:pt x="399" y="770"/>
                  </a:lnTo>
                  <a:lnTo>
                    <a:pt x="399" y="769"/>
                  </a:lnTo>
                  <a:lnTo>
                    <a:pt x="399" y="767"/>
                  </a:lnTo>
                  <a:lnTo>
                    <a:pt x="399" y="766"/>
                  </a:lnTo>
                  <a:lnTo>
                    <a:pt x="397" y="764"/>
                  </a:lnTo>
                  <a:lnTo>
                    <a:pt x="398" y="766"/>
                  </a:lnTo>
                  <a:lnTo>
                    <a:pt x="398" y="767"/>
                  </a:lnTo>
                  <a:lnTo>
                    <a:pt x="398" y="768"/>
                  </a:lnTo>
                  <a:lnTo>
                    <a:pt x="397" y="768"/>
                  </a:lnTo>
                  <a:lnTo>
                    <a:pt x="396" y="769"/>
                  </a:lnTo>
                  <a:lnTo>
                    <a:pt x="395" y="770"/>
                  </a:lnTo>
                  <a:lnTo>
                    <a:pt x="395" y="771"/>
                  </a:lnTo>
                  <a:lnTo>
                    <a:pt x="395" y="772"/>
                  </a:lnTo>
                  <a:lnTo>
                    <a:pt x="394" y="772"/>
                  </a:lnTo>
                  <a:lnTo>
                    <a:pt x="394" y="771"/>
                  </a:lnTo>
                  <a:lnTo>
                    <a:pt x="393" y="771"/>
                  </a:lnTo>
                  <a:lnTo>
                    <a:pt x="390" y="768"/>
                  </a:lnTo>
                  <a:lnTo>
                    <a:pt x="388" y="767"/>
                  </a:lnTo>
                  <a:lnTo>
                    <a:pt x="387" y="766"/>
                  </a:lnTo>
                  <a:lnTo>
                    <a:pt x="383" y="762"/>
                  </a:lnTo>
                  <a:lnTo>
                    <a:pt x="383" y="761"/>
                  </a:lnTo>
                  <a:lnTo>
                    <a:pt x="383" y="760"/>
                  </a:lnTo>
                  <a:lnTo>
                    <a:pt x="384" y="759"/>
                  </a:lnTo>
                  <a:lnTo>
                    <a:pt x="384" y="758"/>
                  </a:lnTo>
                  <a:lnTo>
                    <a:pt x="385" y="757"/>
                  </a:lnTo>
                  <a:lnTo>
                    <a:pt x="384" y="758"/>
                  </a:lnTo>
                  <a:lnTo>
                    <a:pt x="384" y="759"/>
                  </a:lnTo>
                  <a:lnTo>
                    <a:pt x="385" y="760"/>
                  </a:lnTo>
                  <a:lnTo>
                    <a:pt x="386" y="760"/>
                  </a:lnTo>
                  <a:lnTo>
                    <a:pt x="385" y="758"/>
                  </a:lnTo>
                  <a:lnTo>
                    <a:pt x="385" y="757"/>
                  </a:lnTo>
                  <a:lnTo>
                    <a:pt x="386" y="755"/>
                  </a:lnTo>
                  <a:lnTo>
                    <a:pt x="387" y="754"/>
                  </a:lnTo>
                  <a:lnTo>
                    <a:pt x="388" y="754"/>
                  </a:lnTo>
                  <a:lnTo>
                    <a:pt x="389" y="755"/>
                  </a:lnTo>
                  <a:lnTo>
                    <a:pt x="391" y="754"/>
                  </a:lnTo>
                  <a:lnTo>
                    <a:pt x="392" y="753"/>
                  </a:lnTo>
                  <a:lnTo>
                    <a:pt x="393" y="754"/>
                  </a:lnTo>
                  <a:lnTo>
                    <a:pt x="394" y="755"/>
                  </a:lnTo>
                  <a:lnTo>
                    <a:pt x="395" y="755"/>
                  </a:lnTo>
                  <a:lnTo>
                    <a:pt x="393" y="753"/>
                  </a:lnTo>
                  <a:lnTo>
                    <a:pt x="392" y="753"/>
                  </a:lnTo>
                  <a:lnTo>
                    <a:pt x="390" y="754"/>
                  </a:lnTo>
                  <a:lnTo>
                    <a:pt x="389" y="754"/>
                  </a:lnTo>
                  <a:lnTo>
                    <a:pt x="389" y="753"/>
                  </a:lnTo>
                  <a:lnTo>
                    <a:pt x="388" y="753"/>
                  </a:lnTo>
                  <a:lnTo>
                    <a:pt x="388" y="752"/>
                  </a:lnTo>
                  <a:lnTo>
                    <a:pt x="389" y="752"/>
                  </a:lnTo>
                  <a:lnTo>
                    <a:pt x="389" y="751"/>
                  </a:lnTo>
                  <a:lnTo>
                    <a:pt x="390" y="750"/>
                  </a:lnTo>
                  <a:lnTo>
                    <a:pt x="390" y="749"/>
                  </a:lnTo>
                  <a:lnTo>
                    <a:pt x="391" y="748"/>
                  </a:lnTo>
                  <a:lnTo>
                    <a:pt x="391" y="747"/>
                  </a:lnTo>
                  <a:lnTo>
                    <a:pt x="392" y="746"/>
                  </a:lnTo>
                  <a:lnTo>
                    <a:pt x="392" y="745"/>
                  </a:lnTo>
                  <a:lnTo>
                    <a:pt x="392" y="744"/>
                  </a:lnTo>
                  <a:lnTo>
                    <a:pt x="393" y="742"/>
                  </a:lnTo>
                  <a:lnTo>
                    <a:pt x="394" y="741"/>
                  </a:lnTo>
                  <a:lnTo>
                    <a:pt x="396" y="742"/>
                  </a:lnTo>
                  <a:lnTo>
                    <a:pt x="398" y="743"/>
                  </a:lnTo>
                  <a:lnTo>
                    <a:pt x="399" y="744"/>
                  </a:lnTo>
                  <a:lnTo>
                    <a:pt x="401" y="744"/>
                  </a:lnTo>
                  <a:lnTo>
                    <a:pt x="401" y="743"/>
                  </a:lnTo>
                  <a:lnTo>
                    <a:pt x="401" y="742"/>
                  </a:lnTo>
                  <a:lnTo>
                    <a:pt x="399" y="742"/>
                  </a:lnTo>
                  <a:lnTo>
                    <a:pt x="399" y="741"/>
                  </a:lnTo>
                  <a:lnTo>
                    <a:pt x="398" y="741"/>
                  </a:lnTo>
                  <a:lnTo>
                    <a:pt x="396" y="740"/>
                  </a:lnTo>
                  <a:lnTo>
                    <a:pt x="395" y="740"/>
                  </a:lnTo>
                  <a:lnTo>
                    <a:pt x="395" y="739"/>
                  </a:lnTo>
                  <a:lnTo>
                    <a:pt x="394" y="739"/>
                  </a:lnTo>
                  <a:lnTo>
                    <a:pt x="392" y="738"/>
                  </a:lnTo>
                  <a:lnTo>
                    <a:pt x="391" y="737"/>
                  </a:lnTo>
                  <a:lnTo>
                    <a:pt x="389" y="737"/>
                  </a:lnTo>
                  <a:lnTo>
                    <a:pt x="389" y="736"/>
                  </a:lnTo>
                  <a:lnTo>
                    <a:pt x="389" y="735"/>
                  </a:lnTo>
                  <a:lnTo>
                    <a:pt x="389" y="734"/>
                  </a:lnTo>
                  <a:lnTo>
                    <a:pt x="390" y="733"/>
                  </a:lnTo>
                  <a:lnTo>
                    <a:pt x="391" y="733"/>
                  </a:lnTo>
                  <a:lnTo>
                    <a:pt x="391" y="732"/>
                  </a:lnTo>
                  <a:lnTo>
                    <a:pt x="392" y="731"/>
                  </a:lnTo>
                  <a:lnTo>
                    <a:pt x="392" y="730"/>
                  </a:lnTo>
                  <a:lnTo>
                    <a:pt x="394" y="728"/>
                  </a:lnTo>
                  <a:lnTo>
                    <a:pt x="394" y="727"/>
                  </a:lnTo>
                  <a:lnTo>
                    <a:pt x="395" y="726"/>
                  </a:lnTo>
                  <a:lnTo>
                    <a:pt x="394" y="726"/>
                  </a:lnTo>
                  <a:lnTo>
                    <a:pt x="395" y="725"/>
                  </a:lnTo>
                  <a:lnTo>
                    <a:pt x="395" y="724"/>
                  </a:lnTo>
                  <a:lnTo>
                    <a:pt x="394" y="723"/>
                  </a:lnTo>
                  <a:lnTo>
                    <a:pt x="393" y="723"/>
                  </a:lnTo>
                  <a:lnTo>
                    <a:pt x="392" y="724"/>
                  </a:lnTo>
                  <a:lnTo>
                    <a:pt x="391" y="726"/>
                  </a:lnTo>
                  <a:lnTo>
                    <a:pt x="389" y="728"/>
                  </a:lnTo>
                  <a:lnTo>
                    <a:pt x="387" y="729"/>
                  </a:lnTo>
                  <a:lnTo>
                    <a:pt x="386" y="730"/>
                  </a:lnTo>
                  <a:lnTo>
                    <a:pt x="383" y="730"/>
                  </a:lnTo>
                  <a:lnTo>
                    <a:pt x="382" y="729"/>
                  </a:lnTo>
                  <a:lnTo>
                    <a:pt x="382" y="727"/>
                  </a:lnTo>
                  <a:lnTo>
                    <a:pt x="381" y="727"/>
                  </a:lnTo>
                  <a:lnTo>
                    <a:pt x="381" y="726"/>
                  </a:lnTo>
                  <a:lnTo>
                    <a:pt x="381" y="725"/>
                  </a:lnTo>
                  <a:lnTo>
                    <a:pt x="380" y="724"/>
                  </a:lnTo>
                  <a:lnTo>
                    <a:pt x="380" y="722"/>
                  </a:lnTo>
                  <a:lnTo>
                    <a:pt x="376" y="722"/>
                  </a:lnTo>
                  <a:lnTo>
                    <a:pt x="376" y="721"/>
                  </a:lnTo>
                  <a:lnTo>
                    <a:pt x="375" y="720"/>
                  </a:lnTo>
                  <a:lnTo>
                    <a:pt x="374" y="719"/>
                  </a:lnTo>
                  <a:lnTo>
                    <a:pt x="372" y="719"/>
                  </a:lnTo>
                  <a:lnTo>
                    <a:pt x="371" y="719"/>
                  </a:lnTo>
                  <a:lnTo>
                    <a:pt x="371" y="718"/>
                  </a:lnTo>
                  <a:lnTo>
                    <a:pt x="370" y="718"/>
                  </a:lnTo>
                  <a:lnTo>
                    <a:pt x="370" y="717"/>
                  </a:lnTo>
                  <a:lnTo>
                    <a:pt x="369" y="717"/>
                  </a:lnTo>
                  <a:lnTo>
                    <a:pt x="368" y="716"/>
                  </a:lnTo>
                  <a:lnTo>
                    <a:pt x="366" y="715"/>
                  </a:lnTo>
                  <a:lnTo>
                    <a:pt x="365" y="715"/>
                  </a:lnTo>
                  <a:lnTo>
                    <a:pt x="364" y="715"/>
                  </a:lnTo>
                  <a:lnTo>
                    <a:pt x="364" y="716"/>
                  </a:lnTo>
                  <a:lnTo>
                    <a:pt x="363" y="716"/>
                  </a:lnTo>
                  <a:lnTo>
                    <a:pt x="362" y="717"/>
                  </a:lnTo>
                  <a:lnTo>
                    <a:pt x="361" y="717"/>
                  </a:lnTo>
                  <a:lnTo>
                    <a:pt x="362" y="717"/>
                  </a:lnTo>
                  <a:lnTo>
                    <a:pt x="362" y="718"/>
                  </a:lnTo>
                  <a:lnTo>
                    <a:pt x="362" y="719"/>
                  </a:lnTo>
                  <a:lnTo>
                    <a:pt x="362" y="721"/>
                  </a:lnTo>
                  <a:lnTo>
                    <a:pt x="363" y="722"/>
                  </a:lnTo>
                  <a:lnTo>
                    <a:pt x="364" y="724"/>
                  </a:lnTo>
                  <a:lnTo>
                    <a:pt x="364" y="725"/>
                  </a:lnTo>
                  <a:lnTo>
                    <a:pt x="365" y="725"/>
                  </a:lnTo>
                  <a:lnTo>
                    <a:pt x="365" y="727"/>
                  </a:lnTo>
                  <a:lnTo>
                    <a:pt x="364" y="727"/>
                  </a:lnTo>
                  <a:lnTo>
                    <a:pt x="363" y="727"/>
                  </a:lnTo>
                  <a:lnTo>
                    <a:pt x="362" y="727"/>
                  </a:lnTo>
                  <a:lnTo>
                    <a:pt x="361" y="727"/>
                  </a:lnTo>
                  <a:lnTo>
                    <a:pt x="360" y="727"/>
                  </a:lnTo>
                  <a:lnTo>
                    <a:pt x="358" y="726"/>
                  </a:lnTo>
                  <a:lnTo>
                    <a:pt x="359" y="725"/>
                  </a:lnTo>
                  <a:lnTo>
                    <a:pt x="360" y="725"/>
                  </a:lnTo>
                  <a:lnTo>
                    <a:pt x="361" y="724"/>
                  </a:lnTo>
                  <a:lnTo>
                    <a:pt x="360" y="724"/>
                  </a:lnTo>
                  <a:lnTo>
                    <a:pt x="359" y="724"/>
                  </a:lnTo>
                  <a:lnTo>
                    <a:pt x="358" y="725"/>
                  </a:lnTo>
                  <a:lnTo>
                    <a:pt x="358" y="726"/>
                  </a:lnTo>
                  <a:lnTo>
                    <a:pt x="359" y="727"/>
                  </a:lnTo>
                  <a:lnTo>
                    <a:pt x="359" y="728"/>
                  </a:lnTo>
                  <a:lnTo>
                    <a:pt x="358" y="728"/>
                  </a:lnTo>
                  <a:lnTo>
                    <a:pt x="357" y="728"/>
                  </a:lnTo>
                  <a:lnTo>
                    <a:pt x="356" y="728"/>
                  </a:lnTo>
                  <a:lnTo>
                    <a:pt x="355" y="730"/>
                  </a:lnTo>
                  <a:lnTo>
                    <a:pt x="354" y="730"/>
                  </a:lnTo>
                  <a:lnTo>
                    <a:pt x="354" y="729"/>
                  </a:lnTo>
                  <a:lnTo>
                    <a:pt x="353" y="729"/>
                  </a:lnTo>
                  <a:lnTo>
                    <a:pt x="351" y="730"/>
                  </a:lnTo>
                  <a:lnTo>
                    <a:pt x="350" y="730"/>
                  </a:lnTo>
                  <a:lnTo>
                    <a:pt x="349" y="730"/>
                  </a:lnTo>
                  <a:lnTo>
                    <a:pt x="350" y="731"/>
                  </a:lnTo>
                  <a:lnTo>
                    <a:pt x="351" y="731"/>
                  </a:lnTo>
                  <a:lnTo>
                    <a:pt x="352" y="730"/>
                  </a:lnTo>
                  <a:lnTo>
                    <a:pt x="354" y="730"/>
                  </a:lnTo>
                  <a:lnTo>
                    <a:pt x="354" y="731"/>
                  </a:lnTo>
                  <a:lnTo>
                    <a:pt x="353" y="732"/>
                  </a:lnTo>
                  <a:lnTo>
                    <a:pt x="352" y="733"/>
                  </a:lnTo>
                  <a:lnTo>
                    <a:pt x="351" y="733"/>
                  </a:lnTo>
                  <a:lnTo>
                    <a:pt x="350" y="735"/>
                  </a:lnTo>
                  <a:lnTo>
                    <a:pt x="349" y="736"/>
                  </a:lnTo>
                  <a:lnTo>
                    <a:pt x="348" y="737"/>
                  </a:lnTo>
                  <a:lnTo>
                    <a:pt x="348" y="738"/>
                  </a:lnTo>
                  <a:lnTo>
                    <a:pt x="347" y="739"/>
                  </a:lnTo>
                  <a:lnTo>
                    <a:pt x="347" y="740"/>
                  </a:lnTo>
                  <a:lnTo>
                    <a:pt x="346" y="741"/>
                  </a:lnTo>
                  <a:lnTo>
                    <a:pt x="346" y="742"/>
                  </a:lnTo>
                  <a:lnTo>
                    <a:pt x="345" y="742"/>
                  </a:lnTo>
                  <a:lnTo>
                    <a:pt x="344" y="742"/>
                  </a:lnTo>
                  <a:lnTo>
                    <a:pt x="342" y="741"/>
                  </a:lnTo>
                  <a:lnTo>
                    <a:pt x="340" y="741"/>
                  </a:lnTo>
                  <a:lnTo>
                    <a:pt x="338" y="741"/>
                  </a:lnTo>
                  <a:lnTo>
                    <a:pt x="337" y="740"/>
                  </a:lnTo>
                  <a:lnTo>
                    <a:pt x="336" y="739"/>
                  </a:lnTo>
                  <a:lnTo>
                    <a:pt x="335" y="738"/>
                  </a:lnTo>
                  <a:lnTo>
                    <a:pt x="334" y="737"/>
                  </a:lnTo>
                  <a:lnTo>
                    <a:pt x="333" y="736"/>
                  </a:lnTo>
                  <a:lnTo>
                    <a:pt x="330" y="733"/>
                  </a:lnTo>
                  <a:lnTo>
                    <a:pt x="330" y="731"/>
                  </a:lnTo>
                  <a:lnTo>
                    <a:pt x="331" y="730"/>
                  </a:lnTo>
                  <a:lnTo>
                    <a:pt x="332" y="729"/>
                  </a:lnTo>
                  <a:lnTo>
                    <a:pt x="332" y="728"/>
                  </a:lnTo>
                  <a:lnTo>
                    <a:pt x="333" y="727"/>
                  </a:lnTo>
                  <a:lnTo>
                    <a:pt x="334" y="728"/>
                  </a:lnTo>
                  <a:lnTo>
                    <a:pt x="334" y="729"/>
                  </a:lnTo>
                  <a:lnTo>
                    <a:pt x="334" y="728"/>
                  </a:lnTo>
                  <a:lnTo>
                    <a:pt x="333" y="727"/>
                  </a:lnTo>
                  <a:lnTo>
                    <a:pt x="333" y="725"/>
                  </a:lnTo>
                  <a:lnTo>
                    <a:pt x="334" y="725"/>
                  </a:lnTo>
                  <a:lnTo>
                    <a:pt x="334" y="723"/>
                  </a:lnTo>
                  <a:lnTo>
                    <a:pt x="335" y="721"/>
                  </a:lnTo>
                  <a:lnTo>
                    <a:pt x="336" y="720"/>
                  </a:lnTo>
                  <a:lnTo>
                    <a:pt x="337" y="720"/>
                  </a:lnTo>
                  <a:lnTo>
                    <a:pt x="338" y="720"/>
                  </a:lnTo>
                  <a:lnTo>
                    <a:pt x="339" y="720"/>
                  </a:lnTo>
                  <a:lnTo>
                    <a:pt x="340" y="721"/>
                  </a:lnTo>
                  <a:lnTo>
                    <a:pt x="342" y="721"/>
                  </a:lnTo>
                  <a:lnTo>
                    <a:pt x="342" y="722"/>
                  </a:lnTo>
                  <a:lnTo>
                    <a:pt x="347" y="722"/>
                  </a:lnTo>
                  <a:lnTo>
                    <a:pt x="348" y="721"/>
                  </a:lnTo>
                  <a:lnTo>
                    <a:pt x="348" y="720"/>
                  </a:lnTo>
                  <a:lnTo>
                    <a:pt x="348" y="718"/>
                  </a:lnTo>
                  <a:lnTo>
                    <a:pt x="348" y="717"/>
                  </a:lnTo>
                  <a:lnTo>
                    <a:pt x="347" y="717"/>
                  </a:lnTo>
                  <a:lnTo>
                    <a:pt x="347" y="716"/>
                  </a:lnTo>
                  <a:lnTo>
                    <a:pt x="347" y="715"/>
                  </a:lnTo>
                  <a:lnTo>
                    <a:pt x="346" y="715"/>
                  </a:lnTo>
                  <a:lnTo>
                    <a:pt x="345" y="714"/>
                  </a:lnTo>
                  <a:lnTo>
                    <a:pt x="345" y="713"/>
                  </a:lnTo>
                  <a:lnTo>
                    <a:pt x="344" y="713"/>
                  </a:lnTo>
                  <a:lnTo>
                    <a:pt x="344" y="714"/>
                  </a:lnTo>
                  <a:lnTo>
                    <a:pt x="345" y="715"/>
                  </a:lnTo>
                  <a:lnTo>
                    <a:pt x="346" y="717"/>
                  </a:lnTo>
                  <a:lnTo>
                    <a:pt x="347" y="718"/>
                  </a:lnTo>
                  <a:lnTo>
                    <a:pt x="347" y="719"/>
                  </a:lnTo>
                  <a:lnTo>
                    <a:pt x="347" y="720"/>
                  </a:lnTo>
                  <a:lnTo>
                    <a:pt x="347" y="721"/>
                  </a:lnTo>
                  <a:lnTo>
                    <a:pt x="346" y="721"/>
                  </a:lnTo>
                  <a:lnTo>
                    <a:pt x="343" y="721"/>
                  </a:lnTo>
                  <a:lnTo>
                    <a:pt x="342" y="720"/>
                  </a:lnTo>
                  <a:lnTo>
                    <a:pt x="340" y="719"/>
                  </a:lnTo>
                  <a:lnTo>
                    <a:pt x="339" y="719"/>
                  </a:lnTo>
                  <a:lnTo>
                    <a:pt x="339" y="718"/>
                  </a:lnTo>
                  <a:lnTo>
                    <a:pt x="338" y="717"/>
                  </a:lnTo>
                  <a:lnTo>
                    <a:pt x="339" y="717"/>
                  </a:lnTo>
                  <a:lnTo>
                    <a:pt x="339" y="716"/>
                  </a:lnTo>
                  <a:lnTo>
                    <a:pt x="338" y="716"/>
                  </a:lnTo>
                  <a:lnTo>
                    <a:pt x="337" y="716"/>
                  </a:lnTo>
                  <a:lnTo>
                    <a:pt x="336" y="716"/>
                  </a:lnTo>
                  <a:lnTo>
                    <a:pt x="335" y="716"/>
                  </a:lnTo>
                  <a:lnTo>
                    <a:pt x="337" y="717"/>
                  </a:lnTo>
                  <a:lnTo>
                    <a:pt x="337" y="718"/>
                  </a:lnTo>
                  <a:lnTo>
                    <a:pt x="336" y="718"/>
                  </a:lnTo>
                  <a:lnTo>
                    <a:pt x="334" y="719"/>
                  </a:lnTo>
                  <a:lnTo>
                    <a:pt x="333" y="720"/>
                  </a:lnTo>
                  <a:lnTo>
                    <a:pt x="332" y="719"/>
                  </a:lnTo>
                  <a:lnTo>
                    <a:pt x="332" y="720"/>
                  </a:lnTo>
                  <a:lnTo>
                    <a:pt x="332" y="721"/>
                  </a:lnTo>
                  <a:lnTo>
                    <a:pt x="331" y="722"/>
                  </a:lnTo>
                  <a:lnTo>
                    <a:pt x="331" y="723"/>
                  </a:lnTo>
                  <a:lnTo>
                    <a:pt x="331" y="724"/>
                  </a:lnTo>
                  <a:lnTo>
                    <a:pt x="330" y="725"/>
                  </a:lnTo>
                  <a:lnTo>
                    <a:pt x="330" y="726"/>
                  </a:lnTo>
                  <a:lnTo>
                    <a:pt x="329" y="727"/>
                  </a:lnTo>
                  <a:lnTo>
                    <a:pt x="328" y="728"/>
                  </a:lnTo>
                  <a:lnTo>
                    <a:pt x="327" y="728"/>
                  </a:lnTo>
                  <a:lnTo>
                    <a:pt x="325" y="727"/>
                  </a:lnTo>
                  <a:lnTo>
                    <a:pt x="324" y="727"/>
                  </a:lnTo>
                  <a:lnTo>
                    <a:pt x="323" y="726"/>
                  </a:lnTo>
                  <a:lnTo>
                    <a:pt x="322" y="725"/>
                  </a:lnTo>
                  <a:lnTo>
                    <a:pt x="321" y="725"/>
                  </a:lnTo>
                  <a:lnTo>
                    <a:pt x="320" y="724"/>
                  </a:lnTo>
                  <a:lnTo>
                    <a:pt x="319" y="723"/>
                  </a:lnTo>
                  <a:lnTo>
                    <a:pt x="318" y="722"/>
                  </a:lnTo>
                  <a:lnTo>
                    <a:pt x="318" y="721"/>
                  </a:lnTo>
                  <a:lnTo>
                    <a:pt x="316" y="718"/>
                  </a:lnTo>
                  <a:lnTo>
                    <a:pt x="313" y="716"/>
                  </a:lnTo>
                  <a:lnTo>
                    <a:pt x="313" y="715"/>
                  </a:lnTo>
                  <a:lnTo>
                    <a:pt x="315" y="713"/>
                  </a:lnTo>
                  <a:lnTo>
                    <a:pt x="315" y="712"/>
                  </a:lnTo>
                  <a:lnTo>
                    <a:pt x="313" y="710"/>
                  </a:lnTo>
                  <a:lnTo>
                    <a:pt x="313" y="708"/>
                  </a:lnTo>
                  <a:lnTo>
                    <a:pt x="312" y="708"/>
                  </a:lnTo>
                  <a:lnTo>
                    <a:pt x="312" y="709"/>
                  </a:lnTo>
                  <a:lnTo>
                    <a:pt x="312" y="710"/>
                  </a:lnTo>
                  <a:lnTo>
                    <a:pt x="313" y="710"/>
                  </a:lnTo>
                  <a:lnTo>
                    <a:pt x="313" y="712"/>
                  </a:lnTo>
                  <a:lnTo>
                    <a:pt x="313" y="714"/>
                  </a:lnTo>
                  <a:lnTo>
                    <a:pt x="311" y="714"/>
                  </a:lnTo>
                  <a:lnTo>
                    <a:pt x="310" y="715"/>
                  </a:lnTo>
                  <a:lnTo>
                    <a:pt x="310" y="714"/>
                  </a:lnTo>
                  <a:lnTo>
                    <a:pt x="308" y="712"/>
                  </a:lnTo>
                  <a:lnTo>
                    <a:pt x="307" y="712"/>
                  </a:lnTo>
                  <a:lnTo>
                    <a:pt x="306" y="712"/>
                  </a:lnTo>
                  <a:lnTo>
                    <a:pt x="305" y="711"/>
                  </a:lnTo>
                  <a:lnTo>
                    <a:pt x="304" y="710"/>
                  </a:lnTo>
                  <a:lnTo>
                    <a:pt x="303" y="710"/>
                  </a:lnTo>
                  <a:lnTo>
                    <a:pt x="302" y="709"/>
                  </a:lnTo>
                  <a:lnTo>
                    <a:pt x="301" y="708"/>
                  </a:lnTo>
                  <a:lnTo>
                    <a:pt x="300" y="708"/>
                  </a:lnTo>
                  <a:lnTo>
                    <a:pt x="298" y="707"/>
                  </a:lnTo>
                  <a:lnTo>
                    <a:pt x="296" y="706"/>
                  </a:lnTo>
                  <a:lnTo>
                    <a:pt x="295" y="705"/>
                  </a:lnTo>
                  <a:lnTo>
                    <a:pt x="294" y="705"/>
                  </a:lnTo>
                  <a:lnTo>
                    <a:pt x="293" y="705"/>
                  </a:lnTo>
                  <a:lnTo>
                    <a:pt x="292" y="704"/>
                  </a:lnTo>
                  <a:lnTo>
                    <a:pt x="291" y="704"/>
                  </a:lnTo>
                  <a:lnTo>
                    <a:pt x="290" y="704"/>
                  </a:lnTo>
                  <a:lnTo>
                    <a:pt x="287" y="704"/>
                  </a:lnTo>
                  <a:lnTo>
                    <a:pt x="286" y="705"/>
                  </a:lnTo>
                  <a:lnTo>
                    <a:pt x="286" y="706"/>
                  </a:lnTo>
                  <a:lnTo>
                    <a:pt x="284" y="707"/>
                  </a:lnTo>
                  <a:lnTo>
                    <a:pt x="283" y="707"/>
                  </a:lnTo>
                  <a:lnTo>
                    <a:pt x="281" y="707"/>
                  </a:lnTo>
                  <a:lnTo>
                    <a:pt x="280" y="707"/>
                  </a:lnTo>
                  <a:lnTo>
                    <a:pt x="279" y="707"/>
                  </a:lnTo>
                  <a:lnTo>
                    <a:pt x="278" y="707"/>
                  </a:lnTo>
                  <a:lnTo>
                    <a:pt x="277" y="708"/>
                  </a:lnTo>
                  <a:lnTo>
                    <a:pt x="277" y="709"/>
                  </a:lnTo>
                  <a:lnTo>
                    <a:pt x="276" y="709"/>
                  </a:lnTo>
                  <a:lnTo>
                    <a:pt x="276" y="710"/>
                  </a:lnTo>
                  <a:lnTo>
                    <a:pt x="275" y="710"/>
                  </a:lnTo>
                  <a:lnTo>
                    <a:pt x="274" y="711"/>
                  </a:lnTo>
                  <a:lnTo>
                    <a:pt x="273" y="712"/>
                  </a:lnTo>
                  <a:lnTo>
                    <a:pt x="272" y="712"/>
                  </a:lnTo>
                  <a:lnTo>
                    <a:pt x="271" y="712"/>
                  </a:lnTo>
                  <a:lnTo>
                    <a:pt x="271" y="711"/>
                  </a:lnTo>
                  <a:lnTo>
                    <a:pt x="270" y="710"/>
                  </a:lnTo>
                  <a:lnTo>
                    <a:pt x="271" y="710"/>
                  </a:lnTo>
                  <a:lnTo>
                    <a:pt x="271" y="709"/>
                  </a:lnTo>
                  <a:lnTo>
                    <a:pt x="270" y="708"/>
                  </a:lnTo>
                  <a:lnTo>
                    <a:pt x="269" y="707"/>
                  </a:lnTo>
                  <a:lnTo>
                    <a:pt x="269" y="706"/>
                  </a:lnTo>
                  <a:lnTo>
                    <a:pt x="269" y="705"/>
                  </a:lnTo>
                  <a:lnTo>
                    <a:pt x="270" y="705"/>
                  </a:lnTo>
                  <a:lnTo>
                    <a:pt x="270" y="706"/>
                  </a:lnTo>
                  <a:lnTo>
                    <a:pt x="270" y="705"/>
                  </a:lnTo>
                  <a:lnTo>
                    <a:pt x="269" y="704"/>
                  </a:lnTo>
                  <a:lnTo>
                    <a:pt x="269" y="703"/>
                  </a:lnTo>
                  <a:lnTo>
                    <a:pt x="269" y="702"/>
                  </a:lnTo>
                  <a:lnTo>
                    <a:pt x="269" y="701"/>
                  </a:lnTo>
                  <a:lnTo>
                    <a:pt x="268" y="700"/>
                  </a:lnTo>
                  <a:lnTo>
                    <a:pt x="267" y="699"/>
                  </a:lnTo>
                  <a:lnTo>
                    <a:pt x="267" y="698"/>
                  </a:lnTo>
                  <a:lnTo>
                    <a:pt x="268" y="697"/>
                  </a:lnTo>
                  <a:lnTo>
                    <a:pt x="268" y="696"/>
                  </a:lnTo>
                  <a:lnTo>
                    <a:pt x="268" y="695"/>
                  </a:lnTo>
                  <a:lnTo>
                    <a:pt x="269" y="693"/>
                  </a:lnTo>
                  <a:lnTo>
                    <a:pt x="269" y="692"/>
                  </a:lnTo>
                  <a:lnTo>
                    <a:pt x="270" y="692"/>
                  </a:lnTo>
                  <a:lnTo>
                    <a:pt x="270" y="690"/>
                  </a:lnTo>
                  <a:lnTo>
                    <a:pt x="270" y="689"/>
                  </a:lnTo>
                  <a:lnTo>
                    <a:pt x="270" y="688"/>
                  </a:lnTo>
                  <a:lnTo>
                    <a:pt x="271" y="687"/>
                  </a:lnTo>
                  <a:lnTo>
                    <a:pt x="271" y="684"/>
                  </a:lnTo>
                  <a:lnTo>
                    <a:pt x="271" y="683"/>
                  </a:lnTo>
                  <a:lnTo>
                    <a:pt x="270" y="681"/>
                  </a:lnTo>
                  <a:lnTo>
                    <a:pt x="270" y="680"/>
                  </a:lnTo>
                  <a:lnTo>
                    <a:pt x="269" y="680"/>
                  </a:lnTo>
                  <a:lnTo>
                    <a:pt x="269" y="679"/>
                  </a:lnTo>
                  <a:lnTo>
                    <a:pt x="269" y="675"/>
                  </a:lnTo>
                  <a:lnTo>
                    <a:pt x="270" y="674"/>
                  </a:lnTo>
                  <a:lnTo>
                    <a:pt x="270" y="673"/>
                  </a:lnTo>
                  <a:lnTo>
                    <a:pt x="269" y="674"/>
                  </a:lnTo>
                  <a:lnTo>
                    <a:pt x="268" y="674"/>
                  </a:lnTo>
                  <a:lnTo>
                    <a:pt x="266" y="674"/>
                  </a:lnTo>
                  <a:lnTo>
                    <a:pt x="265" y="673"/>
                  </a:lnTo>
                  <a:lnTo>
                    <a:pt x="264" y="673"/>
                  </a:lnTo>
                  <a:lnTo>
                    <a:pt x="261" y="670"/>
                  </a:lnTo>
                  <a:lnTo>
                    <a:pt x="261" y="669"/>
                  </a:lnTo>
                  <a:lnTo>
                    <a:pt x="258" y="667"/>
                  </a:lnTo>
                  <a:lnTo>
                    <a:pt x="256" y="665"/>
                  </a:lnTo>
                  <a:lnTo>
                    <a:pt x="255" y="664"/>
                  </a:lnTo>
                  <a:lnTo>
                    <a:pt x="254" y="664"/>
                  </a:lnTo>
                  <a:lnTo>
                    <a:pt x="253" y="663"/>
                  </a:lnTo>
                  <a:lnTo>
                    <a:pt x="253" y="662"/>
                  </a:lnTo>
                  <a:lnTo>
                    <a:pt x="252" y="662"/>
                  </a:lnTo>
                  <a:lnTo>
                    <a:pt x="251" y="661"/>
                  </a:lnTo>
                  <a:lnTo>
                    <a:pt x="248" y="660"/>
                  </a:lnTo>
                  <a:lnTo>
                    <a:pt x="248" y="659"/>
                  </a:lnTo>
                  <a:lnTo>
                    <a:pt x="247" y="657"/>
                  </a:lnTo>
                  <a:lnTo>
                    <a:pt x="247" y="656"/>
                  </a:lnTo>
                  <a:lnTo>
                    <a:pt x="246" y="655"/>
                  </a:lnTo>
                  <a:lnTo>
                    <a:pt x="245" y="654"/>
                  </a:lnTo>
                  <a:lnTo>
                    <a:pt x="245" y="653"/>
                  </a:lnTo>
                  <a:lnTo>
                    <a:pt x="244" y="653"/>
                  </a:lnTo>
                  <a:lnTo>
                    <a:pt x="244" y="652"/>
                  </a:lnTo>
                  <a:lnTo>
                    <a:pt x="243" y="650"/>
                  </a:lnTo>
                  <a:lnTo>
                    <a:pt x="243" y="648"/>
                  </a:lnTo>
                  <a:lnTo>
                    <a:pt x="242" y="648"/>
                  </a:lnTo>
                  <a:lnTo>
                    <a:pt x="243" y="646"/>
                  </a:lnTo>
                  <a:lnTo>
                    <a:pt x="243" y="645"/>
                  </a:lnTo>
                  <a:lnTo>
                    <a:pt x="244" y="644"/>
                  </a:lnTo>
                  <a:lnTo>
                    <a:pt x="244" y="643"/>
                  </a:lnTo>
                  <a:lnTo>
                    <a:pt x="244" y="642"/>
                  </a:lnTo>
                  <a:lnTo>
                    <a:pt x="243" y="641"/>
                  </a:lnTo>
                  <a:lnTo>
                    <a:pt x="244" y="640"/>
                  </a:lnTo>
                  <a:lnTo>
                    <a:pt x="243" y="639"/>
                  </a:lnTo>
                  <a:lnTo>
                    <a:pt x="243" y="638"/>
                  </a:lnTo>
                  <a:lnTo>
                    <a:pt x="243" y="637"/>
                  </a:lnTo>
                  <a:lnTo>
                    <a:pt x="243" y="635"/>
                  </a:lnTo>
                  <a:lnTo>
                    <a:pt x="243" y="634"/>
                  </a:lnTo>
                  <a:lnTo>
                    <a:pt x="243" y="633"/>
                  </a:lnTo>
                  <a:lnTo>
                    <a:pt x="243" y="632"/>
                  </a:lnTo>
                  <a:lnTo>
                    <a:pt x="244" y="631"/>
                  </a:lnTo>
                  <a:lnTo>
                    <a:pt x="245" y="630"/>
                  </a:lnTo>
                  <a:lnTo>
                    <a:pt x="246" y="630"/>
                  </a:lnTo>
                  <a:lnTo>
                    <a:pt x="247" y="630"/>
                  </a:lnTo>
                  <a:lnTo>
                    <a:pt x="248" y="631"/>
                  </a:lnTo>
                  <a:lnTo>
                    <a:pt x="249" y="632"/>
                  </a:lnTo>
                  <a:lnTo>
                    <a:pt x="249" y="631"/>
                  </a:lnTo>
                  <a:lnTo>
                    <a:pt x="248" y="631"/>
                  </a:lnTo>
                  <a:lnTo>
                    <a:pt x="247" y="630"/>
                  </a:lnTo>
                  <a:lnTo>
                    <a:pt x="247" y="629"/>
                  </a:lnTo>
                  <a:lnTo>
                    <a:pt x="249" y="628"/>
                  </a:lnTo>
                  <a:lnTo>
                    <a:pt x="249" y="627"/>
                  </a:lnTo>
                  <a:lnTo>
                    <a:pt x="250" y="626"/>
                  </a:lnTo>
                  <a:lnTo>
                    <a:pt x="250" y="625"/>
                  </a:lnTo>
                  <a:lnTo>
                    <a:pt x="250" y="624"/>
                  </a:lnTo>
                  <a:lnTo>
                    <a:pt x="250" y="622"/>
                  </a:lnTo>
                  <a:lnTo>
                    <a:pt x="250" y="623"/>
                  </a:lnTo>
                  <a:lnTo>
                    <a:pt x="249" y="623"/>
                  </a:lnTo>
                  <a:lnTo>
                    <a:pt x="249" y="625"/>
                  </a:lnTo>
                  <a:lnTo>
                    <a:pt x="249" y="626"/>
                  </a:lnTo>
                  <a:lnTo>
                    <a:pt x="248" y="627"/>
                  </a:lnTo>
                  <a:lnTo>
                    <a:pt x="247" y="627"/>
                  </a:lnTo>
                  <a:lnTo>
                    <a:pt x="246" y="627"/>
                  </a:lnTo>
                  <a:lnTo>
                    <a:pt x="245" y="627"/>
                  </a:lnTo>
                  <a:lnTo>
                    <a:pt x="243" y="628"/>
                  </a:lnTo>
                  <a:lnTo>
                    <a:pt x="242" y="628"/>
                  </a:lnTo>
                  <a:lnTo>
                    <a:pt x="239" y="631"/>
                  </a:lnTo>
                  <a:lnTo>
                    <a:pt x="239" y="632"/>
                  </a:lnTo>
                  <a:lnTo>
                    <a:pt x="238" y="633"/>
                  </a:lnTo>
                  <a:lnTo>
                    <a:pt x="238" y="634"/>
                  </a:lnTo>
                  <a:lnTo>
                    <a:pt x="238" y="636"/>
                  </a:lnTo>
                  <a:lnTo>
                    <a:pt x="236" y="637"/>
                  </a:lnTo>
                  <a:lnTo>
                    <a:pt x="235" y="637"/>
                  </a:lnTo>
                  <a:lnTo>
                    <a:pt x="232" y="637"/>
                  </a:lnTo>
                  <a:lnTo>
                    <a:pt x="230" y="637"/>
                  </a:lnTo>
                  <a:lnTo>
                    <a:pt x="230" y="638"/>
                  </a:lnTo>
                  <a:lnTo>
                    <a:pt x="224" y="638"/>
                  </a:lnTo>
                  <a:lnTo>
                    <a:pt x="224" y="637"/>
                  </a:lnTo>
                  <a:lnTo>
                    <a:pt x="223" y="637"/>
                  </a:lnTo>
                  <a:lnTo>
                    <a:pt x="222" y="638"/>
                  </a:lnTo>
                  <a:lnTo>
                    <a:pt x="221" y="638"/>
                  </a:lnTo>
                  <a:lnTo>
                    <a:pt x="221" y="637"/>
                  </a:lnTo>
                  <a:lnTo>
                    <a:pt x="220" y="638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9" y="637"/>
                  </a:lnTo>
                  <a:lnTo>
                    <a:pt x="218" y="637"/>
                  </a:lnTo>
                  <a:lnTo>
                    <a:pt x="218" y="636"/>
                  </a:lnTo>
                  <a:lnTo>
                    <a:pt x="219" y="636"/>
                  </a:lnTo>
                  <a:lnTo>
                    <a:pt x="221" y="637"/>
                  </a:lnTo>
                  <a:lnTo>
                    <a:pt x="222" y="637"/>
                  </a:lnTo>
                  <a:lnTo>
                    <a:pt x="224" y="634"/>
                  </a:lnTo>
                  <a:lnTo>
                    <a:pt x="225" y="634"/>
                  </a:lnTo>
                  <a:lnTo>
                    <a:pt x="226" y="633"/>
                  </a:lnTo>
                  <a:lnTo>
                    <a:pt x="226" y="632"/>
                  </a:lnTo>
                  <a:lnTo>
                    <a:pt x="226" y="631"/>
                  </a:lnTo>
                  <a:lnTo>
                    <a:pt x="226" y="630"/>
                  </a:lnTo>
                  <a:lnTo>
                    <a:pt x="227" y="629"/>
                  </a:lnTo>
                  <a:lnTo>
                    <a:pt x="227" y="628"/>
                  </a:lnTo>
                  <a:lnTo>
                    <a:pt x="227" y="627"/>
                  </a:lnTo>
                  <a:lnTo>
                    <a:pt x="227" y="628"/>
                  </a:lnTo>
                  <a:lnTo>
                    <a:pt x="226" y="629"/>
                  </a:lnTo>
                  <a:lnTo>
                    <a:pt x="224" y="630"/>
                  </a:lnTo>
                  <a:lnTo>
                    <a:pt x="224" y="631"/>
                  </a:lnTo>
                  <a:lnTo>
                    <a:pt x="224" y="632"/>
                  </a:lnTo>
                  <a:lnTo>
                    <a:pt x="223" y="634"/>
                  </a:lnTo>
                  <a:lnTo>
                    <a:pt x="222" y="635"/>
                  </a:lnTo>
                  <a:lnTo>
                    <a:pt x="220" y="635"/>
                  </a:lnTo>
                  <a:lnTo>
                    <a:pt x="219" y="635"/>
                  </a:lnTo>
                  <a:lnTo>
                    <a:pt x="218" y="634"/>
                  </a:lnTo>
                  <a:lnTo>
                    <a:pt x="217" y="634"/>
                  </a:lnTo>
                  <a:lnTo>
                    <a:pt x="217" y="635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5" y="635"/>
                  </a:lnTo>
                  <a:lnTo>
                    <a:pt x="215" y="636"/>
                  </a:lnTo>
                  <a:lnTo>
                    <a:pt x="215" y="637"/>
                  </a:lnTo>
                  <a:lnTo>
                    <a:pt x="215" y="638"/>
                  </a:lnTo>
                  <a:lnTo>
                    <a:pt x="214" y="638"/>
                  </a:lnTo>
                  <a:lnTo>
                    <a:pt x="213" y="639"/>
                  </a:lnTo>
                  <a:lnTo>
                    <a:pt x="212" y="638"/>
                  </a:lnTo>
                  <a:lnTo>
                    <a:pt x="211" y="638"/>
                  </a:lnTo>
                  <a:lnTo>
                    <a:pt x="211" y="636"/>
                  </a:lnTo>
                  <a:lnTo>
                    <a:pt x="212" y="635"/>
                  </a:lnTo>
                  <a:lnTo>
                    <a:pt x="212" y="631"/>
                  </a:lnTo>
                  <a:lnTo>
                    <a:pt x="211" y="630"/>
                  </a:lnTo>
                  <a:lnTo>
                    <a:pt x="211" y="628"/>
                  </a:lnTo>
                  <a:lnTo>
                    <a:pt x="210" y="627"/>
                  </a:lnTo>
                  <a:lnTo>
                    <a:pt x="210" y="626"/>
                  </a:lnTo>
                  <a:lnTo>
                    <a:pt x="210" y="625"/>
                  </a:lnTo>
                  <a:lnTo>
                    <a:pt x="210" y="624"/>
                  </a:lnTo>
                  <a:lnTo>
                    <a:pt x="211" y="623"/>
                  </a:lnTo>
                  <a:lnTo>
                    <a:pt x="211" y="621"/>
                  </a:lnTo>
                  <a:lnTo>
                    <a:pt x="212" y="621"/>
                  </a:lnTo>
                  <a:lnTo>
                    <a:pt x="213" y="620"/>
                  </a:lnTo>
                  <a:lnTo>
                    <a:pt x="214" y="620"/>
                  </a:lnTo>
                  <a:lnTo>
                    <a:pt x="214" y="619"/>
                  </a:lnTo>
                  <a:lnTo>
                    <a:pt x="215" y="619"/>
                  </a:lnTo>
                  <a:lnTo>
                    <a:pt x="215" y="620"/>
                  </a:lnTo>
                  <a:lnTo>
                    <a:pt x="215" y="619"/>
                  </a:lnTo>
                  <a:lnTo>
                    <a:pt x="215" y="617"/>
                  </a:lnTo>
                  <a:lnTo>
                    <a:pt x="214" y="616"/>
                  </a:lnTo>
                  <a:lnTo>
                    <a:pt x="215" y="615"/>
                  </a:lnTo>
                  <a:lnTo>
                    <a:pt x="214" y="615"/>
                  </a:lnTo>
                  <a:lnTo>
                    <a:pt x="214" y="616"/>
                  </a:lnTo>
                  <a:lnTo>
                    <a:pt x="214" y="617"/>
                  </a:lnTo>
                  <a:lnTo>
                    <a:pt x="213" y="617"/>
                  </a:lnTo>
                  <a:lnTo>
                    <a:pt x="213" y="616"/>
                  </a:lnTo>
                  <a:lnTo>
                    <a:pt x="213" y="615"/>
                  </a:lnTo>
                  <a:lnTo>
                    <a:pt x="212" y="613"/>
                  </a:lnTo>
                  <a:lnTo>
                    <a:pt x="212" y="612"/>
                  </a:lnTo>
                  <a:lnTo>
                    <a:pt x="213" y="611"/>
                  </a:lnTo>
                  <a:lnTo>
                    <a:pt x="214" y="609"/>
                  </a:lnTo>
                  <a:lnTo>
                    <a:pt x="215" y="610"/>
                  </a:lnTo>
                  <a:lnTo>
                    <a:pt x="215" y="611"/>
                  </a:lnTo>
                  <a:lnTo>
                    <a:pt x="216" y="612"/>
                  </a:lnTo>
                  <a:lnTo>
                    <a:pt x="217" y="612"/>
                  </a:lnTo>
                  <a:lnTo>
                    <a:pt x="217" y="613"/>
                  </a:lnTo>
                  <a:lnTo>
                    <a:pt x="218" y="613"/>
                  </a:lnTo>
                  <a:lnTo>
                    <a:pt x="217" y="612"/>
                  </a:lnTo>
                  <a:lnTo>
                    <a:pt x="217" y="611"/>
                  </a:lnTo>
                  <a:lnTo>
                    <a:pt x="218" y="611"/>
                  </a:lnTo>
                  <a:lnTo>
                    <a:pt x="219" y="611"/>
                  </a:lnTo>
                  <a:lnTo>
                    <a:pt x="219" y="610"/>
                  </a:lnTo>
                  <a:lnTo>
                    <a:pt x="221" y="610"/>
                  </a:lnTo>
                  <a:lnTo>
                    <a:pt x="222" y="610"/>
                  </a:lnTo>
                  <a:lnTo>
                    <a:pt x="223" y="611"/>
                  </a:lnTo>
                  <a:lnTo>
                    <a:pt x="223" y="610"/>
                  </a:lnTo>
                  <a:lnTo>
                    <a:pt x="222" y="609"/>
                  </a:lnTo>
                  <a:lnTo>
                    <a:pt x="222" y="608"/>
                  </a:lnTo>
                  <a:lnTo>
                    <a:pt x="222" y="607"/>
                  </a:lnTo>
                  <a:lnTo>
                    <a:pt x="223" y="607"/>
                  </a:lnTo>
                  <a:lnTo>
                    <a:pt x="224" y="607"/>
                  </a:lnTo>
                  <a:lnTo>
                    <a:pt x="224" y="608"/>
                  </a:lnTo>
                  <a:lnTo>
                    <a:pt x="225" y="606"/>
                  </a:lnTo>
                  <a:lnTo>
                    <a:pt x="225" y="605"/>
                  </a:lnTo>
                  <a:lnTo>
                    <a:pt x="226" y="605"/>
                  </a:lnTo>
                  <a:lnTo>
                    <a:pt x="227" y="605"/>
                  </a:lnTo>
                  <a:lnTo>
                    <a:pt x="227" y="604"/>
                  </a:lnTo>
                  <a:lnTo>
                    <a:pt x="228" y="603"/>
                  </a:lnTo>
                  <a:lnTo>
                    <a:pt x="229" y="603"/>
                  </a:lnTo>
                  <a:lnTo>
                    <a:pt x="230" y="602"/>
                  </a:lnTo>
                  <a:lnTo>
                    <a:pt x="231" y="602"/>
                  </a:lnTo>
                  <a:lnTo>
                    <a:pt x="232" y="602"/>
                  </a:lnTo>
                  <a:lnTo>
                    <a:pt x="232" y="603"/>
                  </a:lnTo>
                  <a:lnTo>
                    <a:pt x="231" y="603"/>
                  </a:lnTo>
                  <a:lnTo>
                    <a:pt x="231" y="604"/>
                  </a:lnTo>
                  <a:lnTo>
                    <a:pt x="232" y="603"/>
                  </a:lnTo>
                  <a:lnTo>
                    <a:pt x="232" y="602"/>
                  </a:lnTo>
                  <a:lnTo>
                    <a:pt x="232" y="601"/>
                  </a:lnTo>
                  <a:lnTo>
                    <a:pt x="234" y="601"/>
                  </a:lnTo>
                  <a:lnTo>
                    <a:pt x="236" y="599"/>
                  </a:lnTo>
                  <a:lnTo>
                    <a:pt x="235" y="599"/>
                  </a:lnTo>
                  <a:lnTo>
                    <a:pt x="235" y="600"/>
                  </a:lnTo>
                  <a:lnTo>
                    <a:pt x="234" y="600"/>
                  </a:lnTo>
                  <a:lnTo>
                    <a:pt x="233" y="600"/>
                  </a:lnTo>
                  <a:lnTo>
                    <a:pt x="232" y="600"/>
                  </a:lnTo>
                  <a:lnTo>
                    <a:pt x="232" y="599"/>
                  </a:lnTo>
                  <a:lnTo>
                    <a:pt x="232" y="598"/>
                  </a:lnTo>
                  <a:lnTo>
                    <a:pt x="231" y="598"/>
                  </a:lnTo>
                  <a:lnTo>
                    <a:pt x="231" y="596"/>
                  </a:lnTo>
                  <a:lnTo>
                    <a:pt x="232" y="596"/>
                  </a:lnTo>
                  <a:lnTo>
                    <a:pt x="232" y="595"/>
                  </a:lnTo>
                  <a:lnTo>
                    <a:pt x="231" y="595"/>
                  </a:lnTo>
                  <a:lnTo>
                    <a:pt x="231" y="596"/>
                  </a:lnTo>
                  <a:lnTo>
                    <a:pt x="230" y="597"/>
                  </a:lnTo>
                  <a:lnTo>
                    <a:pt x="230" y="598"/>
                  </a:lnTo>
                  <a:lnTo>
                    <a:pt x="231" y="598"/>
                  </a:lnTo>
                  <a:lnTo>
                    <a:pt x="231" y="599"/>
                  </a:lnTo>
                  <a:lnTo>
                    <a:pt x="231" y="600"/>
                  </a:lnTo>
                  <a:lnTo>
                    <a:pt x="232" y="600"/>
                  </a:lnTo>
                  <a:lnTo>
                    <a:pt x="231" y="601"/>
                  </a:lnTo>
                  <a:lnTo>
                    <a:pt x="230" y="601"/>
                  </a:lnTo>
                  <a:lnTo>
                    <a:pt x="225" y="601"/>
                  </a:lnTo>
                  <a:lnTo>
                    <a:pt x="224" y="600"/>
                  </a:lnTo>
                  <a:lnTo>
                    <a:pt x="223" y="599"/>
                  </a:lnTo>
                  <a:lnTo>
                    <a:pt x="223" y="598"/>
                  </a:lnTo>
                  <a:lnTo>
                    <a:pt x="223" y="597"/>
                  </a:lnTo>
                  <a:lnTo>
                    <a:pt x="222" y="597"/>
                  </a:lnTo>
                  <a:lnTo>
                    <a:pt x="222" y="596"/>
                  </a:lnTo>
                  <a:lnTo>
                    <a:pt x="222" y="595"/>
                  </a:lnTo>
                  <a:lnTo>
                    <a:pt x="222" y="594"/>
                  </a:lnTo>
                  <a:lnTo>
                    <a:pt x="221" y="593"/>
                  </a:lnTo>
                  <a:lnTo>
                    <a:pt x="222" y="592"/>
                  </a:lnTo>
                  <a:lnTo>
                    <a:pt x="222" y="591"/>
                  </a:lnTo>
                  <a:lnTo>
                    <a:pt x="222" y="590"/>
                  </a:lnTo>
                  <a:lnTo>
                    <a:pt x="223" y="590"/>
                  </a:lnTo>
                  <a:lnTo>
                    <a:pt x="223" y="588"/>
                  </a:lnTo>
                  <a:lnTo>
                    <a:pt x="223" y="587"/>
                  </a:lnTo>
                  <a:lnTo>
                    <a:pt x="223" y="586"/>
                  </a:lnTo>
                  <a:lnTo>
                    <a:pt x="223" y="585"/>
                  </a:lnTo>
                  <a:lnTo>
                    <a:pt x="224" y="585"/>
                  </a:lnTo>
                  <a:lnTo>
                    <a:pt x="224" y="586"/>
                  </a:lnTo>
                  <a:lnTo>
                    <a:pt x="225" y="586"/>
                  </a:lnTo>
                  <a:lnTo>
                    <a:pt x="225" y="585"/>
                  </a:lnTo>
                  <a:lnTo>
                    <a:pt x="224" y="584"/>
                  </a:lnTo>
                  <a:lnTo>
                    <a:pt x="224" y="583"/>
                  </a:lnTo>
                  <a:lnTo>
                    <a:pt x="225" y="581"/>
                  </a:lnTo>
                  <a:lnTo>
                    <a:pt x="226" y="578"/>
                  </a:lnTo>
                  <a:lnTo>
                    <a:pt x="225" y="577"/>
                  </a:lnTo>
                  <a:lnTo>
                    <a:pt x="226" y="576"/>
                  </a:lnTo>
                  <a:lnTo>
                    <a:pt x="226" y="574"/>
                  </a:lnTo>
                  <a:lnTo>
                    <a:pt x="226" y="573"/>
                  </a:lnTo>
                  <a:lnTo>
                    <a:pt x="227" y="572"/>
                  </a:lnTo>
                  <a:lnTo>
                    <a:pt x="227" y="571"/>
                  </a:lnTo>
                  <a:lnTo>
                    <a:pt x="227" y="570"/>
                  </a:lnTo>
                  <a:lnTo>
                    <a:pt x="227" y="569"/>
                  </a:lnTo>
                  <a:lnTo>
                    <a:pt x="227" y="568"/>
                  </a:lnTo>
                  <a:lnTo>
                    <a:pt x="228" y="568"/>
                  </a:lnTo>
                  <a:lnTo>
                    <a:pt x="229" y="567"/>
                  </a:lnTo>
                  <a:lnTo>
                    <a:pt x="230" y="567"/>
                  </a:lnTo>
                  <a:lnTo>
                    <a:pt x="232" y="569"/>
                  </a:lnTo>
                  <a:lnTo>
                    <a:pt x="231" y="569"/>
                  </a:lnTo>
                  <a:lnTo>
                    <a:pt x="231" y="570"/>
                  </a:lnTo>
                  <a:lnTo>
                    <a:pt x="231" y="571"/>
                  </a:lnTo>
                  <a:lnTo>
                    <a:pt x="231" y="572"/>
                  </a:lnTo>
                  <a:lnTo>
                    <a:pt x="232" y="573"/>
                  </a:lnTo>
                  <a:lnTo>
                    <a:pt x="233" y="573"/>
                  </a:lnTo>
                  <a:lnTo>
                    <a:pt x="235" y="573"/>
                  </a:lnTo>
                  <a:lnTo>
                    <a:pt x="236" y="573"/>
                  </a:lnTo>
                  <a:lnTo>
                    <a:pt x="235" y="573"/>
                  </a:lnTo>
                  <a:lnTo>
                    <a:pt x="234" y="572"/>
                  </a:lnTo>
                  <a:lnTo>
                    <a:pt x="234" y="573"/>
                  </a:lnTo>
                  <a:lnTo>
                    <a:pt x="233" y="573"/>
                  </a:lnTo>
                  <a:lnTo>
                    <a:pt x="232" y="572"/>
                  </a:lnTo>
                  <a:lnTo>
                    <a:pt x="232" y="571"/>
                  </a:lnTo>
                  <a:lnTo>
                    <a:pt x="232" y="570"/>
                  </a:lnTo>
                  <a:lnTo>
                    <a:pt x="232" y="569"/>
                  </a:lnTo>
                  <a:lnTo>
                    <a:pt x="232" y="568"/>
                  </a:lnTo>
                  <a:lnTo>
                    <a:pt x="232" y="567"/>
                  </a:lnTo>
                  <a:lnTo>
                    <a:pt x="231" y="566"/>
                  </a:lnTo>
                  <a:lnTo>
                    <a:pt x="231" y="565"/>
                  </a:lnTo>
                  <a:lnTo>
                    <a:pt x="232" y="565"/>
                  </a:lnTo>
                  <a:lnTo>
                    <a:pt x="233" y="565"/>
                  </a:lnTo>
                  <a:lnTo>
                    <a:pt x="233" y="564"/>
                  </a:lnTo>
                  <a:lnTo>
                    <a:pt x="234" y="564"/>
                  </a:lnTo>
                  <a:lnTo>
                    <a:pt x="234" y="563"/>
                  </a:lnTo>
                  <a:lnTo>
                    <a:pt x="236" y="561"/>
                  </a:lnTo>
                  <a:lnTo>
                    <a:pt x="236" y="560"/>
                  </a:lnTo>
                  <a:lnTo>
                    <a:pt x="237" y="558"/>
                  </a:lnTo>
                  <a:lnTo>
                    <a:pt x="238" y="557"/>
                  </a:lnTo>
                  <a:lnTo>
                    <a:pt x="239" y="556"/>
                  </a:lnTo>
                  <a:lnTo>
                    <a:pt x="239" y="555"/>
                  </a:lnTo>
                  <a:lnTo>
                    <a:pt x="240" y="554"/>
                  </a:lnTo>
                  <a:lnTo>
                    <a:pt x="241" y="552"/>
                  </a:lnTo>
                  <a:lnTo>
                    <a:pt x="241" y="551"/>
                  </a:lnTo>
                  <a:lnTo>
                    <a:pt x="242" y="551"/>
                  </a:lnTo>
                  <a:lnTo>
                    <a:pt x="242" y="550"/>
                  </a:lnTo>
                  <a:lnTo>
                    <a:pt x="242" y="547"/>
                  </a:lnTo>
                  <a:lnTo>
                    <a:pt x="243" y="547"/>
                  </a:lnTo>
                  <a:lnTo>
                    <a:pt x="244" y="548"/>
                  </a:lnTo>
                  <a:lnTo>
                    <a:pt x="244" y="547"/>
                  </a:lnTo>
                  <a:lnTo>
                    <a:pt x="244" y="546"/>
                  </a:lnTo>
                  <a:lnTo>
                    <a:pt x="243" y="546"/>
                  </a:lnTo>
                  <a:lnTo>
                    <a:pt x="244" y="544"/>
                  </a:lnTo>
                  <a:lnTo>
                    <a:pt x="243" y="543"/>
                  </a:lnTo>
                  <a:lnTo>
                    <a:pt x="244" y="543"/>
                  </a:lnTo>
                  <a:lnTo>
                    <a:pt x="244" y="542"/>
                  </a:lnTo>
                  <a:lnTo>
                    <a:pt x="244" y="541"/>
                  </a:lnTo>
                  <a:lnTo>
                    <a:pt x="244" y="540"/>
                  </a:lnTo>
                  <a:lnTo>
                    <a:pt x="245" y="539"/>
                  </a:lnTo>
                  <a:lnTo>
                    <a:pt x="245" y="538"/>
                  </a:lnTo>
                  <a:lnTo>
                    <a:pt x="245" y="537"/>
                  </a:lnTo>
                  <a:lnTo>
                    <a:pt x="246" y="536"/>
                  </a:lnTo>
                  <a:lnTo>
                    <a:pt x="247" y="536"/>
                  </a:lnTo>
                  <a:lnTo>
                    <a:pt x="247" y="535"/>
                  </a:lnTo>
                  <a:lnTo>
                    <a:pt x="247" y="533"/>
                  </a:lnTo>
                  <a:lnTo>
                    <a:pt x="245" y="532"/>
                  </a:lnTo>
                  <a:lnTo>
                    <a:pt x="243" y="531"/>
                  </a:lnTo>
                  <a:lnTo>
                    <a:pt x="242" y="530"/>
                  </a:lnTo>
                  <a:lnTo>
                    <a:pt x="241" y="530"/>
                  </a:lnTo>
                  <a:lnTo>
                    <a:pt x="240" y="530"/>
                  </a:lnTo>
                  <a:lnTo>
                    <a:pt x="239" y="529"/>
                  </a:lnTo>
                  <a:lnTo>
                    <a:pt x="238" y="529"/>
                  </a:lnTo>
                  <a:lnTo>
                    <a:pt x="240" y="530"/>
                  </a:lnTo>
                  <a:lnTo>
                    <a:pt x="241" y="531"/>
                  </a:lnTo>
                  <a:lnTo>
                    <a:pt x="243" y="532"/>
                  </a:lnTo>
                  <a:lnTo>
                    <a:pt x="243" y="533"/>
                  </a:lnTo>
                  <a:lnTo>
                    <a:pt x="244" y="534"/>
                  </a:lnTo>
                  <a:lnTo>
                    <a:pt x="243" y="535"/>
                  </a:lnTo>
                  <a:lnTo>
                    <a:pt x="243" y="536"/>
                  </a:lnTo>
                  <a:lnTo>
                    <a:pt x="242" y="536"/>
                  </a:lnTo>
                  <a:lnTo>
                    <a:pt x="242" y="537"/>
                  </a:lnTo>
                  <a:lnTo>
                    <a:pt x="241" y="537"/>
                  </a:lnTo>
                  <a:lnTo>
                    <a:pt x="241" y="538"/>
                  </a:lnTo>
                  <a:lnTo>
                    <a:pt x="239" y="539"/>
                  </a:lnTo>
                  <a:lnTo>
                    <a:pt x="238" y="539"/>
                  </a:lnTo>
                  <a:lnTo>
                    <a:pt x="238" y="540"/>
                  </a:lnTo>
                  <a:lnTo>
                    <a:pt x="238" y="541"/>
                  </a:lnTo>
                  <a:lnTo>
                    <a:pt x="237" y="542"/>
                  </a:lnTo>
                  <a:lnTo>
                    <a:pt x="236" y="542"/>
                  </a:lnTo>
                  <a:lnTo>
                    <a:pt x="235" y="544"/>
                  </a:lnTo>
                  <a:lnTo>
                    <a:pt x="234" y="545"/>
                  </a:lnTo>
                  <a:lnTo>
                    <a:pt x="234" y="546"/>
                  </a:lnTo>
                  <a:lnTo>
                    <a:pt x="233" y="547"/>
                  </a:lnTo>
                  <a:lnTo>
                    <a:pt x="232" y="548"/>
                  </a:lnTo>
                  <a:lnTo>
                    <a:pt x="232" y="549"/>
                  </a:lnTo>
                  <a:lnTo>
                    <a:pt x="232" y="550"/>
                  </a:lnTo>
                  <a:lnTo>
                    <a:pt x="232" y="551"/>
                  </a:lnTo>
                  <a:lnTo>
                    <a:pt x="232" y="552"/>
                  </a:lnTo>
                  <a:lnTo>
                    <a:pt x="230" y="554"/>
                  </a:lnTo>
                  <a:lnTo>
                    <a:pt x="230" y="555"/>
                  </a:lnTo>
                  <a:lnTo>
                    <a:pt x="229" y="556"/>
                  </a:lnTo>
                  <a:lnTo>
                    <a:pt x="229" y="557"/>
                  </a:lnTo>
                  <a:lnTo>
                    <a:pt x="228" y="558"/>
                  </a:lnTo>
                  <a:lnTo>
                    <a:pt x="228" y="559"/>
                  </a:lnTo>
                  <a:lnTo>
                    <a:pt x="227" y="559"/>
                  </a:lnTo>
                  <a:lnTo>
                    <a:pt x="226" y="559"/>
                  </a:lnTo>
                  <a:lnTo>
                    <a:pt x="225" y="559"/>
                  </a:lnTo>
                  <a:lnTo>
                    <a:pt x="223" y="558"/>
                  </a:lnTo>
                  <a:lnTo>
                    <a:pt x="222" y="557"/>
                  </a:lnTo>
                  <a:lnTo>
                    <a:pt x="223" y="556"/>
                  </a:lnTo>
                  <a:lnTo>
                    <a:pt x="224" y="556"/>
                  </a:lnTo>
                  <a:lnTo>
                    <a:pt x="225" y="555"/>
                  </a:lnTo>
                  <a:lnTo>
                    <a:pt x="225" y="554"/>
                  </a:lnTo>
                  <a:lnTo>
                    <a:pt x="225" y="553"/>
                  </a:lnTo>
                  <a:lnTo>
                    <a:pt x="224" y="553"/>
                  </a:lnTo>
                  <a:lnTo>
                    <a:pt x="224" y="554"/>
                  </a:lnTo>
                  <a:lnTo>
                    <a:pt x="224" y="555"/>
                  </a:lnTo>
                  <a:lnTo>
                    <a:pt x="223" y="556"/>
                  </a:lnTo>
                  <a:lnTo>
                    <a:pt x="222" y="557"/>
                  </a:lnTo>
                  <a:lnTo>
                    <a:pt x="223" y="558"/>
                  </a:lnTo>
                  <a:lnTo>
                    <a:pt x="224" y="558"/>
                  </a:lnTo>
                  <a:lnTo>
                    <a:pt x="224" y="559"/>
                  </a:lnTo>
                  <a:lnTo>
                    <a:pt x="225" y="560"/>
                  </a:lnTo>
                  <a:lnTo>
                    <a:pt x="227" y="560"/>
                  </a:lnTo>
                  <a:lnTo>
                    <a:pt x="227" y="561"/>
                  </a:lnTo>
                  <a:lnTo>
                    <a:pt x="226" y="562"/>
                  </a:lnTo>
                  <a:lnTo>
                    <a:pt x="225" y="563"/>
                  </a:lnTo>
                  <a:lnTo>
                    <a:pt x="222" y="567"/>
                  </a:lnTo>
                  <a:lnTo>
                    <a:pt x="221" y="569"/>
                  </a:lnTo>
                  <a:lnTo>
                    <a:pt x="220" y="570"/>
                  </a:lnTo>
                  <a:lnTo>
                    <a:pt x="220" y="571"/>
                  </a:lnTo>
                  <a:lnTo>
                    <a:pt x="220" y="573"/>
                  </a:lnTo>
                  <a:lnTo>
                    <a:pt x="220" y="574"/>
                  </a:lnTo>
                  <a:lnTo>
                    <a:pt x="221" y="574"/>
                  </a:lnTo>
                  <a:lnTo>
                    <a:pt x="221" y="575"/>
                  </a:lnTo>
                  <a:lnTo>
                    <a:pt x="220" y="575"/>
                  </a:lnTo>
                  <a:lnTo>
                    <a:pt x="220" y="576"/>
                  </a:lnTo>
                  <a:lnTo>
                    <a:pt x="219" y="575"/>
                  </a:lnTo>
                  <a:lnTo>
                    <a:pt x="218" y="576"/>
                  </a:lnTo>
                  <a:lnTo>
                    <a:pt x="217" y="576"/>
                  </a:lnTo>
                  <a:lnTo>
                    <a:pt x="217" y="577"/>
                  </a:lnTo>
                  <a:lnTo>
                    <a:pt x="216" y="577"/>
                  </a:lnTo>
                  <a:lnTo>
                    <a:pt x="216" y="576"/>
                  </a:lnTo>
                  <a:lnTo>
                    <a:pt x="215" y="577"/>
                  </a:lnTo>
                  <a:lnTo>
                    <a:pt x="214" y="578"/>
                  </a:lnTo>
                  <a:lnTo>
                    <a:pt x="214" y="577"/>
                  </a:lnTo>
                  <a:lnTo>
                    <a:pt x="213" y="578"/>
                  </a:lnTo>
                  <a:lnTo>
                    <a:pt x="213" y="579"/>
                  </a:lnTo>
                  <a:lnTo>
                    <a:pt x="212" y="579"/>
                  </a:lnTo>
                  <a:lnTo>
                    <a:pt x="212" y="580"/>
                  </a:lnTo>
                  <a:lnTo>
                    <a:pt x="211" y="580"/>
                  </a:lnTo>
                  <a:lnTo>
                    <a:pt x="210" y="581"/>
                  </a:lnTo>
                  <a:lnTo>
                    <a:pt x="210" y="582"/>
                  </a:lnTo>
                  <a:lnTo>
                    <a:pt x="209" y="582"/>
                  </a:lnTo>
                  <a:lnTo>
                    <a:pt x="209" y="583"/>
                  </a:lnTo>
                  <a:lnTo>
                    <a:pt x="209" y="584"/>
                  </a:lnTo>
                  <a:lnTo>
                    <a:pt x="208" y="584"/>
                  </a:lnTo>
                  <a:lnTo>
                    <a:pt x="207" y="585"/>
                  </a:lnTo>
                  <a:lnTo>
                    <a:pt x="206" y="586"/>
                  </a:lnTo>
                  <a:lnTo>
                    <a:pt x="205" y="587"/>
                  </a:lnTo>
                  <a:lnTo>
                    <a:pt x="204" y="587"/>
                  </a:lnTo>
                  <a:lnTo>
                    <a:pt x="203" y="588"/>
                  </a:lnTo>
                  <a:lnTo>
                    <a:pt x="201" y="590"/>
                  </a:lnTo>
                  <a:lnTo>
                    <a:pt x="201" y="591"/>
                  </a:lnTo>
                  <a:lnTo>
                    <a:pt x="200" y="591"/>
                  </a:lnTo>
                  <a:lnTo>
                    <a:pt x="199" y="590"/>
                  </a:lnTo>
                  <a:lnTo>
                    <a:pt x="199" y="588"/>
                  </a:lnTo>
                  <a:lnTo>
                    <a:pt x="199" y="587"/>
                  </a:lnTo>
                  <a:lnTo>
                    <a:pt x="199" y="586"/>
                  </a:lnTo>
                  <a:lnTo>
                    <a:pt x="199" y="585"/>
                  </a:lnTo>
                  <a:lnTo>
                    <a:pt x="198" y="584"/>
                  </a:lnTo>
                  <a:lnTo>
                    <a:pt x="198" y="583"/>
                  </a:lnTo>
                  <a:lnTo>
                    <a:pt x="198" y="581"/>
                  </a:lnTo>
                  <a:lnTo>
                    <a:pt x="198" y="580"/>
                  </a:lnTo>
                  <a:lnTo>
                    <a:pt x="198" y="579"/>
                  </a:lnTo>
                  <a:lnTo>
                    <a:pt x="197" y="579"/>
                  </a:lnTo>
                  <a:lnTo>
                    <a:pt x="197" y="578"/>
                  </a:lnTo>
                  <a:lnTo>
                    <a:pt x="198" y="576"/>
                  </a:lnTo>
                  <a:lnTo>
                    <a:pt x="199" y="576"/>
                  </a:lnTo>
                  <a:lnTo>
                    <a:pt x="201" y="576"/>
                  </a:lnTo>
                  <a:lnTo>
                    <a:pt x="202" y="577"/>
                  </a:lnTo>
                  <a:lnTo>
                    <a:pt x="202" y="578"/>
                  </a:lnTo>
                  <a:lnTo>
                    <a:pt x="203" y="576"/>
                  </a:lnTo>
                  <a:lnTo>
                    <a:pt x="204" y="577"/>
                  </a:lnTo>
                  <a:lnTo>
                    <a:pt x="204" y="576"/>
                  </a:lnTo>
                  <a:lnTo>
                    <a:pt x="203" y="575"/>
                  </a:lnTo>
                  <a:lnTo>
                    <a:pt x="204" y="575"/>
                  </a:lnTo>
                  <a:lnTo>
                    <a:pt x="204" y="574"/>
                  </a:lnTo>
                  <a:lnTo>
                    <a:pt x="205" y="574"/>
                  </a:lnTo>
                  <a:lnTo>
                    <a:pt x="205" y="573"/>
                  </a:lnTo>
                  <a:lnTo>
                    <a:pt x="206" y="572"/>
                  </a:lnTo>
                  <a:lnTo>
                    <a:pt x="207" y="572"/>
                  </a:lnTo>
                  <a:lnTo>
                    <a:pt x="208" y="572"/>
                  </a:lnTo>
                  <a:lnTo>
                    <a:pt x="209" y="574"/>
                  </a:lnTo>
                  <a:lnTo>
                    <a:pt x="210" y="574"/>
                  </a:lnTo>
                  <a:lnTo>
                    <a:pt x="211" y="573"/>
                  </a:lnTo>
                  <a:lnTo>
                    <a:pt x="211" y="572"/>
                  </a:lnTo>
                  <a:lnTo>
                    <a:pt x="210" y="571"/>
                  </a:lnTo>
                  <a:lnTo>
                    <a:pt x="209" y="571"/>
                  </a:lnTo>
                  <a:lnTo>
                    <a:pt x="208" y="571"/>
                  </a:lnTo>
                  <a:lnTo>
                    <a:pt x="205" y="571"/>
                  </a:lnTo>
                  <a:lnTo>
                    <a:pt x="204" y="571"/>
                  </a:lnTo>
                  <a:lnTo>
                    <a:pt x="203" y="572"/>
                  </a:lnTo>
                  <a:lnTo>
                    <a:pt x="202" y="572"/>
                  </a:lnTo>
                  <a:lnTo>
                    <a:pt x="201" y="573"/>
                  </a:lnTo>
                  <a:lnTo>
                    <a:pt x="201" y="574"/>
                  </a:lnTo>
                  <a:lnTo>
                    <a:pt x="200" y="574"/>
                  </a:lnTo>
                  <a:lnTo>
                    <a:pt x="197" y="572"/>
                  </a:lnTo>
                  <a:lnTo>
                    <a:pt x="196" y="571"/>
                  </a:lnTo>
                  <a:lnTo>
                    <a:pt x="195" y="571"/>
                  </a:lnTo>
                  <a:lnTo>
                    <a:pt x="194" y="570"/>
                  </a:lnTo>
                  <a:lnTo>
                    <a:pt x="195" y="569"/>
                  </a:lnTo>
                  <a:lnTo>
                    <a:pt x="195" y="568"/>
                  </a:lnTo>
                  <a:lnTo>
                    <a:pt x="196" y="568"/>
                  </a:lnTo>
                  <a:lnTo>
                    <a:pt x="197" y="568"/>
                  </a:lnTo>
                  <a:lnTo>
                    <a:pt x="196" y="567"/>
                  </a:lnTo>
                  <a:lnTo>
                    <a:pt x="197" y="566"/>
                  </a:lnTo>
                  <a:lnTo>
                    <a:pt x="197" y="565"/>
                  </a:lnTo>
                  <a:lnTo>
                    <a:pt x="197" y="564"/>
                  </a:lnTo>
                  <a:lnTo>
                    <a:pt x="197" y="563"/>
                  </a:lnTo>
                  <a:lnTo>
                    <a:pt x="197" y="562"/>
                  </a:lnTo>
                  <a:lnTo>
                    <a:pt x="198" y="562"/>
                  </a:lnTo>
                  <a:lnTo>
                    <a:pt x="199" y="563"/>
                  </a:lnTo>
                  <a:lnTo>
                    <a:pt x="199" y="562"/>
                  </a:lnTo>
                  <a:lnTo>
                    <a:pt x="198" y="561"/>
                  </a:lnTo>
                  <a:lnTo>
                    <a:pt x="198" y="560"/>
                  </a:lnTo>
                  <a:lnTo>
                    <a:pt x="199" y="560"/>
                  </a:lnTo>
                  <a:lnTo>
                    <a:pt x="200" y="560"/>
                  </a:lnTo>
                  <a:lnTo>
                    <a:pt x="199" y="560"/>
                  </a:lnTo>
                  <a:lnTo>
                    <a:pt x="199" y="559"/>
                  </a:lnTo>
                  <a:lnTo>
                    <a:pt x="200" y="558"/>
                  </a:lnTo>
                  <a:lnTo>
                    <a:pt x="199" y="558"/>
                  </a:lnTo>
                  <a:lnTo>
                    <a:pt x="199" y="557"/>
                  </a:lnTo>
                  <a:lnTo>
                    <a:pt x="200" y="556"/>
                  </a:lnTo>
                  <a:lnTo>
                    <a:pt x="199" y="553"/>
                  </a:lnTo>
                  <a:lnTo>
                    <a:pt x="200" y="553"/>
                  </a:lnTo>
                  <a:lnTo>
                    <a:pt x="201" y="552"/>
                  </a:lnTo>
                  <a:lnTo>
                    <a:pt x="203" y="552"/>
                  </a:lnTo>
                  <a:lnTo>
                    <a:pt x="204" y="551"/>
                  </a:lnTo>
                  <a:lnTo>
                    <a:pt x="206" y="551"/>
                  </a:lnTo>
                  <a:lnTo>
                    <a:pt x="207" y="550"/>
                  </a:lnTo>
                  <a:lnTo>
                    <a:pt x="208" y="550"/>
                  </a:lnTo>
                  <a:lnTo>
                    <a:pt x="210" y="548"/>
                  </a:lnTo>
                  <a:lnTo>
                    <a:pt x="211" y="547"/>
                  </a:lnTo>
                  <a:lnTo>
                    <a:pt x="211" y="546"/>
                  </a:lnTo>
                  <a:lnTo>
                    <a:pt x="212" y="544"/>
                  </a:lnTo>
                  <a:lnTo>
                    <a:pt x="212" y="543"/>
                  </a:lnTo>
                  <a:lnTo>
                    <a:pt x="213" y="543"/>
                  </a:lnTo>
                  <a:lnTo>
                    <a:pt x="213" y="542"/>
                  </a:lnTo>
                  <a:lnTo>
                    <a:pt x="213" y="541"/>
                  </a:lnTo>
                  <a:lnTo>
                    <a:pt x="214" y="541"/>
                  </a:lnTo>
                  <a:lnTo>
                    <a:pt x="214" y="540"/>
                  </a:lnTo>
                  <a:lnTo>
                    <a:pt x="214" y="539"/>
                  </a:lnTo>
                  <a:lnTo>
                    <a:pt x="216" y="539"/>
                  </a:lnTo>
                  <a:lnTo>
                    <a:pt x="217" y="539"/>
                  </a:lnTo>
                  <a:lnTo>
                    <a:pt x="219" y="540"/>
                  </a:lnTo>
                  <a:lnTo>
                    <a:pt x="223" y="540"/>
                  </a:lnTo>
                  <a:lnTo>
                    <a:pt x="224" y="539"/>
                  </a:lnTo>
                  <a:lnTo>
                    <a:pt x="224" y="538"/>
                  </a:lnTo>
                  <a:lnTo>
                    <a:pt x="222" y="539"/>
                  </a:lnTo>
                  <a:lnTo>
                    <a:pt x="221" y="539"/>
                  </a:lnTo>
                  <a:lnTo>
                    <a:pt x="220" y="539"/>
                  </a:lnTo>
                  <a:lnTo>
                    <a:pt x="219" y="539"/>
                  </a:lnTo>
                  <a:lnTo>
                    <a:pt x="218" y="538"/>
                  </a:lnTo>
                  <a:lnTo>
                    <a:pt x="216" y="537"/>
                  </a:lnTo>
                  <a:lnTo>
                    <a:pt x="215" y="537"/>
                  </a:lnTo>
                  <a:lnTo>
                    <a:pt x="215" y="536"/>
                  </a:lnTo>
                  <a:lnTo>
                    <a:pt x="215" y="537"/>
                  </a:lnTo>
                  <a:lnTo>
                    <a:pt x="214" y="537"/>
                  </a:lnTo>
                  <a:lnTo>
                    <a:pt x="213" y="537"/>
                  </a:lnTo>
                  <a:lnTo>
                    <a:pt x="213" y="538"/>
                  </a:lnTo>
                  <a:lnTo>
                    <a:pt x="212" y="538"/>
                  </a:lnTo>
                  <a:lnTo>
                    <a:pt x="212" y="537"/>
                  </a:lnTo>
                  <a:lnTo>
                    <a:pt x="212" y="538"/>
                  </a:lnTo>
                  <a:lnTo>
                    <a:pt x="211" y="539"/>
                  </a:lnTo>
                  <a:lnTo>
                    <a:pt x="210" y="540"/>
                  </a:lnTo>
                  <a:lnTo>
                    <a:pt x="210" y="542"/>
                  </a:lnTo>
                  <a:lnTo>
                    <a:pt x="210" y="543"/>
                  </a:lnTo>
                  <a:lnTo>
                    <a:pt x="209" y="544"/>
                  </a:lnTo>
                  <a:lnTo>
                    <a:pt x="209" y="545"/>
                  </a:lnTo>
                  <a:lnTo>
                    <a:pt x="208" y="546"/>
                  </a:lnTo>
                  <a:lnTo>
                    <a:pt x="207" y="546"/>
                  </a:lnTo>
                  <a:lnTo>
                    <a:pt x="206" y="547"/>
                  </a:lnTo>
                  <a:lnTo>
                    <a:pt x="205" y="547"/>
                  </a:lnTo>
                  <a:lnTo>
                    <a:pt x="204" y="546"/>
                  </a:lnTo>
                  <a:lnTo>
                    <a:pt x="204" y="547"/>
                  </a:lnTo>
                  <a:lnTo>
                    <a:pt x="203" y="548"/>
                  </a:lnTo>
                  <a:lnTo>
                    <a:pt x="202" y="549"/>
                  </a:lnTo>
                  <a:lnTo>
                    <a:pt x="201" y="549"/>
                  </a:lnTo>
                  <a:lnTo>
                    <a:pt x="200" y="549"/>
                  </a:lnTo>
                  <a:lnTo>
                    <a:pt x="198" y="550"/>
                  </a:lnTo>
                  <a:lnTo>
                    <a:pt x="197" y="551"/>
                  </a:lnTo>
                  <a:lnTo>
                    <a:pt x="196" y="552"/>
                  </a:lnTo>
                  <a:lnTo>
                    <a:pt x="195" y="553"/>
                  </a:lnTo>
                  <a:lnTo>
                    <a:pt x="193" y="555"/>
                  </a:lnTo>
                  <a:lnTo>
                    <a:pt x="193" y="556"/>
                  </a:lnTo>
                  <a:lnTo>
                    <a:pt x="191" y="557"/>
                  </a:lnTo>
                  <a:lnTo>
                    <a:pt x="190" y="558"/>
                  </a:lnTo>
                  <a:lnTo>
                    <a:pt x="190" y="560"/>
                  </a:lnTo>
                  <a:lnTo>
                    <a:pt x="189" y="560"/>
                  </a:lnTo>
                  <a:lnTo>
                    <a:pt x="189" y="561"/>
                  </a:lnTo>
                  <a:lnTo>
                    <a:pt x="188" y="561"/>
                  </a:lnTo>
                  <a:lnTo>
                    <a:pt x="188" y="560"/>
                  </a:lnTo>
                  <a:lnTo>
                    <a:pt x="187" y="561"/>
                  </a:lnTo>
                  <a:lnTo>
                    <a:pt x="188" y="561"/>
                  </a:lnTo>
                  <a:lnTo>
                    <a:pt x="189" y="561"/>
                  </a:lnTo>
                  <a:lnTo>
                    <a:pt x="190" y="561"/>
                  </a:lnTo>
                  <a:lnTo>
                    <a:pt x="190" y="562"/>
                  </a:lnTo>
                  <a:lnTo>
                    <a:pt x="189" y="563"/>
                  </a:lnTo>
                  <a:lnTo>
                    <a:pt x="188" y="563"/>
                  </a:lnTo>
                  <a:lnTo>
                    <a:pt x="188" y="564"/>
                  </a:lnTo>
                  <a:lnTo>
                    <a:pt x="188" y="565"/>
                  </a:lnTo>
                  <a:lnTo>
                    <a:pt x="189" y="566"/>
                  </a:lnTo>
                  <a:lnTo>
                    <a:pt x="188" y="566"/>
                  </a:lnTo>
                  <a:lnTo>
                    <a:pt x="189" y="567"/>
                  </a:lnTo>
                  <a:lnTo>
                    <a:pt x="188" y="568"/>
                  </a:lnTo>
                  <a:lnTo>
                    <a:pt x="189" y="569"/>
                  </a:lnTo>
                  <a:lnTo>
                    <a:pt x="189" y="570"/>
                  </a:lnTo>
                  <a:lnTo>
                    <a:pt x="190" y="570"/>
                  </a:lnTo>
                  <a:lnTo>
                    <a:pt x="189" y="571"/>
                  </a:lnTo>
                  <a:lnTo>
                    <a:pt x="188" y="572"/>
                  </a:lnTo>
                  <a:lnTo>
                    <a:pt x="188" y="573"/>
                  </a:lnTo>
                  <a:lnTo>
                    <a:pt x="187" y="573"/>
                  </a:lnTo>
                  <a:lnTo>
                    <a:pt x="184" y="569"/>
                  </a:lnTo>
                  <a:lnTo>
                    <a:pt x="183" y="569"/>
                  </a:lnTo>
                  <a:lnTo>
                    <a:pt x="183" y="568"/>
                  </a:lnTo>
                  <a:lnTo>
                    <a:pt x="183" y="567"/>
                  </a:lnTo>
                  <a:lnTo>
                    <a:pt x="182" y="567"/>
                  </a:lnTo>
                  <a:lnTo>
                    <a:pt x="181" y="565"/>
                  </a:lnTo>
                  <a:lnTo>
                    <a:pt x="180" y="564"/>
                  </a:lnTo>
                  <a:lnTo>
                    <a:pt x="179" y="563"/>
                  </a:lnTo>
                  <a:lnTo>
                    <a:pt x="178" y="562"/>
                  </a:lnTo>
                  <a:lnTo>
                    <a:pt x="178" y="560"/>
                  </a:lnTo>
                  <a:lnTo>
                    <a:pt x="177" y="559"/>
                  </a:lnTo>
                  <a:lnTo>
                    <a:pt x="176" y="559"/>
                  </a:lnTo>
                  <a:lnTo>
                    <a:pt x="176" y="558"/>
                  </a:lnTo>
                  <a:lnTo>
                    <a:pt x="175" y="557"/>
                  </a:lnTo>
                  <a:lnTo>
                    <a:pt x="175" y="556"/>
                  </a:lnTo>
                  <a:lnTo>
                    <a:pt x="175" y="555"/>
                  </a:lnTo>
                  <a:lnTo>
                    <a:pt x="174" y="554"/>
                  </a:lnTo>
                  <a:lnTo>
                    <a:pt x="174" y="553"/>
                  </a:lnTo>
                  <a:lnTo>
                    <a:pt x="175" y="552"/>
                  </a:lnTo>
                  <a:lnTo>
                    <a:pt x="175" y="551"/>
                  </a:lnTo>
                  <a:lnTo>
                    <a:pt x="176" y="552"/>
                  </a:lnTo>
                  <a:lnTo>
                    <a:pt x="177" y="553"/>
                  </a:lnTo>
                  <a:lnTo>
                    <a:pt x="178" y="553"/>
                  </a:lnTo>
                  <a:lnTo>
                    <a:pt x="177" y="552"/>
                  </a:lnTo>
                  <a:lnTo>
                    <a:pt x="178" y="552"/>
                  </a:lnTo>
                  <a:lnTo>
                    <a:pt x="179" y="552"/>
                  </a:lnTo>
                  <a:lnTo>
                    <a:pt x="179" y="551"/>
                  </a:lnTo>
                  <a:lnTo>
                    <a:pt x="179" y="550"/>
                  </a:lnTo>
                  <a:lnTo>
                    <a:pt x="180" y="550"/>
                  </a:lnTo>
                  <a:lnTo>
                    <a:pt x="181" y="549"/>
                  </a:lnTo>
                  <a:lnTo>
                    <a:pt x="181" y="548"/>
                  </a:lnTo>
                  <a:lnTo>
                    <a:pt x="182" y="547"/>
                  </a:lnTo>
                  <a:lnTo>
                    <a:pt x="182" y="546"/>
                  </a:lnTo>
                  <a:lnTo>
                    <a:pt x="182" y="544"/>
                  </a:lnTo>
                  <a:lnTo>
                    <a:pt x="183" y="543"/>
                  </a:lnTo>
                  <a:lnTo>
                    <a:pt x="183" y="542"/>
                  </a:lnTo>
                  <a:lnTo>
                    <a:pt x="183" y="541"/>
                  </a:lnTo>
                  <a:lnTo>
                    <a:pt x="184" y="541"/>
                  </a:lnTo>
                  <a:lnTo>
                    <a:pt x="184" y="540"/>
                  </a:lnTo>
                  <a:lnTo>
                    <a:pt x="184" y="539"/>
                  </a:lnTo>
                  <a:lnTo>
                    <a:pt x="184" y="537"/>
                  </a:lnTo>
                  <a:lnTo>
                    <a:pt x="184" y="536"/>
                  </a:lnTo>
                  <a:lnTo>
                    <a:pt x="184" y="535"/>
                  </a:lnTo>
                  <a:lnTo>
                    <a:pt x="185" y="535"/>
                  </a:lnTo>
                  <a:lnTo>
                    <a:pt x="185" y="532"/>
                  </a:lnTo>
                  <a:lnTo>
                    <a:pt x="185" y="531"/>
                  </a:lnTo>
                  <a:lnTo>
                    <a:pt x="186" y="531"/>
                  </a:lnTo>
                  <a:lnTo>
                    <a:pt x="187" y="531"/>
                  </a:lnTo>
                  <a:lnTo>
                    <a:pt x="188" y="534"/>
                  </a:lnTo>
                  <a:lnTo>
                    <a:pt x="190" y="535"/>
                  </a:lnTo>
                  <a:lnTo>
                    <a:pt x="189" y="534"/>
                  </a:lnTo>
                  <a:lnTo>
                    <a:pt x="189" y="533"/>
                  </a:lnTo>
                  <a:lnTo>
                    <a:pt x="189" y="532"/>
                  </a:lnTo>
                  <a:lnTo>
                    <a:pt x="189" y="531"/>
                  </a:lnTo>
                  <a:lnTo>
                    <a:pt x="189" y="530"/>
                  </a:lnTo>
                  <a:lnTo>
                    <a:pt x="187" y="529"/>
                  </a:lnTo>
                  <a:lnTo>
                    <a:pt x="187" y="526"/>
                  </a:lnTo>
                  <a:lnTo>
                    <a:pt x="188" y="526"/>
                  </a:lnTo>
                  <a:lnTo>
                    <a:pt x="189" y="526"/>
                  </a:lnTo>
                  <a:lnTo>
                    <a:pt x="190" y="526"/>
                  </a:lnTo>
                  <a:lnTo>
                    <a:pt x="191" y="526"/>
                  </a:lnTo>
                  <a:lnTo>
                    <a:pt x="192" y="526"/>
                  </a:lnTo>
                  <a:lnTo>
                    <a:pt x="195" y="526"/>
                  </a:lnTo>
                  <a:lnTo>
                    <a:pt x="196" y="526"/>
                  </a:lnTo>
                  <a:lnTo>
                    <a:pt x="197" y="527"/>
                  </a:lnTo>
                  <a:lnTo>
                    <a:pt x="198" y="528"/>
                  </a:lnTo>
                  <a:lnTo>
                    <a:pt x="198" y="527"/>
                  </a:lnTo>
                  <a:lnTo>
                    <a:pt x="197" y="526"/>
                  </a:lnTo>
                  <a:lnTo>
                    <a:pt x="196" y="526"/>
                  </a:lnTo>
                  <a:lnTo>
                    <a:pt x="196" y="525"/>
                  </a:lnTo>
                  <a:lnTo>
                    <a:pt x="193" y="525"/>
                  </a:lnTo>
                  <a:lnTo>
                    <a:pt x="192" y="524"/>
                  </a:lnTo>
                  <a:lnTo>
                    <a:pt x="190" y="524"/>
                  </a:lnTo>
                  <a:lnTo>
                    <a:pt x="189" y="524"/>
                  </a:lnTo>
                  <a:lnTo>
                    <a:pt x="188" y="524"/>
                  </a:lnTo>
                  <a:lnTo>
                    <a:pt x="187" y="524"/>
                  </a:lnTo>
                  <a:lnTo>
                    <a:pt x="187" y="523"/>
                  </a:lnTo>
                  <a:lnTo>
                    <a:pt x="188" y="521"/>
                  </a:lnTo>
                  <a:lnTo>
                    <a:pt x="189" y="520"/>
                  </a:lnTo>
                  <a:lnTo>
                    <a:pt x="189" y="519"/>
                  </a:lnTo>
                  <a:lnTo>
                    <a:pt x="190" y="519"/>
                  </a:lnTo>
                  <a:lnTo>
                    <a:pt x="190" y="518"/>
                  </a:lnTo>
                  <a:lnTo>
                    <a:pt x="190" y="517"/>
                  </a:lnTo>
                  <a:lnTo>
                    <a:pt x="191" y="515"/>
                  </a:lnTo>
                  <a:lnTo>
                    <a:pt x="191" y="514"/>
                  </a:lnTo>
                  <a:lnTo>
                    <a:pt x="192" y="513"/>
                  </a:lnTo>
                  <a:lnTo>
                    <a:pt x="192" y="510"/>
                  </a:lnTo>
                  <a:lnTo>
                    <a:pt x="192" y="509"/>
                  </a:lnTo>
                  <a:lnTo>
                    <a:pt x="191" y="509"/>
                  </a:lnTo>
                  <a:lnTo>
                    <a:pt x="191" y="510"/>
                  </a:lnTo>
                  <a:lnTo>
                    <a:pt x="191" y="511"/>
                  </a:lnTo>
                  <a:lnTo>
                    <a:pt x="190" y="511"/>
                  </a:lnTo>
                  <a:lnTo>
                    <a:pt x="190" y="512"/>
                  </a:lnTo>
                  <a:lnTo>
                    <a:pt x="191" y="512"/>
                  </a:lnTo>
                  <a:lnTo>
                    <a:pt x="191" y="513"/>
                  </a:lnTo>
                  <a:lnTo>
                    <a:pt x="190" y="515"/>
                  </a:lnTo>
                  <a:lnTo>
                    <a:pt x="190" y="516"/>
                  </a:lnTo>
                  <a:lnTo>
                    <a:pt x="189" y="516"/>
                  </a:lnTo>
                  <a:lnTo>
                    <a:pt x="189" y="517"/>
                  </a:lnTo>
                  <a:lnTo>
                    <a:pt x="189" y="518"/>
                  </a:lnTo>
                  <a:lnTo>
                    <a:pt x="189" y="519"/>
                  </a:lnTo>
                  <a:lnTo>
                    <a:pt x="188" y="520"/>
                  </a:lnTo>
                  <a:lnTo>
                    <a:pt x="187" y="521"/>
                  </a:lnTo>
                  <a:lnTo>
                    <a:pt x="186" y="521"/>
                  </a:lnTo>
                  <a:lnTo>
                    <a:pt x="186" y="522"/>
                  </a:lnTo>
                  <a:lnTo>
                    <a:pt x="185" y="522"/>
                  </a:lnTo>
                  <a:lnTo>
                    <a:pt x="185" y="523"/>
                  </a:lnTo>
                  <a:lnTo>
                    <a:pt x="185" y="524"/>
                  </a:lnTo>
                  <a:lnTo>
                    <a:pt x="184" y="524"/>
                  </a:lnTo>
                  <a:lnTo>
                    <a:pt x="184" y="525"/>
                  </a:lnTo>
                  <a:lnTo>
                    <a:pt x="184" y="526"/>
                  </a:lnTo>
                  <a:lnTo>
                    <a:pt x="183" y="527"/>
                  </a:lnTo>
                  <a:lnTo>
                    <a:pt x="183" y="528"/>
                  </a:lnTo>
                  <a:lnTo>
                    <a:pt x="182" y="529"/>
                  </a:lnTo>
                  <a:lnTo>
                    <a:pt x="182" y="530"/>
                  </a:lnTo>
                  <a:lnTo>
                    <a:pt x="182" y="531"/>
                  </a:lnTo>
                  <a:lnTo>
                    <a:pt x="181" y="532"/>
                  </a:lnTo>
                  <a:lnTo>
                    <a:pt x="181" y="533"/>
                  </a:lnTo>
                  <a:lnTo>
                    <a:pt x="179" y="534"/>
                  </a:lnTo>
                  <a:lnTo>
                    <a:pt x="179" y="535"/>
                  </a:lnTo>
                  <a:lnTo>
                    <a:pt x="178" y="535"/>
                  </a:lnTo>
                  <a:lnTo>
                    <a:pt x="177" y="535"/>
                  </a:lnTo>
                  <a:lnTo>
                    <a:pt x="176" y="534"/>
                  </a:lnTo>
                  <a:lnTo>
                    <a:pt x="177" y="534"/>
                  </a:lnTo>
                  <a:lnTo>
                    <a:pt x="177" y="533"/>
                  </a:lnTo>
                  <a:lnTo>
                    <a:pt x="176" y="534"/>
                  </a:lnTo>
                  <a:lnTo>
                    <a:pt x="175" y="534"/>
                  </a:lnTo>
                  <a:lnTo>
                    <a:pt x="174" y="534"/>
                  </a:lnTo>
                  <a:lnTo>
                    <a:pt x="174" y="533"/>
                  </a:lnTo>
                  <a:lnTo>
                    <a:pt x="174" y="534"/>
                  </a:lnTo>
                  <a:lnTo>
                    <a:pt x="173" y="534"/>
                  </a:lnTo>
                  <a:lnTo>
                    <a:pt x="173" y="535"/>
                  </a:lnTo>
                  <a:lnTo>
                    <a:pt x="172" y="535"/>
                  </a:lnTo>
                  <a:lnTo>
                    <a:pt x="171" y="535"/>
                  </a:lnTo>
                  <a:lnTo>
                    <a:pt x="170" y="536"/>
                  </a:lnTo>
                  <a:lnTo>
                    <a:pt x="170" y="535"/>
                  </a:lnTo>
                  <a:lnTo>
                    <a:pt x="170" y="534"/>
                  </a:lnTo>
                  <a:lnTo>
                    <a:pt x="170" y="533"/>
                  </a:lnTo>
                  <a:lnTo>
                    <a:pt x="169" y="533"/>
                  </a:lnTo>
                  <a:lnTo>
                    <a:pt x="169" y="532"/>
                  </a:lnTo>
                  <a:lnTo>
                    <a:pt x="170" y="530"/>
                  </a:lnTo>
                  <a:lnTo>
                    <a:pt x="170" y="529"/>
                  </a:lnTo>
                  <a:lnTo>
                    <a:pt x="170" y="527"/>
                  </a:lnTo>
                  <a:lnTo>
                    <a:pt x="171" y="526"/>
                  </a:lnTo>
                  <a:lnTo>
                    <a:pt x="170" y="525"/>
                  </a:lnTo>
                  <a:lnTo>
                    <a:pt x="170" y="524"/>
                  </a:lnTo>
                  <a:lnTo>
                    <a:pt x="170" y="523"/>
                  </a:lnTo>
                  <a:lnTo>
                    <a:pt x="170" y="522"/>
                  </a:lnTo>
                  <a:lnTo>
                    <a:pt x="170" y="521"/>
                  </a:lnTo>
                  <a:lnTo>
                    <a:pt x="170" y="519"/>
                  </a:lnTo>
                  <a:lnTo>
                    <a:pt x="170" y="518"/>
                  </a:lnTo>
                  <a:lnTo>
                    <a:pt x="172" y="517"/>
                  </a:lnTo>
                  <a:lnTo>
                    <a:pt x="173" y="516"/>
                  </a:lnTo>
                  <a:lnTo>
                    <a:pt x="173" y="517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4" y="515"/>
                  </a:lnTo>
                  <a:lnTo>
                    <a:pt x="175" y="514"/>
                  </a:lnTo>
                  <a:lnTo>
                    <a:pt x="176" y="513"/>
                  </a:lnTo>
                  <a:lnTo>
                    <a:pt x="175" y="513"/>
                  </a:lnTo>
                  <a:lnTo>
                    <a:pt x="175" y="512"/>
                  </a:lnTo>
                  <a:lnTo>
                    <a:pt x="175" y="511"/>
                  </a:lnTo>
                  <a:lnTo>
                    <a:pt x="174" y="511"/>
                  </a:lnTo>
                  <a:lnTo>
                    <a:pt x="174" y="513"/>
                  </a:lnTo>
                  <a:lnTo>
                    <a:pt x="174" y="514"/>
                  </a:lnTo>
                  <a:lnTo>
                    <a:pt x="173" y="515"/>
                  </a:lnTo>
                  <a:lnTo>
                    <a:pt x="171" y="516"/>
                  </a:lnTo>
                  <a:lnTo>
                    <a:pt x="170" y="516"/>
                  </a:lnTo>
                  <a:lnTo>
                    <a:pt x="169" y="516"/>
                  </a:lnTo>
                  <a:lnTo>
                    <a:pt x="168" y="517"/>
                  </a:lnTo>
                  <a:lnTo>
                    <a:pt x="168" y="516"/>
                  </a:lnTo>
                  <a:lnTo>
                    <a:pt x="167" y="516"/>
                  </a:lnTo>
                  <a:lnTo>
                    <a:pt x="167" y="515"/>
                  </a:lnTo>
                  <a:lnTo>
                    <a:pt x="168" y="514"/>
                  </a:lnTo>
                  <a:lnTo>
                    <a:pt x="167" y="513"/>
                  </a:lnTo>
                  <a:lnTo>
                    <a:pt x="167" y="511"/>
                  </a:lnTo>
                  <a:lnTo>
                    <a:pt x="168" y="510"/>
                  </a:lnTo>
                  <a:lnTo>
                    <a:pt x="168" y="509"/>
                  </a:lnTo>
                  <a:lnTo>
                    <a:pt x="168" y="508"/>
                  </a:lnTo>
                  <a:lnTo>
                    <a:pt x="167" y="507"/>
                  </a:lnTo>
                  <a:lnTo>
                    <a:pt x="167" y="506"/>
                  </a:lnTo>
                  <a:lnTo>
                    <a:pt x="167" y="504"/>
                  </a:lnTo>
                  <a:lnTo>
                    <a:pt x="168" y="504"/>
                  </a:lnTo>
                  <a:lnTo>
                    <a:pt x="168" y="503"/>
                  </a:lnTo>
                  <a:lnTo>
                    <a:pt x="171" y="503"/>
                  </a:lnTo>
                  <a:lnTo>
                    <a:pt x="171" y="502"/>
                  </a:lnTo>
                  <a:lnTo>
                    <a:pt x="172" y="501"/>
                  </a:lnTo>
                  <a:lnTo>
                    <a:pt x="173" y="501"/>
                  </a:lnTo>
                  <a:lnTo>
                    <a:pt x="174" y="501"/>
                  </a:lnTo>
                  <a:lnTo>
                    <a:pt x="173" y="500"/>
                  </a:lnTo>
                  <a:lnTo>
                    <a:pt x="174" y="499"/>
                  </a:lnTo>
                  <a:lnTo>
                    <a:pt x="175" y="499"/>
                  </a:lnTo>
                  <a:lnTo>
                    <a:pt x="177" y="498"/>
                  </a:lnTo>
                  <a:lnTo>
                    <a:pt x="178" y="497"/>
                  </a:lnTo>
                  <a:lnTo>
                    <a:pt x="179" y="496"/>
                  </a:lnTo>
                  <a:lnTo>
                    <a:pt x="181" y="494"/>
                  </a:lnTo>
                  <a:lnTo>
                    <a:pt x="183" y="494"/>
                  </a:lnTo>
                  <a:lnTo>
                    <a:pt x="184" y="495"/>
                  </a:lnTo>
                  <a:lnTo>
                    <a:pt x="186" y="495"/>
                  </a:lnTo>
                  <a:lnTo>
                    <a:pt x="188" y="495"/>
                  </a:lnTo>
                  <a:lnTo>
                    <a:pt x="189" y="494"/>
                  </a:lnTo>
                  <a:lnTo>
                    <a:pt x="191" y="492"/>
                  </a:lnTo>
                  <a:lnTo>
                    <a:pt x="192" y="492"/>
                  </a:lnTo>
                  <a:lnTo>
                    <a:pt x="193" y="491"/>
                  </a:lnTo>
                  <a:lnTo>
                    <a:pt x="193" y="490"/>
                  </a:lnTo>
                  <a:lnTo>
                    <a:pt x="193" y="489"/>
                  </a:lnTo>
                  <a:lnTo>
                    <a:pt x="194" y="488"/>
                  </a:lnTo>
                  <a:lnTo>
                    <a:pt x="194" y="487"/>
                  </a:lnTo>
                  <a:lnTo>
                    <a:pt x="196" y="486"/>
                  </a:lnTo>
                  <a:lnTo>
                    <a:pt x="197" y="485"/>
                  </a:lnTo>
                  <a:lnTo>
                    <a:pt x="199" y="485"/>
                  </a:lnTo>
                  <a:lnTo>
                    <a:pt x="199" y="486"/>
                  </a:lnTo>
                  <a:lnTo>
                    <a:pt x="200" y="486"/>
                  </a:lnTo>
                  <a:lnTo>
                    <a:pt x="203" y="484"/>
                  </a:lnTo>
                  <a:lnTo>
                    <a:pt x="204" y="482"/>
                  </a:lnTo>
                  <a:lnTo>
                    <a:pt x="205" y="481"/>
                  </a:lnTo>
                  <a:lnTo>
                    <a:pt x="204" y="480"/>
                  </a:lnTo>
                  <a:lnTo>
                    <a:pt x="204" y="478"/>
                  </a:lnTo>
                  <a:lnTo>
                    <a:pt x="204" y="477"/>
                  </a:lnTo>
                  <a:lnTo>
                    <a:pt x="205" y="476"/>
                  </a:lnTo>
                  <a:lnTo>
                    <a:pt x="206" y="476"/>
                  </a:lnTo>
                  <a:lnTo>
                    <a:pt x="207" y="477"/>
                  </a:lnTo>
                  <a:lnTo>
                    <a:pt x="208" y="478"/>
                  </a:lnTo>
                  <a:lnTo>
                    <a:pt x="209" y="477"/>
                  </a:lnTo>
                  <a:lnTo>
                    <a:pt x="210" y="478"/>
                  </a:lnTo>
                  <a:lnTo>
                    <a:pt x="210" y="479"/>
                  </a:lnTo>
                  <a:lnTo>
                    <a:pt x="211" y="479"/>
                  </a:lnTo>
                  <a:lnTo>
                    <a:pt x="212" y="477"/>
                  </a:lnTo>
                  <a:lnTo>
                    <a:pt x="212" y="476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6"/>
                  </a:lnTo>
                  <a:lnTo>
                    <a:pt x="213" y="475"/>
                  </a:lnTo>
                  <a:lnTo>
                    <a:pt x="214" y="476"/>
                  </a:lnTo>
                  <a:lnTo>
                    <a:pt x="215" y="478"/>
                  </a:lnTo>
                  <a:lnTo>
                    <a:pt x="216" y="479"/>
                  </a:lnTo>
                  <a:lnTo>
                    <a:pt x="217" y="479"/>
                  </a:lnTo>
                  <a:lnTo>
                    <a:pt x="218" y="479"/>
                  </a:lnTo>
                  <a:lnTo>
                    <a:pt x="220" y="479"/>
                  </a:lnTo>
                  <a:lnTo>
                    <a:pt x="221" y="480"/>
                  </a:lnTo>
                  <a:lnTo>
                    <a:pt x="222" y="481"/>
                  </a:lnTo>
                  <a:lnTo>
                    <a:pt x="222" y="479"/>
                  </a:lnTo>
                  <a:lnTo>
                    <a:pt x="221" y="479"/>
                  </a:lnTo>
                  <a:lnTo>
                    <a:pt x="220" y="478"/>
                  </a:lnTo>
                  <a:lnTo>
                    <a:pt x="219" y="478"/>
                  </a:lnTo>
                  <a:lnTo>
                    <a:pt x="218" y="478"/>
                  </a:lnTo>
                  <a:lnTo>
                    <a:pt x="217" y="478"/>
                  </a:lnTo>
                  <a:lnTo>
                    <a:pt x="216" y="478"/>
                  </a:lnTo>
                  <a:lnTo>
                    <a:pt x="215" y="477"/>
                  </a:lnTo>
                  <a:lnTo>
                    <a:pt x="214" y="475"/>
                  </a:lnTo>
                  <a:lnTo>
                    <a:pt x="213" y="475"/>
                  </a:lnTo>
                  <a:lnTo>
                    <a:pt x="212" y="474"/>
                  </a:lnTo>
                  <a:lnTo>
                    <a:pt x="211" y="473"/>
                  </a:lnTo>
                  <a:lnTo>
                    <a:pt x="211" y="472"/>
                  </a:lnTo>
                  <a:lnTo>
                    <a:pt x="211" y="469"/>
                  </a:lnTo>
                  <a:lnTo>
                    <a:pt x="209" y="468"/>
                  </a:lnTo>
                  <a:lnTo>
                    <a:pt x="208" y="467"/>
                  </a:lnTo>
                  <a:lnTo>
                    <a:pt x="207" y="466"/>
                  </a:lnTo>
                  <a:lnTo>
                    <a:pt x="206" y="466"/>
                  </a:lnTo>
                  <a:lnTo>
                    <a:pt x="204" y="465"/>
                  </a:lnTo>
                  <a:lnTo>
                    <a:pt x="203" y="465"/>
                  </a:lnTo>
                  <a:lnTo>
                    <a:pt x="203" y="464"/>
                  </a:lnTo>
                  <a:lnTo>
                    <a:pt x="202" y="463"/>
                  </a:lnTo>
                  <a:lnTo>
                    <a:pt x="202" y="462"/>
                  </a:lnTo>
                  <a:lnTo>
                    <a:pt x="200" y="462"/>
                  </a:lnTo>
                  <a:lnTo>
                    <a:pt x="201" y="462"/>
                  </a:lnTo>
                  <a:lnTo>
                    <a:pt x="201" y="463"/>
                  </a:lnTo>
                  <a:lnTo>
                    <a:pt x="201" y="464"/>
                  </a:lnTo>
                  <a:lnTo>
                    <a:pt x="202" y="465"/>
                  </a:lnTo>
                  <a:lnTo>
                    <a:pt x="202" y="466"/>
                  </a:lnTo>
                  <a:lnTo>
                    <a:pt x="204" y="468"/>
                  </a:lnTo>
                  <a:lnTo>
                    <a:pt x="205" y="468"/>
                  </a:lnTo>
                  <a:lnTo>
                    <a:pt x="206" y="469"/>
                  </a:lnTo>
                  <a:lnTo>
                    <a:pt x="207" y="470"/>
                  </a:lnTo>
                  <a:lnTo>
                    <a:pt x="207" y="471"/>
                  </a:lnTo>
                  <a:lnTo>
                    <a:pt x="207" y="472"/>
                  </a:lnTo>
                  <a:lnTo>
                    <a:pt x="205" y="472"/>
                  </a:lnTo>
                  <a:lnTo>
                    <a:pt x="204" y="473"/>
                  </a:lnTo>
                  <a:lnTo>
                    <a:pt x="202" y="473"/>
                  </a:lnTo>
                  <a:lnTo>
                    <a:pt x="201" y="473"/>
                  </a:lnTo>
                  <a:lnTo>
                    <a:pt x="200" y="473"/>
                  </a:lnTo>
                  <a:lnTo>
                    <a:pt x="199" y="474"/>
                  </a:lnTo>
                  <a:lnTo>
                    <a:pt x="198" y="475"/>
                  </a:lnTo>
                  <a:lnTo>
                    <a:pt x="197" y="476"/>
                  </a:lnTo>
                  <a:lnTo>
                    <a:pt x="195" y="477"/>
                  </a:lnTo>
                  <a:lnTo>
                    <a:pt x="194" y="477"/>
                  </a:lnTo>
                  <a:lnTo>
                    <a:pt x="193" y="477"/>
                  </a:lnTo>
                  <a:lnTo>
                    <a:pt x="192" y="477"/>
                  </a:lnTo>
                  <a:lnTo>
                    <a:pt x="191" y="477"/>
                  </a:lnTo>
                  <a:lnTo>
                    <a:pt x="190" y="476"/>
                  </a:lnTo>
                  <a:lnTo>
                    <a:pt x="188" y="476"/>
                  </a:lnTo>
                  <a:lnTo>
                    <a:pt x="187" y="476"/>
                  </a:lnTo>
                  <a:lnTo>
                    <a:pt x="187" y="475"/>
                  </a:lnTo>
                  <a:lnTo>
                    <a:pt x="187" y="474"/>
                  </a:lnTo>
                  <a:lnTo>
                    <a:pt x="187" y="473"/>
                  </a:lnTo>
                  <a:lnTo>
                    <a:pt x="188" y="473"/>
                  </a:lnTo>
                  <a:lnTo>
                    <a:pt x="188" y="472"/>
                  </a:lnTo>
                  <a:lnTo>
                    <a:pt x="187" y="473"/>
                  </a:lnTo>
                  <a:lnTo>
                    <a:pt x="186" y="473"/>
                  </a:lnTo>
                  <a:lnTo>
                    <a:pt x="185" y="472"/>
                  </a:lnTo>
                  <a:lnTo>
                    <a:pt x="183" y="472"/>
                  </a:lnTo>
                  <a:lnTo>
                    <a:pt x="182" y="471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1"/>
                  </a:lnTo>
                  <a:lnTo>
                    <a:pt x="178" y="470"/>
                  </a:lnTo>
                  <a:lnTo>
                    <a:pt x="178" y="471"/>
                  </a:lnTo>
                  <a:lnTo>
                    <a:pt x="176" y="472"/>
                  </a:lnTo>
                  <a:lnTo>
                    <a:pt x="173" y="472"/>
                  </a:lnTo>
                  <a:lnTo>
                    <a:pt x="171" y="473"/>
                  </a:lnTo>
                  <a:lnTo>
                    <a:pt x="170" y="474"/>
                  </a:lnTo>
                  <a:lnTo>
                    <a:pt x="171" y="476"/>
                  </a:lnTo>
                  <a:lnTo>
                    <a:pt x="171" y="477"/>
                  </a:lnTo>
                  <a:lnTo>
                    <a:pt x="171" y="478"/>
                  </a:lnTo>
                  <a:lnTo>
                    <a:pt x="172" y="478"/>
                  </a:lnTo>
                  <a:lnTo>
                    <a:pt x="172" y="480"/>
                  </a:lnTo>
                  <a:lnTo>
                    <a:pt x="170" y="482"/>
                  </a:lnTo>
                  <a:lnTo>
                    <a:pt x="169" y="482"/>
                  </a:lnTo>
                  <a:lnTo>
                    <a:pt x="168" y="481"/>
                  </a:lnTo>
                  <a:lnTo>
                    <a:pt x="168" y="480"/>
                  </a:lnTo>
                  <a:lnTo>
                    <a:pt x="167" y="479"/>
                  </a:lnTo>
                  <a:lnTo>
                    <a:pt x="166" y="478"/>
                  </a:lnTo>
                  <a:lnTo>
                    <a:pt x="167" y="480"/>
                  </a:lnTo>
                  <a:lnTo>
                    <a:pt x="168" y="481"/>
                  </a:lnTo>
                  <a:lnTo>
                    <a:pt x="169" y="482"/>
                  </a:lnTo>
                  <a:lnTo>
                    <a:pt x="169" y="483"/>
                  </a:lnTo>
                  <a:lnTo>
                    <a:pt x="169" y="484"/>
                  </a:lnTo>
                  <a:lnTo>
                    <a:pt x="169" y="485"/>
                  </a:lnTo>
                  <a:lnTo>
                    <a:pt x="169" y="486"/>
                  </a:lnTo>
                  <a:lnTo>
                    <a:pt x="168" y="487"/>
                  </a:lnTo>
                  <a:lnTo>
                    <a:pt x="167" y="487"/>
                  </a:lnTo>
                  <a:lnTo>
                    <a:pt x="166" y="487"/>
                  </a:lnTo>
                  <a:lnTo>
                    <a:pt x="165" y="487"/>
                  </a:lnTo>
                  <a:lnTo>
                    <a:pt x="164" y="489"/>
                  </a:lnTo>
                  <a:lnTo>
                    <a:pt x="163" y="489"/>
                  </a:lnTo>
                  <a:lnTo>
                    <a:pt x="162" y="490"/>
                  </a:lnTo>
                  <a:lnTo>
                    <a:pt x="161" y="490"/>
                  </a:lnTo>
                  <a:lnTo>
                    <a:pt x="158" y="492"/>
                  </a:lnTo>
                  <a:lnTo>
                    <a:pt x="157" y="493"/>
                  </a:lnTo>
                  <a:lnTo>
                    <a:pt x="156" y="494"/>
                  </a:lnTo>
                  <a:lnTo>
                    <a:pt x="155" y="494"/>
                  </a:lnTo>
                  <a:lnTo>
                    <a:pt x="154" y="494"/>
                  </a:lnTo>
                  <a:lnTo>
                    <a:pt x="151" y="495"/>
                  </a:lnTo>
                  <a:lnTo>
                    <a:pt x="150" y="494"/>
                  </a:lnTo>
                  <a:lnTo>
                    <a:pt x="150" y="493"/>
                  </a:lnTo>
                  <a:lnTo>
                    <a:pt x="149" y="492"/>
                  </a:lnTo>
                  <a:lnTo>
                    <a:pt x="148" y="491"/>
                  </a:lnTo>
                  <a:lnTo>
                    <a:pt x="148" y="490"/>
                  </a:lnTo>
                  <a:lnTo>
                    <a:pt x="147" y="489"/>
                  </a:lnTo>
                  <a:lnTo>
                    <a:pt x="147" y="487"/>
                  </a:lnTo>
                  <a:lnTo>
                    <a:pt x="147" y="485"/>
                  </a:lnTo>
                  <a:lnTo>
                    <a:pt x="148" y="484"/>
                  </a:lnTo>
                  <a:lnTo>
                    <a:pt x="148" y="482"/>
                  </a:lnTo>
                  <a:lnTo>
                    <a:pt x="148" y="481"/>
                  </a:lnTo>
                  <a:lnTo>
                    <a:pt x="147" y="481"/>
                  </a:lnTo>
                  <a:lnTo>
                    <a:pt x="147" y="480"/>
                  </a:lnTo>
                  <a:lnTo>
                    <a:pt x="147" y="479"/>
                  </a:lnTo>
                  <a:lnTo>
                    <a:pt x="147" y="478"/>
                  </a:lnTo>
                  <a:lnTo>
                    <a:pt x="146" y="476"/>
                  </a:lnTo>
                  <a:lnTo>
                    <a:pt x="146" y="474"/>
                  </a:lnTo>
                  <a:lnTo>
                    <a:pt x="146" y="473"/>
                  </a:lnTo>
                  <a:lnTo>
                    <a:pt x="147" y="473"/>
                  </a:lnTo>
                  <a:lnTo>
                    <a:pt x="148" y="473"/>
                  </a:lnTo>
                  <a:lnTo>
                    <a:pt x="149" y="473"/>
                  </a:lnTo>
                  <a:lnTo>
                    <a:pt x="149" y="471"/>
                  </a:lnTo>
                  <a:lnTo>
                    <a:pt x="147" y="472"/>
                  </a:lnTo>
                  <a:lnTo>
                    <a:pt x="146" y="472"/>
                  </a:lnTo>
                  <a:lnTo>
                    <a:pt x="145" y="472"/>
                  </a:lnTo>
                  <a:lnTo>
                    <a:pt x="145" y="473"/>
                  </a:lnTo>
                  <a:lnTo>
                    <a:pt x="144" y="474"/>
                  </a:lnTo>
                  <a:lnTo>
                    <a:pt x="144" y="475"/>
                  </a:lnTo>
                  <a:lnTo>
                    <a:pt x="143" y="475"/>
                  </a:lnTo>
                  <a:lnTo>
                    <a:pt x="142" y="474"/>
                  </a:lnTo>
                  <a:lnTo>
                    <a:pt x="142" y="473"/>
                  </a:lnTo>
                  <a:lnTo>
                    <a:pt x="140" y="472"/>
                  </a:lnTo>
                  <a:lnTo>
                    <a:pt x="140" y="471"/>
                  </a:lnTo>
                  <a:lnTo>
                    <a:pt x="138" y="471"/>
                  </a:lnTo>
                  <a:lnTo>
                    <a:pt x="139" y="473"/>
                  </a:lnTo>
                  <a:lnTo>
                    <a:pt x="141" y="476"/>
                  </a:lnTo>
                  <a:lnTo>
                    <a:pt x="142" y="477"/>
                  </a:lnTo>
                  <a:lnTo>
                    <a:pt x="142" y="478"/>
                  </a:lnTo>
                  <a:lnTo>
                    <a:pt x="143" y="480"/>
                  </a:lnTo>
                  <a:lnTo>
                    <a:pt x="144" y="481"/>
                  </a:lnTo>
                  <a:lnTo>
                    <a:pt x="144" y="482"/>
                  </a:lnTo>
                  <a:lnTo>
                    <a:pt x="144" y="484"/>
                  </a:lnTo>
                  <a:lnTo>
                    <a:pt x="144" y="485"/>
                  </a:lnTo>
                  <a:lnTo>
                    <a:pt x="143" y="485"/>
                  </a:lnTo>
                  <a:lnTo>
                    <a:pt x="143" y="486"/>
                  </a:lnTo>
                  <a:lnTo>
                    <a:pt x="143" y="487"/>
                  </a:lnTo>
                  <a:lnTo>
                    <a:pt x="143" y="489"/>
                  </a:lnTo>
                  <a:lnTo>
                    <a:pt x="143" y="490"/>
                  </a:lnTo>
                  <a:lnTo>
                    <a:pt x="143" y="492"/>
                  </a:lnTo>
                  <a:lnTo>
                    <a:pt x="143" y="493"/>
                  </a:lnTo>
                  <a:lnTo>
                    <a:pt x="144" y="493"/>
                  </a:lnTo>
                  <a:lnTo>
                    <a:pt x="144" y="494"/>
                  </a:lnTo>
                  <a:lnTo>
                    <a:pt x="143" y="494"/>
                  </a:lnTo>
                  <a:lnTo>
                    <a:pt x="142" y="494"/>
                  </a:lnTo>
                  <a:lnTo>
                    <a:pt x="140" y="496"/>
                  </a:lnTo>
                  <a:lnTo>
                    <a:pt x="140" y="495"/>
                  </a:lnTo>
                  <a:lnTo>
                    <a:pt x="140" y="496"/>
                  </a:lnTo>
                  <a:lnTo>
                    <a:pt x="138" y="497"/>
                  </a:lnTo>
                  <a:lnTo>
                    <a:pt x="137" y="496"/>
                  </a:lnTo>
                  <a:lnTo>
                    <a:pt x="134" y="495"/>
                  </a:lnTo>
                  <a:lnTo>
                    <a:pt x="133" y="494"/>
                  </a:lnTo>
                  <a:lnTo>
                    <a:pt x="132" y="493"/>
                  </a:lnTo>
                  <a:lnTo>
                    <a:pt x="131" y="492"/>
                  </a:lnTo>
                  <a:lnTo>
                    <a:pt x="130" y="491"/>
                  </a:lnTo>
                  <a:lnTo>
                    <a:pt x="129" y="490"/>
                  </a:lnTo>
                  <a:lnTo>
                    <a:pt x="127" y="490"/>
                  </a:lnTo>
                  <a:lnTo>
                    <a:pt x="126" y="489"/>
                  </a:lnTo>
                  <a:lnTo>
                    <a:pt x="126" y="490"/>
                  </a:lnTo>
                  <a:lnTo>
                    <a:pt x="125" y="490"/>
                  </a:lnTo>
                  <a:lnTo>
                    <a:pt x="123" y="491"/>
                  </a:lnTo>
                  <a:lnTo>
                    <a:pt x="123" y="492"/>
                  </a:lnTo>
                  <a:lnTo>
                    <a:pt x="122" y="492"/>
                  </a:lnTo>
                  <a:lnTo>
                    <a:pt x="121" y="492"/>
                  </a:lnTo>
                  <a:lnTo>
                    <a:pt x="131" y="483"/>
                  </a:lnTo>
                  <a:lnTo>
                    <a:pt x="138" y="469"/>
                  </a:lnTo>
                  <a:lnTo>
                    <a:pt x="146" y="453"/>
                  </a:lnTo>
                  <a:lnTo>
                    <a:pt x="154" y="435"/>
                  </a:lnTo>
                  <a:lnTo>
                    <a:pt x="156" y="427"/>
                  </a:lnTo>
                  <a:lnTo>
                    <a:pt x="157" y="425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8" y="421"/>
                  </a:lnTo>
                  <a:lnTo>
                    <a:pt x="158" y="419"/>
                  </a:lnTo>
                  <a:lnTo>
                    <a:pt x="158" y="417"/>
                  </a:lnTo>
                  <a:lnTo>
                    <a:pt x="159" y="416"/>
                  </a:lnTo>
                  <a:lnTo>
                    <a:pt x="159" y="414"/>
                  </a:lnTo>
                  <a:lnTo>
                    <a:pt x="160" y="413"/>
                  </a:lnTo>
                  <a:lnTo>
                    <a:pt x="160" y="411"/>
                  </a:lnTo>
                  <a:lnTo>
                    <a:pt x="160" y="410"/>
                  </a:lnTo>
                  <a:lnTo>
                    <a:pt x="161" y="408"/>
                  </a:lnTo>
                  <a:lnTo>
                    <a:pt x="161" y="407"/>
                  </a:lnTo>
                  <a:lnTo>
                    <a:pt x="162" y="405"/>
                  </a:lnTo>
                  <a:lnTo>
                    <a:pt x="162" y="404"/>
                  </a:lnTo>
                  <a:lnTo>
                    <a:pt x="162" y="402"/>
                  </a:lnTo>
                  <a:lnTo>
                    <a:pt x="163" y="401"/>
                  </a:lnTo>
                  <a:lnTo>
                    <a:pt x="163" y="399"/>
                  </a:lnTo>
                  <a:lnTo>
                    <a:pt x="164" y="398"/>
                  </a:lnTo>
                  <a:lnTo>
                    <a:pt x="164" y="396"/>
                  </a:lnTo>
                  <a:lnTo>
                    <a:pt x="165" y="395"/>
                  </a:lnTo>
                  <a:lnTo>
                    <a:pt x="165" y="393"/>
                  </a:lnTo>
                  <a:lnTo>
                    <a:pt x="166" y="392"/>
                  </a:lnTo>
                  <a:lnTo>
                    <a:pt x="166" y="391"/>
                  </a:lnTo>
                  <a:lnTo>
                    <a:pt x="167" y="389"/>
                  </a:lnTo>
                  <a:lnTo>
                    <a:pt x="168" y="388"/>
                  </a:lnTo>
                  <a:lnTo>
                    <a:pt x="168" y="387"/>
                  </a:lnTo>
                  <a:lnTo>
                    <a:pt x="169" y="385"/>
                  </a:lnTo>
                  <a:lnTo>
                    <a:pt x="170" y="384"/>
                  </a:lnTo>
                  <a:lnTo>
                    <a:pt x="170" y="383"/>
                  </a:lnTo>
                  <a:lnTo>
                    <a:pt x="171" y="381"/>
                  </a:lnTo>
                  <a:lnTo>
                    <a:pt x="172" y="380"/>
                  </a:lnTo>
                  <a:lnTo>
                    <a:pt x="173" y="379"/>
                  </a:lnTo>
                  <a:lnTo>
                    <a:pt x="174" y="378"/>
                  </a:lnTo>
                  <a:lnTo>
                    <a:pt x="175" y="377"/>
                  </a:lnTo>
                  <a:lnTo>
                    <a:pt x="175" y="376"/>
                  </a:lnTo>
                  <a:lnTo>
                    <a:pt x="176" y="374"/>
                  </a:lnTo>
                  <a:lnTo>
                    <a:pt x="177" y="373"/>
                  </a:lnTo>
                  <a:lnTo>
                    <a:pt x="177" y="372"/>
                  </a:lnTo>
                  <a:lnTo>
                    <a:pt x="178" y="371"/>
                  </a:lnTo>
                  <a:lnTo>
                    <a:pt x="179" y="370"/>
                  </a:lnTo>
                  <a:lnTo>
                    <a:pt x="180" y="369"/>
                  </a:lnTo>
                  <a:lnTo>
                    <a:pt x="181" y="368"/>
                  </a:lnTo>
                  <a:lnTo>
                    <a:pt x="182" y="366"/>
                  </a:lnTo>
                  <a:lnTo>
                    <a:pt x="183" y="364"/>
                  </a:lnTo>
                  <a:lnTo>
                    <a:pt x="184" y="363"/>
                  </a:lnTo>
                  <a:lnTo>
                    <a:pt x="184" y="362"/>
                  </a:lnTo>
                  <a:lnTo>
                    <a:pt x="186" y="361"/>
                  </a:lnTo>
                  <a:lnTo>
                    <a:pt x="186" y="360"/>
                  </a:lnTo>
                  <a:lnTo>
                    <a:pt x="187" y="359"/>
                  </a:lnTo>
                  <a:lnTo>
                    <a:pt x="188" y="358"/>
                  </a:lnTo>
                  <a:lnTo>
                    <a:pt x="189" y="357"/>
                  </a:lnTo>
                  <a:lnTo>
                    <a:pt x="190" y="355"/>
                  </a:lnTo>
                  <a:lnTo>
                    <a:pt x="190" y="354"/>
                  </a:lnTo>
                  <a:lnTo>
                    <a:pt x="191" y="353"/>
                  </a:lnTo>
                  <a:lnTo>
                    <a:pt x="192" y="352"/>
                  </a:lnTo>
                  <a:lnTo>
                    <a:pt x="193" y="350"/>
                  </a:lnTo>
                  <a:lnTo>
                    <a:pt x="194" y="349"/>
                  </a:lnTo>
                  <a:lnTo>
                    <a:pt x="194" y="348"/>
                  </a:lnTo>
                  <a:lnTo>
                    <a:pt x="195" y="347"/>
                  </a:lnTo>
                  <a:lnTo>
                    <a:pt x="196" y="346"/>
                  </a:lnTo>
                  <a:lnTo>
                    <a:pt x="197" y="344"/>
                  </a:lnTo>
                  <a:lnTo>
                    <a:pt x="197" y="343"/>
                  </a:lnTo>
                  <a:lnTo>
                    <a:pt x="198" y="342"/>
                  </a:lnTo>
                  <a:lnTo>
                    <a:pt x="199" y="341"/>
                  </a:lnTo>
                  <a:lnTo>
                    <a:pt x="200" y="340"/>
                  </a:lnTo>
                  <a:lnTo>
                    <a:pt x="201" y="339"/>
                  </a:lnTo>
                  <a:lnTo>
                    <a:pt x="202" y="338"/>
                  </a:lnTo>
                  <a:lnTo>
                    <a:pt x="203" y="337"/>
                  </a:lnTo>
                  <a:lnTo>
                    <a:pt x="205" y="336"/>
                  </a:lnTo>
                  <a:lnTo>
                    <a:pt x="206" y="336"/>
                  </a:lnTo>
                  <a:lnTo>
                    <a:pt x="207" y="335"/>
                  </a:lnTo>
                  <a:lnTo>
                    <a:pt x="209" y="335"/>
                  </a:lnTo>
                  <a:lnTo>
                    <a:pt x="211" y="335"/>
                  </a:lnTo>
                  <a:lnTo>
                    <a:pt x="213" y="335"/>
                  </a:lnTo>
                  <a:lnTo>
                    <a:pt x="215" y="335"/>
                  </a:lnTo>
                  <a:lnTo>
                    <a:pt x="217" y="335"/>
                  </a:lnTo>
                  <a:lnTo>
                    <a:pt x="219" y="334"/>
                  </a:lnTo>
                  <a:lnTo>
                    <a:pt x="221" y="335"/>
                  </a:lnTo>
                  <a:lnTo>
                    <a:pt x="223" y="334"/>
                  </a:lnTo>
                  <a:lnTo>
                    <a:pt x="225" y="334"/>
                  </a:lnTo>
                  <a:lnTo>
                    <a:pt x="226" y="335"/>
                  </a:lnTo>
                  <a:lnTo>
                    <a:pt x="228" y="334"/>
                  </a:lnTo>
                  <a:lnTo>
                    <a:pt x="230" y="335"/>
                  </a:lnTo>
                  <a:lnTo>
                    <a:pt x="232" y="335"/>
                  </a:lnTo>
                  <a:lnTo>
                    <a:pt x="233" y="336"/>
                  </a:lnTo>
                  <a:lnTo>
                    <a:pt x="234" y="336"/>
                  </a:lnTo>
                  <a:lnTo>
                    <a:pt x="236" y="337"/>
                  </a:lnTo>
                  <a:lnTo>
                    <a:pt x="238" y="336"/>
                  </a:lnTo>
                  <a:lnTo>
                    <a:pt x="240" y="337"/>
                  </a:lnTo>
                  <a:lnTo>
                    <a:pt x="242" y="337"/>
                  </a:lnTo>
                  <a:lnTo>
                    <a:pt x="244" y="336"/>
                  </a:lnTo>
                  <a:lnTo>
                    <a:pt x="246" y="336"/>
                  </a:lnTo>
                  <a:lnTo>
                    <a:pt x="248" y="336"/>
                  </a:lnTo>
                  <a:lnTo>
                    <a:pt x="250" y="336"/>
                  </a:lnTo>
                  <a:lnTo>
                    <a:pt x="252" y="336"/>
                  </a:lnTo>
                  <a:lnTo>
                    <a:pt x="254" y="336"/>
                  </a:lnTo>
                  <a:lnTo>
                    <a:pt x="255" y="335"/>
                  </a:lnTo>
                  <a:lnTo>
                    <a:pt x="257" y="334"/>
                  </a:lnTo>
                  <a:lnTo>
                    <a:pt x="258" y="334"/>
                  </a:lnTo>
                  <a:lnTo>
                    <a:pt x="258" y="333"/>
                  </a:lnTo>
                  <a:lnTo>
                    <a:pt x="259" y="333"/>
                  </a:lnTo>
                  <a:lnTo>
                    <a:pt x="260" y="332"/>
                  </a:lnTo>
                  <a:lnTo>
                    <a:pt x="261" y="331"/>
                  </a:lnTo>
                  <a:lnTo>
                    <a:pt x="262" y="330"/>
                  </a:lnTo>
                  <a:lnTo>
                    <a:pt x="264" y="330"/>
                  </a:lnTo>
                  <a:lnTo>
                    <a:pt x="265" y="329"/>
                  </a:lnTo>
                  <a:lnTo>
                    <a:pt x="266" y="328"/>
                  </a:lnTo>
                  <a:lnTo>
                    <a:pt x="268" y="327"/>
                  </a:lnTo>
                  <a:lnTo>
                    <a:pt x="269" y="327"/>
                  </a:lnTo>
                  <a:lnTo>
                    <a:pt x="271" y="326"/>
                  </a:lnTo>
                  <a:lnTo>
                    <a:pt x="272" y="326"/>
                  </a:lnTo>
                  <a:lnTo>
                    <a:pt x="273" y="325"/>
                  </a:lnTo>
                  <a:lnTo>
                    <a:pt x="275" y="324"/>
                  </a:lnTo>
                  <a:lnTo>
                    <a:pt x="276" y="323"/>
                  </a:lnTo>
                  <a:lnTo>
                    <a:pt x="277" y="323"/>
                  </a:lnTo>
                  <a:lnTo>
                    <a:pt x="278" y="322"/>
                  </a:lnTo>
                  <a:lnTo>
                    <a:pt x="280" y="321"/>
                  </a:lnTo>
                  <a:lnTo>
                    <a:pt x="281" y="321"/>
                  </a:lnTo>
                  <a:lnTo>
                    <a:pt x="282" y="320"/>
                  </a:lnTo>
                  <a:lnTo>
                    <a:pt x="284" y="319"/>
                  </a:lnTo>
                  <a:lnTo>
                    <a:pt x="285" y="318"/>
                  </a:lnTo>
                  <a:lnTo>
                    <a:pt x="286" y="318"/>
                  </a:lnTo>
                  <a:lnTo>
                    <a:pt x="288" y="317"/>
                  </a:lnTo>
                  <a:lnTo>
                    <a:pt x="289" y="316"/>
                  </a:lnTo>
                  <a:lnTo>
                    <a:pt x="290" y="315"/>
                  </a:lnTo>
                  <a:lnTo>
                    <a:pt x="291" y="315"/>
                  </a:lnTo>
                  <a:lnTo>
                    <a:pt x="293" y="314"/>
                  </a:lnTo>
                  <a:lnTo>
                    <a:pt x="294" y="313"/>
                  </a:lnTo>
                  <a:lnTo>
                    <a:pt x="296" y="313"/>
                  </a:lnTo>
                  <a:lnTo>
                    <a:pt x="297" y="312"/>
                  </a:lnTo>
                  <a:lnTo>
                    <a:pt x="298" y="311"/>
                  </a:lnTo>
                  <a:lnTo>
                    <a:pt x="300" y="311"/>
                  </a:lnTo>
                  <a:lnTo>
                    <a:pt x="301" y="310"/>
                  </a:lnTo>
                  <a:lnTo>
                    <a:pt x="302" y="309"/>
                  </a:lnTo>
                  <a:lnTo>
                    <a:pt x="304" y="309"/>
                  </a:lnTo>
                  <a:lnTo>
                    <a:pt x="305" y="308"/>
                  </a:lnTo>
                  <a:lnTo>
                    <a:pt x="307" y="308"/>
                  </a:lnTo>
                  <a:lnTo>
                    <a:pt x="308" y="307"/>
                  </a:lnTo>
                  <a:lnTo>
                    <a:pt x="310" y="306"/>
                  </a:lnTo>
                  <a:lnTo>
                    <a:pt x="311" y="306"/>
                  </a:lnTo>
                  <a:lnTo>
                    <a:pt x="312" y="305"/>
                  </a:lnTo>
                  <a:lnTo>
                    <a:pt x="312" y="303"/>
                  </a:lnTo>
                  <a:lnTo>
                    <a:pt x="313" y="302"/>
                  </a:lnTo>
                  <a:lnTo>
                    <a:pt x="315" y="301"/>
                  </a:lnTo>
                  <a:lnTo>
                    <a:pt x="316" y="300"/>
                  </a:lnTo>
                  <a:lnTo>
                    <a:pt x="316" y="299"/>
                  </a:lnTo>
                  <a:lnTo>
                    <a:pt x="317" y="297"/>
                  </a:lnTo>
                  <a:lnTo>
                    <a:pt x="318" y="296"/>
                  </a:lnTo>
                  <a:lnTo>
                    <a:pt x="319" y="295"/>
                  </a:lnTo>
                  <a:lnTo>
                    <a:pt x="319" y="294"/>
                  </a:lnTo>
                  <a:lnTo>
                    <a:pt x="320" y="292"/>
                  </a:lnTo>
                  <a:lnTo>
                    <a:pt x="321" y="291"/>
                  </a:lnTo>
                  <a:lnTo>
                    <a:pt x="322" y="290"/>
                  </a:lnTo>
                  <a:lnTo>
                    <a:pt x="322" y="289"/>
                  </a:lnTo>
                  <a:lnTo>
                    <a:pt x="323" y="288"/>
                  </a:lnTo>
                  <a:lnTo>
                    <a:pt x="325" y="288"/>
                  </a:lnTo>
                  <a:lnTo>
                    <a:pt x="326" y="289"/>
                  </a:lnTo>
                  <a:lnTo>
                    <a:pt x="327" y="290"/>
                  </a:lnTo>
                  <a:lnTo>
                    <a:pt x="328" y="291"/>
                  </a:lnTo>
                  <a:lnTo>
                    <a:pt x="330" y="291"/>
                  </a:lnTo>
                  <a:lnTo>
                    <a:pt x="332" y="291"/>
                  </a:lnTo>
                  <a:lnTo>
                    <a:pt x="333" y="291"/>
                  </a:lnTo>
                  <a:lnTo>
                    <a:pt x="335" y="290"/>
                  </a:lnTo>
                  <a:lnTo>
                    <a:pt x="337" y="290"/>
                  </a:lnTo>
                  <a:lnTo>
                    <a:pt x="338" y="290"/>
                  </a:lnTo>
                  <a:lnTo>
                    <a:pt x="339" y="290"/>
                  </a:lnTo>
                  <a:lnTo>
                    <a:pt x="341" y="290"/>
                  </a:lnTo>
                  <a:lnTo>
                    <a:pt x="343" y="290"/>
                  </a:lnTo>
                  <a:lnTo>
                    <a:pt x="345" y="290"/>
                  </a:lnTo>
                  <a:lnTo>
                    <a:pt x="347" y="290"/>
                  </a:lnTo>
                  <a:lnTo>
                    <a:pt x="348" y="291"/>
                  </a:lnTo>
                  <a:lnTo>
                    <a:pt x="349" y="292"/>
                  </a:lnTo>
                  <a:lnTo>
                    <a:pt x="350" y="293"/>
                  </a:lnTo>
                  <a:lnTo>
                    <a:pt x="352" y="293"/>
                  </a:lnTo>
                  <a:lnTo>
                    <a:pt x="354" y="292"/>
                  </a:lnTo>
                  <a:lnTo>
                    <a:pt x="355" y="292"/>
                  </a:lnTo>
                  <a:lnTo>
                    <a:pt x="357" y="291"/>
                  </a:lnTo>
                  <a:lnTo>
                    <a:pt x="359" y="291"/>
                  </a:lnTo>
                  <a:lnTo>
                    <a:pt x="361" y="291"/>
                  </a:lnTo>
                  <a:lnTo>
                    <a:pt x="362" y="292"/>
                  </a:lnTo>
                  <a:lnTo>
                    <a:pt x="362" y="293"/>
                  </a:lnTo>
                  <a:lnTo>
                    <a:pt x="363" y="294"/>
                  </a:lnTo>
                  <a:lnTo>
                    <a:pt x="365" y="295"/>
                  </a:lnTo>
                  <a:lnTo>
                    <a:pt x="366" y="296"/>
                  </a:lnTo>
                  <a:lnTo>
                    <a:pt x="367" y="297"/>
                  </a:lnTo>
                  <a:lnTo>
                    <a:pt x="368" y="297"/>
                  </a:lnTo>
                  <a:lnTo>
                    <a:pt x="370" y="298"/>
                  </a:lnTo>
                  <a:lnTo>
                    <a:pt x="371" y="299"/>
                  </a:lnTo>
                  <a:lnTo>
                    <a:pt x="373" y="299"/>
                  </a:lnTo>
                  <a:lnTo>
                    <a:pt x="375" y="299"/>
                  </a:lnTo>
                  <a:lnTo>
                    <a:pt x="377" y="299"/>
                  </a:lnTo>
                  <a:lnTo>
                    <a:pt x="378" y="299"/>
                  </a:lnTo>
                  <a:lnTo>
                    <a:pt x="380" y="299"/>
                  </a:lnTo>
                  <a:lnTo>
                    <a:pt x="381" y="298"/>
                  </a:lnTo>
                  <a:lnTo>
                    <a:pt x="383" y="298"/>
                  </a:lnTo>
                  <a:lnTo>
                    <a:pt x="384" y="297"/>
                  </a:lnTo>
                  <a:lnTo>
                    <a:pt x="386" y="297"/>
                  </a:lnTo>
                  <a:lnTo>
                    <a:pt x="387" y="296"/>
                  </a:lnTo>
                  <a:lnTo>
                    <a:pt x="389" y="295"/>
                  </a:lnTo>
                  <a:lnTo>
                    <a:pt x="390" y="295"/>
                  </a:lnTo>
                  <a:lnTo>
                    <a:pt x="392" y="295"/>
                  </a:lnTo>
                  <a:lnTo>
                    <a:pt x="394" y="296"/>
                  </a:lnTo>
                  <a:lnTo>
                    <a:pt x="395" y="296"/>
                  </a:lnTo>
                  <a:lnTo>
                    <a:pt x="396" y="297"/>
                  </a:lnTo>
                  <a:lnTo>
                    <a:pt x="398" y="298"/>
                  </a:lnTo>
                  <a:lnTo>
                    <a:pt x="399" y="298"/>
                  </a:lnTo>
                  <a:lnTo>
                    <a:pt x="400" y="299"/>
                  </a:lnTo>
                  <a:lnTo>
                    <a:pt x="402" y="299"/>
                  </a:lnTo>
                  <a:lnTo>
                    <a:pt x="403" y="299"/>
                  </a:lnTo>
                  <a:lnTo>
                    <a:pt x="404" y="299"/>
                  </a:lnTo>
                  <a:lnTo>
                    <a:pt x="406" y="298"/>
                  </a:lnTo>
                  <a:lnTo>
                    <a:pt x="408" y="298"/>
                  </a:lnTo>
                  <a:lnTo>
                    <a:pt x="409" y="297"/>
                  </a:lnTo>
                  <a:lnTo>
                    <a:pt x="410" y="297"/>
                  </a:lnTo>
                  <a:lnTo>
                    <a:pt x="412" y="296"/>
                  </a:lnTo>
                  <a:lnTo>
                    <a:pt x="414" y="296"/>
                  </a:lnTo>
                  <a:lnTo>
                    <a:pt x="415" y="295"/>
                  </a:lnTo>
                  <a:lnTo>
                    <a:pt x="416" y="294"/>
                  </a:lnTo>
                  <a:lnTo>
                    <a:pt x="417" y="293"/>
                  </a:lnTo>
                  <a:lnTo>
                    <a:pt x="418" y="292"/>
                  </a:lnTo>
                  <a:lnTo>
                    <a:pt x="419" y="291"/>
                  </a:lnTo>
                  <a:lnTo>
                    <a:pt x="419" y="289"/>
                  </a:lnTo>
                  <a:lnTo>
                    <a:pt x="420" y="288"/>
                  </a:lnTo>
                  <a:lnTo>
                    <a:pt x="421" y="287"/>
                  </a:lnTo>
                  <a:lnTo>
                    <a:pt x="422" y="287"/>
                  </a:lnTo>
                  <a:lnTo>
                    <a:pt x="423" y="288"/>
                  </a:lnTo>
                  <a:lnTo>
                    <a:pt x="425" y="289"/>
                  </a:lnTo>
                  <a:lnTo>
                    <a:pt x="426" y="289"/>
                  </a:lnTo>
                  <a:lnTo>
                    <a:pt x="428" y="290"/>
                  </a:lnTo>
                  <a:lnTo>
                    <a:pt x="429" y="290"/>
                  </a:lnTo>
                  <a:lnTo>
                    <a:pt x="431" y="290"/>
                  </a:lnTo>
                  <a:lnTo>
                    <a:pt x="433" y="291"/>
                  </a:lnTo>
                  <a:lnTo>
                    <a:pt x="434" y="291"/>
                  </a:lnTo>
                  <a:lnTo>
                    <a:pt x="436" y="291"/>
                  </a:lnTo>
                  <a:lnTo>
                    <a:pt x="438" y="291"/>
                  </a:lnTo>
                  <a:lnTo>
                    <a:pt x="439" y="290"/>
                  </a:lnTo>
                  <a:lnTo>
                    <a:pt x="440" y="289"/>
                  </a:lnTo>
                  <a:lnTo>
                    <a:pt x="441" y="287"/>
                  </a:lnTo>
                  <a:lnTo>
                    <a:pt x="442" y="286"/>
                  </a:lnTo>
                  <a:lnTo>
                    <a:pt x="442" y="285"/>
                  </a:lnTo>
                  <a:lnTo>
                    <a:pt x="443" y="284"/>
                  </a:lnTo>
                  <a:lnTo>
                    <a:pt x="444" y="282"/>
                  </a:lnTo>
                  <a:lnTo>
                    <a:pt x="444" y="281"/>
                  </a:lnTo>
                  <a:lnTo>
                    <a:pt x="444" y="279"/>
                  </a:lnTo>
                  <a:lnTo>
                    <a:pt x="445" y="278"/>
                  </a:lnTo>
                  <a:lnTo>
                    <a:pt x="446" y="277"/>
                  </a:lnTo>
                  <a:lnTo>
                    <a:pt x="446" y="275"/>
                  </a:lnTo>
                  <a:lnTo>
                    <a:pt x="447" y="274"/>
                  </a:lnTo>
                  <a:lnTo>
                    <a:pt x="447" y="273"/>
                  </a:lnTo>
                  <a:lnTo>
                    <a:pt x="445" y="273"/>
                  </a:lnTo>
                  <a:lnTo>
                    <a:pt x="444" y="272"/>
                  </a:lnTo>
                  <a:lnTo>
                    <a:pt x="442" y="272"/>
                  </a:lnTo>
                  <a:lnTo>
                    <a:pt x="442" y="270"/>
                  </a:lnTo>
                  <a:lnTo>
                    <a:pt x="443" y="269"/>
                  </a:lnTo>
                  <a:lnTo>
                    <a:pt x="444" y="268"/>
                  </a:lnTo>
                  <a:lnTo>
                    <a:pt x="446" y="268"/>
                  </a:lnTo>
                  <a:lnTo>
                    <a:pt x="448" y="268"/>
                  </a:lnTo>
                  <a:lnTo>
                    <a:pt x="450" y="268"/>
                  </a:lnTo>
                  <a:lnTo>
                    <a:pt x="451" y="270"/>
                  </a:lnTo>
                  <a:lnTo>
                    <a:pt x="452" y="270"/>
                  </a:lnTo>
                  <a:lnTo>
                    <a:pt x="452" y="272"/>
                  </a:lnTo>
                  <a:lnTo>
                    <a:pt x="452" y="273"/>
                  </a:lnTo>
                  <a:lnTo>
                    <a:pt x="452" y="275"/>
                  </a:lnTo>
                  <a:lnTo>
                    <a:pt x="453" y="276"/>
                  </a:lnTo>
                  <a:lnTo>
                    <a:pt x="454" y="277"/>
                  </a:lnTo>
                  <a:lnTo>
                    <a:pt x="456" y="277"/>
                  </a:lnTo>
                  <a:lnTo>
                    <a:pt x="457" y="277"/>
                  </a:lnTo>
                  <a:lnTo>
                    <a:pt x="459" y="277"/>
                  </a:lnTo>
                  <a:lnTo>
                    <a:pt x="460" y="277"/>
                  </a:lnTo>
                  <a:lnTo>
                    <a:pt x="460" y="279"/>
                  </a:lnTo>
                  <a:lnTo>
                    <a:pt x="460" y="280"/>
                  </a:lnTo>
                  <a:lnTo>
                    <a:pt x="459" y="281"/>
                  </a:lnTo>
                  <a:lnTo>
                    <a:pt x="459" y="283"/>
                  </a:lnTo>
                  <a:lnTo>
                    <a:pt x="460" y="284"/>
                  </a:lnTo>
                  <a:lnTo>
                    <a:pt x="461" y="285"/>
                  </a:lnTo>
                  <a:lnTo>
                    <a:pt x="463" y="286"/>
                  </a:lnTo>
                  <a:lnTo>
                    <a:pt x="465" y="286"/>
                  </a:lnTo>
                  <a:lnTo>
                    <a:pt x="466" y="286"/>
                  </a:lnTo>
                  <a:lnTo>
                    <a:pt x="468" y="286"/>
                  </a:lnTo>
                  <a:lnTo>
                    <a:pt x="470" y="285"/>
                  </a:lnTo>
                  <a:lnTo>
                    <a:pt x="471" y="284"/>
                  </a:lnTo>
                  <a:lnTo>
                    <a:pt x="472" y="284"/>
                  </a:lnTo>
                  <a:lnTo>
                    <a:pt x="474" y="283"/>
                  </a:lnTo>
                  <a:lnTo>
                    <a:pt x="475" y="282"/>
                  </a:lnTo>
                  <a:lnTo>
                    <a:pt x="476" y="281"/>
                  </a:lnTo>
                  <a:lnTo>
                    <a:pt x="477" y="280"/>
                  </a:lnTo>
                  <a:lnTo>
                    <a:pt x="478" y="280"/>
                  </a:lnTo>
                  <a:lnTo>
                    <a:pt x="480" y="279"/>
                  </a:lnTo>
                  <a:lnTo>
                    <a:pt x="481" y="278"/>
                  </a:lnTo>
                  <a:lnTo>
                    <a:pt x="483" y="278"/>
                  </a:lnTo>
                  <a:lnTo>
                    <a:pt x="485" y="278"/>
                  </a:lnTo>
                  <a:lnTo>
                    <a:pt x="486" y="277"/>
                  </a:lnTo>
                  <a:lnTo>
                    <a:pt x="487" y="276"/>
                  </a:lnTo>
                  <a:lnTo>
                    <a:pt x="487" y="274"/>
                  </a:lnTo>
                  <a:lnTo>
                    <a:pt x="487" y="272"/>
                  </a:lnTo>
                  <a:lnTo>
                    <a:pt x="487" y="271"/>
                  </a:lnTo>
                  <a:lnTo>
                    <a:pt x="486" y="269"/>
                  </a:lnTo>
                  <a:lnTo>
                    <a:pt x="486" y="268"/>
                  </a:lnTo>
                  <a:lnTo>
                    <a:pt x="485" y="266"/>
                  </a:lnTo>
                  <a:lnTo>
                    <a:pt x="486" y="264"/>
                  </a:lnTo>
                  <a:lnTo>
                    <a:pt x="487" y="263"/>
                  </a:lnTo>
                  <a:lnTo>
                    <a:pt x="487" y="262"/>
                  </a:lnTo>
                  <a:lnTo>
                    <a:pt x="488" y="260"/>
                  </a:lnTo>
                  <a:lnTo>
                    <a:pt x="488" y="258"/>
                  </a:lnTo>
                  <a:lnTo>
                    <a:pt x="488" y="257"/>
                  </a:lnTo>
                  <a:lnTo>
                    <a:pt x="488" y="255"/>
                  </a:lnTo>
                  <a:lnTo>
                    <a:pt x="487" y="253"/>
                  </a:lnTo>
                  <a:lnTo>
                    <a:pt x="486" y="252"/>
                  </a:lnTo>
                  <a:lnTo>
                    <a:pt x="486" y="250"/>
                  </a:lnTo>
                  <a:lnTo>
                    <a:pt x="485" y="249"/>
                  </a:lnTo>
                  <a:lnTo>
                    <a:pt x="485" y="247"/>
                  </a:lnTo>
                  <a:lnTo>
                    <a:pt x="485" y="246"/>
                  </a:lnTo>
                  <a:lnTo>
                    <a:pt x="485" y="244"/>
                  </a:lnTo>
                  <a:lnTo>
                    <a:pt x="485" y="243"/>
                  </a:lnTo>
                  <a:lnTo>
                    <a:pt x="486" y="241"/>
                  </a:lnTo>
                  <a:lnTo>
                    <a:pt x="486" y="240"/>
                  </a:lnTo>
                  <a:lnTo>
                    <a:pt x="485" y="238"/>
                  </a:lnTo>
                  <a:lnTo>
                    <a:pt x="485" y="236"/>
                  </a:lnTo>
                  <a:lnTo>
                    <a:pt x="484" y="235"/>
                  </a:lnTo>
                  <a:lnTo>
                    <a:pt x="484" y="233"/>
                  </a:lnTo>
                  <a:lnTo>
                    <a:pt x="483" y="232"/>
                  </a:lnTo>
                  <a:lnTo>
                    <a:pt x="483" y="230"/>
                  </a:lnTo>
                  <a:lnTo>
                    <a:pt x="483" y="228"/>
                  </a:lnTo>
                  <a:lnTo>
                    <a:pt x="482" y="226"/>
                  </a:lnTo>
                  <a:lnTo>
                    <a:pt x="482" y="224"/>
                  </a:lnTo>
                  <a:lnTo>
                    <a:pt x="482" y="223"/>
                  </a:lnTo>
                  <a:lnTo>
                    <a:pt x="482" y="221"/>
                  </a:lnTo>
                  <a:lnTo>
                    <a:pt x="482" y="219"/>
                  </a:lnTo>
                  <a:lnTo>
                    <a:pt x="483" y="217"/>
                  </a:lnTo>
                  <a:lnTo>
                    <a:pt x="483" y="216"/>
                  </a:lnTo>
                  <a:lnTo>
                    <a:pt x="484" y="215"/>
                  </a:lnTo>
                  <a:lnTo>
                    <a:pt x="484" y="213"/>
                  </a:lnTo>
                  <a:lnTo>
                    <a:pt x="484" y="212"/>
                  </a:lnTo>
                  <a:lnTo>
                    <a:pt x="485" y="210"/>
                  </a:lnTo>
                  <a:lnTo>
                    <a:pt x="485" y="208"/>
                  </a:lnTo>
                  <a:lnTo>
                    <a:pt x="485" y="207"/>
                  </a:lnTo>
                  <a:lnTo>
                    <a:pt x="486" y="205"/>
                  </a:lnTo>
                  <a:lnTo>
                    <a:pt x="486" y="204"/>
                  </a:lnTo>
                  <a:lnTo>
                    <a:pt x="486" y="202"/>
                  </a:lnTo>
                  <a:lnTo>
                    <a:pt x="486" y="200"/>
                  </a:lnTo>
                  <a:lnTo>
                    <a:pt x="487" y="199"/>
                  </a:lnTo>
                  <a:lnTo>
                    <a:pt x="487" y="197"/>
                  </a:lnTo>
                  <a:lnTo>
                    <a:pt x="487" y="196"/>
                  </a:lnTo>
                  <a:lnTo>
                    <a:pt x="487" y="195"/>
                  </a:lnTo>
                  <a:lnTo>
                    <a:pt x="487" y="193"/>
                  </a:lnTo>
                  <a:lnTo>
                    <a:pt x="487" y="192"/>
                  </a:lnTo>
                  <a:lnTo>
                    <a:pt x="486" y="191"/>
                  </a:lnTo>
                  <a:lnTo>
                    <a:pt x="485" y="190"/>
                  </a:lnTo>
                  <a:lnTo>
                    <a:pt x="483" y="189"/>
                  </a:lnTo>
                  <a:lnTo>
                    <a:pt x="482" y="188"/>
                  </a:lnTo>
                  <a:lnTo>
                    <a:pt x="480" y="188"/>
                  </a:lnTo>
                  <a:lnTo>
                    <a:pt x="479" y="188"/>
                  </a:lnTo>
                  <a:lnTo>
                    <a:pt x="477" y="187"/>
                  </a:lnTo>
                  <a:lnTo>
                    <a:pt x="475" y="187"/>
                  </a:lnTo>
                  <a:lnTo>
                    <a:pt x="474" y="187"/>
                  </a:lnTo>
                  <a:lnTo>
                    <a:pt x="472" y="186"/>
                  </a:lnTo>
                  <a:lnTo>
                    <a:pt x="470" y="186"/>
                  </a:lnTo>
                  <a:lnTo>
                    <a:pt x="469" y="186"/>
                  </a:lnTo>
                  <a:lnTo>
                    <a:pt x="467" y="186"/>
                  </a:lnTo>
                  <a:lnTo>
                    <a:pt x="466" y="185"/>
                  </a:lnTo>
                  <a:lnTo>
                    <a:pt x="465" y="184"/>
                  </a:lnTo>
                  <a:lnTo>
                    <a:pt x="463" y="183"/>
                  </a:lnTo>
                  <a:lnTo>
                    <a:pt x="462" y="183"/>
                  </a:lnTo>
                  <a:lnTo>
                    <a:pt x="461" y="182"/>
                  </a:lnTo>
                  <a:lnTo>
                    <a:pt x="460" y="181"/>
                  </a:lnTo>
                  <a:lnTo>
                    <a:pt x="459" y="180"/>
                  </a:lnTo>
                  <a:lnTo>
                    <a:pt x="459" y="179"/>
                  </a:lnTo>
                  <a:lnTo>
                    <a:pt x="458" y="177"/>
                  </a:lnTo>
                  <a:lnTo>
                    <a:pt x="457" y="176"/>
                  </a:lnTo>
                  <a:lnTo>
                    <a:pt x="456" y="175"/>
                  </a:lnTo>
                  <a:lnTo>
                    <a:pt x="456" y="173"/>
                  </a:lnTo>
                  <a:lnTo>
                    <a:pt x="455" y="172"/>
                  </a:lnTo>
                  <a:lnTo>
                    <a:pt x="455" y="170"/>
                  </a:lnTo>
                  <a:lnTo>
                    <a:pt x="454" y="169"/>
                  </a:lnTo>
                  <a:lnTo>
                    <a:pt x="453" y="168"/>
                  </a:lnTo>
                  <a:lnTo>
                    <a:pt x="451" y="168"/>
                  </a:lnTo>
                  <a:lnTo>
                    <a:pt x="450" y="167"/>
                  </a:lnTo>
                  <a:lnTo>
                    <a:pt x="448" y="167"/>
                  </a:lnTo>
                  <a:lnTo>
                    <a:pt x="447" y="167"/>
                  </a:lnTo>
                  <a:lnTo>
                    <a:pt x="445" y="166"/>
                  </a:lnTo>
                  <a:lnTo>
                    <a:pt x="443" y="166"/>
                  </a:lnTo>
                  <a:lnTo>
                    <a:pt x="442" y="165"/>
                  </a:lnTo>
                  <a:lnTo>
                    <a:pt x="441" y="164"/>
                  </a:lnTo>
                  <a:lnTo>
                    <a:pt x="440" y="164"/>
                  </a:lnTo>
                  <a:lnTo>
                    <a:pt x="439" y="162"/>
                  </a:lnTo>
                  <a:lnTo>
                    <a:pt x="438" y="161"/>
                  </a:lnTo>
                  <a:lnTo>
                    <a:pt x="437" y="160"/>
                  </a:lnTo>
                  <a:lnTo>
                    <a:pt x="436" y="159"/>
                  </a:lnTo>
                  <a:lnTo>
                    <a:pt x="436" y="158"/>
                  </a:lnTo>
                  <a:lnTo>
                    <a:pt x="436" y="157"/>
                  </a:lnTo>
                  <a:lnTo>
                    <a:pt x="435" y="156"/>
                  </a:lnTo>
                  <a:lnTo>
                    <a:pt x="434" y="154"/>
                  </a:lnTo>
                  <a:lnTo>
                    <a:pt x="433" y="154"/>
                  </a:lnTo>
                  <a:lnTo>
                    <a:pt x="431" y="153"/>
                  </a:lnTo>
                  <a:lnTo>
                    <a:pt x="429" y="153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4" y="153"/>
                  </a:lnTo>
                  <a:lnTo>
                    <a:pt x="422" y="153"/>
                  </a:lnTo>
                  <a:lnTo>
                    <a:pt x="421" y="152"/>
                  </a:lnTo>
                  <a:lnTo>
                    <a:pt x="419" y="152"/>
                  </a:lnTo>
                  <a:lnTo>
                    <a:pt x="417" y="152"/>
                  </a:lnTo>
                  <a:lnTo>
                    <a:pt x="415" y="152"/>
                  </a:lnTo>
                  <a:lnTo>
                    <a:pt x="414" y="151"/>
                  </a:lnTo>
                  <a:lnTo>
                    <a:pt x="411" y="151"/>
                  </a:lnTo>
                  <a:lnTo>
                    <a:pt x="412" y="150"/>
                  </a:lnTo>
                  <a:lnTo>
                    <a:pt x="412" y="149"/>
                  </a:lnTo>
                  <a:lnTo>
                    <a:pt x="413" y="147"/>
                  </a:lnTo>
                  <a:lnTo>
                    <a:pt x="413" y="145"/>
                  </a:lnTo>
                  <a:lnTo>
                    <a:pt x="412" y="144"/>
                  </a:lnTo>
                  <a:lnTo>
                    <a:pt x="412" y="142"/>
                  </a:lnTo>
                  <a:lnTo>
                    <a:pt x="413" y="138"/>
                  </a:lnTo>
                  <a:lnTo>
                    <a:pt x="413" y="136"/>
                  </a:lnTo>
                  <a:lnTo>
                    <a:pt x="415" y="134"/>
                  </a:lnTo>
                  <a:lnTo>
                    <a:pt x="417" y="134"/>
                  </a:lnTo>
                  <a:lnTo>
                    <a:pt x="418" y="133"/>
                  </a:lnTo>
                  <a:lnTo>
                    <a:pt x="419" y="132"/>
                  </a:lnTo>
                  <a:lnTo>
                    <a:pt x="420" y="131"/>
                  </a:lnTo>
                  <a:lnTo>
                    <a:pt x="421" y="130"/>
                  </a:lnTo>
                  <a:lnTo>
                    <a:pt x="422" y="129"/>
                  </a:lnTo>
                  <a:lnTo>
                    <a:pt x="423" y="128"/>
                  </a:lnTo>
                  <a:lnTo>
                    <a:pt x="424" y="127"/>
                  </a:lnTo>
                  <a:lnTo>
                    <a:pt x="426" y="126"/>
                  </a:lnTo>
                  <a:lnTo>
                    <a:pt x="427" y="126"/>
                  </a:lnTo>
                  <a:lnTo>
                    <a:pt x="429" y="126"/>
                  </a:lnTo>
                  <a:lnTo>
                    <a:pt x="431" y="125"/>
                  </a:lnTo>
                  <a:lnTo>
                    <a:pt x="432" y="125"/>
                  </a:lnTo>
                  <a:lnTo>
                    <a:pt x="434" y="125"/>
                  </a:lnTo>
                  <a:lnTo>
                    <a:pt x="436" y="124"/>
                  </a:lnTo>
                  <a:lnTo>
                    <a:pt x="438" y="124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5" y="123"/>
                  </a:lnTo>
                  <a:lnTo>
                    <a:pt x="445" y="122"/>
                  </a:lnTo>
                  <a:lnTo>
                    <a:pt x="445" y="120"/>
                  </a:lnTo>
                  <a:lnTo>
                    <a:pt x="445" y="118"/>
                  </a:lnTo>
                  <a:lnTo>
                    <a:pt x="444" y="117"/>
                  </a:lnTo>
                  <a:lnTo>
                    <a:pt x="443" y="116"/>
                  </a:lnTo>
                  <a:lnTo>
                    <a:pt x="443" y="115"/>
                  </a:lnTo>
                  <a:lnTo>
                    <a:pt x="445" y="114"/>
                  </a:lnTo>
                  <a:lnTo>
                    <a:pt x="446" y="114"/>
                  </a:lnTo>
                  <a:lnTo>
                    <a:pt x="448" y="113"/>
                  </a:lnTo>
                  <a:lnTo>
                    <a:pt x="450" y="114"/>
                  </a:lnTo>
                  <a:lnTo>
                    <a:pt x="451" y="115"/>
                  </a:lnTo>
                  <a:lnTo>
                    <a:pt x="451" y="117"/>
                  </a:lnTo>
                  <a:lnTo>
                    <a:pt x="452" y="117"/>
                  </a:lnTo>
                  <a:lnTo>
                    <a:pt x="453" y="117"/>
                  </a:lnTo>
                  <a:lnTo>
                    <a:pt x="455" y="116"/>
                  </a:lnTo>
                  <a:lnTo>
                    <a:pt x="456" y="115"/>
                  </a:lnTo>
                  <a:lnTo>
                    <a:pt x="456" y="113"/>
                  </a:lnTo>
                  <a:lnTo>
                    <a:pt x="456" y="111"/>
                  </a:lnTo>
                  <a:lnTo>
                    <a:pt x="457" y="110"/>
                  </a:lnTo>
                  <a:lnTo>
                    <a:pt x="459" y="111"/>
                  </a:lnTo>
                  <a:lnTo>
                    <a:pt x="460" y="111"/>
                  </a:lnTo>
                  <a:lnTo>
                    <a:pt x="462" y="112"/>
                  </a:lnTo>
                  <a:lnTo>
                    <a:pt x="462" y="113"/>
                  </a:lnTo>
                  <a:lnTo>
                    <a:pt x="462" y="115"/>
                  </a:lnTo>
                  <a:lnTo>
                    <a:pt x="461" y="116"/>
                  </a:lnTo>
                  <a:lnTo>
                    <a:pt x="460" y="117"/>
                  </a:lnTo>
                  <a:lnTo>
                    <a:pt x="459" y="118"/>
                  </a:lnTo>
                  <a:lnTo>
                    <a:pt x="458" y="119"/>
                  </a:lnTo>
                  <a:lnTo>
                    <a:pt x="457" y="120"/>
                  </a:lnTo>
                  <a:lnTo>
                    <a:pt x="457" y="121"/>
                  </a:lnTo>
                  <a:lnTo>
                    <a:pt x="459" y="122"/>
                  </a:lnTo>
                  <a:lnTo>
                    <a:pt x="460" y="122"/>
                  </a:lnTo>
                  <a:lnTo>
                    <a:pt x="462" y="121"/>
                  </a:lnTo>
                  <a:lnTo>
                    <a:pt x="464" y="121"/>
                  </a:lnTo>
                  <a:lnTo>
                    <a:pt x="466" y="121"/>
                  </a:lnTo>
                  <a:lnTo>
                    <a:pt x="467" y="120"/>
                  </a:lnTo>
                  <a:lnTo>
                    <a:pt x="468" y="119"/>
                  </a:lnTo>
                  <a:lnTo>
                    <a:pt x="469" y="119"/>
                  </a:lnTo>
                  <a:lnTo>
                    <a:pt x="470" y="118"/>
                  </a:lnTo>
                  <a:lnTo>
                    <a:pt x="471" y="117"/>
                  </a:lnTo>
                  <a:lnTo>
                    <a:pt x="473" y="116"/>
                  </a:lnTo>
                  <a:lnTo>
                    <a:pt x="475" y="116"/>
                  </a:lnTo>
                  <a:lnTo>
                    <a:pt x="476" y="116"/>
                  </a:lnTo>
                  <a:lnTo>
                    <a:pt x="477" y="117"/>
                  </a:lnTo>
                  <a:lnTo>
                    <a:pt x="478" y="118"/>
                  </a:lnTo>
                  <a:lnTo>
                    <a:pt x="479" y="119"/>
                  </a:lnTo>
                  <a:lnTo>
                    <a:pt x="480" y="120"/>
                  </a:lnTo>
                  <a:lnTo>
                    <a:pt x="481" y="121"/>
                  </a:lnTo>
                  <a:lnTo>
                    <a:pt x="483" y="121"/>
                  </a:lnTo>
                  <a:lnTo>
                    <a:pt x="485" y="121"/>
                  </a:lnTo>
                  <a:lnTo>
                    <a:pt x="486" y="120"/>
                  </a:lnTo>
                  <a:lnTo>
                    <a:pt x="487" y="119"/>
                  </a:lnTo>
                  <a:lnTo>
                    <a:pt x="487" y="117"/>
                  </a:lnTo>
                  <a:lnTo>
                    <a:pt x="487" y="115"/>
                  </a:lnTo>
                  <a:lnTo>
                    <a:pt x="488" y="114"/>
                  </a:lnTo>
                  <a:lnTo>
                    <a:pt x="489" y="113"/>
                  </a:lnTo>
                  <a:lnTo>
                    <a:pt x="489" y="112"/>
                  </a:lnTo>
                  <a:lnTo>
                    <a:pt x="490" y="111"/>
                  </a:lnTo>
                  <a:lnTo>
                    <a:pt x="490" y="110"/>
                  </a:lnTo>
                  <a:lnTo>
                    <a:pt x="491" y="108"/>
                  </a:lnTo>
                  <a:lnTo>
                    <a:pt x="491" y="107"/>
                  </a:lnTo>
                  <a:lnTo>
                    <a:pt x="493" y="106"/>
                  </a:lnTo>
                  <a:lnTo>
                    <a:pt x="494" y="105"/>
                  </a:lnTo>
                  <a:lnTo>
                    <a:pt x="496" y="105"/>
                  </a:lnTo>
                  <a:lnTo>
                    <a:pt x="497" y="104"/>
                  </a:lnTo>
                  <a:lnTo>
                    <a:pt x="498" y="103"/>
                  </a:lnTo>
                  <a:lnTo>
                    <a:pt x="498" y="102"/>
                  </a:lnTo>
                  <a:lnTo>
                    <a:pt x="498" y="100"/>
                  </a:lnTo>
                  <a:lnTo>
                    <a:pt x="498" y="98"/>
                  </a:lnTo>
                  <a:lnTo>
                    <a:pt x="498" y="96"/>
                  </a:lnTo>
                  <a:lnTo>
                    <a:pt x="499" y="95"/>
                  </a:lnTo>
                  <a:lnTo>
                    <a:pt x="500" y="94"/>
                  </a:lnTo>
                  <a:lnTo>
                    <a:pt x="500" y="92"/>
                  </a:lnTo>
                  <a:lnTo>
                    <a:pt x="500" y="90"/>
                  </a:lnTo>
                  <a:lnTo>
                    <a:pt x="500" y="89"/>
                  </a:lnTo>
                  <a:lnTo>
                    <a:pt x="499" y="87"/>
                  </a:lnTo>
                  <a:lnTo>
                    <a:pt x="498" y="86"/>
                  </a:lnTo>
                  <a:lnTo>
                    <a:pt x="498" y="85"/>
                  </a:lnTo>
                  <a:lnTo>
                    <a:pt x="497" y="83"/>
                  </a:lnTo>
                  <a:lnTo>
                    <a:pt x="496" y="82"/>
                  </a:lnTo>
                  <a:lnTo>
                    <a:pt x="496" y="80"/>
                  </a:lnTo>
                  <a:lnTo>
                    <a:pt x="497" y="78"/>
                  </a:lnTo>
                  <a:lnTo>
                    <a:pt x="498" y="77"/>
                  </a:lnTo>
                  <a:lnTo>
                    <a:pt x="498" y="76"/>
                  </a:lnTo>
                  <a:lnTo>
                    <a:pt x="500" y="75"/>
                  </a:lnTo>
                  <a:lnTo>
                    <a:pt x="500" y="74"/>
                  </a:lnTo>
                  <a:lnTo>
                    <a:pt x="501" y="73"/>
                  </a:lnTo>
                  <a:lnTo>
                    <a:pt x="502" y="72"/>
                  </a:lnTo>
                  <a:lnTo>
                    <a:pt x="503" y="70"/>
                  </a:lnTo>
                  <a:lnTo>
                    <a:pt x="504" y="69"/>
                  </a:lnTo>
                  <a:lnTo>
                    <a:pt x="504" y="68"/>
                  </a:lnTo>
                  <a:lnTo>
                    <a:pt x="505" y="66"/>
                  </a:lnTo>
                  <a:lnTo>
                    <a:pt x="505" y="65"/>
                  </a:lnTo>
                  <a:lnTo>
                    <a:pt x="505" y="63"/>
                  </a:lnTo>
                  <a:lnTo>
                    <a:pt x="505" y="61"/>
                  </a:lnTo>
                  <a:lnTo>
                    <a:pt x="505" y="59"/>
                  </a:lnTo>
                  <a:lnTo>
                    <a:pt x="505" y="58"/>
                  </a:lnTo>
                  <a:lnTo>
                    <a:pt x="504" y="56"/>
                  </a:lnTo>
                  <a:lnTo>
                    <a:pt x="503" y="55"/>
                  </a:lnTo>
                  <a:lnTo>
                    <a:pt x="503" y="53"/>
                  </a:lnTo>
                  <a:lnTo>
                    <a:pt x="502" y="52"/>
                  </a:lnTo>
                  <a:lnTo>
                    <a:pt x="501" y="51"/>
                  </a:lnTo>
                  <a:lnTo>
                    <a:pt x="500" y="50"/>
                  </a:lnTo>
                  <a:lnTo>
                    <a:pt x="499" y="49"/>
                  </a:lnTo>
                  <a:lnTo>
                    <a:pt x="498" y="48"/>
                  </a:lnTo>
                  <a:lnTo>
                    <a:pt x="497" y="47"/>
                  </a:lnTo>
                  <a:lnTo>
                    <a:pt x="496" y="46"/>
                  </a:lnTo>
                  <a:lnTo>
                    <a:pt x="495" y="45"/>
                  </a:lnTo>
                  <a:lnTo>
                    <a:pt x="494" y="44"/>
                  </a:lnTo>
                  <a:lnTo>
                    <a:pt x="493" y="43"/>
                  </a:lnTo>
                  <a:lnTo>
                    <a:pt x="492" y="42"/>
                  </a:lnTo>
                  <a:lnTo>
                    <a:pt x="491" y="41"/>
                  </a:lnTo>
                  <a:lnTo>
                    <a:pt x="490" y="40"/>
                  </a:lnTo>
                  <a:lnTo>
                    <a:pt x="489" y="39"/>
                  </a:lnTo>
                  <a:lnTo>
                    <a:pt x="488" y="38"/>
                  </a:lnTo>
                  <a:lnTo>
                    <a:pt x="487" y="37"/>
                  </a:lnTo>
                  <a:lnTo>
                    <a:pt x="487" y="35"/>
                  </a:lnTo>
                  <a:lnTo>
                    <a:pt x="486" y="34"/>
                  </a:lnTo>
                  <a:lnTo>
                    <a:pt x="485" y="33"/>
                  </a:lnTo>
                  <a:lnTo>
                    <a:pt x="485" y="31"/>
                  </a:lnTo>
                  <a:lnTo>
                    <a:pt x="484" y="30"/>
                  </a:lnTo>
                  <a:lnTo>
                    <a:pt x="484" y="28"/>
                  </a:lnTo>
                  <a:lnTo>
                    <a:pt x="484" y="26"/>
                  </a:lnTo>
                  <a:lnTo>
                    <a:pt x="483" y="24"/>
                  </a:lnTo>
                  <a:lnTo>
                    <a:pt x="483" y="23"/>
                  </a:lnTo>
                  <a:lnTo>
                    <a:pt x="483" y="21"/>
                  </a:lnTo>
                  <a:lnTo>
                    <a:pt x="483" y="19"/>
                  </a:lnTo>
                  <a:lnTo>
                    <a:pt x="483" y="17"/>
                  </a:lnTo>
                  <a:lnTo>
                    <a:pt x="483" y="15"/>
                  </a:lnTo>
                  <a:lnTo>
                    <a:pt x="483" y="13"/>
                  </a:lnTo>
                  <a:lnTo>
                    <a:pt x="484" y="12"/>
                  </a:lnTo>
                  <a:lnTo>
                    <a:pt x="484" y="10"/>
                  </a:lnTo>
                  <a:lnTo>
                    <a:pt x="484" y="9"/>
                  </a:lnTo>
                  <a:lnTo>
                    <a:pt x="484" y="7"/>
                  </a:lnTo>
                  <a:lnTo>
                    <a:pt x="485" y="5"/>
                  </a:lnTo>
                  <a:lnTo>
                    <a:pt x="485" y="3"/>
                  </a:lnTo>
                  <a:lnTo>
                    <a:pt x="485" y="2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7CBC2DE-5859-4C54-B259-FC04F1CC8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9" y="2705"/>
              <a:ext cx="111" cy="95"/>
            </a:xfrm>
            <a:custGeom>
              <a:avLst/>
              <a:gdLst>
                <a:gd name="T0" fmla="*/ 22 w 111"/>
                <a:gd name="T1" fmla="*/ 94 h 95"/>
                <a:gd name="T2" fmla="*/ 22 w 111"/>
                <a:gd name="T3" fmla="*/ 93 h 95"/>
                <a:gd name="T4" fmla="*/ 14 w 111"/>
                <a:gd name="T5" fmla="*/ 87 h 95"/>
                <a:gd name="T6" fmla="*/ 15 w 111"/>
                <a:gd name="T7" fmla="*/ 84 h 95"/>
                <a:gd name="T8" fmla="*/ 21 w 111"/>
                <a:gd name="T9" fmla="*/ 73 h 95"/>
                <a:gd name="T10" fmla="*/ 24 w 111"/>
                <a:gd name="T11" fmla="*/ 77 h 95"/>
                <a:gd name="T12" fmla="*/ 27 w 111"/>
                <a:gd name="T13" fmla="*/ 83 h 95"/>
                <a:gd name="T14" fmla="*/ 27 w 111"/>
                <a:gd name="T15" fmla="*/ 90 h 95"/>
                <a:gd name="T16" fmla="*/ 25 w 111"/>
                <a:gd name="T17" fmla="*/ 88 h 95"/>
                <a:gd name="T18" fmla="*/ 24 w 111"/>
                <a:gd name="T19" fmla="*/ 81 h 95"/>
                <a:gd name="T20" fmla="*/ 23 w 111"/>
                <a:gd name="T21" fmla="*/ 77 h 95"/>
                <a:gd name="T22" fmla="*/ 21 w 111"/>
                <a:gd name="T23" fmla="*/ 73 h 95"/>
                <a:gd name="T24" fmla="*/ 2 w 111"/>
                <a:gd name="T25" fmla="*/ 84 h 95"/>
                <a:gd name="T26" fmla="*/ 3 w 111"/>
                <a:gd name="T27" fmla="*/ 89 h 95"/>
                <a:gd name="T28" fmla="*/ 1 w 111"/>
                <a:gd name="T29" fmla="*/ 83 h 95"/>
                <a:gd name="T30" fmla="*/ 6 w 111"/>
                <a:gd name="T31" fmla="*/ 77 h 95"/>
                <a:gd name="T32" fmla="*/ 10 w 111"/>
                <a:gd name="T33" fmla="*/ 71 h 95"/>
                <a:gd name="T34" fmla="*/ 11 w 111"/>
                <a:gd name="T35" fmla="*/ 75 h 95"/>
                <a:gd name="T36" fmla="*/ 79 w 111"/>
                <a:gd name="T37" fmla="*/ 2 h 95"/>
                <a:gd name="T38" fmla="*/ 90 w 111"/>
                <a:gd name="T39" fmla="*/ 7 h 95"/>
                <a:gd name="T40" fmla="*/ 100 w 111"/>
                <a:gd name="T41" fmla="*/ 22 h 95"/>
                <a:gd name="T42" fmla="*/ 109 w 111"/>
                <a:gd name="T43" fmla="*/ 38 h 95"/>
                <a:gd name="T44" fmla="*/ 98 w 111"/>
                <a:gd name="T45" fmla="*/ 69 h 95"/>
                <a:gd name="T46" fmla="*/ 91 w 111"/>
                <a:gd name="T47" fmla="*/ 75 h 95"/>
                <a:gd name="T48" fmla="*/ 77 w 111"/>
                <a:gd name="T49" fmla="*/ 65 h 95"/>
                <a:gd name="T50" fmla="*/ 74 w 111"/>
                <a:gd name="T51" fmla="*/ 56 h 95"/>
                <a:gd name="T52" fmla="*/ 79 w 111"/>
                <a:gd name="T53" fmla="*/ 56 h 95"/>
                <a:gd name="T54" fmla="*/ 81 w 111"/>
                <a:gd name="T55" fmla="*/ 55 h 95"/>
                <a:gd name="T56" fmla="*/ 79 w 111"/>
                <a:gd name="T57" fmla="*/ 52 h 95"/>
                <a:gd name="T58" fmla="*/ 84 w 111"/>
                <a:gd name="T59" fmla="*/ 50 h 95"/>
                <a:gd name="T60" fmla="*/ 78 w 111"/>
                <a:gd name="T61" fmla="*/ 50 h 95"/>
                <a:gd name="T62" fmla="*/ 72 w 111"/>
                <a:gd name="T63" fmla="*/ 53 h 95"/>
                <a:gd name="T64" fmla="*/ 68 w 111"/>
                <a:gd name="T65" fmla="*/ 56 h 95"/>
                <a:gd name="T66" fmla="*/ 64 w 111"/>
                <a:gd name="T67" fmla="*/ 58 h 95"/>
                <a:gd name="T68" fmla="*/ 59 w 111"/>
                <a:gd name="T69" fmla="*/ 59 h 95"/>
                <a:gd name="T70" fmla="*/ 55 w 111"/>
                <a:gd name="T71" fmla="*/ 63 h 95"/>
                <a:gd name="T72" fmla="*/ 49 w 111"/>
                <a:gd name="T73" fmla="*/ 66 h 95"/>
                <a:gd name="T74" fmla="*/ 42 w 111"/>
                <a:gd name="T75" fmla="*/ 71 h 95"/>
                <a:gd name="T76" fmla="*/ 40 w 111"/>
                <a:gd name="T77" fmla="*/ 74 h 95"/>
                <a:gd name="T78" fmla="*/ 36 w 111"/>
                <a:gd name="T79" fmla="*/ 74 h 95"/>
                <a:gd name="T80" fmla="*/ 35 w 111"/>
                <a:gd name="T81" fmla="*/ 71 h 95"/>
                <a:gd name="T82" fmla="*/ 41 w 111"/>
                <a:gd name="T83" fmla="*/ 69 h 95"/>
                <a:gd name="T84" fmla="*/ 43 w 111"/>
                <a:gd name="T85" fmla="*/ 67 h 95"/>
                <a:gd name="T86" fmla="*/ 45 w 111"/>
                <a:gd name="T87" fmla="*/ 64 h 95"/>
                <a:gd name="T88" fmla="*/ 48 w 111"/>
                <a:gd name="T89" fmla="*/ 60 h 95"/>
                <a:gd name="T90" fmla="*/ 50 w 111"/>
                <a:gd name="T91" fmla="*/ 52 h 95"/>
                <a:gd name="T92" fmla="*/ 53 w 111"/>
                <a:gd name="T93" fmla="*/ 48 h 95"/>
                <a:gd name="T94" fmla="*/ 57 w 111"/>
                <a:gd name="T95" fmla="*/ 43 h 95"/>
                <a:gd name="T96" fmla="*/ 62 w 111"/>
                <a:gd name="T97" fmla="*/ 38 h 95"/>
                <a:gd name="T98" fmla="*/ 63 w 111"/>
                <a:gd name="T99" fmla="*/ 34 h 95"/>
                <a:gd name="T100" fmla="*/ 65 w 111"/>
                <a:gd name="T101" fmla="*/ 27 h 95"/>
                <a:gd name="T102" fmla="*/ 63 w 111"/>
                <a:gd name="T103" fmla="*/ 25 h 95"/>
                <a:gd name="T104" fmla="*/ 62 w 111"/>
                <a:gd name="T105" fmla="*/ 19 h 95"/>
                <a:gd name="T106" fmla="*/ 64 w 111"/>
                <a:gd name="T107" fmla="*/ 13 h 95"/>
                <a:gd name="T108" fmla="*/ 69 w 111"/>
                <a:gd name="T109" fmla="*/ 9 h 95"/>
                <a:gd name="T110" fmla="*/ 73 w 111"/>
                <a:gd name="T111" fmla="*/ 14 h 95"/>
                <a:gd name="T112" fmla="*/ 73 w 111"/>
                <a:gd name="T113" fmla="*/ 7 h 95"/>
                <a:gd name="T114" fmla="*/ 71 w 111"/>
                <a:gd name="T115" fmla="*/ 4 h 95"/>
                <a:gd name="T116" fmla="*/ 77 w 111"/>
                <a:gd name="T11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95">
                  <a:moveTo>
                    <a:pt x="21" y="94"/>
                  </a:moveTo>
                  <a:lnTo>
                    <a:pt x="21" y="95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4"/>
                  </a:lnTo>
                  <a:close/>
                  <a:moveTo>
                    <a:pt x="7" y="94"/>
                  </a:moveTo>
                  <a:lnTo>
                    <a:pt x="6" y="93"/>
                  </a:lnTo>
                  <a:lnTo>
                    <a:pt x="7" y="93"/>
                  </a:lnTo>
                  <a:lnTo>
                    <a:pt x="7" y="94"/>
                  </a:lnTo>
                  <a:close/>
                  <a:moveTo>
                    <a:pt x="23" y="93"/>
                  </a:moveTo>
                  <a:lnTo>
                    <a:pt x="22" y="93"/>
                  </a:lnTo>
                  <a:lnTo>
                    <a:pt x="23" y="92"/>
                  </a:lnTo>
                  <a:lnTo>
                    <a:pt x="23" y="93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5" y="86"/>
                  </a:lnTo>
                  <a:lnTo>
                    <a:pt x="14" y="86"/>
                  </a:lnTo>
                  <a:lnTo>
                    <a:pt x="14" y="87"/>
                  </a:lnTo>
                  <a:lnTo>
                    <a:pt x="13" y="87"/>
                  </a:lnTo>
                  <a:lnTo>
                    <a:pt x="11" y="86"/>
                  </a:lnTo>
                  <a:lnTo>
                    <a:pt x="12" y="85"/>
                  </a:lnTo>
                  <a:lnTo>
                    <a:pt x="13" y="85"/>
                  </a:lnTo>
                  <a:lnTo>
                    <a:pt x="14" y="85"/>
                  </a:lnTo>
                  <a:lnTo>
                    <a:pt x="15" y="85"/>
                  </a:lnTo>
                  <a:lnTo>
                    <a:pt x="15" y="84"/>
                  </a:lnTo>
                  <a:lnTo>
                    <a:pt x="16" y="84"/>
                  </a:lnTo>
                  <a:lnTo>
                    <a:pt x="16" y="85"/>
                  </a:lnTo>
                  <a:close/>
                  <a:moveTo>
                    <a:pt x="35" y="75"/>
                  </a:moveTo>
                  <a:lnTo>
                    <a:pt x="34" y="75"/>
                  </a:lnTo>
                  <a:lnTo>
                    <a:pt x="34" y="74"/>
                  </a:lnTo>
                  <a:lnTo>
                    <a:pt x="35" y="75"/>
                  </a:lnTo>
                  <a:close/>
                  <a:moveTo>
                    <a:pt x="21" y="73"/>
                  </a:moveTo>
                  <a:lnTo>
                    <a:pt x="21" y="74"/>
                  </a:lnTo>
                  <a:lnTo>
                    <a:pt x="23" y="73"/>
                  </a:lnTo>
                  <a:lnTo>
                    <a:pt x="23" y="74"/>
                  </a:lnTo>
                  <a:lnTo>
                    <a:pt x="24" y="74"/>
                  </a:lnTo>
                  <a:lnTo>
                    <a:pt x="24" y="75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5" y="77"/>
                  </a:lnTo>
                  <a:lnTo>
                    <a:pt x="25" y="78"/>
                  </a:lnTo>
                  <a:lnTo>
                    <a:pt x="25" y="79"/>
                  </a:lnTo>
                  <a:lnTo>
                    <a:pt x="26" y="80"/>
                  </a:lnTo>
                  <a:lnTo>
                    <a:pt x="27" y="81"/>
                  </a:lnTo>
                  <a:lnTo>
                    <a:pt x="27" y="82"/>
                  </a:lnTo>
                  <a:lnTo>
                    <a:pt x="27" y="83"/>
                  </a:lnTo>
                  <a:lnTo>
                    <a:pt x="27" y="85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8" y="87"/>
                  </a:lnTo>
                  <a:lnTo>
                    <a:pt x="27" y="88"/>
                  </a:lnTo>
                  <a:lnTo>
                    <a:pt x="27" y="89"/>
                  </a:lnTo>
                  <a:lnTo>
                    <a:pt x="27" y="90"/>
                  </a:lnTo>
                  <a:lnTo>
                    <a:pt x="26" y="91"/>
                  </a:lnTo>
                  <a:lnTo>
                    <a:pt x="26" y="92"/>
                  </a:lnTo>
                  <a:lnTo>
                    <a:pt x="25" y="92"/>
                  </a:lnTo>
                  <a:lnTo>
                    <a:pt x="24" y="91"/>
                  </a:lnTo>
                  <a:lnTo>
                    <a:pt x="24" y="90"/>
                  </a:lnTo>
                  <a:lnTo>
                    <a:pt x="26" y="89"/>
                  </a:lnTo>
                  <a:lnTo>
                    <a:pt x="25" y="88"/>
                  </a:lnTo>
                  <a:lnTo>
                    <a:pt x="25" y="85"/>
                  </a:lnTo>
                  <a:lnTo>
                    <a:pt x="26" y="85"/>
                  </a:lnTo>
                  <a:lnTo>
                    <a:pt x="26" y="84"/>
                  </a:lnTo>
                  <a:lnTo>
                    <a:pt x="26" y="83"/>
                  </a:lnTo>
                  <a:lnTo>
                    <a:pt x="25" y="82"/>
                  </a:lnTo>
                  <a:lnTo>
                    <a:pt x="25" y="81"/>
                  </a:lnTo>
                  <a:lnTo>
                    <a:pt x="24" y="81"/>
                  </a:lnTo>
                  <a:lnTo>
                    <a:pt x="24" y="80"/>
                  </a:lnTo>
                  <a:lnTo>
                    <a:pt x="24" y="79"/>
                  </a:lnTo>
                  <a:lnTo>
                    <a:pt x="23" y="79"/>
                  </a:lnTo>
                  <a:lnTo>
                    <a:pt x="23" y="78"/>
                  </a:lnTo>
                  <a:lnTo>
                    <a:pt x="24" y="78"/>
                  </a:lnTo>
                  <a:lnTo>
                    <a:pt x="23" y="78"/>
                  </a:lnTo>
                  <a:lnTo>
                    <a:pt x="23" y="77"/>
                  </a:lnTo>
                  <a:lnTo>
                    <a:pt x="22" y="77"/>
                  </a:lnTo>
                  <a:lnTo>
                    <a:pt x="21" y="76"/>
                  </a:lnTo>
                  <a:lnTo>
                    <a:pt x="20" y="76"/>
                  </a:lnTo>
                  <a:lnTo>
                    <a:pt x="20" y="75"/>
                  </a:lnTo>
                  <a:lnTo>
                    <a:pt x="21" y="74"/>
                  </a:lnTo>
                  <a:lnTo>
                    <a:pt x="20" y="73"/>
                  </a:lnTo>
                  <a:lnTo>
                    <a:pt x="21" y="73"/>
                  </a:lnTo>
                  <a:close/>
                  <a:moveTo>
                    <a:pt x="7" y="80"/>
                  </a:moveTo>
                  <a:lnTo>
                    <a:pt x="5" y="80"/>
                  </a:lnTo>
                  <a:lnTo>
                    <a:pt x="5" y="81"/>
                  </a:lnTo>
                  <a:lnTo>
                    <a:pt x="4" y="82"/>
                  </a:lnTo>
                  <a:lnTo>
                    <a:pt x="3" y="83"/>
                  </a:lnTo>
                  <a:lnTo>
                    <a:pt x="3" y="84"/>
                  </a:lnTo>
                  <a:lnTo>
                    <a:pt x="2" y="84"/>
                  </a:lnTo>
                  <a:lnTo>
                    <a:pt x="3" y="85"/>
                  </a:lnTo>
                  <a:lnTo>
                    <a:pt x="2" y="86"/>
                  </a:lnTo>
                  <a:lnTo>
                    <a:pt x="3" y="86"/>
                  </a:lnTo>
                  <a:lnTo>
                    <a:pt x="3" y="87"/>
                  </a:lnTo>
                  <a:lnTo>
                    <a:pt x="4" y="89"/>
                  </a:lnTo>
                  <a:lnTo>
                    <a:pt x="3" y="90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6"/>
                  </a:lnTo>
                  <a:lnTo>
                    <a:pt x="0" y="85"/>
                  </a:lnTo>
                  <a:lnTo>
                    <a:pt x="0" y="84"/>
                  </a:lnTo>
                  <a:lnTo>
                    <a:pt x="1" y="83"/>
                  </a:lnTo>
                  <a:lnTo>
                    <a:pt x="1" y="81"/>
                  </a:lnTo>
                  <a:lnTo>
                    <a:pt x="1" y="80"/>
                  </a:lnTo>
                  <a:lnTo>
                    <a:pt x="2" y="80"/>
                  </a:lnTo>
                  <a:lnTo>
                    <a:pt x="3" y="79"/>
                  </a:lnTo>
                  <a:lnTo>
                    <a:pt x="4" y="78"/>
                  </a:lnTo>
                  <a:lnTo>
                    <a:pt x="5" y="78"/>
                  </a:lnTo>
                  <a:lnTo>
                    <a:pt x="6" y="77"/>
                  </a:lnTo>
                  <a:lnTo>
                    <a:pt x="6" y="76"/>
                  </a:lnTo>
                  <a:lnTo>
                    <a:pt x="6" y="74"/>
                  </a:lnTo>
                  <a:lnTo>
                    <a:pt x="7" y="74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9" y="72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3" y="73"/>
                  </a:lnTo>
                  <a:lnTo>
                    <a:pt x="12" y="74"/>
                  </a:lnTo>
                  <a:lnTo>
                    <a:pt x="11" y="74"/>
                  </a:lnTo>
                  <a:lnTo>
                    <a:pt x="11" y="75"/>
                  </a:lnTo>
                  <a:lnTo>
                    <a:pt x="10" y="76"/>
                  </a:lnTo>
                  <a:lnTo>
                    <a:pt x="10" y="77"/>
                  </a:lnTo>
                  <a:lnTo>
                    <a:pt x="8" y="78"/>
                  </a:lnTo>
                  <a:lnTo>
                    <a:pt x="8" y="79"/>
                  </a:lnTo>
                  <a:lnTo>
                    <a:pt x="7" y="80"/>
                  </a:lnTo>
                  <a:close/>
                  <a:moveTo>
                    <a:pt x="79" y="0"/>
                  </a:moveTo>
                  <a:lnTo>
                    <a:pt x="79" y="2"/>
                  </a:lnTo>
                  <a:lnTo>
                    <a:pt x="80" y="2"/>
                  </a:lnTo>
                  <a:lnTo>
                    <a:pt x="80" y="3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3" y="6"/>
                  </a:lnTo>
                  <a:lnTo>
                    <a:pt x="83" y="5"/>
                  </a:lnTo>
                  <a:lnTo>
                    <a:pt x="90" y="7"/>
                  </a:lnTo>
                  <a:lnTo>
                    <a:pt x="96" y="5"/>
                  </a:lnTo>
                  <a:lnTo>
                    <a:pt x="104" y="5"/>
                  </a:lnTo>
                  <a:lnTo>
                    <a:pt x="111" y="8"/>
                  </a:lnTo>
                  <a:lnTo>
                    <a:pt x="109" y="10"/>
                  </a:lnTo>
                  <a:lnTo>
                    <a:pt x="105" y="14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99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9" y="32"/>
                  </a:lnTo>
                  <a:lnTo>
                    <a:pt x="110" y="33"/>
                  </a:lnTo>
                  <a:lnTo>
                    <a:pt x="110" y="35"/>
                  </a:lnTo>
                  <a:lnTo>
                    <a:pt x="109" y="38"/>
                  </a:lnTo>
                  <a:lnTo>
                    <a:pt x="105" y="40"/>
                  </a:lnTo>
                  <a:lnTo>
                    <a:pt x="102" y="47"/>
                  </a:lnTo>
                  <a:lnTo>
                    <a:pt x="96" y="53"/>
                  </a:lnTo>
                  <a:lnTo>
                    <a:pt x="101" y="66"/>
                  </a:lnTo>
                  <a:lnTo>
                    <a:pt x="100" y="67"/>
                  </a:lnTo>
                  <a:lnTo>
                    <a:pt x="99" y="68"/>
                  </a:lnTo>
                  <a:lnTo>
                    <a:pt x="98" y="69"/>
                  </a:lnTo>
                  <a:lnTo>
                    <a:pt x="95" y="72"/>
                  </a:lnTo>
                  <a:lnTo>
                    <a:pt x="95" y="73"/>
                  </a:lnTo>
                  <a:lnTo>
                    <a:pt x="94" y="74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2" y="75"/>
                  </a:lnTo>
                  <a:lnTo>
                    <a:pt x="91" y="75"/>
                  </a:lnTo>
                  <a:lnTo>
                    <a:pt x="89" y="75"/>
                  </a:lnTo>
                  <a:lnTo>
                    <a:pt x="87" y="75"/>
                  </a:lnTo>
                  <a:lnTo>
                    <a:pt x="86" y="75"/>
                  </a:lnTo>
                  <a:lnTo>
                    <a:pt x="82" y="71"/>
                  </a:lnTo>
                  <a:lnTo>
                    <a:pt x="80" y="69"/>
                  </a:lnTo>
                  <a:lnTo>
                    <a:pt x="79" y="68"/>
                  </a:lnTo>
                  <a:lnTo>
                    <a:pt x="77" y="65"/>
                  </a:lnTo>
                  <a:lnTo>
                    <a:pt x="76" y="64"/>
                  </a:lnTo>
                  <a:lnTo>
                    <a:pt x="73" y="62"/>
                  </a:lnTo>
                  <a:lnTo>
                    <a:pt x="73" y="61"/>
                  </a:lnTo>
                  <a:lnTo>
                    <a:pt x="73" y="60"/>
                  </a:lnTo>
                  <a:lnTo>
                    <a:pt x="74" y="58"/>
                  </a:lnTo>
                  <a:lnTo>
                    <a:pt x="74" y="57"/>
                  </a:lnTo>
                  <a:lnTo>
                    <a:pt x="74" y="56"/>
                  </a:lnTo>
                  <a:lnTo>
                    <a:pt x="74" y="55"/>
                  </a:lnTo>
                  <a:lnTo>
                    <a:pt x="75" y="55"/>
                  </a:lnTo>
                  <a:lnTo>
                    <a:pt x="76" y="55"/>
                  </a:lnTo>
                  <a:lnTo>
                    <a:pt x="76" y="54"/>
                  </a:lnTo>
                  <a:lnTo>
                    <a:pt x="77" y="55"/>
                  </a:lnTo>
                  <a:lnTo>
                    <a:pt x="78" y="56"/>
                  </a:lnTo>
                  <a:lnTo>
                    <a:pt x="79" y="56"/>
                  </a:lnTo>
                  <a:lnTo>
                    <a:pt x="80" y="56"/>
                  </a:lnTo>
                  <a:lnTo>
                    <a:pt x="81" y="57"/>
                  </a:lnTo>
                  <a:lnTo>
                    <a:pt x="82" y="57"/>
                  </a:lnTo>
                  <a:lnTo>
                    <a:pt x="82" y="58"/>
                  </a:lnTo>
                  <a:lnTo>
                    <a:pt x="82" y="57"/>
                  </a:lnTo>
                  <a:lnTo>
                    <a:pt x="82" y="56"/>
                  </a:lnTo>
                  <a:lnTo>
                    <a:pt x="81" y="55"/>
                  </a:lnTo>
                  <a:lnTo>
                    <a:pt x="79" y="55"/>
                  </a:lnTo>
                  <a:lnTo>
                    <a:pt x="78" y="55"/>
                  </a:lnTo>
                  <a:lnTo>
                    <a:pt x="77" y="55"/>
                  </a:lnTo>
                  <a:lnTo>
                    <a:pt x="77" y="54"/>
                  </a:lnTo>
                  <a:lnTo>
                    <a:pt x="77" y="53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1" y="53"/>
                  </a:lnTo>
                  <a:lnTo>
                    <a:pt x="82" y="53"/>
                  </a:lnTo>
                  <a:lnTo>
                    <a:pt x="82" y="52"/>
                  </a:lnTo>
                  <a:lnTo>
                    <a:pt x="83" y="52"/>
                  </a:lnTo>
                  <a:lnTo>
                    <a:pt x="84" y="51"/>
                  </a:lnTo>
                  <a:lnTo>
                    <a:pt x="84" y="50"/>
                  </a:lnTo>
                  <a:lnTo>
                    <a:pt x="82" y="52"/>
                  </a:lnTo>
                  <a:lnTo>
                    <a:pt x="81" y="52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8" y="52"/>
                  </a:lnTo>
                  <a:lnTo>
                    <a:pt x="78" y="51"/>
                  </a:lnTo>
                  <a:lnTo>
                    <a:pt x="78" y="50"/>
                  </a:lnTo>
                  <a:lnTo>
                    <a:pt x="78" y="51"/>
                  </a:lnTo>
                  <a:lnTo>
                    <a:pt x="77" y="52"/>
                  </a:lnTo>
                  <a:lnTo>
                    <a:pt x="76" y="52"/>
                  </a:lnTo>
                  <a:lnTo>
                    <a:pt x="75" y="53"/>
                  </a:lnTo>
                  <a:lnTo>
                    <a:pt x="74" y="53"/>
                  </a:lnTo>
                  <a:lnTo>
                    <a:pt x="73" y="54"/>
                  </a:lnTo>
                  <a:lnTo>
                    <a:pt x="72" y="53"/>
                  </a:lnTo>
                  <a:lnTo>
                    <a:pt x="72" y="54"/>
                  </a:lnTo>
                  <a:lnTo>
                    <a:pt x="73" y="55"/>
                  </a:lnTo>
                  <a:lnTo>
                    <a:pt x="73" y="57"/>
                  </a:lnTo>
                  <a:lnTo>
                    <a:pt x="72" y="57"/>
                  </a:lnTo>
                  <a:lnTo>
                    <a:pt x="71" y="57"/>
                  </a:lnTo>
                  <a:lnTo>
                    <a:pt x="70" y="57"/>
                  </a:lnTo>
                  <a:lnTo>
                    <a:pt x="68" y="56"/>
                  </a:lnTo>
                  <a:lnTo>
                    <a:pt x="67" y="56"/>
                  </a:lnTo>
                  <a:lnTo>
                    <a:pt x="67" y="57"/>
                  </a:lnTo>
                  <a:lnTo>
                    <a:pt x="66" y="57"/>
                  </a:lnTo>
                  <a:lnTo>
                    <a:pt x="66" y="58"/>
                  </a:lnTo>
                  <a:lnTo>
                    <a:pt x="65" y="58"/>
                  </a:lnTo>
                  <a:lnTo>
                    <a:pt x="64" y="57"/>
                  </a:lnTo>
                  <a:lnTo>
                    <a:pt x="64" y="58"/>
                  </a:lnTo>
                  <a:lnTo>
                    <a:pt x="64" y="59"/>
                  </a:lnTo>
                  <a:lnTo>
                    <a:pt x="63" y="59"/>
                  </a:lnTo>
                  <a:lnTo>
                    <a:pt x="62" y="59"/>
                  </a:lnTo>
                  <a:lnTo>
                    <a:pt x="60" y="59"/>
                  </a:lnTo>
                  <a:lnTo>
                    <a:pt x="60" y="58"/>
                  </a:lnTo>
                  <a:lnTo>
                    <a:pt x="60" y="59"/>
                  </a:lnTo>
                  <a:lnTo>
                    <a:pt x="59" y="59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58" y="61"/>
                  </a:lnTo>
                  <a:lnTo>
                    <a:pt x="57" y="62"/>
                  </a:lnTo>
                  <a:lnTo>
                    <a:pt x="56" y="62"/>
                  </a:lnTo>
                  <a:lnTo>
                    <a:pt x="56" y="63"/>
                  </a:lnTo>
                  <a:lnTo>
                    <a:pt x="55" y="63"/>
                  </a:lnTo>
                  <a:lnTo>
                    <a:pt x="54" y="63"/>
                  </a:lnTo>
                  <a:lnTo>
                    <a:pt x="53" y="64"/>
                  </a:lnTo>
                  <a:lnTo>
                    <a:pt x="52" y="64"/>
                  </a:lnTo>
                  <a:lnTo>
                    <a:pt x="52" y="65"/>
                  </a:lnTo>
                  <a:lnTo>
                    <a:pt x="51" y="64"/>
                  </a:lnTo>
                  <a:lnTo>
                    <a:pt x="50" y="66"/>
                  </a:lnTo>
                  <a:lnTo>
                    <a:pt x="49" y="66"/>
                  </a:lnTo>
                  <a:lnTo>
                    <a:pt x="48" y="67"/>
                  </a:lnTo>
                  <a:lnTo>
                    <a:pt x="47" y="67"/>
                  </a:lnTo>
                  <a:lnTo>
                    <a:pt x="46" y="69"/>
                  </a:lnTo>
                  <a:lnTo>
                    <a:pt x="45" y="69"/>
                  </a:lnTo>
                  <a:lnTo>
                    <a:pt x="44" y="70"/>
                  </a:lnTo>
                  <a:lnTo>
                    <a:pt x="42" y="70"/>
                  </a:lnTo>
                  <a:lnTo>
                    <a:pt x="42" y="71"/>
                  </a:lnTo>
                  <a:lnTo>
                    <a:pt x="41" y="71"/>
                  </a:lnTo>
                  <a:lnTo>
                    <a:pt x="42" y="72"/>
                  </a:lnTo>
                  <a:lnTo>
                    <a:pt x="42" y="73"/>
                  </a:lnTo>
                  <a:lnTo>
                    <a:pt x="41" y="73"/>
                  </a:lnTo>
                  <a:lnTo>
                    <a:pt x="40" y="73"/>
                  </a:lnTo>
                  <a:lnTo>
                    <a:pt x="39" y="73"/>
                  </a:lnTo>
                  <a:lnTo>
                    <a:pt x="40" y="74"/>
                  </a:lnTo>
                  <a:lnTo>
                    <a:pt x="39" y="75"/>
                  </a:lnTo>
                  <a:lnTo>
                    <a:pt x="37" y="75"/>
                  </a:lnTo>
                  <a:lnTo>
                    <a:pt x="36" y="76"/>
                  </a:lnTo>
                  <a:lnTo>
                    <a:pt x="35" y="76"/>
                  </a:lnTo>
                  <a:lnTo>
                    <a:pt x="35" y="75"/>
                  </a:lnTo>
                  <a:lnTo>
                    <a:pt x="36" y="75"/>
                  </a:lnTo>
                  <a:lnTo>
                    <a:pt x="36" y="74"/>
                  </a:lnTo>
                  <a:lnTo>
                    <a:pt x="35" y="74"/>
                  </a:lnTo>
                  <a:lnTo>
                    <a:pt x="34" y="74"/>
                  </a:lnTo>
                  <a:lnTo>
                    <a:pt x="34" y="73"/>
                  </a:lnTo>
                  <a:lnTo>
                    <a:pt x="35" y="72"/>
                  </a:lnTo>
                  <a:lnTo>
                    <a:pt x="34" y="72"/>
                  </a:lnTo>
                  <a:lnTo>
                    <a:pt x="34" y="71"/>
                  </a:lnTo>
                  <a:lnTo>
                    <a:pt x="35" y="71"/>
                  </a:lnTo>
                  <a:lnTo>
                    <a:pt x="35" y="70"/>
                  </a:lnTo>
                  <a:lnTo>
                    <a:pt x="36" y="70"/>
                  </a:lnTo>
                  <a:lnTo>
                    <a:pt x="37" y="70"/>
                  </a:lnTo>
                  <a:lnTo>
                    <a:pt x="38" y="70"/>
                  </a:lnTo>
                  <a:lnTo>
                    <a:pt x="39" y="70"/>
                  </a:lnTo>
                  <a:lnTo>
                    <a:pt x="40" y="70"/>
                  </a:lnTo>
                  <a:lnTo>
                    <a:pt x="41" y="69"/>
                  </a:lnTo>
                  <a:lnTo>
                    <a:pt x="41" y="70"/>
                  </a:lnTo>
                  <a:lnTo>
                    <a:pt x="41" y="69"/>
                  </a:lnTo>
                  <a:lnTo>
                    <a:pt x="42" y="69"/>
                  </a:lnTo>
                  <a:lnTo>
                    <a:pt x="43" y="68"/>
                  </a:lnTo>
                  <a:lnTo>
                    <a:pt x="42" y="68"/>
                  </a:lnTo>
                  <a:lnTo>
                    <a:pt x="43" y="68"/>
                  </a:lnTo>
                  <a:lnTo>
                    <a:pt x="43" y="67"/>
                  </a:lnTo>
                  <a:lnTo>
                    <a:pt x="42" y="67"/>
                  </a:lnTo>
                  <a:lnTo>
                    <a:pt x="43" y="66"/>
                  </a:lnTo>
                  <a:lnTo>
                    <a:pt x="42" y="66"/>
                  </a:lnTo>
                  <a:lnTo>
                    <a:pt x="43" y="65"/>
                  </a:lnTo>
                  <a:lnTo>
                    <a:pt x="44" y="65"/>
                  </a:lnTo>
                  <a:lnTo>
                    <a:pt x="44" y="64"/>
                  </a:lnTo>
                  <a:lnTo>
                    <a:pt x="45" y="64"/>
                  </a:lnTo>
                  <a:lnTo>
                    <a:pt x="45" y="63"/>
                  </a:lnTo>
                  <a:lnTo>
                    <a:pt x="46" y="63"/>
                  </a:lnTo>
                  <a:lnTo>
                    <a:pt x="46" y="62"/>
                  </a:lnTo>
                  <a:lnTo>
                    <a:pt x="47" y="62"/>
                  </a:lnTo>
                  <a:lnTo>
                    <a:pt x="47" y="61"/>
                  </a:lnTo>
                  <a:lnTo>
                    <a:pt x="48" y="61"/>
                  </a:lnTo>
                  <a:lnTo>
                    <a:pt x="48" y="60"/>
                  </a:lnTo>
                  <a:lnTo>
                    <a:pt x="49" y="60"/>
                  </a:lnTo>
                  <a:lnTo>
                    <a:pt x="49" y="59"/>
                  </a:lnTo>
                  <a:lnTo>
                    <a:pt x="50" y="58"/>
                  </a:lnTo>
                  <a:lnTo>
                    <a:pt x="50" y="56"/>
                  </a:lnTo>
                  <a:lnTo>
                    <a:pt x="51" y="55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3" y="50"/>
                  </a:lnTo>
                  <a:lnTo>
                    <a:pt x="54" y="50"/>
                  </a:lnTo>
                  <a:lnTo>
                    <a:pt x="54" y="48"/>
                  </a:lnTo>
                  <a:lnTo>
                    <a:pt x="54" y="47"/>
                  </a:lnTo>
                  <a:lnTo>
                    <a:pt x="53" y="48"/>
                  </a:lnTo>
                  <a:lnTo>
                    <a:pt x="53" y="47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5" y="45"/>
                  </a:lnTo>
                  <a:lnTo>
                    <a:pt x="55" y="44"/>
                  </a:lnTo>
                  <a:lnTo>
                    <a:pt x="56" y="43"/>
                  </a:lnTo>
                  <a:lnTo>
                    <a:pt x="57" y="43"/>
                  </a:lnTo>
                  <a:lnTo>
                    <a:pt x="58" y="42"/>
                  </a:lnTo>
                  <a:lnTo>
                    <a:pt x="57" y="42"/>
                  </a:lnTo>
                  <a:lnTo>
                    <a:pt x="58" y="42"/>
                  </a:lnTo>
                  <a:lnTo>
                    <a:pt x="58" y="41"/>
                  </a:lnTo>
                  <a:lnTo>
                    <a:pt x="59" y="40"/>
                  </a:lnTo>
                  <a:lnTo>
                    <a:pt x="60" y="39"/>
                  </a:lnTo>
                  <a:lnTo>
                    <a:pt x="62" y="38"/>
                  </a:lnTo>
                  <a:lnTo>
                    <a:pt x="62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2" y="36"/>
                  </a:lnTo>
                  <a:lnTo>
                    <a:pt x="62" y="35"/>
                  </a:lnTo>
                  <a:lnTo>
                    <a:pt x="63" y="35"/>
                  </a:lnTo>
                  <a:lnTo>
                    <a:pt x="63" y="34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2" y="31"/>
                  </a:lnTo>
                  <a:lnTo>
                    <a:pt x="62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5" y="27"/>
                  </a:lnTo>
                  <a:lnTo>
                    <a:pt x="64" y="27"/>
                  </a:lnTo>
                  <a:lnTo>
                    <a:pt x="64" y="26"/>
                  </a:lnTo>
                  <a:lnTo>
                    <a:pt x="65" y="26"/>
                  </a:lnTo>
                  <a:lnTo>
                    <a:pt x="65" y="25"/>
                  </a:lnTo>
                  <a:lnTo>
                    <a:pt x="64" y="26"/>
                  </a:lnTo>
                  <a:lnTo>
                    <a:pt x="64" y="25"/>
                  </a:lnTo>
                  <a:lnTo>
                    <a:pt x="63" y="25"/>
                  </a:lnTo>
                  <a:lnTo>
                    <a:pt x="63" y="24"/>
                  </a:lnTo>
                  <a:lnTo>
                    <a:pt x="64" y="23"/>
                  </a:lnTo>
                  <a:lnTo>
                    <a:pt x="63" y="23"/>
                  </a:lnTo>
                  <a:lnTo>
                    <a:pt x="62" y="22"/>
                  </a:lnTo>
                  <a:lnTo>
                    <a:pt x="62" y="21"/>
                  </a:lnTo>
                  <a:lnTo>
                    <a:pt x="62" y="20"/>
                  </a:lnTo>
                  <a:lnTo>
                    <a:pt x="62" y="19"/>
                  </a:lnTo>
                  <a:lnTo>
                    <a:pt x="63" y="19"/>
                  </a:lnTo>
                  <a:lnTo>
                    <a:pt x="63" y="18"/>
                  </a:lnTo>
                  <a:lnTo>
                    <a:pt x="63" y="17"/>
                  </a:lnTo>
                  <a:lnTo>
                    <a:pt x="64" y="16"/>
                  </a:lnTo>
                  <a:lnTo>
                    <a:pt x="64" y="15"/>
                  </a:lnTo>
                  <a:lnTo>
                    <a:pt x="64" y="14"/>
                  </a:lnTo>
                  <a:lnTo>
                    <a:pt x="64" y="13"/>
                  </a:lnTo>
                  <a:lnTo>
                    <a:pt x="64" y="11"/>
                  </a:lnTo>
                  <a:lnTo>
                    <a:pt x="64" y="10"/>
                  </a:lnTo>
                  <a:lnTo>
                    <a:pt x="65" y="9"/>
                  </a:lnTo>
                  <a:lnTo>
                    <a:pt x="66" y="9"/>
                  </a:lnTo>
                  <a:lnTo>
                    <a:pt x="67" y="10"/>
                  </a:lnTo>
                  <a:lnTo>
                    <a:pt x="68" y="10"/>
                  </a:lnTo>
                  <a:lnTo>
                    <a:pt x="69" y="9"/>
                  </a:lnTo>
                  <a:lnTo>
                    <a:pt x="70" y="10"/>
                  </a:lnTo>
                  <a:lnTo>
                    <a:pt x="70" y="9"/>
                  </a:lnTo>
                  <a:lnTo>
                    <a:pt x="71" y="9"/>
                  </a:lnTo>
                  <a:lnTo>
                    <a:pt x="72" y="10"/>
                  </a:lnTo>
                  <a:lnTo>
                    <a:pt x="73" y="11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4" y="15"/>
                  </a:lnTo>
                  <a:lnTo>
                    <a:pt x="74" y="14"/>
                  </a:lnTo>
                  <a:lnTo>
                    <a:pt x="73" y="13"/>
                  </a:lnTo>
                  <a:lnTo>
                    <a:pt x="73" y="10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7"/>
                  </a:lnTo>
                  <a:lnTo>
                    <a:pt x="71" y="8"/>
                  </a:lnTo>
                  <a:lnTo>
                    <a:pt x="70" y="8"/>
                  </a:lnTo>
                  <a:lnTo>
                    <a:pt x="69" y="7"/>
                  </a:lnTo>
                  <a:lnTo>
                    <a:pt x="69" y="6"/>
                  </a:lnTo>
                  <a:lnTo>
                    <a:pt x="70" y="6"/>
                  </a:lnTo>
                  <a:lnTo>
                    <a:pt x="71" y="5"/>
                  </a:lnTo>
                  <a:lnTo>
                    <a:pt x="71" y="4"/>
                  </a:lnTo>
                  <a:lnTo>
                    <a:pt x="71" y="3"/>
                  </a:lnTo>
                  <a:lnTo>
                    <a:pt x="72" y="3"/>
                  </a:lnTo>
                  <a:lnTo>
                    <a:pt x="73" y="3"/>
                  </a:lnTo>
                  <a:lnTo>
                    <a:pt x="74" y="2"/>
                  </a:lnTo>
                  <a:lnTo>
                    <a:pt x="75" y="2"/>
                  </a:lnTo>
                  <a:lnTo>
                    <a:pt x="76" y="1"/>
                  </a:lnTo>
                  <a:lnTo>
                    <a:pt x="77" y="1"/>
                  </a:lnTo>
                  <a:lnTo>
                    <a:pt x="78" y="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3BF7BE9-D588-48D1-91D2-BB521D518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993"/>
              <a:ext cx="558" cy="988"/>
            </a:xfrm>
            <a:custGeom>
              <a:avLst/>
              <a:gdLst>
                <a:gd name="T0" fmla="*/ 382 w 558"/>
                <a:gd name="T1" fmla="*/ 119 h 988"/>
                <a:gd name="T2" fmla="*/ 373 w 558"/>
                <a:gd name="T3" fmla="*/ 190 h 988"/>
                <a:gd name="T4" fmla="*/ 438 w 558"/>
                <a:gd name="T5" fmla="*/ 228 h 988"/>
                <a:gd name="T6" fmla="*/ 404 w 558"/>
                <a:gd name="T7" fmla="*/ 246 h 988"/>
                <a:gd name="T8" fmla="*/ 372 w 558"/>
                <a:gd name="T9" fmla="*/ 237 h 988"/>
                <a:gd name="T10" fmla="*/ 340 w 558"/>
                <a:gd name="T11" fmla="*/ 242 h 988"/>
                <a:gd name="T12" fmla="*/ 258 w 558"/>
                <a:gd name="T13" fmla="*/ 299 h 988"/>
                <a:gd name="T14" fmla="*/ 234 w 558"/>
                <a:gd name="T15" fmla="*/ 338 h 988"/>
                <a:gd name="T16" fmla="*/ 190 w 558"/>
                <a:gd name="T17" fmla="*/ 382 h 988"/>
                <a:gd name="T18" fmla="*/ 200 w 558"/>
                <a:gd name="T19" fmla="*/ 403 h 988"/>
                <a:gd name="T20" fmla="*/ 244 w 558"/>
                <a:gd name="T21" fmla="*/ 426 h 988"/>
                <a:gd name="T22" fmla="*/ 306 w 558"/>
                <a:gd name="T23" fmla="*/ 489 h 988"/>
                <a:gd name="T24" fmla="*/ 352 w 558"/>
                <a:gd name="T25" fmla="*/ 489 h 988"/>
                <a:gd name="T26" fmla="*/ 392 w 558"/>
                <a:gd name="T27" fmla="*/ 503 h 988"/>
                <a:gd name="T28" fmla="*/ 400 w 558"/>
                <a:gd name="T29" fmla="*/ 518 h 988"/>
                <a:gd name="T30" fmla="*/ 373 w 558"/>
                <a:gd name="T31" fmla="*/ 561 h 988"/>
                <a:gd name="T32" fmla="*/ 349 w 558"/>
                <a:gd name="T33" fmla="*/ 626 h 988"/>
                <a:gd name="T34" fmla="*/ 330 w 558"/>
                <a:gd name="T35" fmla="*/ 708 h 988"/>
                <a:gd name="T36" fmla="*/ 352 w 558"/>
                <a:gd name="T37" fmla="*/ 775 h 988"/>
                <a:gd name="T38" fmla="*/ 414 w 558"/>
                <a:gd name="T39" fmla="*/ 749 h 988"/>
                <a:gd name="T40" fmla="*/ 497 w 558"/>
                <a:gd name="T41" fmla="*/ 782 h 988"/>
                <a:gd name="T42" fmla="*/ 540 w 558"/>
                <a:gd name="T43" fmla="*/ 862 h 988"/>
                <a:gd name="T44" fmla="*/ 523 w 558"/>
                <a:gd name="T45" fmla="*/ 914 h 988"/>
                <a:gd name="T46" fmla="*/ 499 w 558"/>
                <a:gd name="T47" fmla="*/ 976 h 988"/>
                <a:gd name="T48" fmla="*/ 444 w 558"/>
                <a:gd name="T49" fmla="*/ 967 h 988"/>
                <a:gd name="T50" fmla="*/ 406 w 558"/>
                <a:gd name="T51" fmla="*/ 953 h 988"/>
                <a:gd name="T52" fmla="*/ 359 w 558"/>
                <a:gd name="T53" fmla="*/ 921 h 988"/>
                <a:gd name="T54" fmla="*/ 309 w 558"/>
                <a:gd name="T55" fmla="*/ 925 h 988"/>
                <a:gd name="T56" fmla="*/ 245 w 558"/>
                <a:gd name="T57" fmla="*/ 909 h 988"/>
                <a:gd name="T58" fmla="*/ 236 w 558"/>
                <a:gd name="T59" fmla="*/ 887 h 988"/>
                <a:gd name="T60" fmla="*/ 243 w 558"/>
                <a:gd name="T61" fmla="*/ 876 h 988"/>
                <a:gd name="T62" fmla="*/ 248 w 558"/>
                <a:gd name="T63" fmla="*/ 859 h 988"/>
                <a:gd name="T64" fmla="*/ 245 w 558"/>
                <a:gd name="T65" fmla="*/ 839 h 988"/>
                <a:gd name="T66" fmla="*/ 223 w 558"/>
                <a:gd name="T67" fmla="*/ 820 h 988"/>
                <a:gd name="T68" fmla="*/ 210 w 558"/>
                <a:gd name="T69" fmla="*/ 813 h 988"/>
                <a:gd name="T70" fmla="*/ 197 w 558"/>
                <a:gd name="T71" fmla="*/ 790 h 988"/>
                <a:gd name="T72" fmla="*/ 191 w 558"/>
                <a:gd name="T73" fmla="*/ 769 h 988"/>
                <a:gd name="T74" fmla="*/ 176 w 558"/>
                <a:gd name="T75" fmla="*/ 746 h 988"/>
                <a:gd name="T76" fmla="*/ 155 w 558"/>
                <a:gd name="T77" fmla="*/ 720 h 988"/>
                <a:gd name="T78" fmla="*/ 140 w 558"/>
                <a:gd name="T79" fmla="*/ 697 h 988"/>
                <a:gd name="T80" fmla="*/ 116 w 558"/>
                <a:gd name="T81" fmla="*/ 685 h 988"/>
                <a:gd name="T82" fmla="*/ 103 w 558"/>
                <a:gd name="T83" fmla="*/ 655 h 988"/>
                <a:gd name="T84" fmla="*/ 28 w 558"/>
                <a:gd name="T85" fmla="*/ 610 h 988"/>
                <a:gd name="T86" fmla="*/ 2 w 558"/>
                <a:gd name="T87" fmla="*/ 478 h 988"/>
                <a:gd name="T88" fmla="*/ 52 w 558"/>
                <a:gd name="T89" fmla="*/ 363 h 988"/>
                <a:gd name="T90" fmla="*/ 82 w 558"/>
                <a:gd name="T91" fmla="*/ 237 h 988"/>
                <a:gd name="T92" fmla="*/ 96 w 558"/>
                <a:gd name="T93" fmla="*/ 185 h 988"/>
                <a:gd name="T94" fmla="*/ 136 w 558"/>
                <a:gd name="T95" fmla="*/ 101 h 988"/>
                <a:gd name="T96" fmla="*/ 110 w 558"/>
                <a:gd name="T97" fmla="*/ 46 h 988"/>
                <a:gd name="T98" fmla="*/ 135 w 558"/>
                <a:gd name="T99" fmla="*/ 26 h 988"/>
                <a:gd name="T100" fmla="*/ 155 w 558"/>
                <a:gd name="T101" fmla="*/ 5 h 988"/>
                <a:gd name="T102" fmla="*/ 185 w 558"/>
                <a:gd name="T103" fmla="*/ 9 h 988"/>
                <a:gd name="T104" fmla="*/ 215 w 558"/>
                <a:gd name="T105" fmla="*/ 41 h 988"/>
                <a:gd name="T106" fmla="*/ 222 w 558"/>
                <a:gd name="T107" fmla="*/ 68 h 988"/>
                <a:gd name="T108" fmla="*/ 240 w 558"/>
                <a:gd name="T109" fmla="*/ 94 h 988"/>
                <a:gd name="T110" fmla="*/ 260 w 558"/>
                <a:gd name="T111" fmla="*/ 83 h 988"/>
                <a:gd name="T112" fmla="*/ 278 w 558"/>
                <a:gd name="T113" fmla="*/ 62 h 988"/>
                <a:gd name="T114" fmla="*/ 296 w 558"/>
                <a:gd name="T115" fmla="*/ 40 h 988"/>
                <a:gd name="T116" fmla="*/ 318 w 558"/>
                <a:gd name="T117" fmla="*/ 27 h 988"/>
                <a:gd name="T118" fmla="*/ 343 w 558"/>
                <a:gd name="T119" fmla="*/ 13 h 988"/>
                <a:gd name="T120" fmla="*/ 358 w 558"/>
                <a:gd name="T121" fmla="*/ 5 h 988"/>
                <a:gd name="T122" fmla="*/ 388 w 558"/>
                <a:gd name="T123" fmla="*/ 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8" h="988">
                  <a:moveTo>
                    <a:pt x="415" y="16"/>
                  </a:moveTo>
                  <a:lnTo>
                    <a:pt x="409" y="23"/>
                  </a:lnTo>
                  <a:lnTo>
                    <a:pt x="401" y="26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2" y="38"/>
                  </a:lnTo>
                  <a:lnTo>
                    <a:pt x="379" y="45"/>
                  </a:lnTo>
                  <a:lnTo>
                    <a:pt x="387" y="59"/>
                  </a:lnTo>
                  <a:lnTo>
                    <a:pt x="387" y="62"/>
                  </a:lnTo>
                  <a:lnTo>
                    <a:pt x="389" y="69"/>
                  </a:lnTo>
                  <a:lnTo>
                    <a:pt x="390" y="76"/>
                  </a:lnTo>
                  <a:lnTo>
                    <a:pt x="392" y="79"/>
                  </a:lnTo>
                  <a:lnTo>
                    <a:pt x="394" y="83"/>
                  </a:lnTo>
                  <a:lnTo>
                    <a:pt x="396" y="86"/>
                  </a:lnTo>
                  <a:lnTo>
                    <a:pt x="394" y="89"/>
                  </a:lnTo>
                  <a:lnTo>
                    <a:pt x="387" y="93"/>
                  </a:lnTo>
                  <a:lnTo>
                    <a:pt x="389" y="100"/>
                  </a:lnTo>
                  <a:lnTo>
                    <a:pt x="389" y="105"/>
                  </a:lnTo>
                  <a:lnTo>
                    <a:pt x="386" y="110"/>
                  </a:lnTo>
                  <a:lnTo>
                    <a:pt x="381" y="112"/>
                  </a:lnTo>
                  <a:lnTo>
                    <a:pt x="382" y="115"/>
                  </a:lnTo>
                  <a:lnTo>
                    <a:pt x="382" y="119"/>
                  </a:lnTo>
                  <a:lnTo>
                    <a:pt x="379" y="123"/>
                  </a:lnTo>
                  <a:lnTo>
                    <a:pt x="373" y="127"/>
                  </a:lnTo>
                  <a:lnTo>
                    <a:pt x="372" y="131"/>
                  </a:lnTo>
                  <a:lnTo>
                    <a:pt x="372" y="136"/>
                  </a:lnTo>
                  <a:lnTo>
                    <a:pt x="376" y="136"/>
                  </a:lnTo>
                  <a:lnTo>
                    <a:pt x="379" y="137"/>
                  </a:lnTo>
                  <a:lnTo>
                    <a:pt x="379" y="141"/>
                  </a:lnTo>
                  <a:lnTo>
                    <a:pt x="375" y="144"/>
                  </a:lnTo>
                  <a:lnTo>
                    <a:pt x="376" y="148"/>
                  </a:lnTo>
                  <a:lnTo>
                    <a:pt x="376" y="151"/>
                  </a:lnTo>
                  <a:lnTo>
                    <a:pt x="373" y="154"/>
                  </a:lnTo>
                  <a:lnTo>
                    <a:pt x="372" y="154"/>
                  </a:lnTo>
                  <a:lnTo>
                    <a:pt x="368" y="156"/>
                  </a:lnTo>
                  <a:lnTo>
                    <a:pt x="368" y="165"/>
                  </a:lnTo>
                  <a:lnTo>
                    <a:pt x="367" y="166"/>
                  </a:lnTo>
                  <a:lnTo>
                    <a:pt x="368" y="170"/>
                  </a:lnTo>
                  <a:lnTo>
                    <a:pt x="367" y="177"/>
                  </a:lnTo>
                  <a:lnTo>
                    <a:pt x="364" y="180"/>
                  </a:lnTo>
                  <a:lnTo>
                    <a:pt x="364" y="185"/>
                  </a:lnTo>
                  <a:lnTo>
                    <a:pt x="367" y="185"/>
                  </a:lnTo>
                  <a:lnTo>
                    <a:pt x="372" y="188"/>
                  </a:lnTo>
                  <a:lnTo>
                    <a:pt x="373" y="190"/>
                  </a:lnTo>
                  <a:lnTo>
                    <a:pt x="375" y="192"/>
                  </a:lnTo>
                  <a:lnTo>
                    <a:pt x="376" y="197"/>
                  </a:lnTo>
                  <a:lnTo>
                    <a:pt x="379" y="199"/>
                  </a:lnTo>
                  <a:lnTo>
                    <a:pt x="381" y="199"/>
                  </a:lnTo>
                  <a:lnTo>
                    <a:pt x="387" y="200"/>
                  </a:lnTo>
                  <a:lnTo>
                    <a:pt x="392" y="200"/>
                  </a:lnTo>
                  <a:lnTo>
                    <a:pt x="399" y="204"/>
                  </a:lnTo>
                  <a:lnTo>
                    <a:pt x="403" y="208"/>
                  </a:lnTo>
                  <a:lnTo>
                    <a:pt x="404" y="211"/>
                  </a:lnTo>
                  <a:lnTo>
                    <a:pt x="408" y="211"/>
                  </a:lnTo>
                  <a:lnTo>
                    <a:pt x="411" y="209"/>
                  </a:lnTo>
                  <a:lnTo>
                    <a:pt x="413" y="211"/>
                  </a:lnTo>
                  <a:lnTo>
                    <a:pt x="418" y="213"/>
                  </a:lnTo>
                  <a:lnTo>
                    <a:pt x="427" y="213"/>
                  </a:lnTo>
                  <a:lnTo>
                    <a:pt x="427" y="214"/>
                  </a:lnTo>
                  <a:lnTo>
                    <a:pt x="428" y="216"/>
                  </a:lnTo>
                  <a:lnTo>
                    <a:pt x="433" y="216"/>
                  </a:lnTo>
                  <a:lnTo>
                    <a:pt x="433" y="218"/>
                  </a:lnTo>
                  <a:lnTo>
                    <a:pt x="437" y="219"/>
                  </a:lnTo>
                  <a:lnTo>
                    <a:pt x="438" y="221"/>
                  </a:lnTo>
                  <a:lnTo>
                    <a:pt x="438" y="226"/>
                  </a:lnTo>
                  <a:lnTo>
                    <a:pt x="438" y="228"/>
                  </a:lnTo>
                  <a:lnTo>
                    <a:pt x="440" y="233"/>
                  </a:lnTo>
                  <a:lnTo>
                    <a:pt x="440" y="235"/>
                  </a:lnTo>
                  <a:lnTo>
                    <a:pt x="440" y="237"/>
                  </a:lnTo>
                  <a:lnTo>
                    <a:pt x="438" y="237"/>
                  </a:lnTo>
                  <a:lnTo>
                    <a:pt x="435" y="233"/>
                  </a:lnTo>
                  <a:lnTo>
                    <a:pt x="433" y="235"/>
                  </a:lnTo>
                  <a:lnTo>
                    <a:pt x="433" y="237"/>
                  </a:lnTo>
                  <a:lnTo>
                    <a:pt x="430" y="239"/>
                  </a:lnTo>
                  <a:lnTo>
                    <a:pt x="428" y="241"/>
                  </a:lnTo>
                  <a:lnTo>
                    <a:pt x="428" y="247"/>
                  </a:lnTo>
                  <a:lnTo>
                    <a:pt x="425" y="251"/>
                  </a:lnTo>
                  <a:lnTo>
                    <a:pt x="421" y="253"/>
                  </a:lnTo>
                  <a:lnTo>
                    <a:pt x="418" y="253"/>
                  </a:lnTo>
                  <a:lnTo>
                    <a:pt x="420" y="249"/>
                  </a:lnTo>
                  <a:lnTo>
                    <a:pt x="423" y="247"/>
                  </a:lnTo>
                  <a:lnTo>
                    <a:pt x="423" y="241"/>
                  </a:lnTo>
                  <a:lnTo>
                    <a:pt x="421" y="244"/>
                  </a:lnTo>
                  <a:lnTo>
                    <a:pt x="418" y="246"/>
                  </a:lnTo>
                  <a:lnTo>
                    <a:pt x="413" y="246"/>
                  </a:lnTo>
                  <a:lnTo>
                    <a:pt x="409" y="244"/>
                  </a:lnTo>
                  <a:lnTo>
                    <a:pt x="408" y="242"/>
                  </a:lnTo>
                  <a:lnTo>
                    <a:pt x="404" y="246"/>
                  </a:lnTo>
                  <a:lnTo>
                    <a:pt x="403" y="249"/>
                  </a:lnTo>
                  <a:lnTo>
                    <a:pt x="406" y="253"/>
                  </a:lnTo>
                  <a:lnTo>
                    <a:pt x="406" y="254"/>
                  </a:lnTo>
                  <a:lnTo>
                    <a:pt x="398" y="254"/>
                  </a:lnTo>
                  <a:lnTo>
                    <a:pt x="394" y="252"/>
                  </a:lnTo>
                  <a:lnTo>
                    <a:pt x="394" y="251"/>
                  </a:lnTo>
                  <a:lnTo>
                    <a:pt x="398" y="244"/>
                  </a:lnTo>
                  <a:lnTo>
                    <a:pt x="398" y="242"/>
                  </a:lnTo>
                  <a:lnTo>
                    <a:pt x="392" y="244"/>
                  </a:lnTo>
                  <a:lnTo>
                    <a:pt x="389" y="246"/>
                  </a:lnTo>
                  <a:lnTo>
                    <a:pt x="387" y="244"/>
                  </a:lnTo>
                  <a:lnTo>
                    <a:pt x="387" y="241"/>
                  </a:lnTo>
                  <a:lnTo>
                    <a:pt x="386" y="235"/>
                  </a:lnTo>
                  <a:lnTo>
                    <a:pt x="384" y="239"/>
                  </a:lnTo>
                  <a:lnTo>
                    <a:pt x="379" y="239"/>
                  </a:lnTo>
                  <a:lnTo>
                    <a:pt x="379" y="235"/>
                  </a:lnTo>
                  <a:lnTo>
                    <a:pt x="375" y="233"/>
                  </a:lnTo>
                  <a:lnTo>
                    <a:pt x="373" y="233"/>
                  </a:lnTo>
                  <a:lnTo>
                    <a:pt x="372" y="231"/>
                  </a:lnTo>
                  <a:lnTo>
                    <a:pt x="370" y="231"/>
                  </a:lnTo>
                  <a:lnTo>
                    <a:pt x="368" y="233"/>
                  </a:lnTo>
                  <a:lnTo>
                    <a:pt x="372" y="237"/>
                  </a:lnTo>
                  <a:lnTo>
                    <a:pt x="372" y="239"/>
                  </a:lnTo>
                  <a:lnTo>
                    <a:pt x="368" y="239"/>
                  </a:lnTo>
                  <a:lnTo>
                    <a:pt x="364" y="241"/>
                  </a:lnTo>
                  <a:lnTo>
                    <a:pt x="363" y="241"/>
                  </a:lnTo>
                  <a:lnTo>
                    <a:pt x="357" y="235"/>
                  </a:lnTo>
                  <a:lnTo>
                    <a:pt x="357" y="237"/>
                  </a:lnTo>
                  <a:lnTo>
                    <a:pt x="355" y="239"/>
                  </a:lnTo>
                  <a:lnTo>
                    <a:pt x="353" y="244"/>
                  </a:lnTo>
                  <a:lnTo>
                    <a:pt x="355" y="246"/>
                  </a:lnTo>
                  <a:lnTo>
                    <a:pt x="349" y="249"/>
                  </a:lnTo>
                  <a:lnTo>
                    <a:pt x="345" y="247"/>
                  </a:lnTo>
                  <a:lnTo>
                    <a:pt x="345" y="246"/>
                  </a:lnTo>
                  <a:lnTo>
                    <a:pt x="349" y="242"/>
                  </a:lnTo>
                  <a:lnTo>
                    <a:pt x="350" y="239"/>
                  </a:lnTo>
                  <a:lnTo>
                    <a:pt x="349" y="233"/>
                  </a:lnTo>
                  <a:lnTo>
                    <a:pt x="349" y="229"/>
                  </a:lnTo>
                  <a:lnTo>
                    <a:pt x="347" y="233"/>
                  </a:lnTo>
                  <a:lnTo>
                    <a:pt x="347" y="239"/>
                  </a:lnTo>
                  <a:lnTo>
                    <a:pt x="345" y="241"/>
                  </a:lnTo>
                  <a:lnTo>
                    <a:pt x="342" y="237"/>
                  </a:lnTo>
                  <a:lnTo>
                    <a:pt x="340" y="239"/>
                  </a:lnTo>
                  <a:lnTo>
                    <a:pt x="340" y="242"/>
                  </a:lnTo>
                  <a:lnTo>
                    <a:pt x="338" y="246"/>
                  </a:lnTo>
                  <a:lnTo>
                    <a:pt x="342" y="249"/>
                  </a:lnTo>
                  <a:lnTo>
                    <a:pt x="340" y="252"/>
                  </a:lnTo>
                  <a:lnTo>
                    <a:pt x="337" y="254"/>
                  </a:lnTo>
                  <a:lnTo>
                    <a:pt x="337" y="258"/>
                  </a:lnTo>
                  <a:lnTo>
                    <a:pt x="331" y="263"/>
                  </a:lnTo>
                  <a:lnTo>
                    <a:pt x="328" y="263"/>
                  </a:lnTo>
                  <a:lnTo>
                    <a:pt x="323" y="264"/>
                  </a:lnTo>
                  <a:lnTo>
                    <a:pt x="313" y="266"/>
                  </a:lnTo>
                  <a:lnTo>
                    <a:pt x="306" y="268"/>
                  </a:lnTo>
                  <a:lnTo>
                    <a:pt x="304" y="269"/>
                  </a:lnTo>
                  <a:lnTo>
                    <a:pt x="304" y="273"/>
                  </a:lnTo>
                  <a:lnTo>
                    <a:pt x="306" y="275"/>
                  </a:lnTo>
                  <a:lnTo>
                    <a:pt x="306" y="277"/>
                  </a:lnTo>
                  <a:lnTo>
                    <a:pt x="308" y="277"/>
                  </a:lnTo>
                  <a:lnTo>
                    <a:pt x="315" y="282"/>
                  </a:lnTo>
                  <a:lnTo>
                    <a:pt x="294" y="299"/>
                  </a:lnTo>
                  <a:lnTo>
                    <a:pt x="287" y="302"/>
                  </a:lnTo>
                  <a:lnTo>
                    <a:pt x="272" y="302"/>
                  </a:lnTo>
                  <a:lnTo>
                    <a:pt x="265" y="300"/>
                  </a:lnTo>
                  <a:lnTo>
                    <a:pt x="261" y="300"/>
                  </a:lnTo>
                  <a:lnTo>
                    <a:pt x="258" y="299"/>
                  </a:lnTo>
                  <a:lnTo>
                    <a:pt x="256" y="297"/>
                  </a:lnTo>
                  <a:lnTo>
                    <a:pt x="256" y="300"/>
                  </a:lnTo>
                  <a:lnTo>
                    <a:pt x="258" y="304"/>
                  </a:lnTo>
                  <a:lnTo>
                    <a:pt x="256" y="302"/>
                  </a:lnTo>
                  <a:lnTo>
                    <a:pt x="250" y="302"/>
                  </a:lnTo>
                  <a:lnTo>
                    <a:pt x="251" y="304"/>
                  </a:lnTo>
                  <a:lnTo>
                    <a:pt x="250" y="305"/>
                  </a:lnTo>
                  <a:lnTo>
                    <a:pt x="250" y="311"/>
                  </a:lnTo>
                  <a:lnTo>
                    <a:pt x="246" y="309"/>
                  </a:lnTo>
                  <a:lnTo>
                    <a:pt x="244" y="309"/>
                  </a:lnTo>
                  <a:lnTo>
                    <a:pt x="243" y="309"/>
                  </a:lnTo>
                  <a:lnTo>
                    <a:pt x="239" y="309"/>
                  </a:lnTo>
                  <a:lnTo>
                    <a:pt x="239" y="311"/>
                  </a:lnTo>
                  <a:lnTo>
                    <a:pt x="236" y="314"/>
                  </a:lnTo>
                  <a:lnTo>
                    <a:pt x="234" y="314"/>
                  </a:lnTo>
                  <a:lnTo>
                    <a:pt x="234" y="316"/>
                  </a:lnTo>
                  <a:lnTo>
                    <a:pt x="232" y="317"/>
                  </a:lnTo>
                  <a:lnTo>
                    <a:pt x="234" y="321"/>
                  </a:lnTo>
                  <a:lnTo>
                    <a:pt x="234" y="326"/>
                  </a:lnTo>
                  <a:lnTo>
                    <a:pt x="236" y="327"/>
                  </a:lnTo>
                  <a:lnTo>
                    <a:pt x="236" y="332"/>
                  </a:lnTo>
                  <a:lnTo>
                    <a:pt x="234" y="338"/>
                  </a:lnTo>
                  <a:lnTo>
                    <a:pt x="232" y="340"/>
                  </a:lnTo>
                  <a:lnTo>
                    <a:pt x="229" y="340"/>
                  </a:lnTo>
                  <a:lnTo>
                    <a:pt x="226" y="346"/>
                  </a:lnTo>
                  <a:lnTo>
                    <a:pt x="224" y="348"/>
                  </a:lnTo>
                  <a:lnTo>
                    <a:pt x="219" y="349"/>
                  </a:lnTo>
                  <a:lnTo>
                    <a:pt x="213" y="355"/>
                  </a:lnTo>
                  <a:lnTo>
                    <a:pt x="213" y="357"/>
                  </a:lnTo>
                  <a:lnTo>
                    <a:pt x="212" y="357"/>
                  </a:lnTo>
                  <a:lnTo>
                    <a:pt x="212" y="367"/>
                  </a:lnTo>
                  <a:lnTo>
                    <a:pt x="210" y="369"/>
                  </a:lnTo>
                  <a:lnTo>
                    <a:pt x="205" y="374"/>
                  </a:lnTo>
                  <a:lnTo>
                    <a:pt x="207" y="374"/>
                  </a:lnTo>
                  <a:lnTo>
                    <a:pt x="207" y="375"/>
                  </a:lnTo>
                  <a:lnTo>
                    <a:pt x="204" y="375"/>
                  </a:lnTo>
                  <a:lnTo>
                    <a:pt x="202" y="377"/>
                  </a:lnTo>
                  <a:lnTo>
                    <a:pt x="200" y="377"/>
                  </a:lnTo>
                  <a:lnTo>
                    <a:pt x="198" y="379"/>
                  </a:lnTo>
                  <a:lnTo>
                    <a:pt x="196" y="379"/>
                  </a:lnTo>
                  <a:lnTo>
                    <a:pt x="196" y="381"/>
                  </a:lnTo>
                  <a:lnTo>
                    <a:pt x="193" y="380"/>
                  </a:lnTo>
                  <a:lnTo>
                    <a:pt x="191" y="382"/>
                  </a:lnTo>
                  <a:lnTo>
                    <a:pt x="190" y="382"/>
                  </a:lnTo>
                  <a:lnTo>
                    <a:pt x="190" y="384"/>
                  </a:lnTo>
                  <a:lnTo>
                    <a:pt x="188" y="384"/>
                  </a:lnTo>
                  <a:lnTo>
                    <a:pt x="188" y="386"/>
                  </a:lnTo>
                  <a:lnTo>
                    <a:pt x="183" y="386"/>
                  </a:lnTo>
                  <a:lnTo>
                    <a:pt x="183" y="387"/>
                  </a:lnTo>
                  <a:lnTo>
                    <a:pt x="181" y="387"/>
                  </a:lnTo>
                  <a:lnTo>
                    <a:pt x="181" y="389"/>
                  </a:lnTo>
                  <a:lnTo>
                    <a:pt x="179" y="389"/>
                  </a:lnTo>
                  <a:lnTo>
                    <a:pt x="179" y="391"/>
                  </a:lnTo>
                  <a:lnTo>
                    <a:pt x="181" y="391"/>
                  </a:lnTo>
                  <a:lnTo>
                    <a:pt x="181" y="392"/>
                  </a:lnTo>
                  <a:lnTo>
                    <a:pt x="183" y="392"/>
                  </a:lnTo>
                  <a:lnTo>
                    <a:pt x="183" y="394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6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5" y="399"/>
                  </a:lnTo>
                  <a:lnTo>
                    <a:pt x="196" y="399"/>
                  </a:lnTo>
                  <a:lnTo>
                    <a:pt x="198" y="401"/>
                  </a:lnTo>
                  <a:lnTo>
                    <a:pt x="200" y="403"/>
                  </a:lnTo>
                  <a:lnTo>
                    <a:pt x="202" y="403"/>
                  </a:lnTo>
                  <a:lnTo>
                    <a:pt x="204" y="404"/>
                  </a:lnTo>
                  <a:lnTo>
                    <a:pt x="202" y="406"/>
                  </a:lnTo>
                  <a:lnTo>
                    <a:pt x="213" y="410"/>
                  </a:lnTo>
                  <a:lnTo>
                    <a:pt x="213" y="409"/>
                  </a:lnTo>
                  <a:lnTo>
                    <a:pt x="219" y="409"/>
                  </a:lnTo>
                  <a:lnTo>
                    <a:pt x="221" y="411"/>
                  </a:lnTo>
                  <a:lnTo>
                    <a:pt x="226" y="411"/>
                  </a:lnTo>
                  <a:lnTo>
                    <a:pt x="226" y="413"/>
                  </a:lnTo>
                  <a:lnTo>
                    <a:pt x="229" y="413"/>
                  </a:lnTo>
                  <a:lnTo>
                    <a:pt x="229" y="414"/>
                  </a:lnTo>
                  <a:lnTo>
                    <a:pt x="231" y="414"/>
                  </a:lnTo>
                  <a:lnTo>
                    <a:pt x="232" y="417"/>
                  </a:lnTo>
                  <a:lnTo>
                    <a:pt x="236" y="417"/>
                  </a:lnTo>
                  <a:lnTo>
                    <a:pt x="236" y="418"/>
                  </a:lnTo>
                  <a:lnTo>
                    <a:pt x="238" y="418"/>
                  </a:lnTo>
                  <a:lnTo>
                    <a:pt x="238" y="420"/>
                  </a:lnTo>
                  <a:lnTo>
                    <a:pt x="239" y="420"/>
                  </a:lnTo>
                  <a:lnTo>
                    <a:pt x="239" y="422"/>
                  </a:lnTo>
                  <a:lnTo>
                    <a:pt x="241" y="422"/>
                  </a:lnTo>
                  <a:lnTo>
                    <a:pt x="244" y="425"/>
                  </a:lnTo>
                  <a:lnTo>
                    <a:pt x="244" y="426"/>
                  </a:lnTo>
                  <a:lnTo>
                    <a:pt x="248" y="430"/>
                  </a:lnTo>
                  <a:lnTo>
                    <a:pt x="256" y="430"/>
                  </a:lnTo>
                  <a:lnTo>
                    <a:pt x="263" y="428"/>
                  </a:lnTo>
                  <a:lnTo>
                    <a:pt x="268" y="428"/>
                  </a:lnTo>
                  <a:lnTo>
                    <a:pt x="272" y="430"/>
                  </a:lnTo>
                  <a:lnTo>
                    <a:pt x="273" y="428"/>
                  </a:lnTo>
                  <a:lnTo>
                    <a:pt x="278" y="426"/>
                  </a:lnTo>
                  <a:lnTo>
                    <a:pt x="282" y="425"/>
                  </a:lnTo>
                  <a:lnTo>
                    <a:pt x="289" y="423"/>
                  </a:lnTo>
                  <a:lnTo>
                    <a:pt x="294" y="423"/>
                  </a:lnTo>
                  <a:lnTo>
                    <a:pt x="295" y="426"/>
                  </a:lnTo>
                  <a:lnTo>
                    <a:pt x="298" y="436"/>
                  </a:lnTo>
                  <a:lnTo>
                    <a:pt x="301" y="445"/>
                  </a:lnTo>
                  <a:lnTo>
                    <a:pt x="304" y="452"/>
                  </a:lnTo>
                  <a:lnTo>
                    <a:pt x="308" y="457"/>
                  </a:lnTo>
                  <a:lnTo>
                    <a:pt x="308" y="459"/>
                  </a:lnTo>
                  <a:lnTo>
                    <a:pt x="309" y="467"/>
                  </a:lnTo>
                  <a:lnTo>
                    <a:pt x="311" y="474"/>
                  </a:lnTo>
                  <a:lnTo>
                    <a:pt x="313" y="480"/>
                  </a:lnTo>
                  <a:lnTo>
                    <a:pt x="313" y="482"/>
                  </a:lnTo>
                  <a:lnTo>
                    <a:pt x="306" y="486"/>
                  </a:lnTo>
                  <a:lnTo>
                    <a:pt x="306" y="489"/>
                  </a:lnTo>
                  <a:lnTo>
                    <a:pt x="306" y="491"/>
                  </a:lnTo>
                  <a:lnTo>
                    <a:pt x="309" y="491"/>
                  </a:lnTo>
                  <a:lnTo>
                    <a:pt x="311" y="492"/>
                  </a:lnTo>
                  <a:lnTo>
                    <a:pt x="313" y="492"/>
                  </a:lnTo>
                  <a:lnTo>
                    <a:pt x="315" y="494"/>
                  </a:lnTo>
                  <a:lnTo>
                    <a:pt x="317" y="494"/>
                  </a:lnTo>
                  <a:lnTo>
                    <a:pt x="320" y="496"/>
                  </a:lnTo>
                  <a:lnTo>
                    <a:pt x="322" y="496"/>
                  </a:lnTo>
                  <a:lnTo>
                    <a:pt x="323" y="491"/>
                  </a:lnTo>
                  <a:lnTo>
                    <a:pt x="325" y="487"/>
                  </a:lnTo>
                  <a:lnTo>
                    <a:pt x="326" y="486"/>
                  </a:lnTo>
                  <a:lnTo>
                    <a:pt x="328" y="489"/>
                  </a:lnTo>
                  <a:lnTo>
                    <a:pt x="330" y="491"/>
                  </a:lnTo>
                  <a:lnTo>
                    <a:pt x="333" y="487"/>
                  </a:lnTo>
                  <a:lnTo>
                    <a:pt x="340" y="491"/>
                  </a:lnTo>
                  <a:lnTo>
                    <a:pt x="340" y="494"/>
                  </a:lnTo>
                  <a:lnTo>
                    <a:pt x="339" y="496"/>
                  </a:lnTo>
                  <a:lnTo>
                    <a:pt x="344" y="496"/>
                  </a:lnTo>
                  <a:lnTo>
                    <a:pt x="345" y="494"/>
                  </a:lnTo>
                  <a:lnTo>
                    <a:pt x="345" y="491"/>
                  </a:lnTo>
                  <a:lnTo>
                    <a:pt x="349" y="491"/>
                  </a:lnTo>
                  <a:lnTo>
                    <a:pt x="352" y="489"/>
                  </a:lnTo>
                  <a:lnTo>
                    <a:pt x="354" y="486"/>
                  </a:lnTo>
                  <a:lnTo>
                    <a:pt x="355" y="484"/>
                  </a:lnTo>
                  <a:lnTo>
                    <a:pt x="357" y="486"/>
                  </a:lnTo>
                  <a:lnTo>
                    <a:pt x="357" y="492"/>
                  </a:lnTo>
                  <a:lnTo>
                    <a:pt x="361" y="494"/>
                  </a:lnTo>
                  <a:lnTo>
                    <a:pt x="373" y="494"/>
                  </a:lnTo>
                  <a:lnTo>
                    <a:pt x="379" y="491"/>
                  </a:lnTo>
                  <a:lnTo>
                    <a:pt x="381" y="492"/>
                  </a:lnTo>
                  <a:lnTo>
                    <a:pt x="379" y="494"/>
                  </a:lnTo>
                  <a:lnTo>
                    <a:pt x="375" y="496"/>
                  </a:lnTo>
                  <a:lnTo>
                    <a:pt x="375" y="500"/>
                  </a:lnTo>
                  <a:lnTo>
                    <a:pt x="373" y="504"/>
                  </a:lnTo>
                  <a:lnTo>
                    <a:pt x="377" y="503"/>
                  </a:lnTo>
                  <a:lnTo>
                    <a:pt x="381" y="504"/>
                  </a:lnTo>
                  <a:lnTo>
                    <a:pt x="384" y="509"/>
                  </a:lnTo>
                  <a:lnTo>
                    <a:pt x="387" y="515"/>
                  </a:lnTo>
                  <a:lnTo>
                    <a:pt x="389" y="515"/>
                  </a:lnTo>
                  <a:lnTo>
                    <a:pt x="386" y="511"/>
                  </a:lnTo>
                  <a:lnTo>
                    <a:pt x="389" y="508"/>
                  </a:lnTo>
                  <a:lnTo>
                    <a:pt x="390" y="508"/>
                  </a:lnTo>
                  <a:lnTo>
                    <a:pt x="390" y="503"/>
                  </a:lnTo>
                  <a:lnTo>
                    <a:pt x="392" y="503"/>
                  </a:lnTo>
                  <a:lnTo>
                    <a:pt x="395" y="504"/>
                  </a:lnTo>
                  <a:lnTo>
                    <a:pt x="398" y="501"/>
                  </a:lnTo>
                  <a:lnTo>
                    <a:pt x="400" y="496"/>
                  </a:lnTo>
                  <a:lnTo>
                    <a:pt x="401" y="491"/>
                  </a:lnTo>
                  <a:lnTo>
                    <a:pt x="401" y="489"/>
                  </a:lnTo>
                  <a:lnTo>
                    <a:pt x="403" y="489"/>
                  </a:lnTo>
                  <a:lnTo>
                    <a:pt x="403" y="492"/>
                  </a:lnTo>
                  <a:lnTo>
                    <a:pt x="404" y="496"/>
                  </a:lnTo>
                  <a:lnTo>
                    <a:pt x="404" y="498"/>
                  </a:lnTo>
                  <a:lnTo>
                    <a:pt x="403" y="500"/>
                  </a:lnTo>
                  <a:lnTo>
                    <a:pt x="405" y="501"/>
                  </a:lnTo>
                  <a:lnTo>
                    <a:pt x="406" y="501"/>
                  </a:lnTo>
                  <a:lnTo>
                    <a:pt x="412" y="501"/>
                  </a:lnTo>
                  <a:lnTo>
                    <a:pt x="410" y="504"/>
                  </a:lnTo>
                  <a:lnTo>
                    <a:pt x="408" y="504"/>
                  </a:lnTo>
                  <a:lnTo>
                    <a:pt x="408" y="511"/>
                  </a:lnTo>
                  <a:lnTo>
                    <a:pt x="406" y="513"/>
                  </a:lnTo>
                  <a:lnTo>
                    <a:pt x="403" y="509"/>
                  </a:lnTo>
                  <a:lnTo>
                    <a:pt x="400" y="509"/>
                  </a:lnTo>
                  <a:lnTo>
                    <a:pt x="398" y="513"/>
                  </a:lnTo>
                  <a:lnTo>
                    <a:pt x="398" y="517"/>
                  </a:lnTo>
                  <a:lnTo>
                    <a:pt x="400" y="518"/>
                  </a:lnTo>
                  <a:lnTo>
                    <a:pt x="401" y="522"/>
                  </a:lnTo>
                  <a:lnTo>
                    <a:pt x="404" y="522"/>
                  </a:lnTo>
                  <a:lnTo>
                    <a:pt x="406" y="523"/>
                  </a:lnTo>
                  <a:lnTo>
                    <a:pt x="403" y="528"/>
                  </a:lnTo>
                  <a:lnTo>
                    <a:pt x="401" y="528"/>
                  </a:lnTo>
                  <a:lnTo>
                    <a:pt x="398" y="526"/>
                  </a:lnTo>
                  <a:lnTo>
                    <a:pt x="400" y="530"/>
                  </a:lnTo>
                  <a:lnTo>
                    <a:pt x="396" y="535"/>
                  </a:lnTo>
                  <a:lnTo>
                    <a:pt x="398" y="539"/>
                  </a:lnTo>
                  <a:lnTo>
                    <a:pt x="398" y="542"/>
                  </a:lnTo>
                  <a:lnTo>
                    <a:pt x="395" y="542"/>
                  </a:lnTo>
                  <a:lnTo>
                    <a:pt x="395" y="546"/>
                  </a:lnTo>
                  <a:lnTo>
                    <a:pt x="390" y="549"/>
                  </a:lnTo>
                  <a:lnTo>
                    <a:pt x="386" y="551"/>
                  </a:lnTo>
                  <a:lnTo>
                    <a:pt x="379" y="545"/>
                  </a:lnTo>
                  <a:lnTo>
                    <a:pt x="373" y="545"/>
                  </a:lnTo>
                  <a:lnTo>
                    <a:pt x="373" y="549"/>
                  </a:lnTo>
                  <a:lnTo>
                    <a:pt x="375" y="551"/>
                  </a:lnTo>
                  <a:lnTo>
                    <a:pt x="377" y="551"/>
                  </a:lnTo>
                  <a:lnTo>
                    <a:pt x="377" y="556"/>
                  </a:lnTo>
                  <a:lnTo>
                    <a:pt x="373" y="559"/>
                  </a:lnTo>
                  <a:lnTo>
                    <a:pt x="373" y="561"/>
                  </a:lnTo>
                  <a:lnTo>
                    <a:pt x="377" y="559"/>
                  </a:lnTo>
                  <a:lnTo>
                    <a:pt x="377" y="561"/>
                  </a:lnTo>
                  <a:lnTo>
                    <a:pt x="374" y="569"/>
                  </a:lnTo>
                  <a:lnTo>
                    <a:pt x="377" y="572"/>
                  </a:lnTo>
                  <a:lnTo>
                    <a:pt x="381" y="578"/>
                  </a:lnTo>
                  <a:lnTo>
                    <a:pt x="384" y="585"/>
                  </a:lnTo>
                  <a:lnTo>
                    <a:pt x="382" y="588"/>
                  </a:lnTo>
                  <a:lnTo>
                    <a:pt x="379" y="591"/>
                  </a:lnTo>
                  <a:lnTo>
                    <a:pt x="374" y="594"/>
                  </a:lnTo>
                  <a:lnTo>
                    <a:pt x="377" y="599"/>
                  </a:lnTo>
                  <a:lnTo>
                    <a:pt x="368" y="599"/>
                  </a:lnTo>
                  <a:lnTo>
                    <a:pt x="367" y="600"/>
                  </a:lnTo>
                  <a:lnTo>
                    <a:pt x="368" y="603"/>
                  </a:lnTo>
                  <a:lnTo>
                    <a:pt x="364" y="607"/>
                  </a:lnTo>
                  <a:lnTo>
                    <a:pt x="361" y="607"/>
                  </a:lnTo>
                  <a:lnTo>
                    <a:pt x="359" y="612"/>
                  </a:lnTo>
                  <a:lnTo>
                    <a:pt x="357" y="614"/>
                  </a:lnTo>
                  <a:lnTo>
                    <a:pt x="354" y="616"/>
                  </a:lnTo>
                  <a:lnTo>
                    <a:pt x="349" y="614"/>
                  </a:lnTo>
                  <a:lnTo>
                    <a:pt x="347" y="617"/>
                  </a:lnTo>
                  <a:lnTo>
                    <a:pt x="347" y="621"/>
                  </a:lnTo>
                  <a:lnTo>
                    <a:pt x="349" y="626"/>
                  </a:lnTo>
                  <a:lnTo>
                    <a:pt x="347" y="631"/>
                  </a:lnTo>
                  <a:lnTo>
                    <a:pt x="340" y="637"/>
                  </a:lnTo>
                  <a:lnTo>
                    <a:pt x="340" y="639"/>
                  </a:lnTo>
                  <a:lnTo>
                    <a:pt x="337" y="643"/>
                  </a:lnTo>
                  <a:lnTo>
                    <a:pt x="337" y="644"/>
                  </a:lnTo>
                  <a:lnTo>
                    <a:pt x="338" y="646"/>
                  </a:lnTo>
                  <a:lnTo>
                    <a:pt x="339" y="646"/>
                  </a:lnTo>
                  <a:lnTo>
                    <a:pt x="342" y="653"/>
                  </a:lnTo>
                  <a:lnTo>
                    <a:pt x="342" y="658"/>
                  </a:lnTo>
                  <a:lnTo>
                    <a:pt x="344" y="663"/>
                  </a:lnTo>
                  <a:lnTo>
                    <a:pt x="346" y="668"/>
                  </a:lnTo>
                  <a:lnTo>
                    <a:pt x="347" y="674"/>
                  </a:lnTo>
                  <a:lnTo>
                    <a:pt x="346" y="675"/>
                  </a:lnTo>
                  <a:lnTo>
                    <a:pt x="344" y="677"/>
                  </a:lnTo>
                  <a:lnTo>
                    <a:pt x="344" y="679"/>
                  </a:lnTo>
                  <a:lnTo>
                    <a:pt x="340" y="682"/>
                  </a:lnTo>
                  <a:lnTo>
                    <a:pt x="335" y="682"/>
                  </a:lnTo>
                  <a:lnTo>
                    <a:pt x="334" y="686"/>
                  </a:lnTo>
                  <a:lnTo>
                    <a:pt x="334" y="697"/>
                  </a:lnTo>
                  <a:lnTo>
                    <a:pt x="335" y="700"/>
                  </a:lnTo>
                  <a:lnTo>
                    <a:pt x="335" y="707"/>
                  </a:lnTo>
                  <a:lnTo>
                    <a:pt x="330" y="708"/>
                  </a:lnTo>
                  <a:lnTo>
                    <a:pt x="328" y="714"/>
                  </a:lnTo>
                  <a:lnTo>
                    <a:pt x="325" y="714"/>
                  </a:lnTo>
                  <a:lnTo>
                    <a:pt x="322" y="720"/>
                  </a:lnTo>
                  <a:lnTo>
                    <a:pt x="323" y="724"/>
                  </a:lnTo>
                  <a:lnTo>
                    <a:pt x="323" y="730"/>
                  </a:lnTo>
                  <a:lnTo>
                    <a:pt x="325" y="730"/>
                  </a:lnTo>
                  <a:lnTo>
                    <a:pt x="325" y="734"/>
                  </a:lnTo>
                  <a:lnTo>
                    <a:pt x="325" y="748"/>
                  </a:lnTo>
                  <a:lnTo>
                    <a:pt x="323" y="751"/>
                  </a:lnTo>
                  <a:lnTo>
                    <a:pt x="320" y="755"/>
                  </a:lnTo>
                  <a:lnTo>
                    <a:pt x="318" y="760"/>
                  </a:lnTo>
                  <a:lnTo>
                    <a:pt x="320" y="763"/>
                  </a:lnTo>
                  <a:lnTo>
                    <a:pt x="322" y="770"/>
                  </a:lnTo>
                  <a:lnTo>
                    <a:pt x="325" y="768"/>
                  </a:lnTo>
                  <a:lnTo>
                    <a:pt x="326" y="768"/>
                  </a:lnTo>
                  <a:lnTo>
                    <a:pt x="332" y="770"/>
                  </a:lnTo>
                  <a:lnTo>
                    <a:pt x="334" y="773"/>
                  </a:lnTo>
                  <a:lnTo>
                    <a:pt x="336" y="773"/>
                  </a:lnTo>
                  <a:lnTo>
                    <a:pt x="342" y="775"/>
                  </a:lnTo>
                  <a:lnTo>
                    <a:pt x="346" y="775"/>
                  </a:lnTo>
                  <a:lnTo>
                    <a:pt x="347" y="773"/>
                  </a:lnTo>
                  <a:lnTo>
                    <a:pt x="352" y="775"/>
                  </a:lnTo>
                  <a:lnTo>
                    <a:pt x="361" y="775"/>
                  </a:lnTo>
                  <a:lnTo>
                    <a:pt x="364" y="772"/>
                  </a:lnTo>
                  <a:lnTo>
                    <a:pt x="364" y="770"/>
                  </a:lnTo>
                  <a:lnTo>
                    <a:pt x="370" y="768"/>
                  </a:lnTo>
                  <a:lnTo>
                    <a:pt x="372" y="766"/>
                  </a:lnTo>
                  <a:lnTo>
                    <a:pt x="374" y="766"/>
                  </a:lnTo>
                  <a:lnTo>
                    <a:pt x="374" y="765"/>
                  </a:lnTo>
                  <a:lnTo>
                    <a:pt x="377" y="762"/>
                  </a:lnTo>
                  <a:lnTo>
                    <a:pt x="379" y="760"/>
                  </a:lnTo>
                  <a:lnTo>
                    <a:pt x="379" y="757"/>
                  </a:lnTo>
                  <a:lnTo>
                    <a:pt x="381" y="755"/>
                  </a:lnTo>
                  <a:lnTo>
                    <a:pt x="384" y="751"/>
                  </a:lnTo>
                  <a:lnTo>
                    <a:pt x="391" y="744"/>
                  </a:lnTo>
                  <a:lnTo>
                    <a:pt x="392" y="740"/>
                  </a:lnTo>
                  <a:lnTo>
                    <a:pt x="392" y="736"/>
                  </a:lnTo>
                  <a:lnTo>
                    <a:pt x="396" y="730"/>
                  </a:lnTo>
                  <a:lnTo>
                    <a:pt x="401" y="731"/>
                  </a:lnTo>
                  <a:lnTo>
                    <a:pt x="404" y="732"/>
                  </a:lnTo>
                  <a:lnTo>
                    <a:pt x="410" y="737"/>
                  </a:lnTo>
                  <a:lnTo>
                    <a:pt x="412" y="740"/>
                  </a:lnTo>
                  <a:lnTo>
                    <a:pt x="414" y="741"/>
                  </a:lnTo>
                  <a:lnTo>
                    <a:pt x="414" y="749"/>
                  </a:lnTo>
                  <a:lnTo>
                    <a:pt x="415" y="751"/>
                  </a:lnTo>
                  <a:lnTo>
                    <a:pt x="420" y="755"/>
                  </a:lnTo>
                  <a:lnTo>
                    <a:pt x="423" y="757"/>
                  </a:lnTo>
                  <a:lnTo>
                    <a:pt x="430" y="752"/>
                  </a:lnTo>
                  <a:lnTo>
                    <a:pt x="436" y="746"/>
                  </a:lnTo>
                  <a:lnTo>
                    <a:pt x="440" y="743"/>
                  </a:lnTo>
                  <a:lnTo>
                    <a:pt x="449" y="740"/>
                  </a:lnTo>
                  <a:lnTo>
                    <a:pt x="456" y="741"/>
                  </a:lnTo>
                  <a:lnTo>
                    <a:pt x="463" y="743"/>
                  </a:lnTo>
                  <a:lnTo>
                    <a:pt x="464" y="744"/>
                  </a:lnTo>
                  <a:lnTo>
                    <a:pt x="468" y="746"/>
                  </a:lnTo>
                  <a:lnTo>
                    <a:pt x="473" y="751"/>
                  </a:lnTo>
                  <a:lnTo>
                    <a:pt x="477" y="751"/>
                  </a:lnTo>
                  <a:lnTo>
                    <a:pt x="480" y="755"/>
                  </a:lnTo>
                  <a:lnTo>
                    <a:pt x="477" y="760"/>
                  </a:lnTo>
                  <a:lnTo>
                    <a:pt x="475" y="762"/>
                  </a:lnTo>
                  <a:lnTo>
                    <a:pt x="480" y="765"/>
                  </a:lnTo>
                  <a:lnTo>
                    <a:pt x="483" y="770"/>
                  </a:lnTo>
                  <a:lnTo>
                    <a:pt x="485" y="774"/>
                  </a:lnTo>
                  <a:lnTo>
                    <a:pt x="488" y="777"/>
                  </a:lnTo>
                  <a:lnTo>
                    <a:pt x="492" y="780"/>
                  </a:lnTo>
                  <a:lnTo>
                    <a:pt x="497" y="782"/>
                  </a:lnTo>
                  <a:lnTo>
                    <a:pt x="500" y="784"/>
                  </a:lnTo>
                  <a:lnTo>
                    <a:pt x="505" y="785"/>
                  </a:lnTo>
                  <a:lnTo>
                    <a:pt x="511" y="787"/>
                  </a:lnTo>
                  <a:lnTo>
                    <a:pt x="519" y="789"/>
                  </a:lnTo>
                  <a:lnTo>
                    <a:pt x="526" y="792"/>
                  </a:lnTo>
                  <a:lnTo>
                    <a:pt x="536" y="796"/>
                  </a:lnTo>
                  <a:lnTo>
                    <a:pt x="543" y="799"/>
                  </a:lnTo>
                  <a:lnTo>
                    <a:pt x="547" y="806"/>
                  </a:lnTo>
                  <a:lnTo>
                    <a:pt x="550" y="809"/>
                  </a:lnTo>
                  <a:lnTo>
                    <a:pt x="550" y="814"/>
                  </a:lnTo>
                  <a:lnTo>
                    <a:pt x="552" y="816"/>
                  </a:lnTo>
                  <a:lnTo>
                    <a:pt x="553" y="820"/>
                  </a:lnTo>
                  <a:lnTo>
                    <a:pt x="555" y="823"/>
                  </a:lnTo>
                  <a:lnTo>
                    <a:pt x="558" y="829"/>
                  </a:lnTo>
                  <a:lnTo>
                    <a:pt x="557" y="833"/>
                  </a:lnTo>
                  <a:lnTo>
                    <a:pt x="553" y="835"/>
                  </a:lnTo>
                  <a:lnTo>
                    <a:pt x="548" y="839"/>
                  </a:lnTo>
                  <a:lnTo>
                    <a:pt x="547" y="840"/>
                  </a:lnTo>
                  <a:lnTo>
                    <a:pt x="545" y="843"/>
                  </a:lnTo>
                  <a:lnTo>
                    <a:pt x="543" y="845"/>
                  </a:lnTo>
                  <a:lnTo>
                    <a:pt x="543" y="859"/>
                  </a:lnTo>
                  <a:lnTo>
                    <a:pt x="540" y="862"/>
                  </a:lnTo>
                  <a:lnTo>
                    <a:pt x="534" y="861"/>
                  </a:lnTo>
                  <a:lnTo>
                    <a:pt x="526" y="864"/>
                  </a:lnTo>
                  <a:lnTo>
                    <a:pt x="523" y="864"/>
                  </a:lnTo>
                  <a:lnTo>
                    <a:pt x="520" y="865"/>
                  </a:lnTo>
                  <a:lnTo>
                    <a:pt x="517" y="867"/>
                  </a:lnTo>
                  <a:lnTo>
                    <a:pt x="517" y="871"/>
                  </a:lnTo>
                  <a:lnTo>
                    <a:pt x="516" y="874"/>
                  </a:lnTo>
                  <a:lnTo>
                    <a:pt x="517" y="878"/>
                  </a:lnTo>
                  <a:lnTo>
                    <a:pt x="519" y="878"/>
                  </a:lnTo>
                  <a:lnTo>
                    <a:pt x="520" y="881"/>
                  </a:lnTo>
                  <a:lnTo>
                    <a:pt x="523" y="884"/>
                  </a:lnTo>
                  <a:lnTo>
                    <a:pt x="523" y="893"/>
                  </a:lnTo>
                  <a:lnTo>
                    <a:pt x="530" y="894"/>
                  </a:lnTo>
                  <a:lnTo>
                    <a:pt x="533" y="894"/>
                  </a:lnTo>
                  <a:lnTo>
                    <a:pt x="538" y="896"/>
                  </a:lnTo>
                  <a:lnTo>
                    <a:pt x="540" y="898"/>
                  </a:lnTo>
                  <a:lnTo>
                    <a:pt x="540" y="902"/>
                  </a:lnTo>
                  <a:lnTo>
                    <a:pt x="538" y="903"/>
                  </a:lnTo>
                  <a:lnTo>
                    <a:pt x="536" y="905"/>
                  </a:lnTo>
                  <a:lnTo>
                    <a:pt x="533" y="906"/>
                  </a:lnTo>
                  <a:lnTo>
                    <a:pt x="523" y="911"/>
                  </a:lnTo>
                  <a:lnTo>
                    <a:pt x="523" y="914"/>
                  </a:lnTo>
                  <a:lnTo>
                    <a:pt x="525" y="917"/>
                  </a:lnTo>
                  <a:lnTo>
                    <a:pt x="526" y="920"/>
                  </a:lnTo>
                  <a:lnTo>
                    <a:pt x="530" y="923"/>
                  </a:lnTo>
                  <a:lnTo>
                    <a:pt x="534" y="925"/>
                  </a:lnTo>
                  <a:lnTo>
                    <a:pt x="542" y="926"/>
                  </a:lnTo>
                  <a:lnTo>
                    <a:pt x="547" y="929"/>
                  </a:lnTo>
                  <a:lnTo>
                    <a:pt x="550" y="935"/>
                  </a:lnTo>
                  <a:lnTo>
                    <a:pt x="550" y="940"/>
                  </a:lnTo>
                  <a:lnTo>
                    <a:pt x="548" y="947"/>
                  </a:lnTo>
                  <a:lnTo>
                    <a:pt x="542" y="950"/>
                  </a:lnTo>
                  <a:lnTo>
                    <a:pt x="543" y="954"/>
                  </a:lnTo>
                  <a:lnTo>
                    <a:pt x="552" y="964"/>
                  </a:lnTo>
                  <a:lnTo>
                    <a:pt x="553" y="969"/>
                  </a:lnTo>
                  <a:lnTo>
                    <a:pt x="542" y="964"/>
                  </a:lnTo>
                  <a:lnTo>
                    <a:pt x="531" y="964"/>
                  </a:lnTo>
                  <a:lnTo>
                    <a:pt x="526" y="967"/>
                  </a:lnTo>
                  <a:lnTo>
                    <a:pt x="525" y="967"/>
                  </a:lnTo>
                  <a:lnTo>
                    <a:pt x="517" y="967"/>
                  </a:lnTo>
                  <a:lnTo>
                    <a:pt x="511" y="964"/>
                  </a:lnTo>
                  <a:lnTo>
                    <a:pt x="505" y="967"/>
                  </a:lnTo>
                  <a:lnTo>
                    <a:pt x="500" y="970"/>
                  </a:lnTo>
                  <a:lnTo>
                    <a:pt x="499" y="976"/>
                  </a:lnTo>
                  <a:lnTo>
                    <a:pt x="497" y="977"/>
                  </a:lnTo>
                  <a:lnTo>
                    <a:pt x="492" y="977"/>
                  </a:lnTo>
                  <a:lnTo>
                    <a:pt x="488" y="980"/>
                  </a:lnTo>
                  <a:lnTo>
                    <a:pt x="485" y="980"/>
                  </a:lnTo>
                  <a:lnTo>
                    <a:pt x="483" y="980"/>
                  </a:lnTo>
                  <a:lnTo>
                    <a:pt x="482" y="980"/>
                  </a:lnTo>
                  <a:lnTo>
                    <a:pt x="478" y="977"/>
                  </a:lnTo>
                  <a:lnTo>
                    <a:pt x="478" y="976"/>
                  </a:lnTo>
                  <a:lnTo>
                    <a:pt x="477" y="976"/>
                  </a:lnTo>
                  <a:lnTo>
                    <a:pt x="471" y="977"/>
                  </a:lnTo>
                  <a:lnTo>
                    <a:pt x="471" y="980"/>
                  </a:lnTo>
                  <a:lnTo>
                    <a:pt x="468" y="983"/>
                  </a:lnTo>
                  <a:lnTo>
                    <a:pt x="461" y="986"/>
                  </a:lnTo>
                  <a:lnTo>
                    <a:pt x="460" y="984"/>
                  </a:lnTo>
                  <a:lnTo>
                    <a:pt x="456" y="988"/>
                  </a:lnTo>
                  <a:lnTo>
                    <a:pt x="454" y="984"/>
                  </a:lnTo>
                  <a:lnTo>
                    <a:pt x="451" y="988"/>
                  </a:lnTo>
                  <a:lnTo>
                    <a:pt x="448" y="986"/>
                  </a:lnTo>
                  <a:lnTo>
                    <a:pt x="446" y="984"/>
                  </a:lnTo>
                  <a:lnTo>
                    <a:pt x="446" y="977"/>
                  </a:lnTo>
                  <a:lnTo>
                    <a:pt x="444" y="975"/>
                  </a:lnTo>
                  <a:lnTo>
                    <a:pt x="444" y="967"/>
                  </a:lnTo>
                  <a:lnTo>
                    <a:pt x="443" y="964"/>
                  </a:lnTo>
                  <a:lnTo>
                    <a:pt x="443" y="959"/>
                  </a:lnTo>
                  <a:lnTo>
                    <a:pt x="444" y="955"/>
                  </a:lnTo>
                  <a:lnTo>
                    <a:pt x="444" y="948"/>
                  </a:lnTo>
                  <a:lnTo>
                    <a:pt x="443" y="947"/>
                  </a:lnTo>
                  <a:lnTo>
                    <a:pt x="440" y="947"/>
                  </a:lnTo>
                  <a:lnTo>
                    <a:pt x="437" y="948"/>
                  </a:lnTo>
                  <a:lnTo>
                    <a:pt x="437" y="957"/>
                  </a:lnTo>
                  <a:lnTo>
                    <a:pt x="436" y="960"/>
                  </a:lnTo>
                  <a:lnTo>
                    <a:pt x="434" y="962"/>
                  </a:lnTo>
                  <a:lnTo>
                    <a:pt x="434" y="964"/>
                  </a:lnTo>
                  <a:lnTo>
                    <a:pt x="431" y="966"/>
                  </a:lnTo>
                  <a:lnTo>
                    <a:pt x="425" y="966"/>
                  </a:lnTo>
                  <a:lnTo>
                    <a:pt x="422" y="969"/>
                  </a:lnTo>
                  <a:lnTo>
                    <a:pt x="418" y="969"/>
                  </a:lnTo>
                  <a:lnTo>
                    <a:pt x="415" y="967"/>
                  </a:lnTo>
                  <a:lnTo>
                    <a:pt x="414" y="967"/>
                  </a:lnTo>
                  <a:lnTo>
                    <a:pt x="412" y="966"/>
                  </a:lnTo>
                  <a:lnTo>
                    <a:pt x="412" y="953"/>
                  </a:lnTo>
                  <a:lnTo>
                    <a:pt x="408" y="953"/>
                  </a:lnTo>
                  <a:lnTo>
                    <a:pt x="406" y="952"/>
                  </a:lnTo>
                  <a:lnTo>
                    <a:pt x="406" y="953"/>
                  </a:lnTo>
                  <a:lnTo>
                    <a:pt x="404" y="953"/>
                  </a:lnTo>
                  <a:lnTo>
                    <a:pt x="400" y="959"/>
                  </a:lnTo>
                  <a:lnTo>
                    <a:pt x="398" y="962"/>
                  </a:lnTo>
                  <a:lnTo>
                    <a:pt x="395" y="964"/>
                  </a:lnTo>
                  <a:lnTo>
                    <a:pt x="395" y="966"/>
                  </a:lnTo>
                  <a:lnTo>
                    <a:pt x="389" y="966"/>
                  </a:lnTo>
                  <a:lnTo>
                    <a:pt x="389" y="957"/>
                  </a:lnTo>
                  <a:lnTo>
                    <a:pt x="384" y="957"/>
                  </a:lnTo>
                  <a:lnTo>
                    <a:pt x="382" y="955"/>
                  </a:lnTo>
                  <a:lnTo>
                    <a:pt x="381" y="952"/>
                  </a:lnTo>
                  <a:lnTo>
                    <a:pt x="381" y="950"/>
                  </a:lnTo>
                  <a:lnTo>
                    <a:pt x="379" y="947"/>
                  </a:lnTo>
                  <a:lnTo>
                    <a:pt x="371" y="947"/>
                  </a:lnTo>
                  <a:lnTo>
                    <a:pt x="369" y="945"/>
                  </a:lnTo>
                  <a:lnTo>
                    <a:pt x="367" y="945"/>
                  </a:lnTo>
                  <a:lnTo>
                    <a:pt x="363" y="945"/>
                  </a:lnTo>
                  <a:lnTo>
                    <a:pt x="361" y="943"/>
                  </a:lnTo>
                  <a:lnTo>
                    <a:pt x="361" y="940"/>
                  </a:lnTo>
                  <a:lnTo>
                    <a:pt x="359" y="940"/>
                  </a:lnTo>
                  <a:lnTo>
                    <a:pt x="361" y="937"/>
                  </a:lnTo>
                  <a:lnTo>
                    <a:pt x="361" y="923"/>
                  </a:lnTo>
                  <a:lnTo>
                    <a:pt x="359" y="921"/>
                  </a:lnTo>
                  <a:lnTo>
                    <a:pt x="358" y="918"/>
                  </a:lnTo>
                  <a:lnTo>
                    <a:pt x="356" y="914"/>
                  </a:lnTo>
                  <a:lnTo>
                    <a:pt x="353" y="912"/>
                  </a:lnTo>
                  <a:lnTo>
                    <a:pt x="348" y="912"/>
                  </a:lnTo>
                  <a:lnTo>
                    <a:pt x="346" y="914"/>
                  </a:lnTo>
                  <a:lnTo>
                    <a:pt x="344" y="918"/>
                  </a:lnTo>
                  <a:lnTo>
                    <a:pt x="344" y="926"/>
                  </a:lnTo>
                  <a:lnTo>
                    <a:pt x="340" y="929"/>
                  </a:lnTo>
                  <a:lnTo>
                    <a:pt x="337" y="931"/>
                  </a:lnTo>
                  <a:lnTo>
                    <a:pt x="336" y="931"/>
                  </a:lnTo>
                  <a:lnTo>
                    <a:pt x="334" y="933"/>
                  </a:lnTo>
                  <a:lnTo>
                    <a:pt x="331" y="933"/>
                  </a:lnTo>
                  <a:lnTo>
                    <a:pt x="326" y="935"/>
                  </a:lnTo>
                  <a:lnTo>
                    <a:pt x="322" y="935"/>
                  </a:lnTo>
                  <a:lnTo>
                    <a:pt x="320" y="936"/>
                  </a:lnTo>
                  <a:lnTo>
                    <a:pt x="315" y="936"/>
                  </a:lnTo>
                  <a:lnTo>
                    <a:pt x="314" y="938"/>
                  </a:lnTo>
                  <a:lnTo>
                    <a:pt x="306" y="938"/>
                  </a:lnTo>
                  <a:lnTo>
                    <a:pt x="308" y="933"/>
                  </a:lnTo>
                  <a:lnTo>
                    <a:pt x="306" y="929"/>
                  </a:lnTo>
                  <a:lnTo>
                    <a:pt x="308" y="928"/>
                  </a:lnTo>
                  <a:lnTo>
                    <a:pt x="309" y="925"/>
                  </a:lnTo>
                  <a:lnTo>
                    <a:pt x="314" y="921"/>
                  </a:lnTo>
                  <a:lnTo>
                    <a:pt x="317" y="920"/>
                  </a:lnTo>
                  <a:lnTo>
                    <a:pt x="317" y="914"/>
                  </a:lnTo>
                  <a:lnTo>
                    <a:pt x="315" y="911"/>
                  </a:lnTo>
                  <a:lnTo>
                    <a:pt x="314" y="909"/>
                  </a:lnTo>
                  <a:lnTo>
                    <a:pt x="311" y="906"/>
                  </a:lnTo>
                  <a:lnTo>
                    <a:pt x="311" y="900"/>
                  </a:lnTo>
                  <a:lnTo>
                    <a:pt x="309" y="903"/>
                  </a:lnTo>
                  <a:lnTo>
                    <a:pt x="308" y="909"/>
                  </a:lnTo>
                  <a:lnTo>
                    <a:pt x="304" y="912"/>
                  </a:lnTo>
                  <a:lnTo>
                    <a:pt x="282" y="912"/>
                  </a:lnTo>
                  <a:lnTo>
                    <a:pt x="280" y="913"/>
                  </a:lnTo>
                  <a:lnTo>
                    <a:pt x="275" y="917"/>
                  </a:lnTo>
                  <a:lnTo>
                    <a:pt x="273" y="917"/>
                  </a:lnTo>
                  <a:lnTo>
                    <a:pt x="272" y="916"/>
                  </a:lnTo>
                  <a:lnTo>
                    <a:pt x="272" y="915"/>
                  </a:lnTo>
                  <a:lnTo>
                    <a:pt x="263" y="911"/>
                  </a:lnTo>
                  <a:lnTo>
                    <a:pt x="262" y="911"/>
                  </a:lnTo>
                  <a:lnTo>
                    <a:pt x="260" y="911"/>
                  </a:lnTo>
                  <a:lnTo>
                    <a:pt x="256" y="909"/>
                  </a:lnTo>
                  <a:lnTo>
                    <a:pt x="249" y="906"/>
                  </a:lnTo>
                  <a:lnTo>
                    <a:pt x="245" y="909"/>
                  </a:lnTo>
                  <a:lnTo>
                    <a:pt x="243" y="909"/>
                  </a:lnTo>
                  <a:lnTo>
                    <a:pt x="242" y="909"/>
                  </a:lnTo>
                  <a:lnTo>
                    <a:pt x="241" y="909"/>
                  </a:lnTo>
                  <a:lnTo>
                    <a:pt x="240" y="909"/>
                  </a:lnTo>
                  <a:lnTo>
                    <a:pt x="239" y="909"/>
                  </a:lnTo>
                  <a:lnTo>
                    <a:pt x="237" y="909"/>
                  </a:lnTo>
                  <a:lnTo>
                    <a:pt x="234" y="909"/>
                  </a:lnTo>
                  <a:lnTo>
                    <a:pt x="231" y="909"/>
                  </a:lnTo>
                  <a:lnTo>
                    <a:pt x="231" y="908"/>
                  </a:lnTo>
                  <a:lnTo>
                    <a:pt x="231" y="906"/>
                  </a:lnTo>
                  <a:lnTo>
                    <a:pt x="232" y="906"/>
                  </a:lnTo>
                  <a:lnTo>
                    <a:pt x="232" y="905"/>
                  </a:lnTo>
                  <a:lnTo>
                    <a:pt x="232" y="901"/>
                  </a:lnTo>
                  <a:lnTo>
                    <a:pt x="233" y="899"/>
                  </a:lnTo>
                  <a:lnTo>
                    <a:pt x="233" y="897"/>
                  </a:lnTo>
                  <a:lnTo>
                    <a:pt x="234" y="894"/>
                  </a:lnTo>
                  <a:lnTo>
                    <a:pt x="234" y="893"/>
                  </a:lnTo>
                  <a:lnTo>
                    <a:pt x="234" y="892"/>
                  </a:lnTo>
                  <a:lnTo>
                    <a:pt x="235" y="892"/>
                  </a:lnTo>
                  <a:lnTo>
                    <a:pt x="235" y="891"/>
                  </a:lnTo>
                  <a:lnTo>
                    <a:pt x="235" y="888"/>
                  </a:lnTo>
                  <a:lnTo>
                    <a:pt x="236" y="887"/>
                  </a:lnTo>
                  <a:lnTo>
                    <a:pt x="236" y="886"/>
                  </a:lnTo>
                  <a:lnTo>
                    <a:pt x="237" y="886"/>
                  </a:lnTo>
                  <a:lnTo>
                    <a:pt x="237" y="885"/>
                  </a:lnTo>
                  <a:lnTo>
                    <a:pt x="236" y="884"/>
                  </a:lnTo>
                  <a:lnTo>
                    <a:pt x="236" y="883"/>
                  </a:lnTo>
                  <a:lnTo>
                    <a:pt x="235" y="883"/>
                  </a:lnTo>
                  <a:lnTo>
                    <a:pt x="235" y="882"/>
                  </a:lnTo>
                  <a:lnTo>
                    <a:pt x="235" y="881"/>
                  </a:lnTo>
                  <a:lnTo>
                    <a:pt x="234" y="881"/>
                  </a:lnTo>
                  <a:lnTo>
                    <a:pt x="233" y="880"/>
                  </a:lnTo>
                  <a:lnTo>
                    <a:pt x="234" y="877"/>
                  </a:lnTo>
                  <a:lnTo>
                    <a:pt x="235" y="876"/>
                  </a:lnTo>
                  <a:lnTo>
                    <a:pt x="235" y="875"/>
                  </a:lnTo>
                  <a:lnTo>
                    <a:pt x="236" y="875"/>
                  </a:lnTo>
                  <a:lnTo>
                    <a:pt x="235" y="874"/>
                  </a:lnTo>
                  <a:lnTo>
                    <a:pt x="236" y="874"/>
                  </a:lnTo>
                  <a:lnTo>
                    <a:pt x="237" y="875"/>
                  </a:lnTo>
                  <a:lnTo>
                    <a:pt x="238" y="876"/>
                  </a:lnTo>
                  <a:lnTo>
                    <a:pt x="238" y="877"/>
                  </a:lnTo>
                  <a:lnTo>
                    <a:pt x="239" y="877"/>
                  </a:lnTo>
                  <a:lnTo>
                    <a:pt x="240" y="876"/>
                  </a:lnTo>
                  <a:lnTo>
                    <a:pt x="243" y="876"/>
                  </a:lnTo>
                  <a:lnTo>
                    <a:pt x="244" y="876"/>
                  </a:lnTo>
                  <a:lnTo>
                    <a:pt x="245" y="875"/>
                  </a:lnTo>
                  <a:lnTo>
                    <a:pt x="246" y="875"/>
                  </a:lnTo>
                  <a:lnTo>
                    <a:pt x="246" y="874"/>
                  </a:lnTo>
                  <a:lnTo>
                    <a:pt x="247" y="874"/>
                  </a:lnTo>
                  <a:lnTo>
                    <a:pt x="248" y="874"/>
                  </a:lnTo>
                  <a:lnTo>
                    <a:pt x="250" y="873"/>
                  </a:lnTo>
                  <a:lnTo>
                    <a:pt x="250" y="872"/>
                  </a:lnTo>
                  <a:lnTo>
                    <a:pt x="251" y="871"/>
                  </a:lnTo>
                  <a:lnTo>
                    <a:pt x="252" y="871"/>
                  </a:lnTo>
                  <a:lnTo>
                    <a:pt x="252" y="870"/>
                  </a:lnTo>
                  <a:lnTo>
                    <a:pt x="252" y="869"/>
                  </a:lnTo>
                  <a:lnTo>
                    <a:pt x="252" y="868"/>
                  </a:lnTo>
                  <a:lnTo>
                    <a:pt x="252" y="867"/>
                  </a:lnTo>
                  <a:lnTo>
                    <a:pt x="252" y="865"/>
                  </a:lnTo>
                  <a:lnTo>
                    <a:pt x="250" y="864"/>
                  </a:lnTo>
                  <a:lnTo>
                    <a:pt x="249" y="864"/>
                  </a:lnTo>
                  <a:lnTo>
                    <a:pt x="248" y="863"/>
                  </a:lnTo>
                  <a:lnTo>
                    <a:pt x="248" y="862"/>
                  </a:lnTo>
                  <a:lnTo>
                    <a:pt x="248" y="861"/>
                  </a:lnTo>
                  <a:lnTo>
                    <a:pt x="248" y="860"/>
                  </a:lnTo>
                  <a:lnTo>
                    <a:pt x="248" y="859"/>
                  </a:lnTo>
                  <a:lnTo>
                    <a:pt x="249" y="857"/>
                  </a:lnTo>
                  <a:lnTo>
                    <a:pt x="249" y="856"/>
                  </a:lnTo>
                  <a:lnTo>
                    <a:pt x="248" y="855"/>
                  </a:lnTo>
                  <a:lnTo>
                    <a:pt x="249" y="853"/>
                  </a:lnTo>
                  <a:lnTo>
                    <a:pt x="250" y="852"/>
                  </a:lnTo>
                  <a:lnTo>
                    <a:pt x="250" y="851"/>
                  </a:lnTo>
                  <a:lnTo>
                    <a:pt x="251" y="851"/>
                  </a:lnTo>
                  <a:lnTo>
                    <a:pt x="251" y="850"/>
                  </a:lnTo>
                  <a:lnTo>
                    <a:pt x="251" y="849"/>
                  </a:lnTo>
                  <a:lnTo>
                    <a:pt x="252" y="848"/>
                  </a:lnTo>
                  <a:lnTo>
                    <a:pt x="252" y="847"/>
                  </a:lnTo>
                  <a:lnTo>
                    <a:pt x="251" y="846"/>
                  </a:lnTo>
                  <a:lnTo>
                    <a:pt x="251" y="844"/>
                  </a:lnTo>
                  <a:lnTo>
                    <a:pt x="250" y="844"/>
                  </a:lnTo>
                  <a:lnTo>
                    <a:pt x="250" y="843"/>
                  </a:lnTo>
                  <a:lnTo>
                    <a:pt x="250" y="842"/>
                  </a:lnTo>
                  <a:lnTo>
                    <a:pt x="249" y="841"/>
                  </a:lnTo>
                  <a:lnTo>
                    <a:pt x="248" y="841"/>
                  </a:lnTo>
                  <a:lnTo>
                    <a:pt x="247" y="841"/>
                  </a:lnTo>
                  <a:lnTo>
                    <a:pt x="246" y="841"/>
                  </a:lnTo>
                  <a:lnTo>
                    <a:pt x="246" y="840"/>
                  </a:lnTo>
                  <a:lnTo>
                    <a:pt x="245" y="839"/>
                  </a:lnTo>
                  <a:lnTo>
                    <a:pt x="243" y="838"/>
                  </a:lnTo>
                  <a:lnTo>
                    <a:pt x="242" y="838"/>
                  </a:lnTo>
                  <a:lnTo>
                    <a:pt x="241" y="837"/>
                  </a:lnTo>
                  <a:lnTo>
                    <a:pt x="240" y="837"/>
                  </a:lnTo>
                  <a:lnTo>
                    <a:pt x="239" y="837"/>
                  </a:lnTo>
                  <a:lnTo>
                    <a:pt x="238" y="836"/>
                  </a:lnTo>
                  <a:lnTo>
                    <a:pt x="238" y="835"/>
                  </a:lnTo>
                  <a:lnTo>
                    <a:pt x="238" y="834"/>
                  </a:lnTo>
                  <a:lnTo>
                    <a:pt x="238" y="833"/>
                  </a:lnTo>
                  <a:lnTo>
                    <a:pt x="238" y="832"/>
                  </a:lnTo>
                  <a:lnTo>
                    <a:pt x="235" y="831"/>
                  </a:lnTo>
                  <a:lnTo>
                    <a:pt x="234" y="829"/>
                  </a:lnTo>
                  <a:lnTo>
                    <a:pt x="234" y="827"/>
                  </a:lnTo>
                  <a:lnTo>
                    <a:pt x="235" y="827"/>
                  </a:lnTo>
                  <a:lnTo>
                    <a:pt x="234" y="826"/>
                  </a:lnTo>
                  <a:lnTo>
                    <a:pt x="232" y="823"/>
                  </a:lnTo>
                  <a:lnTo>
                    <a:pt x="230" y="823"/>
                  </a:lnTo>
                  <a:lnTo>
                    <a:pt x="228" y="823"/>
                  </a:lnTo>
                  <a:lnTo>
                    <a:pt x="227" y="821"/>
                  </a:lnTo>
                  <a:lnTo>
                    <a:pt x="226" y="821"/>
                  </a:lnTo>
                  <a:lnTo>
                    <a:pt x="224" y="821"/>
                  </a:lnTo>
                  <a:lnTo>
                    <a:pt x="223" y="820"/>
                  </a:lnTo>
                  <a:lnTo>
                    <a:pt x="222" y="821"/>
                  </a:lnTo>
                  <a:lnTo>
                    <a:pt x="221" y="822"/>
                  </a:lnTo>
                  <a:lnTo>
                    <a:pt x="220" y="822"/>
                  </a:lnTo>
                  <a:lnTo>
                    <a:pt x="219" y="822"/>
                  </a:lnTo>
                  <a:lnTo>
                    <a:pt x="218" y="821"/>
                  </a:lnTo>
                  <a:lnTo>
                    <a:pt x="216" y="821"/>
                  </a:lnTo>
                  <a:lnTo>
                    <a:pt x="215" y="820"/>
                  </a:lnTo>
                  <a:lnTo>
                    <a:pt x="213" y="820"/>
                  </a:lnTo>
                  <a:lnTo>
                    <a:pt x="212" y="819"/>
                  </a:lnTo>
                  <a:lnTo>
                    <a:pt x="211" y="821"/>
                  </a:lnTo>
                  <a:lnTo>
                    <a:pt x="210" y="821"/>
                  </a:lnTo>
                  <a:lnTo>
                    <a:pt x="210" y="822"/>
                  </a:lnTo>
                  <a:lnTo>
                    <a:pt x="210" y="823"/>
                  </a:lnTo>
                  <a:lnTo>
                    <a:pt x="208" y="823"/>
                  </a:lnTo>
                  <a:lnTo>
                    <a:pt x="207" y="821"/>
                  </a:lnTo>
                  <a:lnTo>
                    <a:pt x="207" y="820"/>
                  </a:lnTo>
                  <a:lnTo>
                    <a:pt x="207" y="819"/>
                  </a:lnTo>
                  <a:lnTo>
                    <a:pt x="208" y="818"/>
                  </a:lnTo>
                  <a:lnTo>
                    <a:pt x="209" y="817"/>
                  </a:lnTo>
                  <a:lnTo>
                    <a:pt x="210" y="816"/>
                  </a:lnTo>
                  <a:lnTo>
                    <a:pt x="210" y="815"/>
                  </a:lnTo>
                  <a:lnTo>
                    <a:pt x="210" y="813"/>
                  </a:lnTo>
                  <a:lnTo>
                    <a:pt x="208" y="811"/>
                  </a:lnTo>
                  <a:lnTo>
                    <a:pt x="207" y="810"/>
                  </a:lnTo>
                  <a:lnTo>
                    <a:pt x="206" y="808"/>
                  </a:lnTo>
                  <a:lnTo>
                    <a:pt x="204" y="808"/>
                  </a:lnTo>
                  <a:lnTo>
                    <a:pt x="203" y="807"/>
                  </a:lnTo>
                  <a:lnTo>
                    <a:pt x="202" y="806"/>
                  </a:lnTo>
                  <a:lnTo>
                    <a:pt x="201" y="805"/>
                  </a:lnTo>
                  <a:lnTo>
                    <a:pt x="200" y="805"/>
                  </a:lnTo>
                  <a:lnTo>
                    <a:pt x="199" y="805"/>
                  </a:lnTo>
                  <a:lnTo>
                    <a:pt x="199" y="804"/>
                  </a:lnTo>
                  <a:lnTo>
                    <a:pt x="199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7" y="800"/>
                  </a:lnTo>
                  <a:lnTo>
                    <a:pt x="197" y="799"/>
                  </a:lnTo>
                  <a:lnTo>
                    <a:pt x="199" y="798"/>
                  </a:lnTo>
                  <a:lnTo>
                    <a:pt x="200" y="798"/>
                  </a:lnTo>
                  <a:lnTo>
                    <a:pt x="200" y="797"/>
                  </a:lnTo>
                  <a:lnTo>
                    <a:pt x="200" y="796"/>
                  </a:lnTo>
                  <a:lnTo>
                    <a:pt x="199" y="793"/>
                  </a:lnTo>
                  <a:lnTo>
                    <a:pt x="198" y="791"/>
                  </a:lnTo>
                  <a:lnTo>
                    <a:pt x="197" y="790"/>
                  </a:lnTo>
                  <a:lnTo>
                    <a:pt x="197" y="788"/>
                  </a:lnTo>
                  <a:lnTo>
                    <a:pt x="198" y="788"/>
                  </a:lnTo>
                  <a:lnTo>
                    <a:pt x="200" y="788"/>
                  </a:lnTo>
                  <a:lnTo>
                    <a:pt x="201" y="786"/>
                  </a:lnTo>
                  <a:lnTo>
                    <a:pt x="202" y="786"/>
                  </a:lnTo>
                  <a:lnTo>
                    <a:pt x="204" y="784"/>
                  </a:lnTo>
                  <a:lnTo>
                    <a:pt x="204" y="783"/>
                  </a:lnTo>
                  <a:lnTo>
                    <a:pt x="203" y="783"/>
                  </a:lnTo>
                  <a:lnTo>
                    <a:pt x="202" y="782"/>
                  </a:lnTo>
                  <a:lnTo>
                    <a:pt x="201" y="783"/>
                  </a:lnTo>
                  <a:lnTo>
                    <a:pt x="200" y="782"/>
                  </a:lnTo>
                  <a:lnTo>
                    <a:pt x="198" y="781"/>
                  </a:lnTo>
                  <a:lnTo>
                    <a:pt x="197" y="781"/>
                  </a:lnTo>
                  <a:lnTo>
                    <a:pt x="196" y="780"/>
                  </a:lnTo>
                  <a:lnTo>
                    <a:pt x="194" y="779"/>
                  </a:lnTo>
                  <a:lnTo>
                    <a:pt x="193" y="778"/>
                  </a:lnTo>
                  <a:lnTo>
                    <a:pt x="192" y="777"/>
                  </a:lnTo>
                  <a:lnTo>
                    <a:pt x="192" y="776"/>
                  </a:lnTo>
                  <a:lnTo>
                    <a:pt x="193" y="775"/>
                  </a:lnTo>
                  <a:lnTo>
                    <a:pt x="192" y="773"/>
                  </a:lnTo>
                  <a:lnTo>
                    <a:pt x="192" y="770"/>
                  </a:lnTo>
                  <a:lnTo>
                    <a:pt x="191" y="769"/>
                  </a:lnTo>
                  <a:lnTo>
                    <a:pt x="190" y="767"/>
                  </a:lnTo>
                  <a:lnTo>
                    <a:pt x="190" y="766"/>
                  </a:lnTo>
                  <a:lnTo>
                    <a:pt x="189" y="765"/>
                  </a:lnTo>
                  <a:lnTo>
                    <a:pt x="188" y="765"/>
                  </a:lnTo>
                  <a:lnTo>
                    <a:pt x="186" y="764"/>
                  </a:lnTo>
                  <a:lnTo>
                    <a:pt x="186" y="763"/>
                  </a:lnTo>
                  <a:lnTo>
                    <a:pt x="186" y="762"/>
                  </a:lnTo>
                  <a:lnTo>
                    <a:pt x="187" y="761"/>
                  </a:lnTo>
                  <a:lnTo>
                    <a:pt x="186" y="759"/>
                  </a:lnTo>
                  <a:lnTo>
                    <a:pt x="183" y="760"/>
                  </a:lnTo>
                  <a:lnTo>
                    <a:pt x="182" y="760"/>
                  </a:lnTo>
                  <a:lnTo>
                    <a:pt x="180" y="760"/>
                  </a:lnTo>
                  <a:lnTo>
                    <a:pt x="179" y="758"/>
                  </a:lnTo>
                  <a:lnTo>
                    <a:pt x="179" y="757"/>
                  </a:lnTo>
                  <a:lnTo>
                    <a:pt x="178" y="752"/>
                  </a:lnTo>
                  <a:lnTo>
                    <a:pt x="177" y="752"/>
                  </a:lnTo>
                  <a:lnTo>
                    <a:pt x="177" y="751"/>
                  </a:lnTo>
                  <a:lnTo>
                    <a:pt x="178" y="749"/>
                  </a:lnTo>
                  <a:lnTo>
                    <a:pt x="177" y="748"/>
                  </a:lnTo>
                  <a:lnTo>
                    <a:pt x="176" y="748"/>
                  </a:lnTo>
                  <a:lnTo>
                    <a:pt x="176" y="747"/>
                  </a:lnTo>
                  <a:lnTo>
                    <a:pt x="176" y="746"/>
                  </a:lnTo>
                  <a:lnTo>
                    <a:pt x="176" y="745"/>
                  </a:lnTo>
                  <a:lnTo>
                    <a:pt x="176" y="743"/>
                  </a:lnTo>
                  <a:lnTo>
                    <a:pt x="173" y="743"/>
                  </a:lnTo>
                  <a:lnTo>
                    <a:pt x="172" y="743"/>
                  </a:lnTo>
                  <a:lnTo>
                    <a:pt x="170" y="743"/>
                  </a:lnTo>
                  <a:lnTo>
                    <a:pt x="169" y="742"/>
                  </a:lnTo>
                  <a:lnTo>
                    <a:pt x="169" y="743"/>
                  </a:lnTo>
                  <a:lnTo>
                    <a:pt x="168" y="743"/>
                  </a:lnTo>
                  <a:lnTo>
                    <a:pt x="166" y="743"/>
                  </a:lnTo>
                  <a:lnTo>
                    <a:pt x="165" y="743"/>
                  </a:lnTo>
                  <a:lnTo>
                    <a:pt x="163" y="741"/>
                  </a:lnTo>
                  <a:lnTo>
                    <a:pt x="162" y="736"/>
                  </a:lnTo>
                  <a:lnTo>
                    <a:pt x="162" y="733"/>
                  </a:lnTo>
                  <a:lnTo>
                    <a:pt x="162" y="732"/>
                  </a:lnTo>
                  <a:lnTo>
                    <a:pt x="161" y="730"/>
                  </a:lnTo>
                  <a:lnTo>
                    <a:pt x="161" y="729"/>
                  </a:lnTo>
                  <a:lnTo>
                    <a:pt x="159" y="728"/>
                  </a:lnTo>
                  <a:lnTo>
                    <a:pt x="159" y="725"/>
                  </a:lnTo>
                  <a:lnTo>
                    <a:pt x="159" y="724"/>
                  </a:lnTo>
                  <a:lnTo>
                    <a:pt x="159" y="723"/>
                  </a:lnTo>
                  <a:lnTo>
                    <a:pt x="156" y="722"/>
                  </a:lnTo>
                  <a:lnTo>
                    <a:pt x="155" y="720"/>
                  </a:lnTo>
                  <a:lnTo>
                    <a:pt x="155" y="718"/>
                  </a:lnTo>
                  <a:lnTo>
                    <a:pt x="155" y="717"/>
                  </a:lnTo>
                  <a:lnTo>
                    <a:pt x="155" y="715"/>
                  </a:lnTo>
                  <a:lnTo>
                    <a:pt x="152" y="715"/>
                  </a:lnTo>
                  <a:lnTo>
                    <a:pt x="152" y="714"/>
                  </a:lnTo>
                  <a:lnTo>
                    <a:pt x="151" y="713"/>
                  </a:lnTo>
                  <a:lnTo>
                    <a:pt x="150" y="713"/>
                  </a:lnTo>
                  <a:lnTo>
                    <a:pt x="149" y="712"/>
                  </a:lnTo>
                  <a:lnTo>
                    <a:pt x="149" y="710"/>
                  </a:lnTo>
                  <a:lnTo>
                    <a:pt x="149" y="709"/>
                  </a:lnTo>
                  <a:lnTo>
                    <a:pt x="148" y="708"/>
                  </a:lnTo>
                  <a:lnTo>
                    <a:pt x="148" y="707"/>
                  </a:lnTo>
                  <a:lnTo>
                    <a:pt x="146" y="707"/>
                  </a:lnTo>
                  <a:lnTo>
                    <a:pt x="145" y="705"/>
                  </a:lnTo>
                  <a:lnTo>
                    <a:pt x="143" y="705"/>
                  </a:lnTo>
                  <a:lnTo>
                    <a:pt x="141" y="705"/>
                  </a:lnTo>
                  <a:lnTo>
                    <a:pt x="141" y="704"/>
                  </a:lnTo>
                  <a:lnTo>
                    <a:pt x="141" y="703"/>
                  </a:lnTo>
                  <a:lnTo>
                    <a:pt x="140" y="701"/>
                  </a:lnTo>
                  <a:lnTo>
                    <a:pt x="140" y="700"/>
                  </a:lnTo>
                  <a:lnTo>
                    <a:pt x="140" y="699"/>
                  </a:lnTo>
                  <a:lnTo>
                    <a:pt x="140" y="697"/>
                  </a:lnTo>
                  <a:lnTo>
                    <a:pt x="140" y="696"/>
                  </a:lnTo>
                  <a:lnTo>
                    <a:pt x="139" y="696"/>
                  </a:lnTo>
                  <a:lnTo>
                    <a:pt x="137" y="696"/>
                  </a:lnTo>
                  <a:lnTo>
                    <a:pt x="136" y="696"/>
                  </a:lnTo>
                  <a:lnTo>
                    <a:pt x="136" y="697"/>
                  </a:lnTo>
                  <a:lnTo>
                    <a:pt x="135" y="697"/>
                  </a:lnTo>
                  <a:lnTo>
                    <a:pt x="134" y="695"/>
                  </a:lnTo>
                  <a:lnTo>
                    <a:pt x="134" y="693"/>
                  </a:lnTo>
                  <a:lnTo>
                    <a:pt x="132" y="692"/>
                  </a:lnTo>
                  <a:lnTo>
                    <a:pt x="131" y="690"/>
                  </a:lnTo>
                  <a:lnTo>
                    <a:pt x="129" y="689"/>
                  </a:lnTo>
                  <a:lnTo>
                    <a:pt x="127" y="689"/>
                  </a:lnTo>
                  <a:lnTo>
                    <a:pt x="126" y="689"/>
                  </a:lnTo>
                  <a:lnTo>
                    <a:pt x="126" y="688"/>
                  </a:lnTo>
                  <a:lnTo>
                    <a:pt x="126" y="687"/>
                  </a:lnTo>
                  <a:lnTo>
                    <a:pt x="125" y="685"/>
                  </a:lnTo>
                  <a:lnTo>
                    <a:pt x="123" y="683"/>
                  </a:lnTo>
                  <a:lnTo>
                    <a:pt x="122" y="685"/>
                  </a:lnTo>
                  <a:lnTo>
                    <a:pt x="121" y="685"/>
                  </a:lnTo>
                  <a:lnTo>
                    <a:pt x="121" y="686"/>
                  </a:lnTo>
                  <a:lnTo>
                    <a:pt x="118" y="685"/>
                  </a:lnTo>
                  <a:lnTo>
                    <a:pt x="116" y="685"/>
                  </a:lnTo>
                  <a:lnTo>
                    <a:pt x="114" y="685"/>
                  </a:lnTo>
                  <a:lnTo>
                    <a:pt x="112" y="683"/>
                  </a:lnTo>
                  <a:lnTo>
                    <a:pt x="112" y="682"/>
                  </a:lnTo>
                  <a:lnTo>
                    <a:pt x="110" y="681"/>
                  </a:lnTo>
                  <a:lnTo>
                    <a:pt x="108" y="681"/>
                  </a:lnTo>
                  <a:lnTo>
                    <a:pt x="107" y="679"/>
                  </a:lnTo>
                  <a:lnTo>
                    <a:pt x="106" y="675"/>
                  </a:lnTo>
                  <a:lnTo>
                    <a:pt x="106" y="670"/>
                  </a:lnTo>
                  <a:lnTo>
                    <a:pt x="106" y="669"/>
                  </a:lnTo>
                  <a:lnTo>
                    <a:pt x="105" y="667"/>
                  </a:lnTo>
                  <a:lnTo>
                    <a:pt x="104" y="666"/>
                  </a:lnTo>
                  <a:lnTo>
                    <a:pt x="104" y="665"/>
                  </a:lnTo>
                  <a:lnTo>
                    <a:pt x="104" y="664"/>
                  </a:lnTo>
                  <a:lnTo>
                    <a:pt x="104" y="663"/>
                  </a:lnTo>
                  <a:lnTo>
                    <a:pt x="104" y="662"/>
                  </a:lnTo>
                  <a:lnTo>
                    <a:pt x="105" y="661"/>
                  </a:lnTo>
                  <a:lnTo>
                    <a:pt x="105" y="660"/>
                  </a:lnTo>
                  <a:lnTo>
                    <a:pt x="104" y="659"/>
                  </a:lnTo>
                  <a:lnTo>
                    <a:pt x="104" y="658"/>
                  </a:lnTo>
                  <a:lnTo>
                    <a:pt x="103" y="657"/>
                  </a:lnTo>
                  <a:lnTo>
                    <a:pt x="103" y="656"/>
                  </a:lnTo>
                  <a:lnTo>
                    <a:pt x="103" y="655"/>
                  </a:lnTo>
                  <a:lnTo>
                    <a:pt x="102" y="655"/>
                  </a:lnTo>
                  <a:lnTo>
                    <a:pt x="101" y="654"/>
                  </a:lnTo>
                  <a:lnTo>
                    <a:pt x="101" y="653"/>
                  </a:lnTo>
                  <a:lnTo>
                    <a:pt x="100" y="652"/>
                  </a:lnTo>
                  <a:lnTo>
                    <a:pt x="99" y="651"/>
                  </a:lnTo>
                  <a:lnTo>
                    <a:pt x="98" y="651"/>
                  </a:lnTo>
                  <a:lnTo>
                    <a:pt x="96" y="651"/>
                  </a:lnTo>
                  <a:lnTo>
                    <a:pt x="95" y="650"/>
                  </a:lnTo>
                  <a:lnTo>
                    <a:pt x="93" y="651"/>
                  </a:lnTo>
                  <a:lnTo>
                    <a:pt x="91" y="650"/>
                  </a:lnTo>
                  <a:lnTo>
                    <a:pt x="91" y="649"/>
                  </a:lnTo>
                  <a:lnTo>
                    <a:pt x="91" y="647"/>
                  </a:lnTo>
                  <a:lnTo>
                    <a:pt x="92" y="646"/>
                  </a:lnTo>
                  <a:lnTo>
                    <a:pt x="93" y="643"/>
                  </a:lnTo>
                  <a:lnTo>
                    <a:pt x="89" y="643"/>
                  </a:lnTo>
                  <a:lnTo>
                    <a:pt x="86" y="643"/>
                  </a:lnTo>
                  <a:lnTo>
                    <a:pt x="30" y="643"/>
                  </a:lnTo>
                  <a:lnTo>
                    <a:pt x="17" y="643"/>
                  </a:lnTo>
                  <a:lnTo>
                    <a:pt x="18" y="637"/>
                  </a:lnTo>
                  <a:lnTo>
                    <a:pt x="18" y="627"/>
                  </a:lnTo>
                  <a:lnTo>
                    <a:pt x="27" y="618"/>
                  </a:lnTo>
                  <a:lnTo>
                    <a:pt x="28" y="610"/>
                  </a:lnTo>
                  <a:lnTo>
                    <a:pt x="35" y="602"/>
                  </a:lnTo>
                  <a:lnTo>
                    <a:pt x="36" y="595"/>
                  </a:lnTo>
                  <a:lnTo>
                    <a:pt x="38" y="591"/>
                  </a:lnTo>
                  <a:lnTo>
                    <a:pt x="40" y="583"/>
                  </a:lnTo>
                  <a:lnTo>
                    <a:pt x="40" y="574"/>
                  </a:lnTo>
                  <a:lnTo>
                    <a:pt x="44" y="569"/>
                  </a:lnTo>
                  <a:lnTo>
                    <a:pt x="44" y="547"/>
                  </a:lnTo>
                  <a:lnTo>
                    <a:pt x="42" y="542"/>
                  </a:lnTo>
                  <a:lnTo>
                    <a:pt x="42" y="530"/>
                  </a:lnTo>
                  <a:lnTo>
                    <a:pt x="40" y="525"/>
                  </a:lnTo>
                  <a:lnTo>
                    <a:pt x="40" y="518"/>
                  </a:lnTo>
                  <a:lnTo>
                    <a:pt x="38" y="512"/>
                  </a:lnTo>
                  <a:lnTo>
                    <a:pt x="33" y="512"/>
                  </a:lnTo>
                  <a:lnTo>
                    <a:pt x="25" y="511"/>
                  </a:lnTo>
                  <a:lnTo>
                    <a:pt x="18" y="508"/>
                  </a:lnTo>
                  <a:lnTo>
                    <a:pt x="13" y="504"/>
                  </a:lnTo>
                  <a:lnTo>
                    <a:pt x="6" y="501"/>
                  </a:lnTo>
                  <a:lnTo>
                    <a:pt x="1" y="501"/>
                  </a:lnTo>
                  <a:lnTo>
                    <a:pt x="1" y="494"/>
                  </a:lnTo>
                  <a:lnTo>
                    <a:pt x="2" y="487"/>
                  </a:lnTo>
                  <a:lnTo>
                    <a:pt x="4" y="482"/>
                  </a:lnTo>
                  <a:lnTo>
                    <a:pt x="2" y="478"/>
                  </a:lnTo>
                  <a:lnTo>
                    <a:pt x="4" y="478"/>
                  </a:lnTo>
                  <a:lnTo>
                    <a:pt x="6" y="468"/>
                  </a:lnTo>
                  <a:lnTo>
                    <a:pt x="11" y="467"/>
                  </a:lnTo>
                  <a:lnTo>
                    <a:pt x="14" y="459"/>
                  </a:lnTo>
                  <a:lnTo>
                    <a:pt x="14" y="450"/>
                  </a:lnTo>
                  <a:lnTo>
                    <a:pt x="19" y="445"/>
                  </a:lnTo>
                  <a:lnTo>
                    <a:pt x="21" y="440"/>
                  </a:lnTo>
                  <a:lnTo>
                    <a:pt x="23" y="433"/>
                  </a:lnTo>
                  <a:lnTo>
                    <a:pt x="19" y="431"/>
                  </a:lnTo>
                  <a:lnTo>
                    <a:pt x="25" y="423"/>
                  </a:lnTo>
                  <a:lnTo>
                    <a:pt x="22" y="412"/>
                  </a:lnTo>
                  <a:lnTo>
                    <a:pt x="27" y="404"/>
                  </a:lnTo>
                  <a:lnTo>
                    <a:pt x="21" y="397"/>
                  </a:lnTo>
                  <a:lnTo>
                    <a:pt x="10" y="389"/>
                  </a:lnTo>
                  <a:lnTo>
                    <a:pt x="2" y="390"/>
                  </a:lnTo>
                  <a:lnTo>
                    <a:pt x="0" y="382"/>
                  </a:lnTo>
                  <a:lnTo>
                    <a:pt x="5" y="370"/>
                  </a:lnTo>
                  <a:lnTo>
                    <a:pt x="18" y="360"/>
                  </a:lnTo>
                  <a:lnTo>
                    <a:pt x="21" y="357"/>
                  </a:lnTo>
                  <a:lnTo>
                    <a:pt x="33" y="360"/>
                  </a:lnTo>
                  <a:lnTo>
                    <a:pt x="40" y="363"/>
                  </a:lnTo>
                  <a:lnTo>
                    <a:pt x="52" y="363"/>
                  </a:lnTo>
                  <a:lnTo>
                    <a:pt x="62" y="360"/>
                  </a:lnTo>
                  <a:lnTo>
                    <a:pt x="73" y="358"/>
                  </a:lnTo>
                  <a:lnTo>
                    <a:pt x="83" y="351"/>
                  </a:lnTo>
                  <a:lnTo>
                    <a:pt x="86" y="349"/>
                  </a:lnTo>
                  <a:lnTo>
                    <a:pt x="91" y="348"/>
                  </a:lnTo>
                  <a:lnTo>
                    <a:pt x="101" y="343"/>
                  </a:lnTo>
                  <a:lnTo>
                    <a:pt x="109" y="340"/>
                  </a:lnTo>
                  <a:lnTo>
                    <a:pt x="113" y="332"/>
                  </a:lnTo>
                  <a:lnTo>
                    <a:pt x="110" y="332"/>
                  </a:lnTo>
                  <a:lnTo>
                    <a:pt x="101" y="329"/>
                  </a:lnTo>
                  <a:lnTo>
                    <a:pt x="93" y="326"/>
                  </a:lnTo>
                  <a:lnTo>
                    <a:pt x="86" y="321"/>
                  </a:lnTo>
                  <a:lnTo>
                    <a:pt x="79" y="312"/>
                  </a:lnTo>
                  <a:lnTo>
                    <a:pt x="73" y="314"/>
                  </a:lnTo>
                  <a:lnTo>
                    <a:pt x="64" y="304"/>
                  </a:lnTo>
                  <a:lnTo>
                    <a:pt x="60" y="290"/>
                  </a:lnTo>
                  <a:lnTo>
                    <a:pt x="55" y="278"/>
                  </a:lnTo>
                  <a:lnTo>
                    <a:pt x="55" y="266"/>
                  </a:lnTo>
                  <a:lnTo>
                    <a:pt x="60" y="258"/>
                  </a:lnTo>
                  <a:lnTo>
                    <a:pt x="69" y="249"/>
                  </a:lnTo>
                  <a:lnTo>
                    <a:pt x="76" y="239"/>
                  </a:lnTo>
                  <a:lnTo>
                    <a:pt x="82" y="237"/>
                  </a:lnTo>
                  <a:lnTo>
                    <a:pt x="88" y="232"/>
                  </a:lnTo>
                  <a:lnTo>
                    <a:pt x="98" y="233"/>
                  </a:lnTo>
                  <a:lnTo>
                    <a:pt x="99" y="229"/>
                  </a:lnTo>
                  <a:lnTo>
                    <a:pt x="103" y="227"/>
                  </a:lnTo>
                  <a:lnTo>
                    <a:pt x="107" y="226"/>
                  </a:lnTo>
                  <a:lnTo>
                    <a:pt x="112" y="221"/>
                  </a:lnTo>
                  <a:lnTo>
                    <a:pt x="115" y="219"/>
                  </a:lnTo>
                  <a:lnTo>
                    <a:pt x="117" y="216"/>
                  </a:lnTo>
                  <a:lnTo>
                    <a:pt x="117" y="212"/>
                  </a:lnTo>
                  <a:lnTo>
                    <a:pt x="115" y="209"/>
                  </a:lnTo>
                  <a:lnTo>
                    <a:pt x="118" y="209"/>
                  </a:lnTo>
                  <a:lnTo>
                    <a:pt x="117" y="205"/>
                  </a:lnTo>
                  <a:lnTo>
                    <a:pt x="113" y="202"/>
                  </a:lnTo>
                  <a:lnTo>
                    <a:pt x="109" y="200"/>
                  </a:lnTo>
                  <a:lnTo>
                    <a:pt x="103" y="199"/>
                  </a:lnTo>
                  <a:lnTo>
                    <a:pt x="101" y="199"/>
                  </a:lnTo>
                  <a:lnTo>
                    <a:pt x="96" y="200"/>
                  </a:lnTo>
                  <a:lnTo>
                    <a:pt x="95" y="195"/>
                  </a:lnTo>
                  <a:lnTo>
                    <a:pt x="91" y="192"/>
                  </a:lnTo>
                  <a:lnTo>
                    <a:pt x="91" y="188"/>
                  </a:lnTo>
                  <a:lnTo>
                    <a:pt x="93" y="185"/>
                  </a:lnTo>
                  <a:lnTo>
                    <a:pt x="96" y="185"/>
                  </a:lnTo>
                  <a:lnTo>
                    <a:pt x="101" y="182"/>
                  </a:lnTo>
                  <a:lnTo>
                    <a:pt x="105" y="180"/>
                  </a:lnTo>
                  <a:lnTo>
                    <a:pt x="107" y="178"/>
                  </a:lnTo>
                  <a:lnTo>
                    <a:pt x="110" y="174"/>
                  </a:lnTo>
                  <a:lnTo>
                    <a:pt x="112" y="173"/>
                  </a:lnTo>
                  <a:lnTo>
                    <a:pt x="110" y="169"/>
                  </a:lnTo>
                  <a:lnTo>
                    <a:pt x="107" y="169"/>
                  </a:lnTo>
                  <a:lnTo>
                    <a:pt x="105" y="168"/>
                  </a:lnTo>
                  <a:lnTo>
                    <a:pt x="105" y="166"/>
                  </a:lnTo>
                  <a:lnTo>
                    <a:pt x="109" y="161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24" y="154"/>
                  </a:lnTo>
                  <a:lnTo>
                    <a:pt x="127" y="151"/>
                  </a:lnTo>
                  <a:lnTo>
                    <a:pt x="129" y="144"/>
                  </a:lnTo>
                  <a:lnTo>
                    <a:pt x="132" y="139"/>
                  </a:lnTo>
                  <a:lnTo>
                    <a:pt x="130" y="129"/>
                  </a:lnTo>
                  <a:lnTo>
                    <a:pt x="132" y="120"/>
                  </a:lnTo>
                  <a:lnTo>
                    <a:pt x="130" y="114"/>
                  </a:lnTo>
                  <a:lnTo>
                    <a:pt x="130" y="108"/>
                  </a:lnTo>
                  <a:lnTo>
                    <a:pt x="132" y="105"/>
                  </a:lnTo>
                  <a:lnTo>
                    <a:pt x="136" y="101"/>
                  </a:lnTo>
                  <a:lnTo>
                    <a:pt x="139" y="100"/>
                  </a:lnTo>
                  <a:lnTo>
                    <a:pt x="137" y="98"/>
                  </a:lnTo>
                  <a:lnTo>
                    <a:pt x="132" y="98"/>
                  </a:lnTo>
                  <a:lnTo>
                    <a:pt x="129" y="97"/>
                  </a:lnTo>
                  <a:lnTo>
                    <a:pt x="125" y="92"/>
                  </a:lnTo>
                  <a:lnTo>
                    <a:pt x="124" y="89"/>
                  </a:lnTo>
                  <a:lnTo>
                    <a:pt x="115" y="89"/>
                  </a:lnTo>
                  <a:lnTo>
                    <a:pt x="108" y="86"/>
                  </a:lnTo>
                  <a:lnTo>
                    <a:pt x="107" y="83"/>
                  </a:lnTo>
                  <a:lnTo>
                    <a:pt x="108" y="79"/>
                  </a:lnTo>
                  <a:lnTo>
                    <a:pt x="108" y="64"/>
                  </a:lnTo>
                  <a:lnTo>
                    <a:pt x="108" y="63"/>
                  </a:lnTo>
                  <a:lnTo>
                    <a:pt x="105" y="57"/>
                  </a:lnTo>
                  <a:lnTo>
                    <a:pt x="105" y="56"/>
                  </a:lnTo>
                  <a:lnTo>
                    <a:pt x="107" y="56"/>
                  </a:lnTo>
                  <a:lnTo>
                    <a:pt x="108" y="55"/>
                  </a:lnTo>
                  <a:lnTo>
                    <a:pt x="109" y="54"/>
                  </a:lnTo>
                  <a:lnTo>
                    <a:pt x="110" y="53"/>
                  </a:lnTo>
                  <a:lnTo>
                    <a:pt x="111" y="51"/>
                  </a:lnTo>
                  <a:lnTo>
                    <a:pt x="111" y="50"/>
                  </a:lnTo>
                  <a:lnTo>
                    <a:pt x="111" y="48"/>
                  </a:lnTo>
                  <a:lnTo>
                    <a:pt x="110" y="46"/>
                  </a:lnTo>
                  <a:lnTo>
                    <a:pt x="111" y="44"/>
                  </a:lnTo>
                  <a:lnTo>
                    <a:pt x="111" y="43"/>
                  </a:lnTo>
                  <a:lnTo>
                    <a:pt x="112" y="42"/>
                  </a:lnTo>
                  <a:lnTo>
                    <a:pt x="114" y="41"/>
                  </a:lnTo>
                  <a:lnTo>
                    <a:pt x="116" y="41"/>
                  </a:lnTo>
                  <a:lnTo>
                    <a:pt x="118" y="41"/>
                  </a:lnTo>
                  <a:lnTo>
                    <a:pt x="120" y="41"/>
                  </a:lnTo>
                  <a:lnTo>
                    <a:pt x="121" y="40"/>
                  </a:lnTo>
                  <a:lnTo>
                    <a:pt x="121" y="39"/>
                  </a:lnTo>
                  <a:lnTo>
                    <a:pt x="122" y="37"/>
                  </a:lnTo>
                  <a:lnTo>
                    <a:pt x="122" y="35"/>
                  </a:lnTo>
                  <a:lnTo>
                    <a:pt x="122" y="34"/>
                  </a:lnTo>
                  <a:lnTo>
                    <a:pt x="123" y="33"/>
                  </a:lnTo>
                  <a:lnTo>
                    <a:pt x="125" y="32"/>
                  </a:lnTo>
                  <a:lnTo>
                    <a:pt x="126" y="31"/>
                  </a:lnTo>
                  <a:lnTo>
                    <a:pt x="127" y="31"/>
                  </a:lnTo>
                  <a:lnTo>
                    <a:pt x="129" y="30"/>
                  </a:lnTo>
                  <a:lnTo>
                    <a:pt x="130" y="29"/>
                  </a:lnTo>
                  <a:lnTo>
                    <a:pt x="132" y="29"/>
                  </a:lnTo>
                  <a:lnTo>
                    <a:pt x="133" y="28"/>
                  </a:lnTo>
                  <a:lnTo>
                    <a:pt x="134" y="27"/>
                  </a:lnTo>
                  <a:lnTo>
                    <a:pt x="135" y="26"/>
                  </a:lnTo>
                  <a:lnTo>
                    <a:pt x="135" y="24"/>
                  </a:lnTo>
                  <a:lnTo>
                    <a:pt x="135" y="22"/>
                  </a:lnTo>
                  <a:lnTo>
                    <a:pt x="136" y="21"/>
                  </a:lnTo>
                  <a:lnTo>
                    <a:pt x="136" y="19"/>
                  </a:lnTo>
                  <a:lnTo>
                    <a:pt x="137" y="18"/>
                  </a:lnTo>
                  <a:lnTo>
                    <a:pt x="138" y="17"/>
                  </a:lnTo>
                  <a:lnTo>
                    <a:pt x="138" y="16"/>
                  </a:lnTo>
                  <a:lnTo>
                    <a:pt x="139" y="14"/>
                  </a:lnTo>
                  <a:lnTo>
                    <a:pt x="139" y="11"/>
                  </a:lnTo>
                  <a:lnTo>
                    <a:pt x="138" y="9"/>
                  </a:lnTo>
                  <a:lnTo>
                    <a:pt x="139" y="7"/>
                  </a:lnTo>
                  <a:lnTo>
                    <a:pt x="140" y="6"/>
                  </a:lnTo>
                  <a:lnTo>
                    <a:pt x="141" y="5"/>
                  </a:lnTo>
                  <a:lnTo>
                    <a:pt x="142" y="5"/>
                  </a:lnTo>
                  <a:lnTo>
                    <a:pt x="144" y="6"/>
                  </a:lnTo>
                  <a:lnTo>
                    <a:pt x="146" y="5"/>
                  </a:lnTo>
                  <a:lnTo>
                    <a:pt x="148" y="5"/>
                  </a:lnTo>
                  <a:lnTo>
                    <a:pt x="150" y="6"/>
                  </a:lnTo>
                  <a:lnTo>
                    <a:pt x="151" y="6"/>
                  </a:lnTo>
                  <a:lnTo>
                    <a:pt x="152" y="6"/>
                  </a:lnTo>
                  <a:lnTo>
                    <a:pt x="153" y="6"/>
                  </a:lnTo>
                  <a:lnTo>
                    <a:pt x="155" y="5"/>
                  </a:lnTo>
                  <a:lnTo>
                    <a:pt x="156" y="5"/>
                  </a:lnTo>
                  <a:lnTo>
                    <a:pt x="158" y="4"/>
                  </a:lnTo>
                  <a:lnTo>
                    <a:pt x="159" y="3"/>
                  </a:lnTo>
                  <a:lnTo>
                    <a:pt x="160" y="2"/>
                  </a:lnTo>
                  <a:lnTo>
                    <a:pt x="161" y="1"/>
                  </a:lnTo>
                  <a:lnTo>
                    <a:pt x="163" y="1"/>
                  </a:lnTo>
                  <a:lnTo>
                    <a:pt x="165" y="1"/>
                  </a:lnTo>
                  <a:lnTo>
                    <a:pt x="166" y="0"/>
                  </a:lnTo>
                  <a:lnTo>
                    <a:pt x="168" y="1"/>
                  </a:lnTo>
                  <a:lnTo>
                    <a:pt x="169" y="1"/>
                  </a:lnTo>
                  <a:lnTo>
                    <a:pt x="172" y="1"/>
                  </a:lnTo>
                  <a:lnTo>
                    <a:pt x="174" y="1"/>
                  </a:lnTo>
                  <a:lnTo>
                    <a:pt x="175" y="2"/>
                  </a:lnTo>
                  <a:lnTo>
                    <a:pt x="176" y="3"/>
                  </a:lnTo>
                  <a:lnTo>
                    <a:pt x="178" y="3"/>
                  </a:lnTo>
                  <a:lnTo>
                    <a:pt x="179" y="4"/>
                  </a:lnTo>
                  <a:lnTo>
                    <a:pt x="180" y="5"/>
                  </a:lnTo>
                  <a:lnTo>
                    <a:pt x="181" y="6"/>
                  </a:lnTo>
                  <a:lnTo>
                    <a:pt x="182" y="7"/>
                  </a:lnTo>
                  <a:lnTo>
                    <a:pt x="183" y="8"/>
                  </a:lnTo>
                  <a:lnTo>
                    <a:pt x="184" y="8"/>
                  </a:lnTo>
                  <a:lnTo>
                    <a:pt x="185" y="9"/>
                  </a:lnTo>
                  <a:lnTo>
                    <a:pt x="186" y="10"/>
                  </a:lnTo>
                  <a:lnTo>
                    <a:pt x="186" y="9"/>
                  </a:lnTo>
                  <a:lnTo>
                    <a:pt x="187" y="10"/>
                  </a:lnTo>
                  <a:lnTo>
                    <a:pt x="187" y="13"/>
                  </a:lnTo>
                  <a:lnTo>
                    <a:pt x="188" y="14"/>
                  </a:lnTo>
                  <a:lnTo>
                    <a:pt x="188" y="16"/>
                  </a:lnTo>
                  <a:lnTo>
                    <a:pt x="189" y="17"/>
                  </a:lnTo>
                  <a:lnTo>
                    <a:pt x="189" y="19"/>
                  </a:lnTo>
                  <a:lnTo>
                    <a:pt x="190" y="20"/>
                  </a:lnTo>
                  <a:lnTo>
                    <a:pt x="190" y="21"/>
                  </a:lnTo>
                  <a:lnTo>
                    <a:pt x="195" y="26"/>
                  </a:lnTo>
                  <a:lnTo>
                    <a:pt x="201" y="30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8" y="34"/>
                  </a:lnTo>
                  <a:lnTo>
                    <a:pt x="210" y="34"/>
                  </a:lnTo>
                  <a:lnTo>
                    <a:pt x="212" y="34"/>
                  </a:lnTo>
                  <a:lnTo>
                    <a:pt x="213" y="35"/>
                  </a:lnTo>
                  <a:lnTo>
                    <a:pt x="214" y="36"/>
                  </a:lnTo>
                  <a:lnTo>
                    <a:pt x="214" y="37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6" y="42"/>
                  </a:lnTo>
                  <a:lnTo>
                    <a:pt x="216" y="44"/>
                  </a:lnTo>
                  <a:lnTo>
                    <a:pt x="216" y="46"/>
                  </a:lnTo>
                  <a:lnTo>
                    <a:pt x="215" y="47"/>
                  </a:lnTo>
                  <a:lnTo>
                    <a:pt x="215" y="49"/>
                  </a:lnTo>
                  <a:lnTo>
                    <a:pt x="215" y="50"/>
                  </a:lnTo>
                  <a:lnTo>
                    <a:pt x="214" y="52"/>
                  </a:lnTo>
                  <a:lnTo>
                    <a:pt x="213" y="53"/>
                  </a:lnTo>
                  <a:lnTo>
                    <a:pt x="212" y="54"/>
                  </a:lnTo>
                  <a:lnTo>
                    <a:pt x="212" y="56"/>
                  </a:lnTo>
                  <a:lnTo>
                    <a:pt x="212" y="58"/>
                  </a:lnTo>
                  <a:lnTo>
                    <a:pt x="213" y="59"/>
                  </a:lnTo>
                  <a:lnTo>
                    <a:pt x="214" y="60"/>
                  </a:lnTo>
                  <a:lnTo>
                    <a:pt x="215" y="61"/>
                  </a:lnTo>
                  <a:lnTo>
                    <a:pt x="216" y="62"/>
                  </a:lnTo>
                  <a:lnTo>
                    <a:pt x="217" y="63"/>
                  </a:lnTo>
                  <a:lnTo>
                    <a:pt x="218" y="64"/>
                  </a:lnTo>
                  <a:lnTo>
                    <a:pt x="219" y="65"/>
                  </a:lnTo>
                  <a:lnTo>
                    <a:pt x="220" y="66"/>
                  </a:lnTo>
                  <a:lnTo>
                    <a:pt x="221" y="66"/>
                  </a:lnTo>
                  <a:lnTo>
                    <a:pt x="221" y="67"/>
                  </a:lnTo>
                  <a:lnTo>
                    <a:pt x="222" y="68"/>
                  </a:lnTo>
                  <a:lnTo>
                    <a:pt x="223" y="69"/>
                  </a:lnTo>
                  <a:lnTo>
                    <a:pt x="224" y="70"/>
                  </a:lnTo>
                  <a:lnTo>
                    <a:pt x="224" y="71"/>
                  </a:lnTo>
                  <a:lnTo>
                    <a:pt x="225" y="73"/>
                  </a:lnTo>
                  <a:lnTo>
                    <a:pt x="226" y="74"/>
                  </a:lnTo>
                  <a:lnTo>
                    <a:pt x="227" y="75"/>
                  </a:lnTo>
                  <a:lnTo>
                    <a:pt x="227" y="77"/>
                  </a:lnTo>
                  <a:lnTo>
                    <a:pt x="228" y="78"/>
                  </a:lnTo>
                  <a:lnTo>
                    <a:pt x="228" y="80"/>
                  </a:lnTo>
                  <a:lnTo>
                    <a:pt x="228" y="82"/>
                  </a:lnTo>
                  <a:lnTo>
                    <a:pt x="228" y="83"/>
                  </a:lnTo>
                  <a:lnTo>
                    <a:pt x="229" y="85"/>
                  </a:lnTo>
                  <a:lnTo>
                    <a:pt x="229" y="87"/>
                  </a:lnTo>
                  <a:lnTo>
                    <a:pt x="230" y="88"/>
                  </a:lnTo>
                  <a:lnTo>
                    <a:pt x="230" y="89"/>
                  </a:lnTo>
                  <a:lnTo>
                    <a:pt x="231" y="90"/>
                  </a:lnTo>
                  <a:lnTo>
                    <a:pt x="233" y="91"/>
                  </a:lnTo>
                  <a:lnTo>
                    <a:pt x="234" y="92"/>
                  </a:lnTo>
                  <a:lnTo>
                    <a:pt x="235" y="92"/>
                  </a:lnTo>
                  <a:lnTo>
                    <a:pt x="237" y="93"/>
                  </a:lnTo>
                  <a:lnTo>
                    <a:pt x="238" y="94"/>
                  </a:lnTo>
                  <a:lnTo>
                    <a:pt x="240" y="94"/>
                  </a:lnTo>
                  <a:lnTo>
                    <a:pt x="241" y="95"/>
                  </a:lnTo>
                  <a:lnTo>
                    <a:pt x="243" y="95"/>
                  </a:lnTo>
                  <a:lnTo>
                    <a:pt x="244" y="96"/>
                  </a:lnTo>
                  <a:lnTo>
                    <a:pt x="246" y="96"/>
                  </a:lnTo>
                  <a:lnTo>
                    <a:pt x="247" y="96"/>
                  </a:lnTo>
                  <a:lnTo>
                    <a:pt x="249" y="97"/>
                  </a:lnTo>
                  <a:lnTo>
                    <a:pt x="251" y="97"/>
                  </a:lnTo>
                  <a:lnTo>
                    <a:pt x="252" y="97"/>
                  </a:lnTo>
                  <a:lnTo>
                    <a:pt x="253" y="97"/>
                  </a:lnTo>
                  <a:lnTo>
                    <a:pt x="253" y="96"/>
                  </a:lnTo>
                  <a:lnTo>
                    <a:pt x="254" y="96"/>
                  </a:lnTo>
                  <a:lnTo>
                    <a:pt x="255" y="95"/>
                  </a:lnTo>
                  <a:lnTo>
                    <a:pt x="256" y="94"/>
                  </a:lnTo>
                  <a:lnTo>
                    <a:pt x="257" y="93"/>
                  </a:lnTo>
                  <a:lnTo>
                    <a:pt x="257" y="91"/>
                  </a:lnTo>
                  <a:lnTo>
                    <a:pt x="257" y="90"/>
                  </a:lnTo>
                  <a:lnTo>
                    <a:pt x="258" y="88"/>
                  </a:lnTo>
                  <a:lnTo>
                    <a:pt x="258" y="87"/>
                  </a:lnTo>
                  <a:lnTo>
                    <a:pt x="259" y="86"/>
                  </a:lnTo>
                  <a:lnTo>
                    <a:pt x="259" y="85"/>
                  </a:lnTo>
                  <a:lnTo>
                    <a:pt x="260" y="84"/>
                  </a:lnTo>
                  <a:lnTo>
                    <a:pt x="260" y="83"/>
                  </a:lnTo>
                  <a:lnTo>
                    <a:pt x="261" y="81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3" y="77"/>
                  </a:lnTo>
                  <a:lnTo>
                    <a:pt x="264" y="76"/>
                  </a:lnTo>
                  <a:lnTo>
                    <a:pt x="264" y="75"/>
                  </a:lnTo>
                  <a:lnTo>
                    <a:pt x="266" y="74"/>
                  </a:lnTo>
                  <a:lnTo>
                    <a:pt x="268" y="74"/>
                  </a:lnTo>
                  <a:lnTo>
                    <a:pt x="269" y="74"/>
                  </a:lnTo>
                  <a:lnTo>
                    <a:pt x="271" y="74"/>
                  </a:lnTo>
                  <a:lnTo>
                    <a:pt x="273" y="74"/>
                  </a:lnTo>
                  <a:lnTo>
                    <a:pt x="273" y="72"/>
                  </a:lnTo>
                  <a:lnTo>
                    <a:pt x="274" y="71"/>
                  </a:lnTo>
                  <a:lnTo>
                    <a:pt x="275" y="70"/>
                  </a:lnTo>
                  <a:lnTo>
                    <a:pt x="276" y="69"/>
                  </a:lnTo>
                  <a:lnTo>
                    <a:pt x="278" y="69"/>
                  </a:lnTo>
                  <a:lnTo>
                    <a:pt x="279" y="68"/>
                  </a:lnTo>
                  <a:lnTo>
                    <a:pt x="279" y="67"/>
                  </a:lnTo>
                  <a:lnTo>
                    <a:pt x="279" y="66"/>
                  </a:lnTo>
                  <a:lnTo>
                    <a:pt x="278" y="65"/>
                  </a:lnTo>
                  <a:lnTo>
                    <a:pt x="278" y="64"/>
                  </a:lnTo>
                  <a:lnTo>
                    <a:pt x="278" y="62"/>
                  </a:lnTo>
                  <a:lnTo>
                    <a:pt x="278" y="60"/>
                  </a:lnTo>
                  <a:lnTo>
                    <a:pt x="279" y="59"/>
                  </a:lnTo>
                  <a:lnTo>
                    <a:pt x="280" y="59"/>
                  </a:lnTo>
                  <a:lnTo>
                    <a:pt x="282" y="59"/>
                  </a:lnTo>
                  <a:lnTo>
                    <a:pt x="284" y="58"/>
                  </a:lnTo>
                  <a:lnTo>
                    <a:pt x="286" y="58"/>
                  </a:lnTo>
                  <a:lnTo>
                    <a:pt x="287" y="57"/>
                  </a:lnTo>
                  <a:lnTo>
                    <a:pt x="288" y="56"/>
                  </a:lnTo>
                  <a:lnTo>
                    <a:pt x="289" y="56"/>
                  </a:lnTo>
                  <a:lnTo>
                    <a:pt x="290" y="55"/>
                  </a:lnTo>
                  <a:lnTo>
                    <a:pt x="292" y="54"/>
                  </a:lnTo>
                  <a:lnTo>
                    <a:pt x="293" y="53"/>
                  </a:lnTo>
                  <a:lnTo>
                    <a:pt x="293" y="51"/>
                  </a:lnTo>
                  <a:lnTo>
                    <a:pt x="293" y="50"/>
                  </a:lnTo>
                  <a:lnTo>
                    <a:pt x="292" y="48"/>
                  </a:lnTo>
                  <a:lnTo>
                    <a:pt x="292" y="47"/>
                  </a:lnTo>
                  <a:lnTo>
                    <a:pt x="292" y="45"/>
                  </a:lnTo>
                  <a:lnTo>
                    <a:pt x="293" y="44"/>
                  </a:lnTo>
                  <a:lnTo>
                    <a:pt x="294" y="43"/>
                  </a:lnTo>
                  <a:lnTo>
                    <a:pt x="296" y="43"/>
                  </a:lnTo>
                  <a:lnTo>
                    <a:pt x="296" y="41"/>
                  </a:lnTo>
                  <a:lnTo>
                    <a:pt x="296" y="40"/>
                  </a:lnTo>
                  <a:lnTo>
                    <a:pt x="294" y="39"/>
                  </a:lnTo>
                  <a:lnTo>
                    <a:pt x="294" y="38"/>
                  </a:lnTo>
                  <a:lnTo>
                    <a:pt x="293" y="36"/>
                  </a:lnTo>
                  <a:lnTo>
                    <a:pt x="293" y="35"/>
                  </a:lnTo>
                  <a:lnTo>
                    <a:pt x="294" y="33"/>
                  </a:lnTo>
                  <a:lnTo>
                    <a:pt x="295" y="33"/>
                  </a:lnTo>
                  <a:lnTo>
                    <a:pt x="297" y="32"/>
                  </a:lnTo>
                  <a:lnTo>
                    <a:pt x="299" y="32"/>
                  </a:lnTo>
                  <a:lnTo>
                    <a:pt x="301" y="32"/>
                  </a:lnTo>
                  <a:lnTo>
                    <a:pt x="303" y="32"/>
                  </a:lnTo>
                  <a:lnTo>
                    <a:pt x="304" y="32"/>
                  </a:lnTo>
                  <a:lnTo>
                    <a:pt x="306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2" y="33"/>
                  </a:lnTo>
                  <a:lnTo>
                    <a:pt x="314" y="32"/>
                  </a:lnTo>
                  <a:lnTo>
                    <a:pt x="314" y="30"/>
                  </a:lnTo>
                  <a:lnTo>
                    <a:pt x="315" y="29"/>
                  </a:lnTo>
                  <a:lnTo>
                    <a:pt x="316" y="28"/>
                  </a:lnTo>
                  <a:lnTo>
                    <a:pt x="317" y="27"/>
                  </a:lnTo>
                  <a:lnTo>
                    <a:pt x="318" y="27"/>
                  </a:lnTo>
                  <a:lnTo>
                    <a:pt x="320" y="26"/>
                  </a:lnTo>
                  <a:lnTo>
                    <a:pt x="321" y="26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3" y="21"/>
                  </a:lnTo>
                  <a:lnTo>
                    <a:pt x="323" y="20"/>
                  </a:lnTo>
                  <a:lnTo>
                    <a:pt x="324" y="19"/>
                  </a:lnTo>
                  <a:lnTo>
                    <a:pt x="326" y="18"/>
                  </a:lnTo>
                  <a:lnTo>
                    <a:pt x="327" y="17"/>
                  </a:lnTo>
                  <a:lnTo>
                    <a:pt x="329" y="17"/>
                  </a:lnTo>
                  <a:lnTo>
                    <a:pt x="330" y="17"/>
                  </a:lnTo>
                  <a:lnTo>
                    <a:pt x="332" y="17"/>
                  </a:lnTo>
                  <a:lnTo>
                    <a:pt x="333" y="17"/>
                  </a:lnTo>
                  <a:lnTo>
                    <a:pt x="335" y="18"/>
                  </a:lnTo>
                  <a:lnTo>
                    <a:pt x="336" y="19"/>
                  </a:lnTo>
                  <a:lnTo>
                    <a:pt x="338" y="19"/>
                  </a:lnTo>
                  <a:lnTo>
                    <a:pt x="339" y="18"/>
                  </a:lnTo>
                  <a:lnTo>
                    <a:pt x="340" y="17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3" y="13"/>
                  </a:lnTo>
                  <a:lnTo>
                    <a:pt x="345" y="13"/>
                  </a:lnTo>
                  <a:lnTo>
                    <a:pt x="346" y="11"/>
                  </a:lnTo>
                  <a:lnTo>
                    <a:pt x="346" y="9"/>
                  </a:lnTo>
                  <a:lnTo>
                    <a:pt x="346" y="8"/>
                  </a:lnTo>
                  <a:lnTo>
                    <a:pt x="346" y="6"/>
                  </a:lnTo>
                  <a:lnTo>
                    <a:pt x="345" y="4"/>
                  </a:lnTo>
                  <a:lnTo>
                    <a:pt x="346" y="2"/>
                  </a:lnTo>
                  <a:lnTo>
                    <a:pt x="346" y="1"/>
                  </a:lnTo>
                  <a:lnTo>
                    <a:pt x="348" y="1"/>
                  </a:lnTo>
                  <a:lnTo>
                    <a:pt x="349" y="2"/>
                  </a:lnTo>
                  <a:lnTo>
                    <a:pt x="350" y="3"/>
                  </a:lnTo>
                  <a:lnTo>
                    <a:pt x="351" y="4"/>
                  </a:lnTo>
                  <a:lnTo>
                    <a:pt x="352" y="5"/>
                  </a:lnTo>
                  <a:lnTo>
                    <a:pt x="352" y="6"/>
                  </a:lnTo>
                  <a:lnTo>
                    <a:pt x="353" y="8"/>
                  </a:lnTo>
                  <a:lnTo>
                    <a:pt x="353" y="9"/>
                  </a:lnTo>
                  <a:lnTo>
                    <a:pt x="354" y="10"/>
                  </a:lnTo>
                  <a:lnTo>
                    <a:pt x="356" y="11"/>
                  </a:lnTo>
                  <a:lnTo>
                    <a:pt x="357" y="10"/>
                  </a:lnTo>
                  <a:lnTo>
                    <a:pt x="357" y="9"/>
                  </a:lnTo>
                  <a:lnTo>
                    <a:pt x="357" y="7"/>
                  </a:lnTo>
                  <a:lnTo>
                    <a:pt x="358" y="5"/>
                  </a:lnTo>
                  <a:lnTo>
                    <a:pt x="359" y="5"/>
                  </a:lnTo>
                  <a:lnTo>
                    <a:pt x="361" y="5"/>
                  </a:lnTo>
                  <a:lnTo>
                    <a:pt x="362" y="5"/>
                  </a:lnTo>
                  <a:lnTo>
                    <a:pt x="364" y="5"/>
                  </a:lnTo>
                  <a:lnTo>
                    <a:pt x="365" y="4"/>
                  </a:lnTo>
                  <a:lnTo>
                    <a:pt x="367" y="3"/>
                  </a:lnTo>
                  <a:lnTo>
                    <a:pt x="368" y="3"/>
                  </a:lnTo>
                  <a:lnTo>
                    <a:pt x="370" y="2"/>
                  </a:lnTo>
                  <a:lnTo>
                    <a:pt x="371" y="2"/>
                  </a:lnTo>
                  <a:lnTo>
                    <a:pt x="372" y="4"/>
                  </a:lnTo>
                  <a:lnTo>
                    <a:pt x="372" y="5"/>
                  </a:lnTo>
                  <a:lnTo>
                    <a:pt x="373" y="7"/>
                  </a:lnTo>
                  <a:lnTo>
                    <a:pt x="374" y="8"/>
                  </a:lnTo>
                  <a:lnTo>
                    <a:pt x="375" y="8"/>
                  </a:lnTo>
                  <a:lnTo>
                    <a:pt x="376" y="8"/>
                  </a:lnTo>
                  <a:lnTo>
                    <a:pt x="378" y="7"/>
                  </a:lnTo>
                  <a:lnTo>
                    <a:pt x="379" y="7"/>
                  </a:lnTo>
                  <a:lnTo>
                    <a:pt x="381" y="7"/>
                  </a:lnTo>
                  <a:lnTo>
                    <a:pt x="383" y="7"/>
                  </a:lnTo>
                  <a:lnTo>
                    <a:pt x="385" y="7"/>
                  </a:lnTo>
                  <a:lnTo>
                    <a:pt x="387" y="7"/>
                  </a:lnTo>
                  <a:lnTo>
                    <a:pt x="388" y="8"/>
                  </a:lnTo>
                  <a:lnTo>
                    <a:pt x="389" y="9"/>
                  </a:lnTo>
                  <a:lnTo>
                    <a:pt x="390" y="10"/>
                  </a:lnTo>
                  <a:lnTo>
                    <a:pt x="391" y="11"/>
                  </a:lnTo>
                  <a:lnTo>
                    <a:pt x="393" y="13"/>
                  </a:lnTo>
                  <a:lnTo>
                    <a:pt x="394" y="13"/>
                  </a:lnTo>
                  <a:lnTo>
                    <a:pt x="395" y="13"/>
                  </a:lnTo>
                  <a:lnTo>
                    <a:pt x="396" y="14"/>
                  </a:lnTo>
                  <a:lnTo>
                    <a:pt x="398" y="15"/>
                  </a:lnTo>
                  <a:lnTo>
                    <a:pt x="399" y="15"/>
                  </a:lnTo>
                  <a:lnTo>
                    <a:pt x="401" y="15"/>
                  </a:lnTo>
                  <a:lnTo>
                    <a:pt x="403" y="15"/>
                  </a:lnTo>
                  <a:lnTo>
                    <a:pt x="404" y="15"/>
                  </a:lnTo>
                  <a:lnTo>
                    <a:pt x="406" y="16"/>
                  </a:lnTo>
                  <a:lnTo>
                    <a:pt x="408" y="16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4" y="15"/>
                  </a:lnTo>
                  <a:lnTo>
                    <a:pt x="415" y="16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EF26F10-BDD1-4619-9F40-B20AAAA4E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6" y="1914"/>
              <a:ext cx="857" cy="1079"/>
            </a:xfrm>
            <a:custGeom>
              <a:avLst/>
              <a:gdLst>
                <a:gd name="T0" fmla="*/ 658 w 857"/>
                <a:gd name="T1" fmla="*/ 884 h 1079"/>
                <a:gd name="T2" fmla="*/ 601 w 857"/>
                <a:gd name="T3" fmla="*/ 1055 h 1079"/>
                <a:gd name="T4" fmla="*/ 437 w 857"/>
                <a:gd name="T5" fmla="*/ 1041 h 1079"/>
                <a:gd name="T6" fmla="*/ 344 w 857"/>
                <a:gd name="T7" fmla="*/ 972 h 1079"/>
                <a:gd name="T8" fmla="*/ 357 w 857"/>
                <a:gd name="T9" fmla="*/ 875 h 1079"/>
                <a:gd name="T10" fmla="*/ 235 w 857"/>
                <a:gd name="T11" fmla="*/ 828 h 1079"/>
                <a:gd name="T12" fmla="*/ 153 w 857"/>
                <a:gd name="T13" fmla="*/ 849 h 1079"/>
                <a:gd name="T14" fmla="*/ 165 w 857"/>
                <a:gd name="T15" fmla="*/ 742 h 1079"/>
                <a:gd name="T16" fmla="*/ 198 w 857"/>
                <a:gd name="T17" fmla="*/ 651 h 1079"/>
                <a:gd name="T18" fmla="*/ 219 w 857"/>
                <a:gd name="T19" fmla="*/ 592 h 1079"/>
                <a:gd name="T20" fmla="*/ 202 w 857"/>
                <a:gd name="T21" fmla="*/ 583 h 1079"/>
                <a:gd name="T22" fmla="*/ 143 w 857"/>
                <a:gd name="T23" fmla="*/ 575 h 1079"/>
                <a:gd name="T24" fmla="*/ 77 w 857"/>
                <a:gd name="T25" fmla="*/ 509 h 1079"/>
                <a:gd name="T26" fmla="*/ 16 w 857"/>
                <a:gd name="T27" fmla="*/ 476 h 1079"/>
                <a:gd name="T28" fmla="*/ 28 w 857"/>
                <a:gd name="T29" fmla="*/ 453 h 1079"/>
                <a:gd name="T30" fmla="*/ 72 w 857"/>
                <a:gd name="T31" fmla="*/ 383 h 1079"/>
                <a:gd name="T32" fmla="*/ 161 w 857"/>
                <a:gd name="T33" fmla="*/ 321 h 1079"/>
                <a:gd name="T34" fmla="*/ 200 w 857"/>
                <a:gd name="T35" fmla="*/ 314 h 1079"/>
                <a:gd name="T36" fmla="*/ 249 w 857"/>
                <a:gd name="T37" fmla="*/ 326 h 1079"/>
                <a:gd name="T38" fmla="*/ 202 w 857"/>
                <a:gd name="T39" fmla="*/ 278 h 1079"/>
                <a:gd name="T40" fmla="*/ 202 w 857"/>
                <a:gd name="T41" fmla="*/ 191 h 1079"/>
                <a:gd name="T42" fmla="*/ 245 w 857"/>
                <a:gd name="T43" fmla="*/ 103 h 1079"/>
                <a:gd name="T44" fmla="*/ 281 w 857"/>
                <a:gd name="T45" fmla="*/ 117 h 1079"/>
                <a:gd name="T46" fmla="*/ 319 w 857"/>
                <a:gd name="T47" fmla="*/ 129 h 1079"/>
                <a:gd name="T48" fmla="*/ 355 w 857"/>
                <a:gd name="T49" fmla="*/ 127 h 1079"/>
                <a:gd name="T50" fmla="*/ 377 w 857"/>
                <a:gd name="T51" fmla="*/ 95 h 1079"/>
                <a:gd name="T52" fmla="*/ 414 w 857"/>
                <a:gd name="T53" fmla="*/ 76 h 1079"/>
                <a:gd name="T54" fmla="*/ 453 w 857"/>
                <a:gd name="T55" fmla="*/ 70 h 1079"/>
                <a:gd name="T56" fmla="*/ 466 w 857"/>
                <a:gd name="T57" fmla="*/ 39 h 1079"/>
                <a:gd name="T58" fmla="*/ 436 w 857"/>
                <a:gd name="T59" fmla="*/ 15 h 1079"/>
                <a:gd name="T60" fmla="*/ 466 w 857"/>
                <a:gd name="T61" fmla="*/ 3 h 1079"/>
                <a:gd name="T62" fmla="*/ 508 w 857"/>
                <a:gd name="T63" fmla="*/ 5 h 1079"/>
                <a:gd name="T64" fmla="*/ 544 w 857"/>
                <a:gd name="T65" fmla="*/ 25 h 1079"/>
                <a:gd name="T66" fmla="*/ 564 w 857"/>
                <a:gd name="T67" fmla="*/ 54 h 1079"/>
                <a:gd name="T68" fmla="*/ 568 w 857"/>
                <a:gd name="T69" fmla="*/ 90 h 1079"/>
                <a:gd name="T70" fmla="*/ 580 w 857"/>
                <a:gd name="T71" fmla="*/ 119 h 1079"/>
                <a:gd name="T72" fmla="*/ 604 w 857"/>
                <a:gd name="T73" fmla="*/ 138 h 1079"/>
                <a:gd name="T74" fmla="*/ 610 w 857"/>
                <a:gd name="T75" fmla="*/ 192 h 1079"/>
                <a:gd name="T76" fmla="*/ 624 w 857"/>
                <a:gd name="T77" fmla="*/ 250 h 1079"/>
                <a:gd name="T78" fmla="*/ 645 w 857"/>
                <a:gd name="T79" fmla="*/ 268 h 1079"/>
                <a:gd name="T80" fmla="*/ 669 w 857"/>
                <a:gd name="T81" fmla="*/ 295 h 1079"/>
                <a:gd name="T82" fmla="*/ 694 w 857"/>
                <a:gd name="T83" fmla="*/ 311 h 1079"/>
                <a:gd name="T84" fmla="*/ 733 w 857"/>
                <a:gd name="T85" fmla="*/ 324 h 1079"/>
                <a:gd name="T86" fmla="*/ 737 w 857"/>
                <a:gd name="T87" fmla="*/ 341 h 1079"/>
                <a:gd name="T88" fmla="*/ 702 w 857"/>
                <a:gd name="T89" fmla="*/ 351 h 1079"/>
                <a:gd name="T90" fmla="*/ 681 w 857"/>
                <a:gd name="T91" fmla="*/ 374 h 1079"/>
                <a:gd name="T92" fmla="*/ 665 w 857"/>
                <a:gd name="T93" fmla="*/ 406 h 1079"/>
                <a:gd name="T94" fmla="*/ 643 w 857"/>
                <a:gd name="T95" fmla="*/ 434 h 1079"/>
                <a:gd name="T96" fmla="*/ 674 w 857"/>
                <a:gd name="T97" fmla="*/ 443 h 1079"/>
                <a:gd name="T98" fmla="*/ 700 w 857"/>
                <a:gd name="T99" fmla="*/ 416 h 1079"/>
                <a:gd name="T100" fmla="*/ 742 w 857"/>
                <a:gd name="T101" fmla="*/ 420 h 1079"/>
                <a:gd name="T102" fmla="*/ 753 w 857"/>
                <a:gd name="T103" fmla="*/ 478 h 1079"/>
                <a:gd name="T104" fmla="*/ 752 w 857"/>
                <a:gd name="T105" fmla="*/ 513 h 1079"/>
                <a:gd name="T106" fmla="*/ 758 w 857"/>
                <a:gd name="T107" fmla="*/ 560 h 1079"/>
                <a:gd name="T108" fmla="*/ 777 w 857"/>
                <a:gd name="T109" fmla="*/ 599 h 1079"/>
                <a:gd name="T110" fmla="*/ 809 w 857"/>
                <a:gd name="T111" fmla="*/ 603 h 1079"/>
                <a:gd name="T112" fmla="*/ 840 w 857"/>
                <a:gd name="T113" fmla="*/ 623 h 1079"/>
                <a:gd name="T114" fmla="*/ 855 w 857"/>
                <a:gd name="T115" fmla="*/ 659 h 1079"/>
                <a:gd name="T116" fmla="*/ 837 w 857"/>
                <a:gd name="T117" fmla="*/ 694 h 1079"/>
                <a:gd name="T118" fmla="*/ 803 w 857"/>
                <a:gd name="T119" fmla="*/ 717 h 1079"/>
                <a:gd name="T120" fmla="*/ 795 w 857"/>
                <a:gd name="T121" fmla="*/ 739 h 1079"/>
                <a:gd name="T122" fmla="*/ 809 w 857"/>
                <a:gd name="T123" fmla="*/ 767 h 1079"/>
                <a:gd name="T124" fmla="*/ 804 w 857"/>
                <a:gd name="T125" fmla="*/ 806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7" h="1079">
                  <a:moveTo>
                    <a:pt x="799" y="843"/>
                  </a:moveTo>
                  <a:lnTo>
                    <a:pt x="792" y="842"/>
                  </a:lnTo>
                  <a:lnTo>
                    <a:pt x="774" y="842"/>
                  </a:lnTo>
                  <a:lnTo>
                    <a:pt x="739" y="844"/>
                  </a:lnTo>
                  <a:lnTo>
                    <a:pt x="729" y="847"/>
                  </a:lnTo>
                  <a:lnTo>
                    <a:pt x="718" y="855"/>
                  </a:lnTo>
                  <a:lnTo>
                    <a:pt x="715" y="858"/>
                  </a:lnTo>
                  <a:lnTo>
                    <a:pt x="708" y="855"/>
                  </a:lnTo>
                  <a:lnTo>
                    <a:pt x="701" y="855"/>
                  </a:lnTo>
                  <a:lnTo>
                    <a:pt x="700" y="856"/>
                  </a:lnTo>
                  <a:lnTo>
                    <a:pt x="701" y="863"/>
                  </a:lnTo>
                  <a:lnTo>
                    <a:pt x="698" y="870"/>
                  </a:lnTo>
                  <a:lnTo>
                    <a:pt x="692" y="868"/>
                  </a:lnTo>
                  <a:lnTo>
                    <a:pt x="691" y="870"/>
                  </a:lnTo>
                  <a:lnTo>
                    <a:pt x="688" y="875"/>
                  </a:lnTo>
                  <a:lnTo>
                    <a:pt x="686" y="872"/>
                  </a:lnTo>
                  <a:lnTo>
                    <a:pt x="683" y="873"/>
                  </a:lnTo>
                  <a:lnTo>
                    <a:pt x="681" y="884"/>
                  </a:lnTo>
                  <a:lnTo>
                    <a:pt x="675" y="884"/>
                  </a:lnTo>
                  <a:lnTo>
                    <a:pt x="672" y="885"/>
                  </a:lnTo>
                  <a:lnTo>
                    <a:pt x="670" y="880"/>
                  </a:lnTo>
                  <a:lnTo>
                    <a:pt x="667" y="878"/>
                  </a:lnTo>
                  <a:lnTo>
                    <a:pt x="666" y="870"/>
                  </a:lnTo>
                  <a:lnTo>
                    <a:pt x="663" y="867"/>
                  </a:lnTo>
                  <a:lnTo>
                    <a:pt x="662" y="868"/>
                  </a:lnTo>
                  <a:lnTo>
                    <a:pt x="662" y="873"/>
                  </a:lnTo>
                  <a:lnTo>
                    <a:pt x="658" y="878"/>
                  </a:lnTo>
                  <a:lnTo>
                    <a:pt x="658" y="884"/>
                  </a:lnTo>
                  <a:lnTo>
                    <a:pt x="660" y="890"/>
                  </a:lnTo>
                  <a:lnTo>
                    <a:pt x="660" y="895"/>
                  </a:lnTo>
                  <a:lnTo>
                    <a:pt x="662" y="902"/>
                  </a:lnTo>
                  <a:lnTo>
                    <a:pt x="662" y="914"/>
                  </a:lnTo>
                  <a:lnTo>
                    <a:pt x="662" y="922"/>
                  </a:lnTo>
                  <a:lnTo>
                    <a:pt x="657" y="927"/>
                  </a:lnTo>
                  <a:lnTo>
                    <a:pt x="655" y="940"/>
                  </a:lnTo>
                  <a:lnTo>
                    <a:pt x="650" y="949"/>
                  </a:lnTo>
                  <a:lnTo>
                    <a:pt x="650" y="957"/>
                  </a:lnTo>
                  <a:lnTo>
                    <a:pt x="643" y="964"/>
                  </a:lnTo>
                  <a:lnTo>
                    <a:pt x="641" y="964"/>
                  </a:lnTo>
                  <a:lnTo>
                    <a:pt x="636" y="970"/>
                  </a:lnTo>
                  <a:lnTo>
                    <a:pt x="635" y="977"/>
                  </a:lnTo>
                  <a:lnTo>
                    <a:pt x="635" y="982"/>
                  </a:lnTo>
                  <a:lnTo>
                    <a:pt x="633" y="987"/>
                  </a:lnTo>
                  <a:lnTo>
                    <a:pt x="631" y="992"/>
                  </a:lnTo>
                  <a:lnTo>
                    <a:pt x="631" y="1000"/>
                  </a:lnTo>
                  <a:lnTo>
                    <a:pt x="633" y="1007"/>
                  </a:lnTo>
                  <a:lnTo>
                    <a:pt x="640" y="1016"/>
                  </a:lnTo>
                  <a:lnTo>
                    <a:pt x="640" y="1022"/>
                  </a:lnTo>
                  <a:lnTo>
                    <a:pt x="638" y="1024"/>
                  </a:lnTo>
                  <a:lnTo>
                    <a:pt x="635" y="1028"/>
                  </a:lnTo>
                  <a:lnTo>
                    <a:pt x="621" y="1033"/>
                  </a:lnTo>
                  <a:lnTo>
                    <a:pt x="612" y="1036"/>
                  </a:lnTo>
                  <a:lnTo>
                    <a:pt x="612" y="1038"/>
                  </a:lnTo>
                  <a:lnTo>
                    <a:pt x="606" y="1043"/>
                  </a:lnTo>
                  <a:lnTo>
                    <a:pt x="603" y="1052"/>
                  </a:lnTo>
                  <a:lnTo>
                    <a:pt x="601" y="1055"/>
                  </a:lnTo>
                  <a:lnTo>
                    <a:pt x="598" y="1055"/>
                  </a:lnTo>
                  <a:lnTo>
                    <a:pt x="593" y="1060"/>
                  </a:lnTo>
                  <a:lnTo>
                    <a:pt x="590" y="1062"/>
                  </a:lnTo>
                  <a:lnTo>
                    <a:pt x="587" y="1065"/>
                  </a:lnTo>
                  <a:lnTo>
                    <a:pt x="572" y="1073"/>
                  </a:lnTo>
                  <a:lnTo>
                    <a:pt x="570" y="1076"/>
                  </a:lnTo>
                  <a:lnTo>
                    <a:pt x="569" y="1076"/>
                  </a:lnTo>
                  <a:lnTo>
                    <a:pt x="567" y="1077"/>
                  </a:lnTo>
                  <a:lnTo>
                    <a:pt x="565" y="1076"/>
                  </a:lnTo>
                  <a:lnTo>
                    <a:pt x="560" y="1076"/>
                  </a:lnTo>
                  <a:lnTo>
                    <a:pt x="555" y="1073"/>
                  </a:lnTo>
                  <a:lnTo>
                    <a:pt x="550" y="1070"/>
                  </a:lnTo>
                  <a:lnTo>
                    <a:pt x="541" y="1070"/>
                  </a:lnTo>
                  <a:lnTo>
                    <a:pt x="534" y="1068"/>
                  </a:lnTo>
                  <a:lnTo>
                    <a:pt x="525" y="1072"/>
                  </a:lnTo>
                  <a:lnTo>
                    <a:pt x="519" y="1073"/>
                  </a:lnTo>
                  <a:lnTo>
                    <a:pt x="512" y="1076"/>
                  </a:lnTo>
                  <a:lnTo>
                    <a:pt x="506" y="1079"/>
                  </a:lnTo>
                  <a:lnTo>
                    <a:pt x="502" y="1079"/>
                  </a:lnTo>
                  <a:lnTo>
                    <a:pt x="495" y="1079"/>
                  </a:lnTo>
                  <a:lnTo>
                    <a:pt x="489" y="1076"/>
                  </a:lnTo>
                  <a:lnTo>
                    <a:pt x="480" y="1073"/>
                  </a:lnTo>
                  <a:lnTo>
                    <a:pt x="473" y="1067"/>
                  </a:lnTo>
                  <a:lnTo>
                    <a:pt x="464" y="1060"/>
                  </a:lnTo>
                  <a:lnTo>
                    <a:pt x="459" y="1055"/>
                  </a:lnTo>
                  <a:lnTo>
                    <a:pt x="452" y="1050"/>
                  </a:lnTo>
                  <a:lnTo>
                    <a:pt x="444" y="1046"/>
                  </a:lnTo>
                  <a:lnTo>
                    <a:pt x="437" y="1041"/>
                  </a:lnTo>
                  <a:lnTo>
                    <a:pt x="429" y="1041"/>
                  </a:lnTo>
                  <a:lnTo>
                    <a:pt x="413" y="1046"/>
                  </a:lnTo>
                  <a:lnTo>
                    <a:pt x="398" y="1050"/>
                  </a:lnTo>
                  <a:lnTo>
                    <a:pt x="389" y="1050"/>
                  </a:lnTo>
                  <a:lnTo>
                    <a:pt x="374" y="1048"/>
                  </a:lnTo>
                  <a:lnTo>
                    <a:pt x="373" y="1043"/>
                  </a:lnTo>
                  <a:lnTo>
                    <a:pt x="364" y="1033"/>
                  </a:lnTo>
                  <a:lnTo>
                    <a:pt x="363" y="1029"/>
                  </a:lnTo>
                  <a:lnTo>
                    <a:pt x="369" y="1026"/>
                  </a:lnTo>
                  <a:lnTo>
                    <a:pt x="371" y="1019"/>
                  </a:lnTo>
                  <a:lnTo>
                    <a:pt x="371" y="1014"/>
                  </a:lnTo>
                  <a:lnTo>
                    <a:pt x="368" y="1008"/>
                  </a:lnTo>
                  <a:lnTo>
                    <a:pt x="363" y="1005"/>
                  </a:lnTo>
                  <a:lnTo>
                    <a:pt x="355" y="1004"/>
                  </a:lnTo>
                  <a:lnTo>
                    <a:pt x="351" y="1002"/>
                  </a:lnTo>
                  <a:lnTo>
                    <a:pt x="347" y="999"/>
                  </a:lnTo>
                  <a:lnTo>
                    <a:pt x="346" y="996"/>
                  </a:lnTo>
                  <a:lnTo>
                    <a:pt x="344" y="993"/>
                  </a:lnTo>
                  <a:lnTo>
                    <a:pt x="344" y="990"/>
                  </a:lnTo>
                  <a:lnTo>
                    <a:pt x="354" y="985"/>
                  </a:lnTo>
                  <a:lnTo>
                    <a:pt x="357" y="984"/>
                  </a:lnTo>
                  <a:lnTo>
                    <a:pt x="359" y="982"/>
                  </a:lnTo>
                  <a:lnTo>
                    <a:pt x="361" y="981"/>
                  </a:lnTo>
                  <a:lnTo>
                    <a:pt x="361" y="977"/>
                  </a:lnTo>
                  <a:lnTo>
                    <a:pt x="359" y="975"/>
                  </a:lnTo>
                  <a:lnTo>
                    <a:pt x="354" y="973"/>
                  </a:lnTo>
                  <a:lnTo>
                    <a:pt x="351" y="973"/>
                  </a:lnTo>
                  <a:lnTo>
                    <a:pt x="344" y="972"/>
                  </a:lnTo>
                  <a:lnTo>
                    <a:pt x="344" y="963"/>
                  </a:lnTo>
                  <a:lnTo>
                    <a:pt x="341" y="960"/>
                  </a:lnTo>
                  <a:lnTo>
                    <a:pt x="340" y="957"/>
                  </a:lnTo>
                  <a:lnTo>
                    <a:pt x="338" y="957"/>
                  </a:lnTo>
                  <a:lnTo>
                    <a:pt x="337" y="953"/>
                  </a:lnTo>
                  <a:lnTo>
                    <a:pt x="338" y="950"/>
                  </a:lnTo>
                  <a:lnTo>
                    <a:pt x="338" y="946"/>
                  </a:lnTo>
                  <a:lnTo>
                    <a:pt x="341" y="944"/>
                  </a:lnTo>
                  <a:lnTo>
                    <a:pt x="344" y="943"/>
                  </a:lnTo>
                  <a:lnTo>
                    <a:pt x="347" y="943"/>
                  </a:lnTo>
                  <a:lnTo>
                    <a:pt x="355" y="940"/>
                  </a:lnTo>
                  <a:lnTo>
                    <a:pt x="361" y="941"/>
                  </a:lnTo>
                  <a:lnTo>
                    <a:pt x="364" y="938"/>
                  </a:lnTo>
                  <a:lnTo>
                    <a:pt x="364" y="924"/>
                  </a:lnTo>
                  <a:lnTo>
                    <a:pt x="366" y="922"/>
                  </a:lnTo>
                  <a:lnTo>
                    <a:pt x="368" y="919"/>
                  </a:lnTo>
                  <a:lnTo>
                    <a:pt x="369" y="918"/>
                  </a:lnTo>
                  <a:lnTo>
                    <a:pt x="374" y="914"/>
                  </a:lnTo>
                  <a:lnTo>
                    <a:pt x="378" y="912"/>
                  </a:lnTo>
                  <a:lnTo>
                    <a:pt x="379" y="908"/>
                  </a:lnTo>
                  <a:lnTo>
                    <a:pt x="376" y="902"/>
                  </a:lnTo>
                  <a:lnTo>
                    <a:pt x="374" y="899"/>
                  </a:lnTo>
                  <a:lnTo>
                    <a:pt x="373" y="895"/>
                  </a:lnTo>
                  <a:lnTo>
                    <a:pt x="371" y="893"/>
                  </a:lnTo>
                  <a:lnTo>
                    <a:pt x="371" y="888"/>
                  </a:lnTo>
                  <a:lnTo>
                    <a:pt x="368" y="885"/>
                  </a:lnTo>
                  <a:lnTo>
                    <a:pt x="364" y="878"/>
                  </a:lnTo>
                  <a:lnTo>
                    <a:pt x="357" y="875"/>
                  </a:lnTo>
                  <a:lnTo>
                    <a:pt x="347" y="871"/>
                  </a:lnTo>
                  <a:lnTo>
                    <a:pt x="340" y="868"/>
                  </a:lnTo>
                  <a:lnTo>
                    <a:pt x="332" y="866"/>
                  </a:lnTo>
                  <a:lnTo>
                    <a:pt x="326" y="864"/>
                  </a:lnTo>
                  <a:lnTo>
                    <a:pt x="321" y="863"/>
                  </a:lnTo>
                  <a:lnTo>
                    <a:pt x="318" y="861"/>
                  </a:lnTo>
                  <a:lnTo>
                    <a:pt x="313" y="859"/>
                  </a:lnTo>
                  <a:lnTo>
                    <a:pt x="309" y="856"/>
                  </a:lnTo>
                  <a:lnTo>
                    <a:pt x="306" y="853"/>
                  </a:lnTo>
                  <a:lnTo>
                    <a:pt x="304" y="849"/>
                  </a:lnTo>
                  <a:lnTo>
                    <a:pt x="301" y="844"/>
                  </a:lnTo>
                  <a:lnTo>
                    <a:pt x="296" y="841"/>
                  </a:lnTo>
                  <a:lnTo>
                    <a:pt x="298" y="839"/>
                  </a:lnTo>
                  <a:lnTo>
                    <a:pt x="301" y="834"/>
                  </a:lnTo>
                  <a:lnTo>
                    <a:pt x="298" y="830"/>
                  </a:lnTo>
                  <a:lnTo>
                    <a:pt x="294" y="830"/>
                  </a:lnTo>
                  <a:lnTo>
                    <a:pt x="289" y="825"/>
                  </a:lnTo>
                  <a:lnTo>
                    <a:pt x="285" y="823"/>
                  </a:lnTo>
                  <a:lnTo>
                    <a:pt x="284" y="822"/>
                  </a:lnTo>
                  <a:lnTo>
                    <a:pt x="277" y="820"/>
                  </a:lnTo>
                  <a:lnTo>
                    <a:pt x="270" y="819"/>
                  </a:lnTo>
                  <a:lnTo>
                    <a:pt x="261" y="822"/>
                  </a:lnTo>
                  <a:lnTo>
                    <a:pt x="257" y="825"/>
                  </a:lnTo>
                  <a:lnTo>
                    <a:pt x="251" y="831"/>
                  </a:lnTo>
                  <a:lnTo>
                    <a:pt x="244" y="836"/>
                  </a:lnTo>
                  <a:lnTo>
                    <a:pt x="241" y="834"/>
                  </a:lnTo>
                  <a:lnTo>
                    <a:pt x="236" y="830"/>
                  </a:lnTo>
                  <a:lnTo>
                    <a:pt x="235" y="828"/>
                  </a:lnTo>
                  <a:lnTo>
                    <a:pt x="235" y="820"/>
                  </a:lnTo>
                  <a:lnTo>
                    <a:pt x="233" y="819"/>
                  </a:lnTo>
                  <a:lnTo>
                    <a:pt x="231" y="816"/>
                  </a:lnTo>
                  <a:lnTo>
                    <a:pt x="225" y="811"/>
                  </a:lnTo>
                  <a:lnTo>
                    <a:pt x="222" y="810"/>
                  </a:lnTo>
                  <a:lnTo>
                    <a:pt x="217" y="809"/>
                  </a:lnTo>
                  <a:lnTo>
                    <a:pt x="213" y="815"/>
                  </a:lnTo>
                  <a:lnTo>
                    <a:pt x="213" y="819"/>
                  </a:lnTo>
                  <a:lnTo>
                    <a:pt x="212" y="823"/>
                  </a:lnTo>
                  <a:lnTo>
                    <a:pt x="205" y="830"/>
                  </a:lnTo>
                  <a:lnTo>
                    <a:pt x="202" y="834"/>
                  </a:lnTo>
                  <a:lnTo>
                    <a:pt x="200" y="836"/>
                  </a:lnTo>
                  <a:lnTo>
                    <a:pt x="200" y="839"/>
                  </a:lnTo>
                  <a:lnTo>
                    <a:pt x="198" y="841"/>
                  </a:lnTo>
                  <a:lnTo>
                    <a:pt x="195" y="844"/>
                  </a:lnTo>
                  <a:lnTo>
                    <a:pt x="195" y="845"/>
                  </a:lnTo>
                  <a:lnTo>
                    <a:pt x="193" y="845"/>
                  </a:lnTo>
                  <a:lnTo>
                    <a:pt x="191" y="847"/>
                  </a:lnTo>
                  <a:lnTo>
                    <a:pt x="185" y="849"/>
                  </a:lnTo>
                  <a:lnTo>
                    <a:pt x="185" y="851"/>
                  </a:lnTo>
                  <a:lnTo>
                    <a:pt x="182" y="854"/>
                  </a:lnTo>
                  <a:lnTo>
                    <a:pt x="173" y="854"/>
                  </a:lnTo>
                  <a:lnTo>
                    <a:pt x="168" y="852"/>
                  </a:lnTo>
                  <a:lnTo>
                    <a:pt x="167" y="854"/>
                  </a:lnTo>
                  <a:lnTo>
                    <a:pt x="163" y="854"/>
                  </a:lnTo>
                  <a:lnTo>
                    <a:pt x="157" y="852"/>
                  </a:lnTo>
                  <a:lnTo>
                    <a:pt x="155" y="852"/>
                  </a:lnTo>
                  <a:lnTo>
                    <a:pt x="153" y="849"/>
                  </a:lnTo>
                  <a:lnTo>
                    <a:pt x="147" y="847"/>
                  </a:lnTo>
                  <a:lnTo>
                    <a:pt x="146" y="847"/>
                  </a:lnTo>
                  <a:lnTo>
                    <a:pt x="143" y="849"/>
                  </a:lnTo>
                  <a:lnTo>
                    <a:pt x="141" y="842"/>
                  </a:lnTo>
                  <a:lnTo>
                    <a:pt x="139" y="839"/>
                  </a:lnTo>
                  <a:lnTo>
                    <a:pt x="141" y="834"/>
                  </a:lnTo>
                  <a:lnTo>
                    <a:pt x="144" y="830"/>
                  </a:lnTo>
                  <a:lnTo>
                    <a:pt x="146" y="827"/>
                  </a:lnTo>
                  <a:lnTo>
                    <a:pt x="146" y="813"/>
                  </a:lnTo>
                  <a:lnTo>
                    <a:pt x="146" y="809"/>
                  </a:lnTo>
                  <a:lnTo>
                    <a:pt x="144" y="809"/>
                  </a:lnTo>
                  <a:lnTo>
                    <a:pt x="144" y="803"/>
                  </a:lnTo>
                  <a:lnTo>
                    <a:pt x="143" y="799"/>
                  </a:lnTo>
                  <a:lnTo>
                    <a:pt x="146" y="793"/>
                  </a:lnTo>
                  <a:lnTo>
                    <a:pt x="149" y="793"/>
                  </a:lnTo>
                  <a:lnTo>
                    <a:pt x="151" y="787"/>
                  </a:lnTo>
                  <a:lnTo>
                    <a:pt x="156" y="786"/>
                  </a:lnTo>
                  <a:lnTo>
                    <a:pt x="156" y="779"/>
                  </a:lnTo>
                  <a:lnTo>
                    <a:pt x="155" y="776"/>
                  </a:lnTo>
                  <a:lnTo>
                    <a:pt x="155" y="765"/>
                  </a:lnTo>
                  <a:lnTo>
                    <a:pt x="156" y="761"/>
                  </a:lnTo>
                  <a:lnTo>
                    <a:pt x="161" y="761"/>
                  </a:lnTo>
                  <a:lnTo>
                    <a:pt x="165" y="758"/>
                  </a:lnTo>
                  <a:lnTo>
                    <a:pt x="165" y="756"/>
                  </a:lnTo>
                  <a:lnTo>
                    <a:pt x="167" y="754"/>
                  </a:lnTo>
                  <a:lnTo>
                    <a:pt x="168" y="753"/>
                  </a:lnTo>
                  <a:lnTo>
                    <a:pt x="167" y="747"/>
                  </a:lnTo>
                  <a:lnTo>
                    <a:pt x="165" y="742"/>
                  </a:lnTo>
                  <a:lnTo>
                    <a:pt x="163" y="737"/>
                  </a:lnTo>
                  <a:lnTo>
                    <a:pt x="163" y="732"/>
                  </a:lnTo>
                  <a:lnTo>
                    <a:pt x="160" y="725"/>
                  </a:lnTo>
                  <a:lnTo>
                    <a:pt x="159" y="725"/>
                  </a:lnTo>
                  <a:lnTo>
                    <a:pt x="158" y="723"/>
                  </a:lnTo>
                  <a:lnTo>
                    <a:pt x="158" y="722"/>
                  </a:lnTo>
                  <a:lnTo>
                    <a:pt x="161" y="718"/>
                  </a:lnTo>
                  <a:lnTo>
                    <a:pt x="161" y="716"/>
                  </a:lnTo>
                  <a:lnTo>
                    <a:pt x="168" y="710"/>
                  </a:lnTo>
                  <a:lnTo>
                    <a:pt x="170" y="705"/>
                  </a:lnTo>
                  <a:lnTo>
                    <a:pt x="168" y="700"/>
                  </a:lnTo>
                  <a:lnTo>
                    <a:pt x="168" y="696"/>
                  </a:lnTo>
                  <a:lnTo>
                    <a:pt x="170" y="693"/>
                  </a:lnTo>
                  <a:lnTo>
                    <a:pt x="175" y="695"/>
                  </a:lnTo>
                  <a:lnTo>
                    <a:pt x="178" y="693"/>
                  </a:lnTo>
                  <a:lnTo>
                    <a:pt x="180" y="691"/>
                  </a:lnTo>
                  <a:lnTo>
                    <a:pt x="182" y="686"/>
                  </a:lnTo>
                  <a:lnTo>
                    <a:pt x="185" y="686"/>
                  </a:lnTo>
                  <a:lnTo>
                    <a:pt x="189" y="682"/>
                  </a:lnTo>
                  <a:lnTo>
                    <a:pt x="188" y="679"/>
                  </a:lnTo>
                  <a:lnTo>
                    <a:pt x="189" y="678"/>
                  </a:lnTo>
                  <a:lnTo>
                    <a:pt x="198" y="678"/>
                  </a:lnTo>
                  <a:lnTo>
                    <a:pt x="195" y="673"/>
                  </a:lnTo>
                  <a:lnTo>
                    <a:pt x="200" y="670"/>
                  </a:lnTo>
                  <a:lnTo>
                    <a:pt x="203" y="667"/>
                  </a:lnTo>
                  <a:lnTo>
                    <a:pt x="205" y="664"/>
                  </a:lnTo>
                  <a:lnTo>
                    <a:pt x="202" y="657"/>
                  </a:lnTo>
                  <a:lnTo>
                    <a:pt x="198" y="651"/>
                  </a:lnTo>
                  <a:lnTo>
                    <a:pt x="195" y="648"/>
                  </a:lnTo>
                  <a:lnTo>
                    <a:pt x="198" y="640"/>
                  </a:lnTo>
                  <a:lnTo>
                    <a:pt x="198" y="638"/>
                  </a:lnTo>
                  <a:lnTo>
                    <a:pt x="194" y="640"/>
                  </a:lnTo>
                  <a:lnTo>
                    <a:pt x="194" y="638"/>
                  </a:lnTo>
                  <a:lnTo>
                    <a:pt x="198" y="635"/>
                  </a:lnTo>
                  <a:lnTo>
                    <a:pt x="198" y="630"/>
                  </a:lnTo>
                  <a:lnTo>
                    <a:pt x="196" y="630"/>
                  </a:lnTo>
                  <a:lnTo>
                    <a:pt x="194" y="628"/>
                  </a:lnTo>
                  <a:lnTo>
                    <a:pt x="194" y="624"/>
                  </a:lnTo>
                  <a:lnTo>
                    <a:pt x="200" y="624"/>
                  </a:lnTo>
                  <a:lnTo>
                    <a:pt x="207" y="630"/>
                  </a:lnTo>
                  <a:lnTo>
                    <a:pt x="211" y="628"/>
                  </a:lnTo>
                  <a:lnTo>
                    <a:pt x="216" y="625"/>
                  </a:lnTo>
                  <a:lnTo>
                    <a:pt x="216" y="621"/>
                  </a:lnTo>
                  <a:lnTo>
                    <a:pt x="219" y="621"/>
                  </a:lnTo>
                  <a:lnTo>
                    <a:pt x="219" y="618"/>
                  </a:lnTo>
                  <a:lnTo>
                    <a:pt x="217" y="614"/>
                  </a:lnTo>
                  <a:lnTo>
                    <a:pt x="221" y="609"/>
                  </a:lnTo>
                  <a:lnTo>
                    <a:pt x="219" y="605"/>
                  </a:lnTo>
                  <a:lnTo>
                    <a:pt x="222" y="607"/>
                  </a:lnTo>
                  <a:lnTo>
                    <a:pt x="224" y="607"/>
                  </a:lnTo>
                  <a:lnTo>
                    <a:pt x="227" y="602"/>
                  </a:lnTo>
                  <a:lnTo>
                    <a:pt x="225" y="601"/>
                  </a:lnTo>
                  <a:lnTo>
                    <a:pt x="222" y="601"/>
                  </a:lnTo>
                  <a:lnTo>
                    <a:pt x="221" y="597"/>
                  </a:lnTo>
                  <a:lnTo>
                    <a:pt x="219" y="596"/>
                  </a:lnTo>
                  <a:lnTo>
                    <a:pt x="219" y="592"/>
                  </a:lnTo>
                  <a:lnTo>
                    <a:pt x="221" y="588"/>
                  </a:lnTo>
                  <a:lnTo>
                    <a:pt x="224" y="588"/>
                  </a:lnTo>
                  <a:lnTo>
                    <a:pt x="227" y="592"/>
                  </a:lnTo>
                  <a:lnTo>
                    <a:pt x="229" y="590"/>
                  </a:lnTo>
                  <a:lnTo>
                    <a:pt x="229" y="583"/>
                  </a:lnTo>
                  <a:lnTo>
                    <a:pt x="231" y="583"/>
                  </a:lnTo>
                  <a:lnTo>
                    <a:pt x="233" y="580"/>
                  </a:lnTo>
                  <a:lnTo>
                    <a:pt x="227" y="580"/>
                  </a:lnTo>
                  <a:lnTo>
                    <a:pt x="226" y="580"/>
                  </a:lnTo>
                  <a:lnTo>
                    <a:pt x="224" y="579"/>
                  </a:lnTo>
                  <a:lnTo>
                    <a:pt x="225" y="577"/>
                  </a:lnTo>
                  <a:lnTo>
                    <a:pt x="225" y="575"/>
                  </a:lnTo>
                  <a:lnTo>
                    <a:pt x="224" y="571"/>
                  </a:lnTo>
                  <a:lnTo>
                    <a:pt x="224" y="568"/>
                  </a:lnTo>
                  <a:lnTo>
                    <a:pt x="222" y="568"/>
                  </a:lnTo>
                  <a:lnTo>
                    <a:pt x="222" y="570"/>
                  </a:lnTo>
                  <a:lnTo>
                    <a:pt x="221" y="575"/>
                  </a:lnTo>
                  <a:lnTo>
                    <a:pt x="219" y="580"/>
                  </a:lnTo>
                  <a:lnTo>
                    <a:pt x="216" y="583"/>
                  </a:lnTo>
                  <a:lnTo>
                    <a:pt x="213" y="582"/>
                  </a:lnTo>
                  <a:lnTo>
                    <a:pt x="211" y="582"/>
                  </a:lnTo>
                  <a:lnTo>
                    <a:pt x="211" y="587"/>
                  </a:lnTo>
                  <a:lnTo>
                    <a:pt x="210" y="587"/>
                  </a:lnTo>
                  <a:lnTo>
                    <a:pt x="207" y="590"/>
                  </a:lnTo>
                  <a:lnTo>
                    <a:pt x="210" y="594"/>
                  </a:lnTo>
                  <a:lnTo>
                    <a:pt x="208" y="594"/>
                  </a:lnTo>
                  <a:lnTo>
                    <a:pt x="205" y="588"/>
                  </a:lnTo>
                  <a:lnTo>
                    <a:pt x="202" y="583"/>
                  </a:lnTo>
                  <a:lnTo>
                    <a:pt x="198" y="582"/>
                  </a:lnTo>
                  <a:lnTo>
                    <a:pt x="194" y="583"/>
                  </a:lnTo>
                  <a:lnTo>
                    <a:pt x="196" y="579"/>
                  </a:lnTo>
                  <a:lnTo>
                    <a:pt x="196" y="575"/>
                  </a:lnTo>
                  <a:lnTo>
                    <a:pt x="200" y="573"/>
                  </a:lnTo>
                  <a:lnTo>
                    <a:pt x="202" y="571"/>
                  </a:lnTo>
                  <a:lnTo>
                    <a:pt x="200" y="570"/>
                  </a:lnTo>
                  <a:lnTo>
                    <a:pt x="194" y="573"/>
                  </a:lnTo>
                  <a:lnTo>
                    <a:pt x="182" y="573"/>
                  </a:lnTo>
                  <a:lnTo>
                    <a:pt x="178" y="571"/>
                  </a:lnTo>
                  <a:lnTo>
                    <a:pt x="178" y="565"/>
                  </a:lnTo>
                  <a:lnTo>
                    <a:pt x="176" y="563"/>
                  </a:lnTo>
                  <a:lnTo>
                    <a:pt x="175" y="565"/>
                  </a:lnTo>
                  <a:lnTo>
                    <a:pt x="173" y="568"/>
                  </a:lnTo>
                  <a:lnTo>
                    <a:pt x="170" y="570"/>
                  </a:lnTo>
                  <a:lnTo>
                    <a:pt x="166" y="570"/>
                  </a:lnTo>
                  <a:lnTo>
                    <a:pt x="166" y="573"/>
                  </a:lnTo>
                  <a:lnTo>
                    <a:pt x="165" y="575"/>
                  </a:lnTo>
                  <a:lnTo>
                    <a:pt x="160" y="575"/>
                  </a:lnTo>
                  <a:lnTo>
                    <a:pt x="161" y="573"/>
                  </a:lnTo>
                  <a:lnTo>
                    <a:pt x="161" y="570"/>
                  </a:lnTo>
                  <a:lnTo>
                    <a:pt x="154" y="566"/>
                  </a:lnTo>
                  <a:lnTo>
                    <a:pt x="151" y="570"/>
                  </a:lnTo>
                  <a:lnTo>
                    <a:pt x="149" y="568"/>
                  </a:lnTo>
                  <a:lnTo>
                    <a:pt x="147" y="565"/>
                  </a:lnTo>
                  <a:lnTo>
                    <a:pt x="146" y="566"/>
                  </a:lnTo>
                  <a:lnTo>
                    <a:pt x="144" y="570"/>
                  </a:lnTo>
                  <a:lnTo>
                    <a:pt x="143" y="575"/>
                  </a:lnTo>
                  <a:lnTo>
                    <a:pt x="141" y="575"/>
                  </a:lnTo>
                  <a:lnTo>
                    <a:pt x="138" y="573"/>
                  </a:lnTo>
                  <a:lnTo>
                    <a:pt x="136" y="573"/>
                  </a:lnTo>
                  <a:lnTo>
                    <a:pt x="134" y="571"/>
                  </a:lnTo>
                  <a:lnTo>
                    <a:pt x="132" y="571"/>
                  </a:lnTo>
                  <a:lnTo>
                    <a:pt x="130" y="570"/>
                  </a:lnTo>
                  <a:lnTo>
                    <a:pt x="127" y="570"/>
                  </a:lnTo>
                  <a:lnTo>
                    <a:pt x="127" y="568"/>
                  </a:lnTo>
                  <a:lnTo>
                    <a:pt x="127" y="565"/>
                  </a:lnTo>
                  <a:lnTo>
                    <a:pt x="134" y="561"/>
                  </a:lnTo>
                  <a:lnTo>
                    <a:pt x="134" y="559"/>
                  </a:lnTo>
                  <a:lnTo>
                    <a:pt x="132" y="553"/>
                  </a:lnTo>
                  <a:lnTo>
                    <a:pt x="130" y="546"/>
                  </a:lnTo>
                  <a:lnTo>
                    <a:pt x="129" y="538"/>
                  </a:lnTo>
                  <a:lnTo>
                    <a:pt x="129" y="536"/>
                  </a:lnTo>
                  <a:lnTo>
                    <a:pt x="125" y="531"/>
                  </a:lnTo>
                  <a:lnTo>
                    <a:pt x="122" y="524"/>
                  </a:lnTo>
                  <a:lnTo>
                    <a:pt x="119" y="515"/>
                  </a:lnTo>
                  <a:lnTo>
                    <a:pt x="116" y="505"/>
                  </a:lnTo>
                  <a:lnTo>
                    <a:pt x="115" y="502"/>
                  </a:lnTo>
                  <a:lnTo>
                    <a:pt x="110" y="502"/>
                  </a:lnTo>
                  <a:lnTo>
                    <a:pt x="103" y="504"/>
                  </a:lnTo>
                  <a:lnTo>
                    <a:pt x="99" y="505"/>
                  </a:lnTo>
                  <a:lnTo>
                    <a:pt x="94" y="507"/>
                  </a:lnTo>
                  <a:lnTo>
                    <a:pt x="93" y="509"/>
                  </a:lnTo>
                  <a:lnTo>
                    <a:pt x="89" y="507"/>
                  </a:lnTo>
                  <a:lnTo>
                    <a:pt x="84" y="507"/>
                  </a:lnTo>
                  <a:lnTo>
                    <a:pt x="77" y="509"/>
                  </a:lnTo>
                  <a:lnTo>
                    <a:pt x="69" y="509"/>
                  </a:lnTo>
                  <a:lnTo>
                    <a:pt x="65" y="505"/>
                  </a:lnTo>
                  <a:lnTo>
                    <a:pt x="65" y="504"/>
                  </a:lnTo>
                  <a:lnTo>
                    <a:pt x="62" y="501"/>
                  </a:lnTo>
                  <a:lnTo>
                    <a:pt x="60" y="501"/>
                  </a:lnTo>
                  <a:lnTo>
                    <a:pt x="60" y="499"/>
                  </a:lnTo>
                  <a:lnTo>
                    <a:pt x="59" y="499"/>
                  </a:lnTo>
                  <a:lnTo>
                    <a:pt x="59" y="497"/>
                  </a:lnTo>
                  <a:lnTo>
                    <a:pt x="57" y="497"/>
                  </a:lnTo>
                  <a:lnTo>
                    <a:pt x="57" y="496"/>
                  </a:lnTo>
                  <a:lnTo>
                    <a:pt x="53" y="496"/>
                  </a:lnTo>
                  <a:lnTo>
                    <a:pt x="52" y="493"/>
                  </a:lnTo>
                  <a:lnTo>
                    <a:pt x="50" y="493"/>
                  </a:lnTo>
                  <a:lnTo>
                    <a:pt x="50" y="492"/>
                  </a:lnTo>
                  <a:lnTo>
                    <a:pt x="47" y="492"/>
                  </a:lnTo>
                  <a:lnTo>
                    <a:pt x="47" y="490"/>
                  </a:lnTo>
                  <a:lnTo>
                    <a:pt x="42" y="490"/>
                  </a:lnTo>
                  <a:lnTo>
                    <a:pt x="40" y="488"/>
                  </a:lnTo>
                  <a:lnTo>
                    <a:pt x="34" y="488"/>
                  </a:lnTo>
                  <a:lnTo>
                    <a:pt x="34" y="489"/>
                  </a:lnTo>
                  <a:lnTo>
                    <a:pt x="23" y="485"/>
                  </a:lnTo>
                  <a:lnTo>
                    <a:pt x="25" y="483"/>
                  </a:lnTo>
                  <a:lnTo>
                    <a:pt x="23" y="482"/>
                  </a:lnTo>
                  <a:lnTo>
                    <a:pt x="21" y="482"/>
                  </a:lnTo>
                  <a:lnTo>
                    <a:pt x="19" y="480"/>
                  </a:lnTo>
                  <a:lnTo>
                    <a:pt x="17" y="478"/>
                  </a:lnTo>
                  <a:lnTo>
                    <a:pt x="16" y="478"/>
                  </a:lnTo>
                  <a:lnTo>
                    <a:pt x="16" y="476"/>
                  </a:lnTo>
                  <a:lnTo>
                    <a:pt x="12" y="476"/>
                  </a:lnTo>
                  <a:lnTo>
                    <a:pt x="12" y="475"/>
                  </a:lnTo>
                  <a:lnTo>
                    <a:pt x="9" y="475"/>
                  </a:lnTo>
                  <a:lnTo>
                    <a:pt x="8" y="473"/>
                  </a:lnTo>
                  <a:lnTo>
                    <a:pt x="4" y="473"/>
                  </a:lnTo>
                  <a:lnTo>
                    <a:pt x="4" y="471"/>
                  </a:lnTo>
                  <a:lnTo>
                    <a:pt x="2" y="471"/>
                  </a:lnTo>
                  <a:lnTo>
                    <a:pt x="2" y="470"/>
                  </a:lnTo>
                  <a:lnTo>
                    <a:pt x="0" y="470"/>
                  </a:lnTo>
                  <a:lnTo>
                    <a:pt x="0" y="468"/>
                  </a:lnTo>
                  <a:lnTo>
                    <a:pt x="2" y="468"/>
                  </a:lnTo>
                  <a:lnTo>
                    <a:pt x="2" y="466"/>
                  </a:lnTo>
                  <a:lnTo>
                    <a:pt x="4" y="466"/>
                  </a:lnTo>
                  <a:lnTo>
                    <a:pt x="4" y="465"/>
                  </a:lnTo>
                  <a:lnTo>
                    <a:pt x="9" y="465"/>
                  </a:lnTo>
                  <a:lnTo>
                    <a:pt x="9" y="463"/>
                  </a:lnTo>
                  <a:lnTo>
                    <a:pt x="11" y="463"/>
                  </a:lnTo>
                  <a:lnTo>
                    <a:pt x="11" y="461"/>
                  </a:lnTo>
                  <a:lnTo>
                    <a:pt x="12" y="461"/>
                  </a:lnTo>
                  <a:lnTo>
                    <a:pt x="14" y="459"/>
                  </a:lnTo>
                  <a:lnTo>
                    <a:pt x="17" y="460"/>
                  </a:lnTo>
                  <a:lnTo>
                    <a:pt x="17" y="458"/>
                  </a:lnTo>
                  <a:lnTo>
                    <a:pt x="19" y="458"/>
                  </a:lnTo>
                  <a:lnTo>
                    <a:pt x="21" y="456"/>
                  </a:lnTo>
                  <a:lnTo>
                    <a:pt x="23" y="456"/>
                  </a:lnTo>
                  <a:lnTo>
                    <a:pt x="25" y="454"/>
                  </a:lnTo>
                  <a:lnTo>
                    <a:pt x="28" y="454"/>
                  </a:lnTo>
                  <a:lnTo>
                    <a:pt x="28" y="453"/>
                  </a:lnTo>
                  <a:lnTo>
                    <a:pt x="26" y="453"/>
                  </a:lnTo>
                  <a:lnTo>
                    <a:pt x="31" y="448"/>
                  </a:lnTo>
                  <a:lnTo>
                    <a:pt x="33" y="446"/>
                  </a:lnTo>
                  <a:lnTo>
                    <a:pt x="33" y="436"/>
                  </a:lnTo>
                  <a:lnTo>
                    <a:pt x="34" y="436"/>
                  </a:lnTo>
                  <a:lnTo>
                    <a:pt x="34" y="434"/>
                  </a:lnTo>
                  <a:lnTo>
                    <a:pt x="40" y="428"/>
                  </a:lnTo>
                  <a:lnTo>
                    <a:pt x="45" y="427"/>
                  </a:lnTo>
                  <a:lnTo>
                    <a:pt x="47" y="425"/>
                  </a:lnTo>
                  <a:lnTo>
                    <a:pt x="50" y="419"/>
                  </a:lnTo>
                  <a:lnTo>
                    <a:pt x="53" y="419"/>
                  </a:lnTo>
                  <a:lnTo>
                    <a:pt x="55" y="417"/>
                  </a:lnTo>
                  <a:lnTo>
                    <a:pt x="57" y="411"/>
                  </a:lnTo>
                  <a:lnTo>
                    <a:pt x="57" y="406"/>
                  </a:lnTo>
                  <a:lnTo>
                    <a:pt x="55" y="405"/>
                  </a:lnTo>
                  <a:lnTo>
                    <a:pt x="55" y="400"/>
                  </a:lnTo>
                  <a:lnTo>
                    <a:pt x="53" y="396"/>
                  </a:lnTo>
                  <a:lnTo>
                    <a:pt x="55" y="395"/>
                  </a:lnTo>
                  <a:lnTo>
                    <a:pt x="55" y="393"/>
                  </a:lnTo>
                  <a:lnTo>
                    <a:pt x="57" y="393"/>
                  </a:lnTo>
                  <a:lnTo>
                    <a:pt x="60" y="390"/>
                  </a:lnTo>
                  <a:lnTo>
                    <a:pt x="60" y="388"/>
                  </a:lnTo>
                  <a:lnTo>
                    <a:pt x="64" y="388"/>
                  </a:lnTo>
                  <a:lnTo>
                    <a:pt x="65" y="388"/>
                  </a:lnTo>
                  <a:lnTo>
                    <a:pt x="67" y="388"/>
                  </a:lnTo>
                  <a:lnTo>
                    <a:pt x="71" y="390"/>
                  </a:lnTo>
                  <a:lnTo>
                    <a:pt x="71" y="384"/>
                  </a:lnTo>
                  <a:lnTo>
                    <a:pt x="72" y="383"/>
                  </a:lnTo>
                  <a:lnTo>
                    <a:pt x="71" y="381"/>
                  </a:lnTo>
                  <a:lnTo>
                    <a:pt x="77" y="381"/>
                  </a:lnTo>
                  <a:lnTo>
                    <a:pt x="79" y="383"/>
                  </a:lnTo>
                  <a:lnTo>
                    <a:pt x="77" y="379"/>
                  </a:lnTo>
                  <a:lnTo>
                    <a:pt x="77" y="376"/>
                  </a:lnTo>
                  <a:lnTo>
                    <a:pt x="79" y="378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93" y="381"/>
                  </a:lnTo>
                  <a:lnTo>
                    <a:pt x="108" y="381"/>
                  </a:lnTo>
                  <a:lnTo>
                    <a:pt x="115" y="378"/>
                  </a:lnTo>
                  <a:lnTo>
                    <a:pt x="136" y="361"/>
                  </a:lnTo>
                  <a:lnTo>
                    <a:pt x="129" y="356"/>
                  </a:lnTo>
                  <a:lnTo>
                    <a:pt x="127" y="356"/>
                  </a:lnTo>
                  <a:lnTo>
                    <a:pt x="127" y="354"/>
                  </a:lnTo>
                  <a:lnTo>
                    <a:pt x="125" y="352"/>
                  </a:lnTo>
                  <a:lnTo>
                    <a:pt x="125" y="348"/>
                  </a:lnTo>
                  <a:lnTo>
                    <a:pt x="127" y="347"/>
                  </a:lnTo>
                  <a:lnTo>
                    <a:pt x="134" y="345"/>
                  </a:lnTo>
                  <a:lnTo>
                    <a:pt x="144" y="343"/>
                  </a:lnTo>
                  <a:lnTo>
                    <a:pt x="149" y="342"/>
                  </a:lnTo>
                  <a:lnTo>
                    <a:pt x="152" y="342"/>
                  </a:lnTo>
                  <a:lnTo>
                    <a:pt x="158" y="337"/>
                  </a:lnTo>
                  <a:lnTo>
                    <a:pt x="158" y="333"/>
                  </a:lnTo>
                  <a:lnTo>
                    <a:pt x="161" y="331"/>
                  </a:lnTo>
                  <a:lnTo>
                    <a:pt x="163" y="328"/>
                  </a:lnTo>
                  <a:lnTo>
                    <a:pt x="159" y="325"/>
                  </a:lnTo>
                  <a:lnTo>
                    <a:pt x="161" y="321"/>
                  </a:lnTo>
                  <a:lnTo>
                    <a:pt x="161" y="318"/>
                  </a:lnTo>
                  <a:lnTo>
                    <a:pt x="163" y="316"/>
                  </a:lnTo>
                  <a:lnTo>
                    <a:pt x="166" y="320"/>
                  </a:lnTo>
                  <a:lnTo>
                    <a:pt x="168" y="318"/>
                  </a:lnTo>
                  <a:lnTo>
                    <a:pt x="168" y="312"/>
                  </a:lnTo>
                  <a:lnTo>
                    <a:pt x="170" y="308"/>
                  </a:lnTo>
                  <a:lnTo>
                    <a:pt x="170" y="312"/>
                  </a:lnTo>
                  <a:lnTo>
                    <a:pt x="171" y="318"/>
                  </a:lnTo>
                  <a:lnTo>
                    <a:pt x="170" y="321"/>
                  </a:lnTo>
                  <a:lnTo>
                    <a:pt x="166" y="325"/>
                  </a:lnTo>
                  <a:lnTo>
                    <a:pt x="166" y="326"/>
                  </a:lnTo>
                  <a:lnTo>
                    <a:pt x="170" y="328"/>
                  </a:lnTo>
                  <a:lnTo>
                    <a:pt x="176" y="325"/>
                  </a:lnTo>
                  <a:lnTo>
                    <a:pt x="174" y="323"/>
                  </a:lnTo>
                  <a:lnTo>
                    <a:pt x="176" y="318"/>
                  </a:lnTo>
                  <a:lnTo>
                    <a:pt x="178" y="316"/>
                  </a:lnTo>
                  <a:lnTo>
                    <a:pt x="178" y="314"/>
                  </a:lnTo>
                  <a:lnTo>
                    <a:pt x="184" y="320"/>
                  </a:lnTo>
                  <a:lnTo>
                    <a:pt x="185" y="320"/>
                  </a:lnTo>
                  <a:lnTo>
                    <a:pt x="189" y="318"/>
                  </a:lnTo>
                  <a:lnTo>
                    <a:pt x="193" y="318"/>
                  </a:lnTo>
                  <a:lnTo>
                    <a:pt x="193" y="316"/>
                  </a:lnTo>
                  <a:lnTo>
                    <a:pt x="189" y="312"/>
                  </a:lnTo>
                  <a:lnTo>
                    <a:pt x="191" y="310"/>
                  </a:lnTo>
                  <a:lnTo>
                    <a:pt x="193" y="310"/>
                  </a:lnTo>
                  <a:lnTo>
                    <a:pt x="194" y="312"/>
                  </a:lnTo>
                  <a:lnTo>
                    <a:pt x="196" y="312"/>
                  </a:lnTo>
                  <a:lnTo>
                    <a:pt x="200" y="314"/>
                  </a:lnTo>
                  <a:lnTo>
                    <a:pt x="200" y="318"/>
                  </a:lnTo>
                  <a:lnTo>
                    <a:pt x="205" y="318"/>
                  </a:lnTo>
                  <a:lnTo>
                    <a:pt x="207" y="314"/>
                  </a:lnTo>
                  <a:lnTo>
                    <a:pt x="208" y="320"/>
                  </a:lnTo>
                  <a:lnTo>
                    <a:pt x="208" y="323"/>
                  </a:lnTo>
                  <a:lnTo>
                    <a:pt x="210" y="325"/>
                  </a:lnTo>
                  <a:lnTo>
                    <a:pt x="213" y="323"/>
                  </a:lnTo>
                  <a:lnTo>
                    <a:pt x="219" y="321"/>
                  </a:lnTo>
                  <a:lnTo>
                    <a:pt x="219" y="323"/>
                  </a:lnTo>
                  <a:lnTo>
                    <a:pt x="215" y="330"/>
                  </a:lnTo>
                  <a:lnTo>
                    <a:pt x="215" y="331"/>
                  </a:lnTo>
                  <a:lnTo>
                    <a:pt x="219" y="333"/>
                  </a:lnTo>
                  <a:lnTo>
                    <a:pt x="227" y="333"/>
                  </a:lnTo>
                  <a:lnTo>
                    <a:pt x="227" y="332"/>
                  </a:lnTo>
                  <a:lnTo>
                    <a:pt x="224" y="328"/>
                  </a:lnTo>
                  <a:lnTo>
                    <a:pt x="225" y="325"/>
                  </a:lnTo>
                  <a:lnTo>
                    <a:pt x="229" y="321"/>
                  </a:lnTo>
                  <a:lnTo>
                    <a:pt x="230" y="323"/>
                  </a:lnTo>
                  <a:lnTo>
                    <a:pt x="234" y="325"/>
                  </a:lnTo>
                  <a:lnTo>
                    <a:pt x="239" y="325"/>
                  </a:lnTo>
                  <a:lnTo>
                    <a:pt x="242" y="323"/>
                  </a:lnTo>
                  <a:lnTo>
                    <a:pt x="244" y="320"/>
                  </a:lnTo>
                  <a:lnTo>
                    <a:pt x="244" y="326"/>
                  </a:lnTo>
                  <a:lnTo>
                    <a:pt x="241" y="328"/>
                  </a:lnTo>
                  <a:lnTo>
                    <a:pt x="239" y="332"/>
                  </a:lnTo>
                  <a:lnTo>
                    <a:pt x="242" y="332"/>
                  </a:lnTo>
                  <a:lnTo>
                    <a:pt x="246" y="330"/>
                  </a:lnTo>
                  <a:lnTo>
                    <a:pt x="249" y="326"/>
                  </a:lnTo>
                  <a:lnTo>
                    <a:pt x="249" y="320"/>
                  </a:lnTo>
                  <a:lnTo>
                    <a:pt x="251" y="318"/>
                  </a:lnTo>
                  <a:lnTo>
                    <a:pt x="254" y="316"/>
                  </a:lnTo>
                  <a:lnTo>
                    <a:pt x="254" y="314"/>
                  </a:lnTo>
                  <a:lnTo>
                    <a:pt x="256" y="312"/>
                  </a:lnTo>
                  <a:lnTo>
                    <a:pt x="259" y="316"/>
                  </a:lnTo>
                  <a:lnTo>
                    <a:pt x="261" y="316"/>
                  </a:lnTo>
                  <a:lnTo>
                    <a:pt x="261" y="314"/>
                  </a:lnTo>
                  <a:lnTo>
                    <a:pt x="261" y="312"/>
                  </a:lnTo>
                  <a:lnTo>
                    <a:pt x="259" y="307"/>
                  </a:lnTo>
                  <a:lnTo>
                    <a:pt x="259" y="305"/>
                  </a:lnTo>
                  <a:lnTo>
                    <a:pt x="259" y="300"/>
                  </a:lnTo>
                  <a:lnTo>
                    <a:pt x="258" y="298"/>
                  </a:lnTo>
                  <a:lnTo>
                    <a:pt x="254" y="297"/>
                  </a:lnTo>
                  <a:lnTo>
                    <a:pt x="254" y="295"/>
                  </a:lnTo>
                  <a:lnTo>
                    <a:pt x="249" y="295"/>
                  </a:lnTo>
                  <a:lnTo>
                    <a:pt x="248" y="293"/>
                  </a:lnTo>
                  <a:lnTo>
                    <a:pt x="248" y="292"/>
                  </a:lnTo>
                  <a:lnTo>
                    <a:pt x="239" y="292"/>
                  </a:lnTo>
                  <a:lnTo>
                    <a:pt x="234" y="290"/>
                  </a:lnTo>
                  <a:lnTo>
                    <a:pt x="232" y="288"/>
                  </a:lnTo>
                  <a:lnTo>
                    <a:pt x="229" y="290"/>
                  </a:lnTo>
                  <a:lnTo>
                    <a:pt x="225" y="290"/>
                  </a:lnTo>
                  <a:lnTo>
                    <a:pt x="224" y="287"/>
                  </a:lnTo>
                  <a:lnTo>
                    <a:pt x="220" y="283"/>
                  </a:lnTo>
                  <a:lnTo>
                    <a:pt x="213" y="279"/>
                  </a:lnTo>
                  <a:lnTo>
                    <a:pt x="208" y="279"/>
                  </a:lnTo>
                  <a:lnTo>
                    <a:pt x="202" y="278"/>
                  </a:lnTo>
                  <a:lnTo>
                    <a:pt x="200" y="278"/>
                  </a:lnTo>
                  <a:lnTo>
                    <a:pt x="197" y="276"/>
                  </a:lnTo>
                  <a:lnTo>
                    <a:pt x="196" y="271"/>
                  </a:lnTo>
                  <a:lnTo>
                    <a:pt x="194" y="269"/>
                  </a:lnTo>
                  <a:lnTo>
                    <a:pt x="193" y="267"/>
                  </a:lnTo>
                  <a:lnTo>
                    <a:pt x="188" y="264"/>
                  </a:lnTo>
                  <a:lnTo>
                    <a:pt x="185" y="264"/>
                  </a:lnTo>
                  <a:lnTo>
                    <a:pt x="185" y="259"/>
                  </a:lnTo>
                  <a:lnTo>
                    <a:pt x="188" y="256"/>
                  </a:lnTo>
                  <a:lnTo>
                    <a:pt x="189" y="249"/>
                  </a:lnTo>
                  <a:lnTo>
                    <a:pt x="188" y="245"/>
                  </a:lnTo>
                  <a:lnTo>
                    <a:pt x="189" y="244"/>
                  </a:lnTo>
                  <a:lnTo>
                    <a:pt x="189" y="235"/>
                  </a:lnTo>
                  <a:lnTo>
                    <a:pt x="193" y="233"/>
                  </a:lnTo>
                  <a:lnTo>
                    <a:pt x="194" y="233"/>
                  </a:lnTo>
                  <a:lnTo>
                    <a:pt x="197" y="230"/>
                  </a:lnTo>
                  <a:lnTo>
                    <a:pt x="197" y="227"/>
                  </a:lnTo>
                  <a:lnTo>
                    <a:pt x="196" y="223"/>
                  </a:lnTo>
                  <a:lnTo>
                    <a:pt x="200" y="220"/>
                  </a:lnTo>
                  <a:lnTo>
                    <a:pt x="200" y="216"/>
                  </a:lnTo>
                  <a:lnTo>
                    <a:pt x="197" y="215"/>
                  </a:lnTo>
                  <a:lnTo>
                    <a:pt x="193" y="215"/>
                  </a:lnTo>
                  <a:lnTo>
                    <a:pt x="193" y="210"/>
                  </a:lnTo>
                  <a:lnTo>
                    <a:pt x="194" y="206"/>
                  </a:lnTo>
                  <a:lnTo>
                    <a:pt x="200" y="202"/>
                  </a:lnTo>
                  <a:lnTo>
                    <a:pt x="203" y="198"/>
                  </a:lnTo>
                  <a:lnTo>
                    <a:pt x="203" y="194"/>
                  </a:lnTo>
                  <a:lnTo>
                    <a:pt x="202" y="191"/>
                  </a:lnTo>
                  <a:lnTo>
                    <a:pt x="207" y="189"/>
                  </a:lnTo>
                  <a:lnTo>
                    <a:pt x="210" y="184"/>
                  </a:lnTo>
                  <a:lnTo>
                    <a:pt x="210" y="179"/>
                  </a:lnTo>
                  <a:lnTo>
                    <a:pt x="208" y="172"/>
                  </a:lnTo>
                  <a:lnTo>
                    <a:pt x="215" y="168"/>
                  </a:lnTo>
                  <a:lnTo>
                    <a:pt x="217" y="165"/>
                  </a:lnTo>
                  <a:lnTo>
                    <a:pt x="215" y="162"/>
                  </a:lnTo>
                  <a:lnTo>
                    <a:pt x="213" y="158"/>
                  </a:lnTo>
                  <a:lnTo>
                    <a:pt x="211" y="155"/>
                  </a:lnTo>
                  <a:lnTo>
                    <a:pt x="210" y="148"/>
                  </a:lnTo>
                  <a:lnTo>
                    <a:pt x="208" y="141"/>
                  </a:lnTo>
                  <a:lnTo>
                    <a:pt x="208" y="138"/>
                  </a:lnTo>
                  <a:lnTo>
                    <a:pt x="200" y="124"/>
                  </a:lnTo>
                  <a:lnTo>
                    <a:pt x="203" y="117"/>
                  </a:lnTo>
                  <a:lnTo>
                    <a:pt x="208" y="113"/>
                  </a:lnTo>
                  <a:lnTo>
                    <a:pt x="215" y="109"/>
                  </a:lnTo>
                  <a:lnTo>
                    <a:pt x="222" y="105"/>
                  </a:lnTo>
                  <a:lnTo>
                    <a:pt x="230" y="102"/>
                  </a:lnTo>
                  <a:lnTo>
                    <a:pt x="236" y="95"/>
                  </a:lnTo>
                  <a:lnTo>
                    <a:pt x="237" y="96"/>
                  </a:lnTo>
                  <a:lnTo>
                    <a:pt x="238" y="98"/>
                  </a:lnTo>
                  <a:lnTo>
                    <a:pt x="238" y="99"/>
                  </a:lnTo>
                  <a:lnTo>
                    <a:pt x="239" y="100"/>
                  </a:lnTo>
                  <a:lnTo>
                    <a:pt x="240" y="101"/>
                  </a:lnTo>
                  <a:lnTo>
                    <a:pt x="241" y="102"/>
                  </a:lnTo>
                  <a:lnTo>
                    <a:pt x="242" y="103"/>
                  </a:lnTo>
                  <a:lnTo>
                    <a:pt x="244" y="103"/>
                  </a:lnTo>
                  <a:lnTo>
                    <a:pt x="245" y="103"/>
                  </a:lnTo>
                  <a:lnTo>
                    <a:pt x="246" y="102"/>
                  </a:lnTo>
                  <a:lnTo>
                    <a:pt x="248" y="102"/>
                  </a:lnTo>
                  <a:lnTo>
                    <a:pt x="250" y="102"/>
                  </a:lnTo>
                  <a:lnTo>
                    <a:pt x="251" y="103"/>
                  </a:lnTo>
                  <a:lnTo>
                    <a:pt x="253" y="103"/>
                  </a:lnTo>
                  <a:lnTo>
                    <a:pt x="254" y="104"/>
                  </a:lnTo>
                  <a:lnTo>
                    <a:pt x="255" y="105"/>
                  </a:lnTo>
                  <a:lnTo>
                    <a:pt x="256" y="107"/>
                  </a:lnTo>
                  <a:lnTo>
                    <a:pt x="256" y="108"/>
                  </a:lnTo>
                  <a:lnTo>
                    <a:pt x="258" y="108"/>
                  </a:lnTo>
                  <a:lnTo>
                    <a:pt x="259" y="108"/>
                  </a:lnTo>
                  <a:lnTo>
                    <a:pt x="261" y="109"/>
                  </a:lnTo>
                  <a:lnTo>
                    <a:pt x="262" y="109"/>
                  </a:lnTo>
                  <a:lnTo>
                    <a:pt x="263" y="110"/>
                  </a:lnTo>
                  <a:lnTo>
                    <a:pt x="264" y="111"/>
                  </a:lnTo>
                  <a:lnTo>
                    <a:pt x="266" y="111"/>
                  </a:lnTo>
                  <a:lnTo>
                    <a:pt x="268" y="111"/>
                  </a:lnTo>
                  <a:lnTo>
                    <a:pt x="269" y="112"/>
                  </a:lnTo>
                  <a:lnTo>
                    <a:pt x="270" y="113"/>
                  </a:lnTo>
                  <a:lnTo>
                    <a:pt x="271" y="114"/>
                  </a:lnTo>
                  <a:lnTo>
                    <a:pt x="272" y="115"/>
                  </a:lnTo>
                  <a:lnTo>
                    <a:pt x="273" y="116"/>
                  </a:lnTo>
                  <a:lnTo>
                    <a:pt x="275" y="116"/>
                  </a:lnTo>
                  <a:lnTo>
                    <a:pt x="276" y="115"/>
                  </a:lnTo>
                  <a:lnTo>
                    <a:pt x="278" y="115"/>
                  </a:lnTo>
                  <a:lnTo>
                    <a:pt x="279" y="116"/>
                  </a:lnTo>
                  <a:lnTo>
                    <a:pt x="280" y="117"/>
                  </a:lnTo>
                  <a:lnTo>
                    <a:pt x="281" y="117"/>
                  </a:lnTo>
                  <a:lnTo>
                    <a:pt x="283" y="118"/>
                  </a:lnTo>
                  <a:lnTo>
                    <a:pt x="285" y="118"/>
                  </a:lnTo>
                  <a:lnTo>
                    <a:pt x="287" y="118"/>
                  </a:lnTo>
                  <a:lnTo>
                    <a:pt x="288" y="119"/>
                  </a:lnTo>
                  <a:lnTo>
                    <a:pt x="289" y="120"/>
                  </a:lnTo>
                  <a:lnTo>
                    <a:pt x="290" y="120"/>
                  </a:lnTo>
                  <a:lnTo>
                    <a:pt x="291" y="121"/>
                  </a:lnTo>
                  <a:lnTo>
                    <a:pt x="292" y="122"/>
                  </a:lnTo>
                  <a:lnTo>
                    <a:pt x="293" y="123"/>
                  </a:lnTo>
                  <a:lnTo>
                    <a:pt x="294" y="124"/>
                  </a:lnTo>
                  <a:lnTo>
                    <a:pt x="295" y="125"/>
                  </a:lnTo>
                  <a:lnTo>
                    <a:pt x="296" y="126"/>
                  </a:lnTo>
                  <a:lnTo>
                    <a:pt x="297" y="127"/>
                  </a:lnTo>
                  <a:lnTo>
                    <a:pt x="298" y="128"/>
                  </a:lnTo>
                  <a:lnTo>
                    <a:pt x="299" y="129"/>
                  </a:lnTo>
                  <a:lnTo>
                    <a:pt x="301" y="130"/>
                  </a:lnTo>
                  <a:lnTo>
                    <a:pt x="302" y="130"/>
                  </a:lnTo>
                  <a:lnTo>
                    <a:pt x="304" y="130"/>
                  </a:lnTo>
                  <a:lnTo>
                    <a:pt x="306" y="129"/>
                  </a:lnTo>
                  <a:lnTo>
                    <a:pt x="308" y="130"/>
                  </a:lnTo>
                  <a:lnTo>
                    <a:pt x="309" y="130"/>
                  </a:lnTo>
                  <a:lnTo>
                    <a:pt x="311" y="131"/>
                  </a:lnTo>
                  <a:lnTo>
                    <a:pt x="312" y="130"/>
                  </a:lnTo>
                  <a:lnTo>
                    <a:pt x="314" y="130"/>
                  </a:lnTo>
                  <a:lnTo>
                    <a:pt x="315" y="129"/>
                  </a:lnTo>
                  <a:lnTo>
                    <a:pt x="317" y="128"/>
                  </a:lnTo>
                  <a:lnTo>
                    <a:pt x="318" y="129"/>
                  </a:lnTo>
                  <a:lnTo>
                    <a:pt x="319" y="129"/>
                  </a:lnTo>
                  <a:lnTo>
                    <a:pt x="320" y="131"/>
                  </a:lnTo>
                  <a:lnTo>
                    <a:pt x="321" y="132"/>
                  </a:lnTo>
                  <a:lnTo>
                    <a:pt x="322" y="133"/>
                  </a:lnTo>
                  <a:lnTo>
                    <a:pt x="323" y="134"/>
                  </a:lnTo>
                  <a:lnTo>
                    <a:pt x="324" y="135"/>
                  </a:lnTo>
                  <a:lnTo>
                    <a:pt x="326" y="135"/>
                  </a:lnTo>
                  <a:lnTo>
                    <a:pt x="327" y="136"/>
                  </a:lnTo>
                  <a:lnTo>
                    <a:pt x="329" y="136"/>
                  </a:lnTo>
                  <a:lnTo>
                    <a:pt x="330" y="137"/>
                  </a:lnTo>
                  <a:lnTo>
                    <a:pt x="331" y="137"/>
                  </a:lnTo>
                  <a:lnTo>
                    <a:pt x="333" y="138"/>
                  </a:lnTo>
                  <a:lnTo>
                    <a:pt x="335" y="137"/>
                  </a:lnTo>
                  <a:lnTo>
                    <a:pt x="337" y="137"/>
                  </a:lnTo>
                  <a:lnTo>
                    <a:pt x="339" y="137"/>
                  </a:lnTo>
                  <a:lnTo>
                    <a:pt x="341" y="137"/>
                  </a:lnTo>
                  <a:lnTo>
                    <a:pt x="343" y="137"/>
                  </a:lnTo>
                  <a:lnTo>
                    <a:pt x="345" y="137"/>
                  </a:lnTo>
                  <a:lnTo>
                    <a:pt x="347" y="137"/>
                  </a:lnTo>
                  <a:lnTo>
                    <a:pt x="348" y="137"/>
                  </a:lnTo>
                  <a:lnTo>
                    <a:pt x="349" y="136"/>
                  </a:lnTo>
                  <a:lnTo>
                    <a:pt x="349" y="135"/>
                  </a:lnTo>
                  <a:lnTo>
                    <a:pt x="350" y="133"/>
                  </a:lnTo>
                  <a:lnTo>
                    <a:pt x="351" y="132"/>
                  </a:lnTo>
                  <a:lnTo>
                    <a:pt x="351" y="131"/>
                  </a:lnTo>
                  <a:lnTo>
                    <a:pt x="352" y="129"/>
                  </a:lnTo>
                  <a:lnTo>
                    <a:pt x="353" y="128"/>
                  </a:lnTo>
                  <a:lnTo>
                    <a:pt x="354" y="127"/>
                  </a:lnTo>
                  <a:lnTo>
                    <a:pt x="355" y="127"/>
                  </a:lnTo>
                  <a:lnTo>
                    <a:pt x="357" y="126"/>
                  </a:lnTo>
                  <a:lnTo>
                    <a:pt x="358" y="125"/>
                  </a:lnTo>
                  <a:lnTo>
                    <a:pt x="359" y="124"/>
                  </a:lnTo>
                  <a:lnTo>
                    <a:pt x="359" y="122"/>
                  </a:lnTo>
                  <a:lnTo>
                    <a:pt x="359" y="120"/>
                  </a:lnTo>
                  <a:lnTo>
                    <a:pt x="358" y="119"/>
                  </a:lnTo>
                  <a:lnTo>
                    <a:pt x="358" y="117"/>
                  </a:lnTo>
                  <a:lnTo>
                    <a:pt x="357" y="115"/>
                  </a:lnTo>
                  <a:lnTo>
                    <a:pt x="357" y="113"/>
                  </a:lnTo>
                  <a:lnTo>
                    <a:pt x="357" y="112"/>
                  </a:lnTo>
                  <a:lnTo>
                    <a:pt x="358" y="110"/>
                  </a:lnTo>
                  <a:lnTo>
                    <a:pt x="358" y="109"/>
                  </a:lnTo>
                  <a:lnTo>
                    <a:pt x="359" y="108"/>
                  </a:lnTo>
                  <a:lnTo>
                    <a:pt x="360" y="107"/>
                  </a:lnTo>
                  <a:lnTo>
                    <a:pt x="361" y="106"/>
                  </a:lnTo>
                  <a:lnTo>
                    <a:pt x="362" y="105"/>
                  </a:lnTo>
                  <a:lnTo>
                    <a:pt x="363" y="104"/>
                  </a:lnTo>
                  <a:lnTo>
                    <a:pt x="364" y="102"/>
                  </a:lnTo>
                  <a:lnTo>
                    <a:pt x="365" y="101"/>
                  </a:lnTo>
                  <a:lnTo>
                    <a:pt x="366" y="100"/>
                  </a:lnTo>
                  <a:lnTo>
                    <a:pt x="367" y="100"/>
                  </a:lnTo>
                  <a:lnTo>
                    <a:pt x="368" y="99"/>
                  </a:lnTo>
                  <a:lnTo>
                    <a:pt x="369" y="98"/>
                  </a:lnTo>
                  <a:lnTo>
                    <a:pt x="371" y="97"/>
                  </a:lnTo>
                  <a:lnTo>
                    <a:pt x="372" y="97"/>
                  </a:lnTo>
                  <a:lnTo>
                    <a:pt x="374" y="96"/>
                  </a:lnTo>
                  <a:lnTo>
                    <a:pt x="375" y="96"/>
                  </a:lnTo>
                  <a:lnTo>
                    <a:pt x="377" y="95"/>
                  </a:lnTo>
                  <a:lnTo>
                    <a:pt x="378" y="95"/>
                  </a:lnTo>
                  <a:lnTo>
                    <a:pt x="380" y="94"/>
                  </a:lnTo>
                  <a:lnTo>
                    <a:pt x="381" y="93"/>
                  </a:lnTo>
                  <a:lnTo>
                    <a:pt x="383" y="92"/>
                  </a:lnTo>
                  <a:lnTo>
                    <a:pt x="384" y="92"/>
                  </a:lnTo>
                  <a:lnTo>
                    <a:pt x="386" y="90"/>
                  </a:lnTo>
                  <a:lnTo>
                    <a:pt x="387" y="90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3" y="90"/>
                  </a:lnTo>
                  <a:lnTo>
                    <a:pt x="395" y="89"/>
                  </a:lnTo>
                  <a:lnTo>
                    <a:pt x="396" y="89"/>
                  </a:lnTo>
                  <a:lnTo>
                    <a:pt x="398" y="88"/>
                  </a:lnTo>
                  <a:lnTo>
                    <a:pt x="399" y="88"/>
                  </a:lnTo>
                  <a:lnTo>
                    <a:pt x="400" y="87"/>
                  </a:lnTo>
                  <a:lnTo>
                    <a:pt x="401" y="86"/>
                  </a:lnTo>
                  <a:lnTo>
                    <a:pt x="403" y="85"/>
                  </a:lnTo>
                  <a:lnTo>
                    <a:pt x="405" y="85"/>
                  </a:lnTo>
                  <a:lnTo>
                    <a:pt x="406" y="84"/>
                  </a:lnTo>
                  <a:lnTo>
                    <a:pt x="407" y="84"/>
                  </a:lnTo>
                  <a:lnTo>
                    <a:pt x="408" y="84"/>
                  </a:lnTo>
                  <a:lnTo>
                    <a:pt x="409" y="83"/>
                  </a:lnTo>
                  <a:lnTo>
                    <a:pt x="410" y="82"/>
                  </a:lnTo>
                  <a:lnTo>
                    <a:pt x="411" y="81"/>
                  </a:lnTo>
                  <a:lnTo>
                    <a:pt x="411" y="80"/>
                  </a:lnTo>
                  <a:lnTo>
                    <a:pt x="412" y="78"/>
                  </a:lnTo>
                  <a:lnTo>
                    <a:pt x="413" y="77"/>
                  </a:lnTo>
                  <a:lnTo>
                    <a:pt x="414" y="76"/>
                  </a:lnTo>
                  <a:lnTo>
                    <a:pt x="415" y="75"/>
                  </a:lnTo>
                  <a:lnTo>
                    <a:pt x="416" y="74"/>
                  </a:lnTo>
                  <a:lnTo>
                    <a:pt x="417" y="73"/>
                  </a:lnTo>
                  <a:lnTo>
                    <a:pt x="419" y="73"/>
                  </a:lnTo>
                  <a:lnTo>
                    <a:pt x="420" y="72"/>
                  </a:lnTo>
                  <a:lnTo>
                    <a:pt x="422" y="72"/>
                  </a:lnTo>
                  <a:lnTo>
                    <a:pt x="424" y="72"/>
                  </a:lnTo>
                  <a:lnTo>
                    <a:pt x="426" y="72"/>
                  </a:lnTo>
                  <a:lnTo>
                    <a:pt x="427" y="71"/>
                  </a:lnTo>
                  <a:lnTo>
                    <a:pt x="429" y="71"/>
                  </a:lnTo>
                  <a:lnTo>
                    <a:pt x="430" y="70"/>
                  </a:lnTo>
                  <a:lnTo>
                    <a:pt x="431" y="69"/>
                  </a:lnTo>
                  <a:lnTo>
                    <a:pt x="433" y="69"/>
                  </a:lnTo>
                  <a:lnTo>
                    <a:pt x="435" y="69"/>
                  </a:lnTo>
                  <a:lnTo>
                    <a:pt x="435" y="70"/>
                  </a:lnTo>
                  <a:lnTo>
                    <a:pt x="437" y="71"/>
                  </a:lnTo>
                  <a:lnTo>
                    <a:pt x="439" y="71"/>
                  </a:lnTo>
                  <a:lnTo>
                    <a:pt x="440" y="71"/>
                  </a:lnTo>
                  <a:lnTo>
                    <a:pt x="442" y="71"/>
                  </a:lnTo>
                  <a:lnTo>
                    <a:pt x="443" y="72"/>
                  </a:lnTo>
                  <a:lnTo>
                    <a:pt x="445" y="73"/>
                  </a:lnTo>
                  <a:lnTo>
                    <a:pt x="446" y="72"/>
                  </a:lnTo>
                  <a:lnTo>
                    <a:pt x="448" y="72"/>
                  </a:lnTo>
                  <a:lnTo>
                    <a:pt x="450" y="72"/>
                  </a:lnTo>
                  <a:lnTo>
                    <a:pt x="452" y="72"/>
                  </a:lnTo>
                  <a:lnTo>
                    <a:pt x="452" y="73"/>
                  </a:lnTo>
                  <a:lnTo>
                    <a:pt x="452" y="71"/>
                  </a:lnTo>
                  <a:lnTo>
                    <a:pt x="453" y="70"/>
                  </a:lnTo>
                  <a:lnTo>
                    <a:pt x="455" y="70"/>
                  </a:lnTo>
                  <a:lnTo>
                    <a:pt x="457" y="70"/>
                  </a:lnTo>
                  <a:lnTo>
                    <a:pt x="458" y="69"/>
                  </a:lnTo>
                  <a:lnTo>
                    <a:pt x="459" y="68"/>
                  </a:lnTo>
                  <a:lnTo>
                    <a:pt x="460" y="67"/>
                  </a:lnTo>
                  <a:lnTo>
                    <a:pt x="461" y="66"/>
                  </a:lnTo>
                  <a:lnTo>
                    <a:pt x="461" y="64"/>
                  </a:lnTo>
                  <a:lnTo>
                    <a:pt x="461" y="63"/>
                  </a:lnTo>
                  <a:lnTo>
                    <a:pt x="460" y="61"/>
                  </a:lnTo>
                  <a:lnTo>
                    <a:pt x="460" y="60"/>
                  </a:lnTo>
                  <a:lnTo>
                    <a:pt x="460" y="58"/>
                  </a:lnTo>
                  <a:lnTo>
                    <a:pt x="459" y="57"/>
                  </a:lnTo>
                  <a:lnTo>
                    <a:pt x="459" y="55"/>
                  </a:lnTo>
                  <a:lnTo>
                    <a:pt x="461" y="56"/>
                  </a:lnTo>
                  <a:lnTo>
                    <a:pt x="462" y="56"/>
                  </a:lnTo>
                  <a:lnTo>
                    <a:pt x="464" y="56"/>
                  </a:lnTo>
                  <a:lnTo>
                    <a:pt x="464" y="55"/>
                  </a:lnTo>
                  <a:lnTo>
                    <a:pt x="464" y="53"/>
                  </a:lnTo>
                  <a:lnTo>
                    <a:pt x="464" y="51"/>
                  </a:lnTo>
                  <a:lnTo>
                    <a:pt x="465" y="50"/>
                  </a:lnTo>
                  <a:lnTo>
                    <a:pt x="465" y="48"/>
                  </a:lnTo>
                  <a:lnTo>
                    <a:pt x="465" y="46"/>
                  </a:lnTo>
                  <a:lnTo>
                    <a:pt x="464" y="45"/>
                  </a:lnTo>
                  <a:lnTo>
                    <a:pt x="464" y="44"/>
                  </a:lnTo>
                  <a:lnTo>
                    <a:pt x="466" y="44"/>
                  </a:lnTo>
                  <a:lnTo>
                    <a:pt x="467" y="42"/>
                  </a:lnTo>
                  <a:lnTo>
                    <a:pt x="467" y="41"/>
                  </a:lnTo>
                  <a:lnTo>
                    <a:pt x="466" y="39"/>
                  </a:lnTo>
                  <a:lnTo>
                    <a:pt x="464" y="39"/>
                  </a:lnTo>
                  <a:lnTo>
                    <a:pt x="462" y="39"/>
                  </a:lnTo>
                  <a:lnTo>
                    <a:pt x="460" y="39"/>
                  </a:lnTo>
                  <a:lnTo>
                    <a:pt x="459" y="38"/>
                  </a:lnTo>
                  <a:lnTo>
                    <a:pt x="458" y="37"/>
                  </a:lnTo>
                  <a:lnTo>
                    <a:pt x="457" y="36"/>
                  </a:lnTo>
                  <a:lnTo>
                    <a:pt x="457" y="34"/>
                  </a:lnTo>
                  <a:lnTo>
                    <a:pt x="457" y="32"/>
                  </a:lnTo>
                  <a:lnTo>
                    <a:pt x="457" y="30"/>
                  </a:lnTo>
                  <a:lnTo>
                    <a:pt x="456" y="29"/>
                  </a:lnTo>
                  <a:lnTo>
                    <a:pt x="455" y="29"/>
                  </a:lnTo>
                  <a:lnTo>
                    <a:pt x="453" y="28"/>
                  </a:lnTo>
                  <a:lnTo>
                    <a:pt x="452" y="28"/>
                  </a:lnTo>
                  <a:lnTo>
                    <a:pt x="451" y="26"/>
                  </a:lnTo>
                  <a:lnTo>
                    <a:pt x="450" y="25"/>
                  </a:lnTo>
                  <a:lnTo>
                    <a:pt x="448" y="25"/>
                  </a:lnTo>
                  <a:lnTo>
                    <a:pt x="447" y="25"/>
                  </a:lnTo>
                  <a:lnTo>
                    <a:pt x="446" y="24"/>
                  </a:lnTo>
                  <a:lnTo>
                    <a:pt x="445" y="23"/>
                  </a:lnTo>
                  <a:lnTo>
                    <a:pt x="444" y="21"/>
                  </a:lnTo>
                  <a:lnTo>
                    <a:pt x="443" y="20"/>
                  </a:lnTo>
                  <a:lnTo>
                    <a:pt x="443" y="19"/>
                  </a:lnTo>
                  <a:lnTo>
                    <a:pt x="442" y="18"/>
                  </a:lnTo>
                  <a:lnTo>
                    <a:pt x="441" y="17"/>
                  </a:lnTo>
                  <a:lnTo>
                    <a:pt x="439" y="16"/>
                  </a:lnTo>
                  <a:lnTo>
                    <a:pt x="438" y="17"/>
                  </a:lnTo>
                  <a:lnTo>
                    <a:pt x="436" y="16"/>
                  </a:lnTo>
                  <a:lnTo>
                    <a:pt x="436" y="15"/>
                  </a:lnTo>
                  <a:lnTo>
                    <a:pt x="436" y="14"/>
                  </a:lnTo>
                  <a:lnTo>
                    <a:pt x="437" y="13"/>
                  </a:lnTo>
                  <a:lnTo>
                    <a:pt x="438" y="12"/>
                  </a:lnTo>
                  <a:lnTo>
                    <a:pt x="439" y="11"/>
                  </a:lnTo>
                  <a:lnTo>
                    <a:pt x="441" y="10"/>
                  </a:lnTo>
                  <a:lnTo>
                    <a:pt x="442" y="10"/>
                  </a:lnTo>
                  <a:lnTo>
                    <a:pt x="443" y="9"/>
                  </a:lnTo>
                  <a:lnTo>
                    <a:pt x="444" y="8"/>
                  </a:lnTo>
                  <a:lnTo>
                    <a:pt x="445" y="7"/>
                  </a:lnTo>
                  <a:lnTo>
                    <a:pt x="446" y="6"/>
                  </a:lnTo>
                  <a:lnTo>
                    <a:pt x="447" y="5"/>
                  </a:lnTo>
                  <a:lnTo>
                    <a:pt x="448" y="4"/>
                  </a:lnTo>
                  <a:lnTo>
                    <a:pt x="450" y="4"/>
                  </a:lnTo>
                  <a:lnTo>
                    <a:pt x="451" y="4"/>
                  </a:lnTo>
                  <a:lnTo>
                    <a:pt x="452" y="6"/>
                  </a:lnTo>
                  <a:lnTo>
                    <a:pt x="454" y="6"/>
                  </a:lnTo>
                  <a:lnTo>
                    <a:pt x="455" y="5"/>
                  </a:lnTo>
                  <a:lnTo>
                    <a:pt x="456" y="4"/>
                  </a:lnTo>
                  <a:lnTo>
                    <a:pt x="457" y="3"/>
                  </a:lnTo>
                  <a:lnTo>
                    <a:pt x="458" y="2"/>
                  </a:lnTo>
                  <a:lnTo>
                    <a:pt x="459" y="1"/>
                  </a:lnTo>
                  <a:lnTo>
                    <a:pt x="461" y="0"/>
                  </a:lnTo>
                  <a:lnTo>
                    <a:pt x="462" y="0"/>
                  </a:lnTo>
                  <a:lnTo>
                    <a:pt x="462" y="1"/>
                  </a:lnTo>
                  <a:lnTo>
                    <a:pt x="463" y="1"/>
                  </a:lnTo>
                  <a:lnTo>
                    <a:pt x="464" y="1"/>
                  </a:lnTo>
                  <a:lnTo>
                    <a:pt x="465" y="2"/>
                  </a:lnTo>
                  <a:lnTo>
                    <a:pt x="466" y="3"/>
                  </a:lnTo>
                  <a:lnTo>
                    <a:pt x="468" y="3"/>
                  </a:lnTo>
                  <a:lnTo>
                    <a:pt x="469" y="4"/>
                  </a:lnTo>
                  <a:lnTo>
                    <a:pt x="470" y="5"/>
                  </a:lnTo>
                  <a:lnTo>
                    <a:pt x="471" y="6"/>
                  </a:lnTo>
                  <a:lnTo>
                    <a:pt x="472" y="5"/>
                  </a:lnTo>
                  <a:lnTo>
                    <a:pt x="473" y="4"/>
                  </a:lnTo>
                  <a:lnTo>
                    <a:pt x="474" y="3"/>
                  </a:lnTo>
                  <a:lnTo>
                    <a:pt x="475" y="1"/>
                  </a:lnTo>
                  <a:lnTo>
                    <a:pt x="476" y="1"/>
                  </a:lnTo>
                  <a:lnTo>
                    <a:pt x="478" y="1"/>
                  </a:lnTo>
                  <a:lnTo>
                    <a:pt x="480" y="1"/>
                  </a:lnTo>
                  <a:lnTo>
                    <a:pt x="481" y="2"/>
                  </a:lnTo>
                  <a:lnTo>
                    <a:pt x="483" y="2"/>
                  </a:lnTo>
                  <a:lnTo>
                    <a:pt x="485" y="3"/>
                  </a:lnTo>
                  <a:lnTo>
                    <a:pt x="486" y="3"/>
                  </a:lnTo>
                  <a:lnTo>
                    <a:pt x="488" y="4"/>
                  </a:lnTo>
                  <a:lnTo>
                    <a:pt x="489" y="4"/>
                  </a:lnTo>
                  <a:lnTo>
                    <a:pt x="491" y="5"/>
                  </a:lnTo>
                  <a:lnTo>
                    <a:pt x="492" y="4"/>
                  </a:lnTo>
                  <a:lnTo>
                    <a:pt x="494" y="4"/>
                  </a:lnTo>
                  <a:lnTo>
                    <a:pt x="496" y="5"/>
                  </a:lnTo>
                  <a:lnTo>
                    <a:pt x="498" y="5"/>
                  </a:lnTo>
                  <a:lnTo>
                    <a:pt x="500" y="5"/>
                  </a:lnTo>
                  <a:lnTo>
                    <a:pt x="501" y="6"/>
                  </a:lnTo>
                  <a:lnTo>
                    <a:pt x="503" y="6"/>
                  </a:lnTo>
                  <a:lnTo>
                    <a:pt x="504" y="5"/>
                  </a:lnTo>
                  <a:lnTo>
                    <a:pt x="506" y="5"/>
                  </a:lnTo>
                  <a:lnTo>
                    <a:pt x="508" y="5"/>
                  </a:lnTo>
                  <a:lnTo>
                    <a:pt x="509" y="6"/>
                  </a:lnTo>
                  <a:lnTo>
                    <a:pt x="510" y="8"/>
                  </a:lnTo>
                  <a:lnTo>
                    <a:pt x="511" y="9"/>
                  </a:lnTo>
                  <a:lnTo>
                    <a:pt x="511" y="10"/>
                  </a:lnTo>
                  <a:lnTo>
                    <a:pt x="512" y="11"/>
                  </a:lnTo>
                  <a:lnTo>
                    <a:pt x="514" y="12"/>
                  </a:lnTo>
                  <a:lnTo>
                    <a:pt x="515" y="13"/>
                  </a:lnTo>
                  <a:lnTo>
                    <a:pt x="516" y="13"/>
                  </a:lnTo>
                  <a:lnTo>
                    <a:pt x="518" y="14"/>
                  </a:lnTo>
                  <a:lnTo>
                    <a:pt x="519" y="14"/>
                  </a:lnTo>
                  <a:lnTo>
                    <a:pt x="520" y="15"/>
                  </a:lnTo>
                  <a:lnTo>
                    <a:pt x="522" y="16"/>
                  </a:lnTo>
                  <a:lnTo>
                    <a:pt x="523" y="17"/>
                  </a:lnTo>
                  <a:lnTo>
                    <a:pt x="524" y="18"/>
                  </a:lnTo>
                  <a:lnTo>
                    <a:pt x="525" y="18"/>
                  </a:lnTo>
                  <a:lnTo>
                    <a:pt x="527" y="19"/>
                  </a:lnTo>
                  <a:lnTo>
                    <a:pt x="529" y="19"/>
                  </a:lnTo>
                  <a:lnTo>
                    <a:pt x="531" y="19"/>
                  </a:lnTo>
                  <a:lnTo>
                    <a:pt x="533" y="19"/>
                  </a:lnTo>
                  <a:lnTo>
                    <a:pt x="534" y="19"/>
                  </a:lnTo>
                  <a:lnTo>
                    <a:pt x="536" y="20"/>
                  </a:lnTo>
                  <a:lnTo>
                    <a:pt x="537" y="20"/>
                  </a:lnTo>
                  <a:lnTo>
                    <a:pt x="538" y="21"/>
                  </a:lnTo>
                  <a:lnTo>
                    <a:pt x="540" y="22"/>
                  </a:lnTo>
                  <a:lnTo>
                    <a:pt x="541" y="23"/>
                  </a:lnTo>
                  <a:lnTo>
                    <a:pt x="542" y="24"/>
                  </a:lnTo>
                  <a:lnTo>
                    <a:pt x="543" y="24"/>
                  </a:lnTo>
                  <a:lnTo>
                    <a:pt x="544" y="25"/>
                  </a:lnTo>
                  <a:lnTo>
                    <a:pt x="545" y="26"/>
                  </a:lnTo>
                  <a:lnTo>
                    <a:pt x="547" y="27"/>
                  </a:lnTo>
                  <a:lnTo>
                    <a:pt x="548" y="27"/>
                  </a:lnTo>
                  <a:lnTo>
                    <a:pt x="549" y="28"/>
                  </a:lnTo>
                  <a:lnTo>
                    <a:pt x="551" y="29"/>
                  </a:lnTo>
                  <a:lnTo>
                    <a:pt x="552" y="29"/>
                  </a:lnTo>
                  <a:lnTo>
                    <a:pt x="554" y="30"/>
                  </a:lnTo>
                  <a:lnTo>
                    <a:pt x="555" y="31"/>
                  </a:lnTo>
                  <a:lnTo>
                    <a:pt x="556" y="31"/>
                  </a:lnTo>
                  <a:lnTo>
                    <a:pt x="557" y="32"/>
                  </a:lnTo>
                  <a:lnTo>
                    <a:pt x="558" y="33"/>
                  </a:lnTo>
                  <a:lnTo>
                    <a:pt x="559" y="35"/>
                  </a:lnTo>
                  <a:lnTo>
                    <a:pt x="560" y="36"/>
                  </a:lnTo>
                  <a:lnTo>
                    <a:pt x="561" y="37"/>
                  </a:lnTo>
                  <a:lnTo>
                    <a:pt x="562" y="38"/>
                  </a:lnTo>
                  <a:lnTo>
                    <a:pt x="563" y="39"/>
                  </a:lnTo>
                  <a:lnTo>
                    <a:pt x="563" y="40"/>
                  </a:lnTo>
                  <a:lnTo>
                    <a:pt x="564" y="41"/>
                  </a:lnTo>
                  <a:lnTo>
                    <a:pt x="565" y="42"/>
                  </a:lnTo>
                  <a:lnTo>
                    <a:pt x="566" y="43"/>
                  </a:lnTo>
                  <a:lnTo>
                    <a:pt x="567" y="44"/>
                  </a:lnTo>
                  <a:lnTo>
                    <a:pt x="567" y="46"/>
                  </a:lnTo>
                  <a:lnTo>
                    <a:pt x="567" y="48"/>
                  </a:lnTo>
                  <a:lnTo>
                    <a:pt x="567" y="49"/>
                  </a:lnTo>
                  <a:lnTo>
                    <a:pt x="566" y="50"/>
                  </a:lnTo>
                  <a:lnTo>
                    <a:pt x="565" y="51"/>
                  </a:lnTo>
                  <a:lnTo>
                    <a:pt x="564" y="52"/>
                  </a:lnTo>
                  <a:lnTo>
                    <a:pt x="564" y="54"/>
                  </a:lnTo>
                  <a:lnTo>
                    <a:pt x="563" y="55"/>
                  </a:lnTo>
                  <a:lnTo>
                    <a:pt x="562" y="56"/>
                  </a:lnTo>
                  <a:lnTo>
                    <a:pt x="561" y="58"/>
                  </a:lnTo>
                  <a:lnTo>
                    <a:pt x="561" y="59"/>
                  </a:lnTo>
                  <a:lnTo>
                    <a:pt x="560" y="60"/>
                  </a:lnTo>
                  <a:lnTo>
                    <a:pt x="559" y="61"/>
                  </a:lnTo>
                  <a:lnTo>
                    <a:pt x="558" y="62"/>
                  </a:lnTo>
                  <a:lnTo>
                    <a:pt x="558" y="64"/>
                  </a:lnTo>
                  <a:lnTo>
                    <a:pt x="557" y="65"/>
                  </a:lnTo>
                  <a:lnTo>
                    <a:pt x="557" y="67"/>
                  </a:lnTo>
                  <a:lnTo>
                    <a:pt x="556" y="68"/>
                  </a:lnTo>
                  <a:lnTo>
                    <a:pt x="556" y="70"/>
                  </a:lnTo>
                  <a:lnTo>
                    <a:pt x="556" y="72"/>
                  </a:lnTo>
                  <a:lnTo>
                    <a:pt x="556" y="74"/>
                  </a:lnTo>
                  <a:lnTo>
                    <a:pt x="556" y="76"/>
                  </a:lnTo>
                  <a:lnTo>
                    <a:pt x="556" y="78"/>
                  </a:lnTo>
                  <a:lnTo>
                    <a:pt x="557" y="80"/>
                  </a:lnTo>
                  <a:lnTo>
                    <a:pt x="558" y="81"/>
                  </a:lnTo>
                  <a:lnTo>
                    <a:pt x="559" y="82"/>
                  </a:lnTo>
                  <a:lnTo>
                    <a:pt x="560" y="83"/>
                  </a:lnTo>
                  <a:lnTo>
                    <a:pt x="560" y="84"/>
                  </a:lnTo>
                  <a:lnTo>
                    <a:pt x="561" y="85"/>
                  </a:lnTo>
                  <a:lnTo>
                    <a:pt x="561" y="87"/>
                  </a:lnTo>
                  <a:lnTo>
                    <a:pt x="562" y="88"/>
                  </a:lnTo>
                  <a:lnTo>
                    <a:pt x="563" y="89"/>
                  </a:lnTo>
                  <a:lnTo>
                    <a:pt x="564" y="89"/>
                  </a:lnTo>
                  <a:lnTo>
                    <a:pt x="566" y="89"/>
                  </a:lnTo>
                  <a:lnTo>
                    <a:pt x="568" y="90"/>
                  </a:lnTo>
                  <a:lnTo>
                    <a:pt x="569" y="89"/>
                  </a:lnTo>
                  <a:lnTo>
                    <a:pt x="570" y="90"/>
                  </a:lnTo>
                  <a:lnTo>
                    <a:pt x="572" y="89"/>
                  </a:lnTo>
                  <a:lnTo>
                    <a:pt x="572" y="87"/>
                  </a:lnTo>
                  <a:lnTo>
                    <a:pt x="573" y="86"/>
                  </a:lnTo>
                  <a:lnTo>
                    <a:pt x="575" y="86"/>
                  </a:lnTo>
                  <a:lnTo>
                    <a:pt x="576" y="87"/>
                  </a:lnTo>
                  <a:lnTo>
                    <a:pt x="578" y="88"/>
                  </a:lnTo>
                  <a:lnTo>
                    <a:pt x="578" y="90"/>
                  </a:lnTo>
                  <a:lnTo>
                    <a:pt x="579" y="92"/>
                  </a:lnTo>
                  <a:lnTo>
                    <a:pt x="580" y="93"/>
                  </a:lnTo>
                  <a:lnTo>
                    <a:pt x="581" y="94"/>
                  </a:lnTo>
                  <a:lnTo>
                    <a:pt x="581" y="96"/>
                  </a:lnTo>
                  <a:lnTo>
                    <a:pt x="581" y="98"/>
                  </a:lnTo>
                  <a:lnTo>
                    <a:pt x="582" y="100"/>
                  </a:lnTo>
                  <a:lnTo>
                    <a:pt x="582" y="101"/>
                  </a:lnTo>
                  <a:lnTo>
                    <a:pt x="583" y="102"/>
                  </a:lnTo>
                  <a:lnTo>
                    <a:pt x="584" y="104"/>
                  </a:lnTo>
                  <a:lnTo>
                    <a:pt x="584" y="106"/>
                  </a:lnTo>
                  <a:lnTo>
                    <a:pt x="583" y="108"/>
                  </a:lnTo>
                  <a:lnTo>
                    <a:pt x="583" y="109"/>
                  </a:lnTo>
                  <a:lnTo>
                    <a:pt x="582" y="110"/>
                  </a:lnTo>
                  <a:lnTo>
                    <a:pt x="582" y="112"/>
                  </a:lnTo>
                  <a:lnTo>
                    <a:pt x="582" y="114"/>
                  </a:lnTo>
                  <a:lnTo>
                    <a:pt x="582" y="115"/>
                  </a:lnTo>
                  <a:lnTo>
                    <a:pt x="581" y="117"/>
                  </a:lnTo>
                  <a:lnTo>
                    <a:pt x="581" y="118"/>
                  </a:lnTo>
                  <a:lnTo>
                    <a:pt x="580" y="119"/>
                  </a:lnTo>
                  <a:lnTo>
                    <a:pt x="579" y="120"/>
                  </a:lnTo>
                  <a:lnTo>
                    <a:pt x="578" y="121"/>
                  </a:lnTo>
                  <a:lnTo>
                    <a:pt x="578" y="123"/>
                  </a:lnTo>
                  <a:lnTo>
                    <a:pt x="578" y="125"/>
                  </a:lnTo>
                  <a:lnTo>
                    <a:pt x="578" y="127"/>
                  </a:lnTo>
                  <a:lnTo>
                    <a:pt x="578" y="128"/>
                  </a:lnTo>
                  <a:lnTo>
                    <a:pt x="578" y="130"/>
                  </a:lnTo>
                  <a:lnTo>
                    <a:pt x="579" y="131"/>
                  </a:lnTo>
                  <a:lnTo>
                    <a:pt x="579" y="133"/>
                  </a:lnTo>
                  <a:lnTo>
                    <a:pt x="581" y="134"/>
                  </a:lnTo>
                  <a:lnTo>
                    <a:pt x="582" y="135"/>
                  </a:lnTo>
                  <a:lnTo>
                    <a:pt x="584" y="135"/>
                  </a:lnTo>
                  <a:lnTo>
                    <a:pt x="585" y="135"/>
                  </a:lnTo>
                  <a:lnTo>
                    <a:pt x="587" y="135"/>
                  </a:lnTo>
                  <a:lnTo>
                    <a:pt x="588" y="136"/>
                  </a:lnTo>
                  <a:lnTo>
                    <a:pt x="589" y="137"/>
                  </a:lnTo>
                  <a:lnTo>
                    <a:pt x="591" y="138"/>
                  </a:lnTo>
                  <a:lnTo>
                    <a:pt x="592" y="137"/>
                  </a:lnTo>
                  <a:lnTo>
                    <a:pt x="593" y="136"/>
                  </a:lnTo>
                  <a:lnTo>
                    <a:pt x="594" y="135"/>
                  </a:lnTo>
                  <a:lnTo>
                    <a:pt x="596" y="134"/>
                  </a:lnTo>
                  <a:lnTo>
                    <a:pt x="597" y="133"/>
                  </a:lnTo>
                  <a:lnTo>
                    <a:pt x="598" y="133"/>
                  </a:lnTo>
                  <a:lnTo>
                    <a:pt x="600" y="133"/>
                  </a:lnTo>
                  <a:lnTo>
                    <a:pt x="601" y="134"/>
                  </a:lnTo>
                  <a:lnTo>
                    <a:pt x="602" y="135"/>
                  </a:lnTo>
                  <a:lnTo>
                    <a:pt x="603" y="136"/>
                  </a:lnTo>
                  <a:lnTo>
                    <a:pt x="604" y="138"/>
                  </a:lnTo>
                  <a:lnTo>
                    <a:pt x="605" y="139"/>
                  </a:lnTo>
                  <a:lnTo>
                    <a:pt x="605" y="140"/>
                  </a:lnTo>
                  <a:lnTo>
                    <a:pt x="607" y="141"/>
                  </a:lnTo>
                  <a:lnTo>
                    <a:pt x="608" y="142"/>
                  </a:lnTo>
                  <a:lnTo>
                    <a:pt x="609" y="142"/>
                  </a:lnTo>
                  <a:lnTo>
                    <a:pt x="610" y="144"/>
                  </a:lnTo>
                  <a:lnTo>
                    <a:pt x="610" y="145"/>
                  </a:lnTo>
                  <a:lnTo>
                    <a:pt x="610" y="146"/>
                  </a:lnTo>
                  <a:lnTo>
                    <a:pt x="610" y="148"/>
                  </a:lnTo>
                  <a:lnTo>
                    <a:pt x="610" y="150"/>
                  </a:lnTo>
                  <a:lnTo>
                    <a:pt x="610" y="152"/>
                  </a:lnTo>
                  <a:lnTo>
                    <a:pt x="610" y="153"/>
                  </a:lnTo>
                  <a:lnTo>
                    <a:pt x="610" y="155"/>
                  </a:lnTo>
                  <a:lnTo>
                    <a:pt x="609" y="156"/>
                  </a:lnTo>
                  <a:lnTo>
                    <a:pt x="610" y="158"/>
                  </a:lnTo>
                  <a:lnTo>
                    <a:pt x="611" y="159"/>
                  </a:lnTo>
                  <a:lnTo>
                    <a:pt x="611" y="160"/>
                  </a:lnTo>
                  <a:lnTo>
                    <a:pt x="612" y="161"/>
                  </a:lnTo>
                  <a:lnTo>
                    <a:pt x="612" y="162"/>
                  </a:lnTo>
                  <a:lnTo>
                    <a:pt x="612" y="163"/>
                  </a:lnTo>
                  <a:lnTo>
                    <a:pt x="614" y="164"/>
                  </a:lnTo>
                  <a:lnTo>
                    <a:pt x="614" y="165"/>
                  </a:lnTo>
                  <a:lnTo>
                    <a:pt x="615" y="167"/>
                  </a:lnTo>
                  <a:lnTo>
                    <a:pt x="614" y="172"/>
                  </a:lnTo>
                  <a:lnTo>
                    <a:pt x="613" y="177"/>
                  </a:lnTo>
                  <a:lnTo>
                    <a:pt x="612" y="182"/>
                  </a:lnTo>
                  <a:lnTo>
                    <a:pt x="611" y="187"/>
                  </a:lnTo>
                  <a:lnTo>
                    <a:pt x="610" y="192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08" y="207"/>
                  </a:lnTo>
                  <a:lnTo>
                    <a:pt x="606" y="212"/>
                  </a:lnTo>
                  <a:lnTo>
                    <a:pt x="605" y="216"/>
                  </a:lnTo>
                  <a:lnTo>
                    <a:pt x="605" y="221"/>
                  </a:lnTo>
                  <a:lnTo>
                    <a:pt x="604" y="226"/>
                  </a:lnTo>
                  <a:lnTo>
                    <a:pt x="603" y="231"/>
                  </a:lnTo>
                  <a:lnTo>
                    <a:pt x="602" y="236"/>
                  </a:lnTo>
                  <a:lnTo>
                    <a:pt x="601" y="241"/>
                  </a:lnTo>
                  <a:lnTo>
                    <a:pt x="600" y="243"/>
                  </a:lnTo>
                  <a:lnTo>
                    <a:pt x="602" y="242"/>
                  </a:lnTo>
                  <a:lnTo>
                    <a:pt x="603" y="242"/>
                  </a:lnTo>
                  <a:lnTo>
                    <a:pt x="605" y="242"/>
                  </a:lnTo>
                  <a:lnTo>
                    <a:pt x="607" y="242"/>
                  </a:lnTo>
                  <a:lnTo>
                    <a:pt x="608" y="243"/>
                  </a:lnTo>
                  <a:lnTo>
                    <a:pt x="609" y="244"/>
                  </a:lnTo>
                  <a:lnTo>
                    <a:pt x="610" y="244"/>
                  </a:lnTo>
                  <a:lnTo>
                    <a:pt x="611" y="246"/>
                  </a:lnTo>
                  <a:lnTo>
                    <a:pt x="613" y="246"/>
                  </a:lnTo>
                  <a:lnTo>
                    <a:pt x="614" y="247"/>
                  </a:lnTo>
                  <a:lnTo>
                    <a:pt x="615" y="248"/>
                  </a:lnTo>
                  <a:lnTo>
                    <a:pt x="616" y="249"/>
                  </a:lnTo>
                  <a:lnTo>
                    <a:pt x="618" y="249"/>
                  </a:lnTo>
                  <a:lnTo>
                    <a:pt x="620" y="249"/>
                  </a:lnTo>
                  <a:lnTo>
                    <a:pt x="621" y="249"/>
                  </a:lnTo>
                  <a:lnTo>
                    <a:pt x="623" y="249"/>
                  </a:lnTo>
                  <a:lnTo>
                    <a:pt x="624" y="250"/>
                  </a:lnTo>
                  <a:lnTo>
                    <a:pt x="625" y="251"/>
                  </a:lnTo>
                  <a:lnTo>
                    <a:pt x="626" y="250"/>
                  </a:lnTo>
                  <a:lnTo>
                    <a:pt x="627" y="249"/>
                  </a:lnTo>
                  <a:lnTo>
                    <a:pt x="629" y="249"/>
                  </a:lnTo>
                  <a:lnTo>
                    <a:pt x="630" y="248"/>
                  </a:lnTo>
                  <a:lnTo>
                    <a:pt x="631" y="247"/>
                  </a:lnTo>
                  <a:lnTo>
                    <a:pt x="632" y="246"/>
                  </a:lnTo>
                  <a:lnTo>
                    <a:pt x="633" y="245"/>
                  </a:lnTo>
                  <a:lnTo>
                    <a:pt x="634" y="244"/>
                  </a:lnTo>
                  <a:lnTo>
                    <a:pt x="636" y="244"/>
                  </a:lnTo>
                  <a:lnTo>
                    <a:pt x="637" y="244"/>
                  </a:lnTo>
                  <a:lnTo>
                    <a:pt x="638" y="244"/>
                  </a:lnTo>
                  <a:lnTo>
                    <a:pt x="638" y="245"/>
                  </a:lnTo>
                  <a:lnTo>
                    <a:pt x="639" y="246"/>
                  </a:lnTo>
                  <a:lnTo>
                    <a:pt x="639" y="248"/>
                  </a:lnTo>
                  <a:lnTo>
                    <a:pt x="639" y="250"/>
                  </a:lnTo>
                  <a:lnTo>
                    <a:pt x="640" y="251"/>
                  </a:lnTo>
                  <a:lnTo>
                    <a:pt x="640" y="253"/>
                  </a:lnTo>
                  <a:lnTo>
                    <a:pt x="640" y="255"/>
                  </a:lnTo>
                  <a:lnTo>
                    <a:pt x="640" y="257"/>
                  </a:lnTo>
                  <a:lnTo>
                    <a:pt x="641" y="258"/>
                  </a:lnTo>
                  <a:lnTo>
                    <a:pt x="641" y="260"/>
                  </a:lnTo>
                  <a:lnTo>
                    <a:pt x="642" y="261"/>
                  </a:lnTo>
                  <a:lnTo>
                    <a:pt x="643" y="262"/>
                  </a:lnTo>
                  <a:lnTo>
                    <a:pt x="644" y="263"/>
                  </a:lnTo>
                  <a:lnTo>
                    <a:pt x="644" y="265"/>
                  </a:lnTo>
                  <a:lnTo>
                    <a:pt x="645" y="266"/>
                  </a:lnTo>
                  <a:lnTo>
                    <a:pt x="645" y="268"/>
                  </a:lnTo>
                  <a:lnTo>
                    <a:pt x="645" y="270"/>
                  </a:lnTo>
                  <a:lnTo>
                    <a:pt x="646" y="271"/>
                  </a:lnTo>
                  <a:lnTo>
                    <a:pt x="646" y="273"/>
                  </a:lnTo>
                  <a:lnTo>
                    <a:pt x="647" y="274"/>
                  </a:lnTo>
                  <a:lnTo>
                    <a:pt x="647" y="275"/>
                  </a:lnTo>
                  <a:lnTo>
                    <a:pt x="648" y="277"/>
                  </a:lnTo>
                  <a:lnTo>
                    <a:pt x="649" y="278"/>
                  </a:lnTo>
                  <a:lnTo>
                    <a:pt x="649" y="280"/>
                  </a:lnTo>
                  <a:lnTo>
                    <a:pt x="650" y="281"/>
                  </a:lnTo>
                  <a:lnTo>
                    <a:pt x="650" y="283"/>
                  </a:lnTo>
                  <a:lnTo>
                    <a:pt x="651" y="284"/>
                  </a:lnTo>
                  <a:lnTo>
                    <a:pt x="652" y="285"/>
                  </a:lnTo>
                  <a:lnTo>
                    <a:pt x="653" y="286"/>
                  </a:lnTo>
                  <a:lnTo>
                    <a:pt x="654" y="287"/>
                  </a:lnTo>
                  <a:lnTo>
                    <a:pt x="654" y="288"/>
                  </a:lnTo>
                  <a:lnTo>
                    <a:pt x="655" y="289"/>
                  </a:lnTo>
                  <a:lnTo>
                    <a:pt x="655" y="290"/>
                  </a:lnTo>
                  <a:lnTo>
                    <a:pt x="656" y="290"/>
                  </a:lnTo>
                  <a:lnTo>
                    <a:pt x="658" y="291"/>
                  </a:lnTo>
                  <a:lnTo>
                    <a:pt x="660" y="291"/>
                  </a:lnTo>
                  <a:lnTo>
                    <a:pt x="661" y="291"/>
                  </a:lnTo>
                  <a:lnTo>
                    <a:pt x="662" y="292"/>
                  </a:lnTo>
                  <a:lnTo>
                    <a:pt x="663" y="294"/>
                  </a:lnTo>
                  <a:lnTo>
                    <a:pt x="664" y="295"/>
                  </a:lnTo>
                  <a:lnTo>
                    <a:pt x="665" y="296"/>
                  </a:lnTo>
                  <a:lnTo>
                    <a:pt x="666" y="296"/>
                  </a:lnTo>
                  <a:lnTo>
                    <a:pt x="667" y="296"/>
                  </a:lnTo>
                  <a:lnTo>
                    <a:pt x="669" y="295"/>
                  </a:lnTo>
                  <a:lnTo>
                    <a:pt x="670" y="296"/>
                  </a:lnTo>
                  <a:lnTo>
                    <a:pt x="671" y="297"/>
                  </a:lnTo>
                  <a:lnTo>
                    <a:pt x="672" y="298"/>
                  </a:lnTo>
                  <a:lnTo>
                    <a:pt x="674" y="298"/>
                  </a:lnTo>
                  <a:lnTo>
                    <a:pt x="675" y="297"/>
                  </a:lnTo>
                  <a:lnTo>
                    <a:pt x="676" y="295"/>
                  </a:lnTo>
                  <a:lnTo>
                    <a:pt x="677" y="295"/>
                  </a:lnTo>
                  <a:lnTo>
                    <a:pt x="679" y="295"/>
                  </a:lnTo>
                  <a:lnTo>
                    <a:pt x="680" y="295"/>
                  </a:lnTo>
                  <a:lnTo>
                    <a:pt x="682" y="295"/>
                  </a:lnTo>
                  <a:lnTo>
                    <a:pt x="683" y="294"/>
                  </a:lnTo>
                  <a:lnTo>
                    <a:pt x="684" y="293"/>
                  </a:lnTo>
                  <a:lnTo>
                    <a:pt x="685" y="292"/>
                  </a:lnTo>
                  <a:lnTo>
                    <a:pt x="686" y="291"/>
                  </a:lnTo>
                  <a:lnTo>
                    <a:pt x="687" y="292"/>
                  </a:lnTo>
                  <a:lnTo>
                    <a:pt x="687" y="293"/>
                  </a:lnTo>
                  <a:lnTo>
                    <a:pt x="688" y="295"/>
                  </a:lnTo>
                  <a:lnTo>
                    <a:pt x="688" y="297"/>
                  </a:lnTo>
                  <a:lnTo>
                    <a:pt x="689" y="298"/>
                  </a:lnTo>
                  <a:lnTo>
                    <a:pt x="689" y="300"/>
                  </a:lnTo>
                  <a:lnTo>
                    <a:pt x="689" y="302"/>
                  </a:lnTo>
                  <a:lnTo>
                    <a:pt x="689" y="304"/>
                  </a:lnTo>
                  <a:lnTo>
                    <a:pt x="690" y="305"/>
                  </a:lnTo>
                  <a:lnTo>
                    <a:pt x="690" y="307"/>
                  </a:lnTo>
                  <a:lnTo>
                    <a:pt x="691" y="308"/>
                  </a:lnTo>
                  <a:lnTo>
                    <a:pt x="692" y="309"/>
                  </a:lnTo>
                  <a:lnTo>
                    <a:pt x="693" y="310"/>
                  </a:lnTo>
                  <a:lnTo>
                    <a:pt x="694" y="311"/>
                  </a:lnTo>
                  <a:lnTo>
                    <a:pt x="695" y="311"/>
                  </a:lnTo>
                  <a:lnTo>
                    <a:pt x="696" y="312"/>
                  </a:lnTo>
                  <a:lnTo>
                    <a:pt x="697" y="312"/>
                  </a:lnTo>
                  <a:lnTo>
                    <a:pt x="698" y="312"/>
                  </a:lnTo>
                  <a:lnTo>
                    <a:pt x="700" y="312"/>
                  </a:lnTo>
                  <a:lnTo>
                    <a:pt x="702" y="312"/>
                  </a:lnTo>
                  <a:lnTo>
                    <a:pt x="703" y="312"/>
                  </a:lnTo>
                  <a:lnTo>
                    <a:pt x="706" y="312"/>
                  </a:lnTo>
                  <a:lnTo>
                    <a:pt x="707" y="312"/>
                  </a:lnTo>
                  <a:lnTo>
                    <a:pt x="709" y="313"/>
                  </a:lnTo>
                  <a:lnTo>
                    <a:pt x="710" y="313"/>
                  </a:lnTo>
                  <a:lnTo>
                    <a:pt x="711" y="314"/>
                  </a:lnTo>
                  <a:lnTo>
                    <a:pt x="713" y="314"/>
                  </a:lnTo>
                  <a:lnTo>
                    <a:pt x="714" y="316"/>
                  </a:lnTo>
                  <a:lnTo>
                    <a:pt x="715" y="317"/>
                  </a:lnTo>
                  <a:lnTo>
                    <a:pt x="716" y="318"/>
                  </a:lnTo>
                  <a:lnTo>
                    <a:pt x="718" y="318"/>
                  </a:lnTo>
                  <a:lnTo>
                    <a:pt x="720" y="318"/>
                  </a:lnTo>
                  <a:lnTo>
                    <a:pt x="721" y="319"/>
                  </a:lnTo>
                  <a:lnTo>
                    <a:pt x="723" y="319"/>
                  </a:lnTo>
                  <a:lnTo>
                    <a:pt x="724" y="320"/>
                  </a:lnTo>
                  <a:lnTo>
                    <a:pt x="726" y="320"/>
                  </a:lnTo>
                  <a:lnTo>
                    <a:pt x="727" y="321"/>
                  </a:lnTo>
                  <a:lnTo>
                    <a:pt x="728" y="322"/>
                  </a:lnTo>
                  <a:lnTo>
                    <a:pt x="730" y="322"/>
                  </a:lnTo>
                  <a:lnTo>
                    <a:pt x="731" y="323"/>
                  </a:lnTo>
                  <a:lnTo>
                    <a:pt x="732" y="324"/>
                  </a:lnTo>
                  <a:lnTo>
                    <a:pt x="733" y="324"/>
                  </a:lnTo>
                  <a:lnTo>
                    <a:pt x="735" y="325"/>
                  </a:lnTo>
                  <a:lnTo>
                    <a:pt x="736" y="326"/>
                  </a:lnTo>
                  <a:lnTo>
                    <a:pt x="736" y="327"/>
                  </a:lnTo>
                  <a:lnTo>
                    <a:pt x="734" y="327"/>
                  </a:lnTo>
                  <a:lnTo>
                    <a:pt x="734" y="328"/>
                  </a:lnTo>
                  <a:lnTo>
                    <a:pt x="732" y="328"/>
                  </a:lnTo>
                  <a:lnTo>
                    <a:pt x="730" y="328"/>
                  </a:lnTo>
                  <a:lnTo>
                    <a:pt x="729" y="329"/>
                  </a:lnTo>
                  <a:lnTo>
                    <a:pt x="727" y="329"/>
                  </a:lnTo>
                  <a:lnTo>
                    <a:pt x="726" y="330"/>
                  </a:lnTo>
                  <a:lnTo>
                    <a:pt x="725" y="331"/>
                  </a:lnTo>
                  <a:lnTo>
                    <a:pt x="724" y="332"/>
                  </a:lnTo>
                  <a:lnTo>
                    <a:pt x="723" y="333"/>
                  </a:lnTo>
                  <a:lnTo>
                    <a:pt x="722" y="334"/>
                  </a:lnTo>
                  <a:lnTo>
                    <a:pt x="721" y="335"/>
                  </a:lnTo>
                  <a:lnTo>
                    <a:pt x="721" y="337"/>
                  </a:lnTo>
                  <a:lnTo>
                    <a:pt x="722" y="339"/>
                  </a:lnTo>
                  <a:lnTo>
                    <a:pt x="724" y="339"/>
                  </a:lnTo>
                  <a:lnTo>
                    <a:pt x="726" y="339"/>
                  </a:lnTo>
                  <a:lnTo>
                    <a:pt x="727" y="339"/>
                  </a:lnTo>
                  <a:lnTo>
                    <a:pt x="729" y="339"/>
                  </a:lnTo>
                  <a:lnTo>
                    <a:pt x="731" y="339"/>
                  </a:lnTo>
                  <a:lnTo>
                    <a:pt x="732" y="338"/>
                  </a:lnTo>
                  <a:lnTo>
                    <a:pt x="733" y="338"/>
                  </a:lnTo>
                  <a:lnTo>
                    <a:pt x="734" y="338"/>
                  </a:lnTo>
                  <a:lnTo>
                    <a:pt x="736" y="338"/>
                  </a:lnTo>
                  <a:lnTo>
                    <a:pt x="737" y="339"/>
                  </a:lnTo>
                  <a:lnTo>
                    <a:pt x="737" y="341"/>
                  </a:lnTo>
                  <a:lnTo>
                    <a:pt x="737" y="343"/>
                  </a:lnTo>
                  <a:lnTo>
                    <a:pt x="737" y="344"/>
                  </a:lnTo>
                  <a:lnTo>
                    <a:pt x="736" y="346"/>
                  </a:lnTo>
                  <a:lnTo>
                    <a:pt x="736" y="347"/>
                  </a:lnTo>
                  <a:lnTo>
                    <a:pt x="735" y="349"/>
                  </a:lnTo>
                  <a:lnTo>
                    <a:pt x="734" y="350"/>
                  </a:lnTo>
                  <a:lnTo>
                    <a:pt x="734" y="351"/>
                  </a:lnTo>
                  <a:lnTo>
                    <a:pt x="733" y="352"/>
                  </a:lnTo>
                  <a:lnTo>
                    <a:pt x="731" y="353"/>
                  </a:lnTo>
                  <a:lnTo>
                    <a:pt x="730" y="353"/>
                  </a:lnTo>
                  <a:lnTo>
                    <a:pt x="728" y="353"/>
                  </a:lnTo>
                  <a:lnTo>
                    <a:pt x="726" y="353"/>
                  </a:lnTo>
                  <a:lnTo>
                    <a:pt x="724" y="353"/>
                  </a:lnTo>
                  <a:lnTo>
                    <a:pt x="723" y="353"/>
                  </a:lnTo>
                  <a:lnTo>
                    <a:pt x="721" y="353"/>
                  </a:lnTo>
                  <a:lnTo>
                    <a:pt x="719" y="353"/>
                  </a:lnTo>
                  <a:lnTo>
                    <a:pt x="718" y="353"/>
                  </a:lnTo>
                  <a:lnTo>
                    <a:pt x="716" y="353"/>
                  </a:lnTo>
                  <a:lnTo>
                    <a:pt x="715" y="353"/>
                  </a:lnTo>
                  <a:lnTo>
                    <a:pt x="713" y="352"/>
                  </a:lnTo>
                  <a:lnTo>
                    <a:pt x="712" y="351"/>
                  </a:lnTo>
                  <a:lnTo>
                    <a:pt x="711" y="350"/>
                  </a:lnTo>
                  <a:lnTo>
                    <a:pt x="709" y="350"/>
                  </a:lnTo>
                  <a:lnTo>
                    <a:pt x="708" y="349"/>
                  </a:lnTo>
                  <a:lnTo>
                    <a:pt x="706" y="349"/>
                  </a:lnTo>
                  <a:lnTo>
                    <a:pt x="704" y="350"/>
                  </a:lnTo>
                  <a:lnTo>
                    <a:pt x="703" y="350"/>
                  </a:lnTo>
                  <a:lnTo>
                    <a:pt x="702" y="351"/>
                  </a:lnTo>
                  <a:lnTo>
                    <a:pt x="701" y="352"/>
                  </a:lnTo>
                  <a:lnTo>
                    <a:pt x="700" y="353"/>
                  </a:lnTo>
                  <a:lnTo>
                    <a:pt x="700" y="354"/>
                  </a:lnTo>
                  <a:lnTo>
                    <a:pt x="699" y="354"/>
                  </a:lnTo>
                  <a:lnTo>
                    <a:pt x="699" y="356"/>
                  </a:lnTo>
                  <a:lnTo>
                    <a:pt x="699" y="357"/>
                  </a:lnTo>
                  <a:lnTo>
                    <a:pt x="699" y="358"/>
                  </a:lnTo>
                  <a:lnTo>
                    <a:pt x="699" y="359"/>
                  </a:lnTo>
                  <a:lnTo>
                    <a:pt x="700" y="360"/>
                  </a:lnTo>
                  <a:lnTo>
                    <a:pt x="701" y="361"/>
                  </a:lnTo>
                  <a:lnTo>
                    <a:pt x="702" y="363"/>
                  </a:lnTo>
                  <a:lnTo>
                    <a:pt x="701" y="365"/>
                  </a:lnTo>
                  <a:lnTo>
                    <a:pt x="700" y="366"/>
                  </a:lnTo>
                  <a:lnTo>
                    <a:pt x="699" y="366"/>
                  </a:lnTo>
                  <a:lnTo>
                    <a:pt x="697" y="367"/>
                  </a:lnTo>
                  <a:lnTo>
                    <a:pt x="696" y="367"/>
                  </a:lnTo>
                  <a:lnTo>
                    <a:pt x="694" y="367"/>
                  </a:lnTo>
                  <a:lnTo>
                    <a:pt x="693" y="368"/>
                  </a:lnTo>
                  <a:lnTo>
                    <a:pt x="691" y="369"/>
                  </a:lnTo>
                  <a:lnTo>
                    <a:pt x="691" y="370"/>
                  </a:lnTo>
                  <a:lnTo>
                    <a:pt x="690" y="370"/>
                  </a:lnTo>
                  <a:lnTo>
                    <a:pt x="690" y="371"/>
                  </a:lnTo>
                  <a:lnTo>
                    <a:pt x="689" y="372"/>
                  </a:lnTo>
                  <a:lnTo>
                    <a:pt x="687" y="372"/>
                  </a:lnTo>
                  <a:lnTo>
                    <a:pt x="685" y="372"/>
                  </a:lnTo>
                  <a:lnTo>
                    <a:pt x="684" y="373"/>
                  </a:lnTo>
                  <a:lnTo>
                    <a:pt x="682" y="373"/>
                  </a:lnTo>
                  <a:lnTo>
                    <a:pt x="681" y="374"/>
                  </a:lnTo>
                  <a:lnTo>
                    <a:pt x="680" y="375"/>
                  </a:lnTo>
                  <a:lnTo>
                    <a:pt x="679" y="376"/>
                  </a:lnTo>
                  <a:lnTo>
                    <a:pt x="679" y="378"/>
                  </a:lnTo>
                  <a:lnTo>
                    <a:pt x="679" y="380"/>
                  </a:lnTo>
                  <a:lnTo>
                    <a:pt x="679" y="382"/>
                  </a:lnTo>
                  <a:lnTo>
                    <a:pt x="678" y="383"/>
                  </a:lnTo>
                  <a:lnTo>
                    <a:pt x="678" y="384"/>
                  </a:lnTo>
                  <a:lnTo>
                    <a:pt x="679" y="386"/>
                  </a:lnTo>
                  <a:lnTo>
                    <a:pt x="679" y="387"/>
                  </a:lnTo>
                  <a:lnTo>
                    <a:pt x="679" y="389"/>
                  </a:lnTo>
                  <a:lnTo>
                    <a:pt x="678" y="391"/>
                  </a:lnTo>
                  <a:lnTo>
                    <a:pt x="678" y="392"/>
                  </a:lnTo>
                  <a:lnTo>
                    <a:pt x="676" y="393"/>
                  </a:lnTo>
                  <a:lnTo>
                    <a:pt x="675" y="393"/>
                  </a:lnTo>
                  <a:lnTo>
                    <a:pt x="674" y="394"/>
                  </a:lnTo>
                  <a:lnTo>
                    <a:pt x="673" y="394"/>
                  </a:lnTo>
                  <a:lnTo>
                    <a:pt x="671" y="394"/>
                  </a:lnTo>
                  <a:lnTo>
                    <a:pt x="669" y="394"/>
                  </a:lnTo>
                  <a:lnTo>
                    <a:pt x="667" y="394"/>
                  </a:lnTo>
                  <a:lnTo>
                    <a:pt x="666" y="395"/>
                  </a:lnTo>
                  <a:lnTo>
                    <a:pt x="665" y="396"/>
                  </a:lnTo>
                  <a:lnTo>
                    <a:pt x="664" y="397"/>
                  </a:lnTo>
                  <a:lnTo>
                    <a:pt x="663" y="399"/>
                  </a:lnTo>
                  <a:lnTo>
                    <a:pt x="663" y="400"/>
                  </a:lnTo>
                  <a:lnTo>
                    <a:pt x="663" y="402"/>
                  </a:lnTo>
                  <a:lnTo>
                    <a:pt x="664" y="404"/>
                  </a:lnTo>
                  <a:lnTo>
                    <a:pt x="664" y="405"/>
                  </a:lnTo>
                  <a:lnTo>
                    <a:pt x="665" y="406"/>
                  </a:lnTo>
                  <a:lnTo>
                    <a:pt x="665" y="408"/>
                  </a:lnTo>
                  <a:lnTo>
                    <a:pt x="664" y="410"/>
                  </a:lnTo>
                  <a:lnTo>
                    <a:pt x="664" y="411"/>
                  </a:lnTo>
                  <a:lnTo>
                    <a:pt x="663" y="412"/>
                  </a:lnTo>
                  <a:lnTo>
                    <a:pt x="662" y="412"/>
                  </a:lnTo>
                  <a:lnTo>
                    <a:pt x="661" y="412"/>
                  </a:lnTo>
                  <a:lnTo>
                    <a:pt x="660" y="413"/>
                  </a:lnTo>
                  <a:lnTo>
                    <a:pt x="659" y="414"/>
                  </a:lnTo>
                  <a:lnTo>
                    <a:pt x="658" y="415"/>
                  </a:lnTo>
                  <a:lnTo>
                    <a:pt x="657" y="416"/>
                  </a:lnTo>
                  <a:lnTo>
                    <a:pt x="657" y="418"/>
                  </a:lnTo>
                  <a:lnTo>
                    <a:pt x="656" y="420"/>
                  </a:lnTo>
                  <a:lnTo>
                    <a:pt x="656" y="421"/>
                  </a:lnTo>
                  <a:lnTo>
                    <a:pt x="655" y="422"/>
                  </a:lnTo>
                  <a:lnTo>
                    <a:pt x="654" y="423"/>
                  </a:lnTo>
                  <a:lnTo>
                    <a:pt x="652" y="423"/>
                  </a:lnTo>
                  <a:lnTo>
                    <a:pt x="651" y="424"/>
                  </a:lnTo>
                  <a:lnTo>
                    <a:pt x="650" y="425"/>
                  </a:lnTo>
                  <a:lnTo>
                    <a:pt x="648" y="425"/>
                  </a:lnTo>
                  <a:lnTo>
                    <a:pt x="648" y="426"/>
                  </a:lnTo>
                  <a:lnTo>
                    <a:pt x="647" y="427"/>
                  </a:lnTo>
                  <a:lnTo>
                    <a:pt x="646" y="428"/>
                  </a:lnTo>
                  <a:lnTo>
                    <a:pt x="645" y="429"/>
                  </a:lnTo>
                  <a:lnTo>
                    <a:pt x="645" y="430"/>
                  </a:lnTo>
                  <a:lnTo>
                    <a:pt x="644" y="432"/>
                  </a:lnTo>
                  <a:lnTo>
                    <a:pt x="644" y="433"/>
                  </a:lnTo>
                  <a:lnTo>
                    <a:pt x="644" y="434"/>
                  </a:lnTo>
                  <a:lnTo>
                    <a:pt x="643" y="434"/>
                  </a:lnTo>
                  <a:lnTo>
                    <a:pt x="643" y="436"/>
                  </a:lnTo>
                  <a:lnTo>
                    <a:pt x="643" y="438"/>
                  </a:lnTo>
                  <a:lnTo>
                    <a:pt x="643" y="440"/>
                  </a:lnTo>
                  <a:lnTo>
                    <a:pt x="643" y="442"/>
                  </a:lnTo>
                  <a:lnTo>
                    <a:pt x="644" y="443"/>
                  </a:lnTo>
                  <a:lnTo>
                    <a:pt x="644" y="445"/>
                  </a:lnTo>
                  <a:lnTo>
                    <a:pt x="645" y="446"/>
                  </a:lnTo>
                  <a:lnTo>
                    <a:pt x="646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51" y="446"/>
                  </a:lnTo>
                  <a:lnTo>
                    <a:pt x="652" y="445"/>
                  </a:lnTo>
                  <a:lnTo>
                    <a:pt x="653" y="444"/>
                  </a:lnTo>
                  <a:lnTo>
                    <a:pt x="654" y="443"/>
                  </a:lnTo>
                  <a:lnTo>
                    <a:pt x="655" y="443"/>
                  </a:lnTo>
                  <a:lnTo>
                    <a:pt x="656" y="443"/>
                  </a:lnTo>
                  <a:lnTo>
                    <a:pt x="657" y="442"/>
                  </a:lnTo>
                  <a:lnTo>
                    <a:pt x="659" y="442"/>
                  </a:lnTo>
                  <a:lnTo>
                    <a:pt x="661" y="442"/>
                  </a:lnTo>
                  <a:lnTo>
                    <a:pt x="662" y="442"/>
                  </a:lnTo>
                  <a:lnTo>
                    <a:pt x="664" y="442"/>
                  </a:lnTo>
                  <a:lnTo>
                    <a:pt x="665" y="443"/>
                  </a:lnTo>
                  <a:lnTo>
                    <a:pt x="667" y="442"/>
                  </a:lnTo>
                  <a:lnTo>
                    <a:pt x="668" y="442"/>
                  </a:lnTo>
                  <a:lnTo>
                    <a:pt x="670" y="442"/>
                  </a:lnTo>
                  <a:lnTo>
                    <a:pt x="672" y="442"/>
                  </a:lnTo>
                  <a:lnTo>
                    <a:pt x="673" y="442"/>
                  </a:lnTo>
                  <a:lnTo>
                    <a:pt x="674" y="443"/>
                  </a:lnTo>
                  <a:lnTo>
                    <a:pt x="676" y="443"/>
                  </a:lnTo>
                  <a:lnTo>
                    <a:pt x="678" y="444"/>
                  </a:lnTo>
                  <a:lnTo>
                    <a:pt x="679" y="443"/>
                  </a:lnTo>
                  <a:lnTo>
                    <a:pt x="680" y="442"/>
                  </a:lnTo>
                  <a:lnTo>
                    <a:pt x="682" y="441"/>
                  </a:lnTo>
                  <a:lnTo>
                    <a:pt x="683" y="441"/>
                  </a:lnTo>
                  <a:lnTo>
                    <a:pt x="684" y="440"/>
                  </a:lnTo>
                  <a:lnTo>
                    <a:pt x="685" y="439"/>
                  </a:lnTo>
                  <a:lnTo>
                    <a:pt x="686" y="438"/>
                  </a:lnTo>
                  <a:lnTo>
                    <a:pt x="687" y="437"/>
                  </a:lnTo>
                  <a:lnTo>
                    <a:pt x="688" y="436"/>
                  </a:lnTo>
                  <a:lnTo>
                    <a:pt x="689" y="435"/>
                  </a:lnTo>
                  <a:lnTo>
                    <a:pt x="691" y="435"/>
                  </a:lnTo>
                  <a:lnTo>
                    <a:pt x="692" y="434"/>
                  </a:lnTo>
                  <a:lnTo>
                    <a:pt x="692" y="432"/>
                  </a:lnTo>
                  <a:lnTo>
                    <a:pt x="692" y="430"/>
                  </a:lnTo>
                  <a:lnTo>
                    <a:pt x="693" y="429"/>
                  </a:lnTo>
                  <a:lnTo>
                    <a:pt x="693" y="427"/>
                  </a:lnTo>
                  <a:lnTo>
                    <a:pt x="694" y="426"/>
                  </a:lnTo>
                  <a:lnTo>
                    <a:pt x="694" y="424"/>
                  </a:lnTo>
                  <a:lnTo>
                    <a:pt x="695" y="423"/>
                  </a:lnTo>
                  <a:lnTo>
                    <a:pt x="696" y="423"/>
                  </a:lnTo>
                  <a:lnTo>
                    <a:pt x="696" y="422"/>
                  </a:lnTo>
                  <a:lnTo>
                    <a:pt x="697" y="421"/>
                  </a:lnTo>
                  <a:lnTo>
                    <a:pt x="697" y="419"/>
                  </a:lnTo>
                  <a:lnTo>
                    <a:pt x="698" y="418"/>
                  </a:lnTo>
                  <a:lnTo>
                    <a:pt x="699" y="417"/>
                  </a:lnTo>
                  <a:lnTo>
                    <a:pt x="700" y="416"/>
                  </a:lnTo>
                  <a:lnTo>
                    <a:pt x="702" y="417"/>
                  </a:lnTo>
                  <a:lnTo>
                    <a:pt x="704" y="417"/>
                  </a:lnTo>
                  <a:lnTo>
                    <a:pt x="705" y="418"/>
                  </a:lnTo>
                  <a:lnTo>
                    <a:pt x="706" y="418"/>
                  </a:lnTo>
                  <a:lnTo>
                    <a:pt x="708" y="419"/>
                  </a:lnTo>
                  <a:lnTo>
                    <a:pt x="709" y="420"/>
                  </a:lnTo>
                  <a:lnTo>
                    <a:pt x="711" y="420"/>
                  </a:lnTo>
                  <a:lnTo>
                    <a:pt x="713" y="420"/>
                  </a:lnTo>
                  <a:lnTo>
                    <a:pt x="714" y="419"/>
                  </a:lnTo>
                  <a:lnTo>
                    <a:pt x="715" y="419"/>
                  </a:lnTo>
                  <a:lnTo>
                    <a:pt x="717" y="418"/>
                  </a:lnTo>
                  <a:lnTo>
                    <a:pt x="719" y="418"/>
                  </a:lnTo>
                  <a:lnTo>
                    <a:pt x="721" y="419"/>
                  </a:lnTo>
                  <a:lnTo>
                    <a:pt x="722" y="419"/>
                  </a:lnTo>
                  <a:lnTo>
                    <a:pt x="724" y="420"/>
                  </a:lnTo>
                  <a:lnTo>
                    <a:pt x="725" y="421"/>
                  </a:lnTo>
                  <a:lnTo>
                    <a:pt x="727" y="421"/>
                  </a:lnTo>
                  <a:lnTo>
                    <a:pt x="728" y="420"/>
                  </a:lnTo>
                  <a:lnTo>
                    <a:pt x="729" y="419"/>
                  </a:lnTo>
                  <a:lnTo>
                    <a:pt x="730" y="418"/>
                  </a:lnTo>
                  <a:lnTo>
                    <a:pt x="731" y="418"/>
                  </a:lnTo>
                  <a:lnTo>
                    <a:pt x="733" y="417"/>
                  </a:lnTo>
                  <a:lnTo>
                    <a:pt x="735" y="417"/>
                  </a:lnTo>
                  <a:lnTo>
                    <a:pt x="737" y="417"/>
                  </a:lnTo>
                  <a:lnTo>
                    <a:pt x="738" y="417"/>
                  </a:lnTo>
                  <a:lnTo>
                    <a:pt x="740" y="418"/>
                  </a:lnTo>
                  <a:lnTo>
                    <a:pt x="741" y="419"/>
                  </a:lnTo>
                  <a:lnTo>
                    <a:pt x="742" y="420"/>
                  </a:lnTo>
                  <a:lnTo>
                    <a:pt x="743" y="421"/>
                  </a:lnTo>
                  <a:lnTo>
                    <a:pt x="744" y="422"/>
                  </a:lnTo>
                  <a:lnTo>
                    <a:pt x="745" y="423"/>
                  </a:lnTo>
                  <a:lnTo>
                    <a:pt x="746" y="424"/>
                  </a:lnTo>
                  <a:lnTo>
                    <a:pt x="747" y="425"/>
                  </a:lnTo>
                  <a:lnTo>
                    <a:pt x="748" y="426"/>
                  </a:lnTo>
                  <a:lnTo>
                    <a:pt x="749" y="427"/>
                  </a:lnTo>
                  <a:lnTo>
                    <a:pt x="750" y="427"/>
                  </a:lnTo>
                  <a:lnTo>
                    <a:pt x="751" y="428"/>
                  </a:lnTo>
                  <a:lnTo>
                    <a:pt x="753" y="429"/>
                  </a:lnTo>
                  <a:lnTo>
                    <a:pt x="754" y="430"/>
                  </a:lnTo>
                  <a:lnTo>
                    <a:pt x="755" y="431"/>
                  </a:lnTo>
                  <a:lnTo>
                    <a:pt x="756" y="432"/>
                  </a:lnTo>
                  <a:lnTo>
                    <a:pt x="756" y="434"/>
                  </a:lnTo>
                  <a:lnTo>
                    <a:pt x="756" y="435"/>
                  </a:lnTo>
                  <a:lnTo>
                    <a:pt x="756" y="436"/>
                  </a:lnTo>
                  <a:lnTo>
                    <a:pt x="756" y="441"/>
                  </a:lnTo>
                  <a:lnTo>
                    <a:pt x="756" y="446"/>
                  </a:lnTo>
                  <a:lnTo>
                    <a:pt x="756" y="451"/>
                  </a:lnTo>
                  <a:lnTo>
                    <a:pt x="756" y="456"/>
                  </a:lnTo>
                  <a:lnTo>
                    <a:pt x="756" y="461"/>
                  </a:lnTo>
                  <a:lnTo>
                    <a:pt x="756" y="466"/>
                  </a:lnTo>
                  <a:lnTo>
                    <a:pt x="757" y="471"/>
                  </a:lnTo>
                  <a:lnTo>
                    <a:pt x="757" y="476"/>
                  </a:lnTo>
                  <a:lnTo>
                    <a:pt x="757" y="477"/>
                  </a:lnTo>
                  <a:lnTo>
                    <a:pt x="755" y="477"/>
                  </a:lnTo>
                  <a:lnTo>
                    <a:pt x="754" y="478"/>
                  </a:lnTo>
                  <a:lnTo>
                    <a:pt x="753" y="478"/>
                  </a:lnTo>
                  <a:lnTo>
                    <a:pt x="752" y="479"/>
                  </a:lnTo>
                  <a:lnTo>
                    <a:pt x="751" y="481"/>
                  </a:lnTo>
                  <a:lnTo>
                    <a:pt x="751" y="482"/>
                  </a:lnTo>
                  <a:lnTo>
                    <a:pt x="750" y="484"/>
                  </a:lnTo>
                  <a:lnTo>
                    <a:pt x="750" y="485"/>
                  </a:lnTo>
                  <a:lnTo>
                    <a:pt x="749" y="487"/>
                  </a:lnTo>
                  <a:lnTo>
                    <a:pt x="748" y="488"/>
                  </a:lnTo>
                  <a:lnTo>
                    <a:pt x="748" y="489"/>
                  </a:lnTo>
                  <a:lnTo>
                    <a:pt x="747" y="491"/>
                  </a:lnTo>
                  <a:lnTo>
                    <a:pt x="747" y="492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5" y="497"/>
                  </a:lnTo>
                  <a:lnTo>
                    <a:pt x="745" y="499"/>
                  </a:lnTo>
                  <a:lnTo>
                    <a:pt x="745" y="500"/>
                  </a:lnTo>
                  <a:lnTo>
                    <a:pt x="746" y="502"/>
                  </a:lnTo>
                  <a:lnTo>
                    <a:pt x="747" y="502"/>
                  </a:lnTo>
                  <a:lnTo>
                    <a:pt x="749" y="502"/>
                  </a:lnTo>
                  <a:lnTo>
                    <a:pt x="750" y="502"/>
                  </a:lnTo>
                  <a:lnTo>
                    <a:pt x="752" y="502"/>
                  </a:lnTo>
                  <a:lnTo>
                    <a:pt x="754" y="502"/>
                  </a:lnTo>
                  <a:lnTo>
                    <a:pt x="755" y="503"/>
                  </a:lnTo>
                  <a:lnTo>
                    <a:pt x="755" y="505"/>
                  </a:lnTo>
                  <a:lnTo>
                    <a:pt x="754" y="507"/>
                  </a:lnTo>
                  <a:lnTo>
                    <a:pt x="754" y="508"/>
                  </a:lnTo>
                  <a:lnTo>
                    <a:pt x="753" y="510"/>
                  </a:lnTo>
                  <a:lnTo>
                    <a:pt x="753" y="511"/>
                  </a:lnTo>
                  <a:lnTo>
                    <a:pt x="752" y="513"/>
                  </a:lnTo>
                  <a:lnTo>
                    <a:pt x="752" y="515"/>
                  </a:lnTo>
                  <a:lnTo>
                    <a:pt x="753" y="516"/>
                  </a:lnTo>
                  <a:lnTo>
                    <a:pt x="753" y="518"/>
                  </a:lnTo>
                  <a:lnTo>
                    <a:pt x="754" y="519"/>
                  </a:lnTo>
                  <a:lnTo>
                    <a:pt x="755" y="520"/>
                  </a:lnTo>
                  <a:lnTo>
                    <a:pt x="755" y="522"/>
                  </a:lnTo>
                  <a:lnTo>
                    <a:pt x="756" y="522"/>
                  </a:lnTo>
                  <a:lnTo>
                    <a:pt x="757" y="524"/>
                  </a:lnTo>
                  <a:lnTo>
                    <a:pt x="756" y="525"/>
                  </a:lnTo>
                  <a:lnTo>
                    <a:pt x="756" y="527"/>
                  </a:lnTo>
                  <a:lnTo>
                    <a:pt x="755" y="529"/>
                  </a:lnTo>
                  <a:lnTo>
                    <a:pt x="755" y="530"/>
                  </a:lnTo>
                  <a:lnTo>
                    <a:pt x="755" y="532"/>
                  </a:lnTo>
                  <a:lnTo>
                    <a:pt x="755" y="534"/>
                  </a:lnTo>
                  <a:lnTo>
                    <a:pt x="755" y="536"/>
                  </a:lnTo>
                  <a:lnTo>
                    <a:pt x="755" y="538"/>
                  </a:lnTo>
                  <a:lnTo>
                    <a:pt x="756" y="541"/>
                  </a:lnTo>
                  <a:lnTo>
                    <a:pt x="756" y="543"/>
                  </a:lnTo>
                  <a:lnTo>
                    <a:pt x="756" y="545"/>
                  </a:lnTo>
                  <a:lnTo>
                    <a:pt x="756" y="547"/>
                  </a:lnTo>
                  <a:lnTo>
                    <a:pt x="756" y="548"/>
                  </a:lnTo>
                  <a:lnTo>
                    <a:pt x="757" y="550"/>
                  </a:lnTo>
                  <a:lnTo>
                    <a:pt x="757" y="552"/>
                  </a:lnTo>
                  <a:lnTo>
                    <a:pt x="757" y="553"/>
                  </a:lnTo>
                  <a:lnTo>
                    <a:pt x="758" y="555"/>
                  </a:lnTo>
                  <a:lnTo>
                    <a:pt x="758" y="556"/>
                  </a:lnTo>
                  <a:lnTo>
                    <a:pt x="758" y="558"/>
                  </a:lnTo>
                  <a:lnTo>
                    <a:pt x="758" y="560"/>
                  </a:lnTo>
                  <a:lnTo>
                    <a:pt x="758" y="562"/>
                  </a:lnTo>
                  <a:lnTo>
                    <a:pt x="758" y="564"/>
                  </a:lnTo>
                  <a:lnTo>
                    <a:pt x="759" y="566"/>
                  </a:lnTo>
                  <a:lnTo>
                    <a:pt x="759" y="567"/>
                  </a:lnTo>
                  <a:lnTo>
                    <a:pt x="759" y="569"/>
                  </a:lnTo>
                  <a:lnTo>
                    <a:pt x="760" y="570"/>
                  </a:lnTo>
                  <a:lnTo>
                    <a:pt x="760" y="572"/>
                  </a:lnTo>
                  <a:lnTo>
                    <a:pt x="760" y="574"/>
                  </a:lnTo>
                  <a:lnTo>
                    <a:pt x="761" y="575"/>
                  </a:lnTo>
                  <a:lnTo>
                    <a:pt x="761" y="577"/>
                  </a:lnTo>
                  <a:lnTo>
                    <a:pt x="762" y="578"/>
                  </a:lnTo>
                  <a:lnTo>
                    <a:pt x="763" y="579"/>
                  </a:lnTo>
                  <a:lnTo>
                    <a:pt x="764" y="580"/>
                  </a:lnTo>
                  <a:lnTo>
                    <a:pt x="765" y="581"/>
                  </a:lnTo>
                  <a:lnTo>
                    <a:pt x="766" y="582"/>
                  </a:lnTo>
                  <a:lnTo>
                    <a:pt x="767" y="583"/>
                  </a:lnTo>
                  <a:lnTo>
                    <a:pt x="768" y="584"/>
                  </a:lnTo>
                  <a:lnTo>
                    <a:pt x="769" y="585"/>
                  </a:lnTo>
                  <a:lnTo>
                    <a:pt x="770" y="586"/>
                  </a:lnTo>
                  <a:lnTo>
                    <a:pt x="772" y="587"/>
                  </a:lnTo>
                  <a:lnTo>
                    <a:pt x="773" y="588"/>
                  </a:lnTo>
                  <a:lnTo>
                    <a:pt x="774" y="589"/>
                  </a:lnTo>
                  <a:lnTo>
                    <a:pt x="774" y="591"/>
                  </a:lnTo>
                  <a:lnTo>
                    <a:pt x="775" y="592"/>
                  </a:lnTo>
                  <a:lnTo>
                    <a:pt x="775" y="594"/>
                  </a:lnTo>
                  <a:lnTo>
                    <a:pt x="776" y="595"/>
                  </a:lnTo>
                  <a:lnTo>
                    <a:pt x="776" y="597"/>
                  </a:lnTo>
                  <a:lnTo>
                    <a:pt x="777" y="599"/>
                  </a:lnTo>
                  <a:lnTo>
                    <a:pt x="778" y="600"/>
                  </a:lnTo>
                  <a:lnTo>
                    <a:pt x="778" y="601"/>
                  </a:lnTo>
                  <a:lnTo>
                    <a:pt x="780" y="601"/>
                  </a:lnTo>
                  <a:lnTo>
                    <a:pt x="781" y="602"/>
                  </a:lnTo>
                  <a:lnTo>
                    <a:pt x="783" y="602"/>
                  </a:lnTo>
                  <a:lnTo>
                    <a:pt x="785" y="602"/>
                  </a:lnTo>
                  <a:lnTo>
                    <a:pt x="787" y="603"/>
                  </a:lnTo>
                  <a:lnTo>
                    <a:pt x="789" y="602"/>
                  </a:lnTo>
                  <a:lnTo>
                    <a:pt x="790" y="602"/>
                  </a:lnTo>
                  <a:lnTo>
                    <a:pt x="791" y="601"/>
                  </a:lnTo>
                  <a:lnTo>
                    <a:pt x="791" y="600"/>
                  </a:lnTo>
                  <a:lnTo>
                    <a:pt x="792" y="600"/>
                  </a:lnTo>
                  <a:lnTo>
                    <a:pt x="794" y="600"/>
                  </a:lnTo>
                  <a:lnTo>
                    <a:pt x="795" y="601"/>
                  </a:lnTo>
                  <a:lnTo>
                    <a:pt x="796" y="601"/>
                  </a:lnTo>
                  <a:lnTo>
                    <a:pt x="798" y="601"/>
                  </a:lnTo>
                  <a:lnTo>
                    <a:pt x="799" y="600"/>
                  </a:lnTo>
                  <a:lnTo>
                    <a:pt x="800" y="599"/>
                  </a:lnTo>
                  <a:lnTo>
                    <a:pt x="801" y="598"/>
                  </a:lnTo>
                  <a:lnTo>
                    <a:pt x="802" y="597"/>
                  </a:lnTo>
                  <a:lnTo>
                    <a:pt x="803" y="597"/>
                  </a:lnTo>
                  <a:lnTo>
                    <a:pt x="804" y="596"/>
                  </a:lnTo>
                  <a:lnTo>
                    <a:pt x="805" y="596"/>
                  </a:lnTo>
                  <a:lnTo>
                    <a:pt x="806" y="597"/>
                  </a:lnTo>
                  <a:lnTo>
                    <a:pt x="807" y="599"/>
                  </a:lnTo>
                  <a:lnTo>
                    <a:pt x="808" y="600"/>
                  </a:lnTo>
                  <a:lnTo>
                    <a:pt x="808" y="601"/>
                  </a:lnTo>
                  <a:lnTo>
                    <a:pt x="809" y="603"/>
                  </a:lnTo>
                  <a:lnTo>
                    <a:pt x="809" y="604"/>
                  </a:lnTo>
                  <a:lnTo>
                    <a:pt x="809" y="606"/>
                  </a:lnTo>
                  <a:lnTo>
                    <a:pt x="809" y="608"/>
                  </a:lnTo>
                  <a:lnTo>
                    <a:pt x="809" y="610"/>
                  </a:lnTo>
                  <a:lnTo>
                    <a:pt x="809" y="612"/>
                  </a:lnTo>
                  <a:lnTo>
                    <a:pt x="810" y="613"/>
                  </a:lnTo>
                  <a:lnTo>
                    <a:pt x="810" y="615"/>
                  </a:lnTo>
                  <a:lnTo>
                    <a:pt x="811" y="616"/>
                  </a:lnTo>
                  <a:lnTo>
                    <a:pt x="812" y="617"/>
                  </a:lnTo>
                  <a:lnTo>
                    <a:pt x="813" y="618"/>
                  </a:lnTo>
                  <a:lnTo>
                    <a:pt x="813" y="620"/>
                  </a:lnTo>
                  <a:lnTo>
                    <a:pt x="814" y="621"/>
                  </a:lnTo>
                  <a:lnTo>
                    <a:pt x="816" y="621"/>
                  </a:lnTo>
                  <a:lnTo>
                    <a:pt x="817" y="622"/>
                  </a:lnTo>
                  <a:lnTo>
                    <a:pt x="818" y="622"/>
                  </a:lnTo>
                  <a:lnTo>
                    <a:pt x="820" y="623"/>
                  </a:lnTo>
                  <a:lnTo>
                    <a:pt x="822" y="623"/>
                  </a:lnTo>
                  <a:lnTo>
                    <a:pt x="823" y="622"/>
                  </a:lnTo>
                  <a:lnTo>
                    <a:pt x="825" y="621"/>
                  </a:lnTo>
                  <a:lnTo>
                    <a:pt x="826" y="621"/>
                  </a:lnTo>
                  <a:lnTo>
                    <a:pt x="828" y="621"/>
                  </a:lnTo>
                  <a:lnTo>
                    <a:pt x="830" y="622"/>
                  </a:lnTo>
                  <a:lnTo>
                    <a:pt x="832" y="622"/>
                  </a:lnTo>
                  <a:lnTo>
                    <a:pt x="833" y="622"/>
                  </a:lnTo>
                  <a:lnTo>
                    <a:pt x="835" y="623"/>
                  </a:lnTo>
                  <a:lnTo>
                    <a:pt x="837" y="623"/>
                  </a:lnTo>
                  <a:lnTo>
                    <a:pt x="838" y="623"/>
                  </a:lnTo>
                  <a:lnTo>
                    <a:pt x="840" y="623"/>
                  </a:lnTo>
                  <a:lnTo>
                    <a:pt x="842" y="624"/>
                  </a:lnTo>
                  <a:lnTo>
                    <a:pt x="843" y="624"/>
                  </a:lnTo>
                  <a:lnTo>
                    <a:pt x="844" y="625"/>
                  </a:lnTo>
                  <a:lnTo>
                    <a:pt x="846" y="626"/>
                  </a:lnTo>
                  <a:lnTo>
                    <a:pt x="847" y="627"/>
                  </a:lnTo>
                  <a:lnTo>
                    <a:pt x="848" y="628"/>
                  </a:lnTo>
                  <a:lnTo>
                    <a:pt x="848" y="629"/>
                  </a:lnTo>
                  <a:lnTo>
                    <a:pt x="849" y="630"/>
                  </a:lnTo>
                  <a:lnTo>
                    <a:pt x="849" y="632"/>
                  </a:lnTo>
                  <a:lnTo>
                    <a:pt x="850" y="634"/>
                  </a:lnTo>
                  <a:lnTo>
                    <a:pt x="850" y="635"/>
                  </a:lnTo>
                  <a:lnTo>
                    <a:pt x="851" y="637"/>
                  </a:lnTo>
                  <a:lnTo>
                    <a:pt x="851" y="638"/>
                  </a:lnTo>
                  <a:lnTo>
                    <a:pt x="851" y="640"/>
                  </a:lnTo>
                  <a:lnTo>
                    <a:pt x="852" y="641"/>
                  </a:lnTo>
                  <a:lnTo>
                    <a:pt x="853" y="642"/>
                  </a:lnTo>
                  <a:lnTo>
                    <a:pt x="854" y="644"/>
                  </a:lnTo>
                  <a:lnTo>
                    <a:pt x="854" y="645"/>
                  </a:lnTo>
                  <a:lnTo>
                    <a:pt x="855" y="647"/>
                  </a:lnTo>
                  <a:lnTo>
                    <a:pt x="856" y="648"/>
                  </a:lnTo>
                  <a:lnTo>
                    <a:pt x="856" y="649"/>
                  </a:lnTo>
                  <a:lnTo>
                    <a:pt x="857" y="651"/>
                  </a:lnTo>
                  <a:lnTo>
                    <a:pt x="857" y="652"/>
                  </a:lnTo>
                  <a:lnTo>
                    <a:pt x="857" y="654"/>
                  </a:lnTo>
                  <a:lnTo>
                    <a:pt x="857" y="655"/>
                  </a:lnTo>
                  <a:lnTo>
                    <a:pt x="856" y="656"/>
                  </a:lnTo>
                  <a:lnTo>
                    <a:pt x="856" y="658"/>
                  </a:lnTo>
                  <a:lnTo>
                    <a:pt x="855" y="659"/>
                  </a:lnTo>
                  <a:lnTo>
                    <a:pt x="854" y="660"/>
                  </a:lnTo>
                  <a:lnTo>
                    <a:pt x="853" y="661"/>
                  </a:lnTo>
                  <a:lnTo>
                    <a:pt x="852" y="663"/>
                  </a:lnTo>
                  <a:lnTo>
                    <a:pt x="851" y="664"/>
                  </a:lnTo>
                  <a:lnTo>
                    <a:pt x="851" y="665"/>
                  </a:lnTo>
                  <a:lnTo>
                    <a:pt x="850" y="667"/>
                  </a:lnTo>
                  <a:lnTo>
                    <a:pt x="850" y="668"/>
                  </a:lnTo>
                  <a:lnTo>
                    <a:pt x="849" y="670"/>
                  </a:lnTo>
                  <a:lnTo>
                    <a:pt x="849" y="672"/>
                  </a:lnTo>
                  <a:lnTo>
                    <a:pt x="849" y="673"/>
                  </a:lnTo>
                  <a:lnTo>
                    <a:pt x="848" y="674"/>
                  </a:lnTo>
                  <a:lnTo>
                    <a:pt x="847" y="675"/>
                  </a:lnTo>
                  <a:lnTo>
                    <a:pt x="846" y="676"/>
                  </a:lnTo>
                  <a:lnTo>
                    <a:pt x="845" y="677"/>
                  </a:lnTo>
                  <a:lnTo>
                    <a:pt x="844" y="678"/>
                  </a:lnTo>
                  <a:lnTo>
                    <a:pt x="843" y="680"/>
                  </a:lnTo>
                  <a:lnTo>
                    <a:pt x="843" y="681"/>
                  </a:lnTo>
                  <a:lnTo>
                    <a:pt x="842" y="682"/>
                  </a:lnTo>
                  <a:lnTo>
                    <a:pt x="841" y="683"/>
                  </a:lnTo>
                  <a:lnTo>
                    <a:pt x="842" y="685"/>
                  </a:lnTo>
                  <a:lnTo>
                    <a:pt x="841" y="687"/>
                  </a:lnTo>
                  <a:lnTo>
                    <a:pt x="840" y="688"/>
                  </a:lnTo>
                  <a:lnTo>
                    <a:pt x="840" y="689"/>
                  </a:lnTo>
                  <a:lnTo>
                    <a:pt x="840" y="690"/>
                  </a:lnTo>
                  <a:lnTo>
                    <a:pt x="839" y="691"/>
                  </a:lnTo>
                  <a:lnTo>
                    <a:pt x="838" y="692"/>
                  </a:lnTo>
                  <a:lnTo>
                    <a:pt x="838" y="693"/>
                  </a:lnTo>
                  <a:lnTo>
                    <a:pt x="837" y="694"/>
                  </a:lnTo>
                  <a:lnTo>
                    <a:pt x="836" y="695"/>
                  </a:lnTo>
                  <a:lnTo>
                    <a:pt x="835" y="696"/>
                  </a:lnTo>
                  <a:lnTo>
                    <a:pt x="833" y="697"/>
                  </a:lnTo>
                  <a:lnTo>
                    <a:pt x="832" y="698"/>
                  </a:lnTo>
                  <a:lnTo>
                    <a:pt x="831" y="699"/>
                  </a:lnTo>
                  <a:lnTo>
                    <a:pt x="830" y="700"/>
                  </a:lnTo>
                  <a:lnTo>
                    <a:pt x="829" y="701"/>
                  </a:lnTo>
                  <a:lnTo>
                    <a:pt x="828" y="701"/>
                  </a:lnTo>
                  <a:lnTo>
                    <a:pt x="826" y="702"/>
                  </a:lnTo>
                  <a:lnTo>
                    <a:pt x="825" y="703"/>
                  </a:lnTo>
                  <a:lnTo>
                    <a:pt x="824" y="703"/>
                  </a:lnTo>
                  <a:lnTo>
                    <a:pt x="822" y="704"/>
                  </a:lnTo>
                  <a:lnTo>
                    <a:pt x="821" y="705"/>
                  </a:lnTo>
                  <a:lnTo>
                    <a:pt x="819" y="705"/>
                  </a:lnTo>
                  <a:lnTo>
                    <a:pt x="817" y="705"/>
                  </a:lnTo>
                  <a:lnTo>
                    <a:pt x="815" y="705"/>
                  </a:lnTo>
                  <a:lnTo>
                    <a:pt x="813" y="705"/>
                  </a:lnTo>
                  <a:lnTo>
                    <a:pt x="812" y="706"/>
                  </a:lnTo>
                  <a:lnTo>
                    <a:pt x="811" y="707"/>
                  </a:lnTo>
                  <a:lnTo>
                    <a:pt x="810" y="708"/>
                  </a:lnTo>
                  <a:lnTo>
                    <a:pt x="809" y="709"/>
                  </a:lnTo>
                  <a:lnTo>
                    <a:pt x="808" y="710"/>
                  </a:lnTo>
                  <a:lnTo>
                    <a:pt x="807" y="711"/>
                  </a:lnTo>
                  <a:lnTo>
                    <a:pt x="806" y="712"/>
                  </a:lnTo>
                  <a:lnTo>
                    <a:pt x="806" y="714"/>
                  </a:lnTo>
                  <a:lnTo>
                    <a:pt x="805" y="715"/>
                  </a:lnTo>
                  <a:lnTo>
                    <a:pt x="804" y="716"/>
                  </a:lnTo>
                  <a:lnTo>
                    <a:pt x="803" y="717"/>
                  </a:lnTo>
                  <a:lnTo>
                    <a:pt x="802" y="718"/>
                  </a:lnTo>
                  <a:lnTo>
                    <a:pt x="802" y="719"/>
                  </a:lnTo>
                  <a:lnTo>
                    <a:pt x="802" y="720"/>
                  </a:lnTo>
                  <a:lnTo>
                    <a:pt x="801" y="722"/>
                  </a:lnTo>
                  <a:lnTo>
                    <a:pt x="801" y="723"/>
                  </a:lnTo>
                  <a:lnTo>
                    <a:pt x="800" y="724"/>
                  </a:lnTo>
                  <a:lnTo>
                    <a:pt x="799" y="725"/>
                  </a:lnTo>
                  <a:lnTo>
                    <a:pt x="798" y="726"/>
                  </a:lnTo>
                  <a:lnTo>
                    <a:pt x="797" y="727"/>
                  </a:lnTo>
                  <a:lnTo>
                    <a:pt x="798" y="729"/>
                  </a:lnTo>
                  <a:lnTo>
                    <a:pt x="799" y="729"/>
                  </a:lnTo>
                  <a:lnTo>
                    <a:pt x="801" y="728"/>
                  </a:lnTo>
                  <a:lnTo>
                    <a:pt x="803" y="728"/>
                  </a:lnTo>
                  <a:lnTo>
                    <a:pt x="804" y="729"/>
                  </a:lnTo>
                  <a:lnTo>
                    <a:pt x="806" y="729"/>
                  </a:lnTo>
                  <a:lnTo>
                    <a:pt x="806" y="731"/>
                  </a:lnTo>
                  <a:lnTo>
                    <a:pt x="806" y="732"/>
                  </a:lnTo>
                  <a:lnTo>
                    <a:pt x="805" y="733"/>
                  </a:lnTo>
                  <a:lnTo>
                    <a:pt x="803" y="733"/>
                  </a:lnTo>
                  <a:lnTo>
                    <a:pt x="802" y="734"/>
                  </a:lnTo>
                  <a:lnTo>
                    <a:pt x="801" y="735"/>
                  </a:lnTo>
                  <a:lnTo>
                    <a:pt x="800" y="737"/>
                  </a:lnTo>
                  <a:lnTo>
                    <a:pt x="798" y="737"/>
                  </a:lnTo>
                  <a:lnTo>
                    <a:pt x="796" y="737"/>
                  </a:lnTo>
                  <a:lnTo>
                    <a:pt x="795" y="737"/>
                  </a:lnTo>
                  <a:lnTo>
                    <a:pt x="794" y="737"/>
                  </a:lnTo>
                  <a:lnTo>
                    <a:pt x="794" y="738"/>
                  </a:lnTo>
                  <a:lnTo>
                    <a:pt x="795" y="739"/>
                  </a:lnTo>
                  <a:lnTo>
                    <a:pt x="796" y="740"/>
                  </a:lnTo>
                  <a:lnTo>
                    <a:pt x="795" y="742"/>
                  </a:lnTo>
                  <a:lnTo>
                    <a:pt x="795" y="743"/>
                  </a:lnTo>
                  <a:lnTo>
                    <a:pt x="795" y="745"/>
                  </a:lnTo>
                  <a:lnTo>
                    <a:pt x="796" y="745"/>
                  </a:lnTo>
                  <a:lnTo>
                    <a:pt x="798" y="746"/>
                  </a:lnTo>
                  <a:lnTo>
                    <a:pt x="800" y="746"/>
                  </a:lnTo>
                  <a:lnTo>
                    <a:pt x="801" y="747"/>
                  </a:lnTo>
                  <a:lnTo>
                    <a:pt x="802" y="748"/>
                  </a:lnTo>
                  <a:lnTo>
                    <a:pt x="802" y="750"/>
                  </a:lnTo>
                  <a:lnTo>
                    <a:pt x="802" y="752"/>
                  </a:lnTo>
                  <a:lnTo>
                    <a:pt x="803" y="753"/>
                  </a:lnTo>
                  <a:lnTo>
                    <a:pt x="803" y="755"/>
                  </a:lnTo>
                  <a:lnTo>
                    <a:pt x="802" y="756"/>
                  </a:lnTo>
                  <a:lnTo>
                    <a:pt x="800" y="756"/>
                  </a:lnTo>
                  <a:lnTo>
                    <a:pt x="799" y="757"/>
                  </a:lnTo>
                  <a:lnTo>
                    <a:pt x="799" y="758"/>
                  </a:lnTo>
                  <a:lnTo>
                    <a:pt x="800" y="759"/>
                  </a:lnTo>
                  <a:lnTo>
                    <a:pt x="801" y="759"/>
                  </a:lnTo>
                  <a:lnTo>
                    <a:pt x="803" y="760"/>
                  </a:lnTo>
                  <a:lnTo>
                    <a:pt x="805" y="760"/>
                  </a:lnTo>
                  <a:lnTo>
                    <a:pt x="807" y="759"/>
                  </a:lnTo>
                  <a:lnTo>
                    <a:pt x="809" y="759"/>
                  </a:lnTo>
                  <a:lnTo>
                    <a:pt x="810" y="760"/>
                  </a:lnTo>
                  <a:lnTo>
                    <a:pt x="810" y="762"/>
                  </a:lnTo>
                  <a:lnTo>
                    <a:pt x="810" y="764"/>
                  </a:lnTo>
                  <a:lnTo>
                    <a:pt x="809" y="766"/>
                  </a:lnTo>
                  <a:lnTo>
                    <a:pt x="809" y="767"/>
                  </a:lnTo>
                  <a:lnTo>
                    <a:pt x="808" y="769"/>
                  </a:lnTo>
                  <a:lnTo>
                    <a:pt x="809" y="770"/>
                  </a:lnTo>
                  <a:lnTo>
                    <a:pt x="810" y="772"/>
                  </a:lnTo>
                  <a:lnTo>
                    <a:pt x="810" y="773"/>
                  </a:lnTo>
                  <a:lnTo>
                    <a:pt x="811" y="774"/>
                  </a:lnTo>
                  <a:lnTo>
                    <a:pt x="810" y="776"/>
                  </a:lnTo>
                  <a:lnTo>
                    <a:pt x="810" y="777"/>
                  </a:lnTo>
                  <a:lnTo>
                    <a:pt x="809" y="778"/>
                  </a:lnTo>
                  <a:lnTo>
                    <a:pt x="808" y="778"/>
                  </a:lnTo>
                  <a:lnTo>
                    <a:pt x="807" y="780"/>
                  </a:lnTo>
                  <a:lnTo>
                    <a:pt x="807" y="781"/>
                  </a:lnTo>
                  <a:lnTo>
                    <a:pt x="808" y="783"/>
                  </a:lnTo>
                  <a:lnTo>
                    <a:pt x="807" y="784"/>
                  </a:lnTo>
                  <a:lnTo>
                    <a:pt x="806" y="785"/>
                  </a:lnTo>
                  <a:lnTo>
                    <a:pt x="806" y="787"/>
                  </a:lnTo>
                  <a:lnTo>
                    <a:pt x="806" y="789"/>
                  </a:lnTo>
                  <a:lnTo>
                    <a:pt x="806" y="790"/>
                  </a:lnTo>
                  <a:lnTo>
                    <a:pt x="804" y="791"/>
                  </a:lnTo>
                  <a:lnTo>
                    <a:pt x="804" y="792"/>
                  </a:lnTo>
                  <a:lnTo>
                    <a:pt x="804" y="794"/>
                  </a:lnTo>
                  <a:lnTo>
                    <a:pt x="804" y="795"/>
                  </a:lnTo>
                  <a:lnTo>
                    <a:pt x="805" y="797"/>
                  </a:lnTo>
                  <a:lnTo>
                    <a:pt x="804" y="799"/>
                  </a:lnTo>
                  <a:lnTo>
                    <a:pt x="805" y="800"/>
                  </a:lnTo>
                  <a:lnTo>
                    <a:pt x="805" y="801"/>
                  </a:lnTo>
                  <a:lnTo>
                    <a:pt x="805" y="803"/>
                  </a:lnTo>
                  <a:lnTo>
                    <a:pt x="804" y="804"/>
                  </a:lnTo>
                  <a:lnTo>
                    <a:pt x="804" y="806"/>
                  </a:lnTo>
                  <a:lnTo>
                    <a:pt x="804" y="807"/>
                  </a:lnTo>
                  <a:lnTo>
                    <a:pt x="804" y="809"/>
                  </a:lnTo>
                  <a:lnTo>
                    <a:pt x="803" y="810"/>
                  </a:lnTo>
                  <a:lnTo>
                    <a:pt x="802" y="811"/>
                  </a:lnTo>
                  <a:lnTo>
                    <a:pt x="802" y="813"/>
                  </a:lnTo>
                  <a:lnTo>
                    <a:pt x="803" y="814"/>
                  </a:lnTo>
                  <a:lnTo>
                    <a:pt x="803" y="816"/>
                  </a:lnTo>
                  <a:lnTo>
                    <a:pt x="803" y="817"/>
                  </a:lnTo>
                  <a:lnTo>
                    <a:pt x="804" y="819"/>
                  </a:lnTo>
                  <a:lnTo>
                    <a:pt x="804" y="821"/>
                  </a:lnTo>
                  <a:lnTo>
                    <a:pt x="803" y="822"/>
                  </a:lnTo>
                  <a:lnTo>
                    <a:pt x="803" y="823"/>
                  </a:lnTo>
                  <a:lnTo>
                    <a:pt x="802" y="824"/>
                  </a:lnTo>
                  <a:lnTo>
                    <a:pt x="802" y="826"/>
                  </a:lnTo>
                  <a:lnTo>
                    <a:pt x="801" y="828"/>
                  </a:lnTo>
                  <a:lnTo>
                    <a:pt x="800" y="828"/>
                  </a:lnTo>
                  <a:lnTo>
                    <a:pt x="799" y="829"/>
                  </a:lnTo>
                  <a:lnTo>
                    <a:pt x="798" y="831"/>
                  </a:lnTo>
                  <a:lnTo>
                    <a:pt x="798" y="832"/>
                  </a:lnTo>
                  <a:lnTo>
                    <a:pt x="798" y="834"/>
                  </a:lnTo>
                  <a:lnTo>
                    <a:pt x="799" y="835"/>
                  </a:lnTo>
                  <a:lnTo>
                    <a:pt x="799" y="837"/>
                  </a:lnTo>
                  <a:lnTo>
                    <a:pt x="798" y="839"/>
                  </a:lnTo>
                  <a:lnTo>
                    <a:pt x="799" y="840"/>
                  </a:lnTo>
                  <a:lnTo>
                    <a:pt x="799" y="842"/>
                  </a:lnTo>
                  <a:lnTo>
                    <a:pt x="799" y="843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D1BE4A3-3475-41F2-B895-B81194A1F8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8" y="2237"/>
              <a:ext cx="536" cy="677"/>
            </a:xfrm>
            <a:custGeom>
              <a:avLst/>
              <a:gdLst>
                <a:gd name="T0" fmla="*/ 160 w 536"/>
                <a:gd name="T1" fmla="*/ 610 h 677"/>
                <a:gd name="T2" fmla="*/ 99 w 536"/>
                <a:gd name="T3" fmla="*/ 456 h 677"/>
                <a:gd name="T4" fmla="*/ 74 w 536"/>
                <a:gd name="T5" fmla="*/ 473 h 677"/>
                <a:gd name="T6" fmla="*/ 76 w 536"/>
                <a:gd name="T7" fmla="*/ 452 h 677"/>
                <a:gd name="T8" fmla="*/ 71 w 536"/>
                <a:gd name="T9" fmla="*/ 444 h 677"/>
                <a:gd name="T10" fmla="*/ 68 w 536"/>
                <a:gd name="T11" fmla="*/ 443 h 677"/>
                <a:gd name="T12" fmla="*/ 83 w 536"/>
                <a:gd name="T13" fmla="*/ 429 h 677"/>
                <a:gd name="T14" fmla="*/ 85 w 536"/>
                <a:gd name="T15" fmla="*/ 424 h 677"/>
                <a:gd name="T16" fmla="*/ 203 w 536"/>
                <a:gd name="T17" fmla="*/ 27 h 677"/>
                <a:gd name="T18" fmla="*/ 243 w 536"/>
                <a:gd name="T19" fmla="*/ 63 h 677"/>
                <a:gd name="T20" fmla="*/ 309 w 536"/>
                <a:gd name="T21" fmla="*/ 80 h 677"/>
                <a:gd name="T22" fmla="*/ 299 w 536"/>
                <a:gd name="T23" fmla="*/ 129 h 677"/>
                <a:gd name="T24" fmla="*/ 288 w 536"/>
                <a:gd name="T25" fmla="*/ 226 h 677"/>
                <a:gd name="T26" fmla="*/ 362 w 536"/>
                <a:gd name="T27" fmla="*/ 260 h 677"/>
                <a:gd name="T28" fmla="*/ 430 w 536"/>
                <a:gd name="T29" fmla="*/ 218 h 677"/>
                <a:gd name="T30" fmla="*/ 451 w 536"/>
                <a:gd name="T31" fmla="*/ 322 h 677"/>
                <a:gd name="T32" fmla="*/ 536 w 536"/>
                <a:gd name="T33" fmla="*/ 391 h 677"/>
                <a:gd name="T34" fmla="*/ 508 w 536"/>
                <a:gd name="T35" fmla="*/ 419 h 677"/>
                <a:gd name="T36" fmla="*/ 429 w 536"/>
                <a:gd name="T37" fmla="*/ 448 h 677"/>
                <a:gd name="T38" fmla="*/ 422 w 536"/>
                <a:gd name="T39" fmla="*/ 484 h 677"/>
                <a:gd name="T40" fmla="*/ 405 w 536"/>
                <a:gd name="T41" fmla="*/ 497 h 677"/>
                <a:gd name="T42" fmla="*/ 393 w 536"/>
                <a:gd name="T43" fmla="*/ 521 h 677"/>
                <a:gd name="T44" fmla="*/ 378 w 536"/>
                <a:gd name="T45" fmla="*/ 556 h 677"/>
                <a:gd name="T46" fmla="*/ 369 w 536"/>
                <a:gd name="T47" fmla="*/ 575 h 677"/>
                <a:gd name="T48" fmla="*/ 350 w 536"/>
                <a:gd name="T49" fmla="*/ 589 h 677"/>
                <a:gd name="T50" fmla="*/ 327 w 536"/>
                <a:gd name="T51" fmla="*/ 604 h 677"/>
                <a:gd name="T52" fmla="*/ 307 w 536"/>
                <a:gd name="T53" fmla="*/ 606 h 677"/>
                <a:gd name="T54" fmla="*/ 298 w 536"/>
                <a:gd name="T55" fmla="*/ 636 h 677"/>
                <a:gd name="T56" fmla="*/ 272 w 536"/>
                <a:gd name="T57" fmla="*/ 662 h 677"/>
                <a:gd name="T58" fmla="*/ 244 w 536"/>
                <a:gd name="T59" fmla="*/ 672 h 677"/>
                <a:gd name="T60" fmla="*/ 214 w 536"/>
                <a:gd name="T61" fmla="*/ 668 h 677"/>
                <a:gd name="T62" fmla="*/ 194 w 536"/>
                <a:gd name="T63" fmla="*/ 669 h 677"/>
                <a:gd name="T64" fmla="*/ 210 w 536"/>
                <a:gd name="T65" fmla="*/ 647 h 677"/>
                <a:gd name="T66" fmla="*/ 214 w 536"/>
                <a:gd name="T67" fmla="*/ 639 h 677"/>
                <a:gd name="T68" fmla="*/ 208 w 536"/>
                <a:gd name="T69" fmla="*/ 633 h 677"/>
                <a:gd name="T70" fmla="*/ 195 w 536"/>
                <a:gd name="T71" fmla="*/ 639 h 677"/>
                <a:gd name="T72" fmla="*/ 200 w 536"/>
                <a:gd name="T73" fmla="*/ 636 h 677"/>
                <a:gd name="T74" fmla="*/ 195 w 536"/>
                <a:gd name="T75" fmla="*/ 613 h 677"/>
                <a:gd name="T76" fmla="*/ 197 w 536"/>
                <a:gd name="T77" fmla="*/ 592 h 677"/>
                <a:gd name="T78" fmla="*/ 186 w 536"/>
                <a:gd name="T79" fmla="*/ 599 h 677"/>
                <a:gd name="T80" fmla="*/ 166 w 536"/>
                <a:gd name="T81" fmla="*/ 608 h 677"/>
                <a:gd name="T82" fmla="*/ 163 w 536"/>
                <a:gd name="T83" fmla="*/ 582 h 677"/>
                <a:gd name="T84" fmla="*/ 172 w 536"/>
                <a:gd name="T85" fmla="*/ 568 h 677"/>
                <a:gd name="T86" fmla="*/ 147 w 536"/>
                <a:gd name="T87" fmla="*/ 568 h 677"/>
                <a:gd name="T88" fmla="*/ 144 w 536"/>
                <a:gd name="T89" fmla="*/ 537 h 677"/>
                <a:gd name="T90" fmla="*/ 151 w 536"/>
                <a:gd name="T91" fmla="*/ 503 h 677"/>
                <a:gd name="T92" fmla="*/ 123 w 536"/>
                <a:gd name="T93" fmla="*/ 467 h 677"/>
                <a:gd name="T94" fmla="*/ 124 w 536"/>
                <a:gd name="T95" fmla="*/ 462 h 677"/>
                <a:gd name="T96" fmla="*/ 106 w 536"/>
                <a:gd name="T97" fmla="*/ 462 h 677"/>
                <a:gd name="T98" fmla="*/ 111 w 536"/>
                <a:gd name="T99" fmla="*/ 447 h 677"/>
                <a:gd name="T100" fmla="*/ 96 w 536"/>
                <a:gd name="T101" fmla="*/ 446 h 677"/>
                <a:gd name="T102" fmla="*/ 93 w 536"/>
                <a:gd name="T103" fmla="*/ 445 h 677"/>
                <a:gd name="T104" fmla="*/ 82 w 536"/>
                <a:gd name="T105" fmla="*/ 454 h 677"/>
                <a:gd name="T106" fmla="*/ 78 w 536"/>
                <a:gd name="T107" fmla="*/ 439 h 677"/>
                <a:gd name="T108" fmla="*/ 87 w 536"/>
                <a:gd name="T109" fmla="*/ 415 h 677"/>
                <a:gd name="T110" fmla="*/ 51 w 536"/>
                <a:gd name="T111" fmla="*/ 333 h 677"/>
                <a:gd name="T112" fmla="*/ 139 w 536"/>
                <a:gd name="T113" fmla="*/ 286 h 677"/>
                <a:gd name="T114" fmla="*/ 168 w 536"/>
                <a:gd name="T115" fmla="*/ 226 h 677"/>
                <a:gd name="T116" fmla="*/ 149 w 536"/>
                <a:gd name="T117" fmla="*/ 167 h 677"/>
                <a:gd name="T118" fmla="*/ 46 w 536"/>
                <a:gd name="T119" fmla="*/ 187 h 677"/>
                <a:gd name="T120" fmla="*/ 17 w 536"/>
                <a:gd name="T121" fmla="*/ 150 h 677"/>
                <a:gd name="T122" fmla="*/ 58 w 536"/>
                <a:gd name="T123" fmla="*/ 49 h 677"/>
                <a:gd name="T124" fmla="*/ 99 w 536"/>
                <a:gd name="T125" fmla="*/ 15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6" h="677">
                  <a:moveTo>
                    <a:pt x="160" y="610"/>
                  </a:moveTo>
                  <a:lnTo>
                    <a:pt x="159" y="611"/>
                  </a:lnTo>
                  <a:lnTo>
                    <a:pt x="158" y="611"/>
                  </a:lnTo>
                  <a:lnTo>
                    <a:pt x="157" y="611"/>
                  </a:lnTo>
                  <a:lnTo>
                    <a:pt x="157" y="610"/>
                  </a:lnTo>
                  <a:lnTo>
                    <a:pt x="158" y="610"/>
                  </a:lnTo>
                  <a:lnTo>
                    <a:pt x="158" y="609"/>
                  </a:lnTo>
                  <a:lnTo>
                    <a:pt x="159" y="609"/>
                  </a:lnTo>
                  <a:lnTo>
                    <a:pt x="160" y="610"/>
                  </a:lnTo>
                  <a:close/>
                  <a:moveTo>
                    <a:pt x="162" y="608"/>
                  </a:moveTo>
                  <a:lnTo>
                    <a:pt x="164" y="609"/>
                  </a:lnTo>
                  <a:lnTo>
                    <a:pt x="165" y="609"/>
                  </a:lnTo>
                  <a:lnTo>
                    <a:pt x="166" y="609"/>
                  </a:lnTo>
                  <a:lnTo>
                    <a:pt x="166" y="610"/>
                  </a:lnTo>
                  <a:lnTo>
                    <a:pt x="167" y="611"/>
                  </a:lnTo>
                  <a:lnTo>
                    <a:pt x="166" y="612"/>
                  </a:lnTo>
                  <a:lnTo>
                    <a:pt x="165" y="612"/>
                  </a:lnTo>
                  <a:lnTo>
                    <a:pt x="164" y="612"/>
                  </a:lnTo>
                  <a:lnTo>
                    <a:pt x="163" y="613"/>
                  </a:lnTo>
                  <a:lnTo>
                    <a:pt x="162" y="612"/>
                  </a:lnTo>
                  <a:lnTo>
                    <a:pt x="160" y="612"/>
                  </a:lnTo>
                  <a:lnTo>
                    <a:pt x="160" y="611"/>
                  </a:lnTo>
                  <a:lnTo>
                    <a:pt x="160" y="610"/>
                  </a:lnTo>
                  <a:lnTo>
                    <a:pt x="161" y="609"/>
                  </a:lnTo>
                  <a:lnTo>
                    <a:pt x="161" y="608"/>
                  </a:lnTo>
                  <a:lnTo>
                    <a:pt x="162" y="608"/>
                  </a:lnTo>
                  <a:close/>
                  <a:moveTo>
                    <a:pt x="110" y="455"/>
                  </a:moveTo>
                  <a:lnTo>
                    <a:pt x="109" y="456"/>
                  </a:lnTo>
                  <a:lnTo>
                    <a:pt x="107" y="456"/>
                  </a:lnTo>
                  <a:lnTo>
                    <a:pt x="105" y="456"/>
                  </a:lnTo>
                  <a:lnTo>
                    <a:pt x="103" y="455"/>
                  </a:lnTo>
                  <a:lnTo>
                    <a:pt x="103" y="454"/>
                  </a:lnTo>
                  <a:lnTo>
                    <a:pt x="103" y="453"/>
                  </a:lnTo>
                  <a:lnTo>
                    <a:pt x="105" y="451"/>
                  </a:lnTo>
                  <a:lnTo>
                    <a:pt x="106" y="450"/>
                  </a:lnTo>
                  <a:lnTo>
                    <a:pt x="107" y="451"/>
                  </a:lnTo>
                  <a:lnTo>
                    <a:pt x="108" y="453"/>
                  </a:lnTo>
                  <a:lnTo>
                    <a:pt x="109" y="453"/>
                  </a:lnTo>
                  <a:lnTo>
                    <a:pt x="110" y="454"/>
                  </a:lnTo>
                  <a:lnTo>
                    <a:pt x="110" y="455"/>
                  </a:lnTo>
                  <a:close/>
                  <a:moveTo>
                    <a:pt x="93" y="450"/>
                  </a:moveTo>
                  <a:lnTo>
                    <a:pt x="94" y="452"/>
                  </a:lnTo>
                  <a:lnTo>
                    <a:pt x="95" y="454"/>
                  </a:lnTo>
                  <a:lnTo>
                    <a:pt x="96" y="454"/>
                  </a:lnTo>
                  <a:lnTo>
                    <a:pt x="98" y="455"/>
                  </a:lnTo>
                  <a:lnTo>
                    <a:pt x="99" y="456"/>
                  </a:lnTo>
                  <a:lnTo>
                    <a:pt x="100" y="458"/>
                  </a:lnTo>
                  <a:lnTo>
                    <a:pt x="100" y="460"/>
                  </a:lnTo>
                  <a:lnTo>
                    <a:pt x="100" y="461"/>
                  </a:lnTo>
                  <a:lnTo>
                    <a:pt x="99" y="462"/>
                  </a:lnTo>
                  <a:lnTo>
                    <a:pt x="98" y="462"/>
                  </a:lnTo>
                  <a:lnTo>
                    <a:pt x="98" y="463"/>
                  </a:lnTo>
                  <a:lnTo>
                    <a:pt x="96" y="465"/>
                  </a:lnTo>
                  <a:lnTo>
                    <a:pt x="95" y="465"/>
                  </a:lnTo>
                  <a:lnTo>
                    <a:pt x="95" y="466"/>
                  </a:lnTo>
                  <a:lnTo>
                    <a:pt x="94" y="466"/>
                  </a:lnTo>
                  <a:lnTo>
                    <a:pt x="92" y="469"/>
                  </a:lnTo>
                  <a:lnTo>
                    <a:pt x="91" y="468"/>
                  </a:lnTo>
                  <a:lnTo>
                    <a:pt x="90" y="468"/>
                  </a:lnTo>
                  <a:lnTo>
                    <a:pt x="91" y="469"/>
                  </a:lnTo>
                  <a:lnTo>
                    <a:pt x="90" y="471"/>
                  </a:lnTo>
                  <a:lnTo>
                    <a:pt x="89" y="471"/>
                  </a:lnTo>
                  <a:lnTo>
                    <a:pt x="86" y="474"/>
                  </a:lnTo>
                  <a:lnTo>
                    <a:pt x="82" y="474"/>
                  </a:lnTo>
                  <a:lnTo>
                    <a:pt x="81" y="474"/>
                  </a:lnTo>
                  <a:lnTo>
                    <a:pt x="78" y="474"/>
                  </a:lnTo>
                  <a:lnTo>
                    <a:pt x="77" y="473"/>
                  </a:lnTo>
                  <a:lnTo>
                    <a:pt x="75" y="473"/>
                  </a:lnTo>
                  <a:lnTo>
                    <a:pt x="74" y="473"/>
                  </a:lnTo>
                  <a:lnTo>
                    <a:pt x="73" y="472"/>
                  </a:lnTo>
                  <a:lnTo>
                    <a:pt x="73" y="471"/>
                  </a:lnTo>
                  <a:lnTo>
                    <a:pt x="72" y="470"/>
                  </a:lnTo>
                  <a:lnTo>
                    <a:pt x="70" y="469"/>
                  </a:lnTo>
                  <a:lnTo>
                    <a:pt x="69" y="468"/>
                  </a:lnTo>
                  <a:lnTo>
                    <a:pt x="68" y="467"/>
                  </a:lnTo>
                  <a:lnTo>
                    <a:pt x="67" y="466"/>
                  </a:lnTo>
                  <a:lnTo>
                    <a:pt x="65" y="464"/>
                  </a:lnTo>
                  <a:lnTo>
                    <a:pt x="65" y="463"/>
                  </a:lnTo>
                  <a:lnTo>
                    <a:pt x="65" y="462"/>
                  </a:lnTo>
                  <a:lnTo>
                    <a:pt x="66" y="462"/>
                  </a:lnTo>
                  <a:lnTo>
                    <a:pt x="66" y="459"/>
                  </a:lnTo>
                  <a:lnTo>
                    <a:pt x="66" y="458"/>
                  </a:lnTo>
                  <a:lnTo>
                    <a:pt x="68" y="458"/>
                  </a:lnTo>
                  <a:lnTo>
                    <a:pt x="67" y="457"/>
                  </a:lnTo>
                  <a:lnTo>
                    <a:pt x="68" y="456"/>
                  </a:lnTo>
                  <a:lnTo>
                    <a:pt x="68" y="455"/>
                  </a:lnTo>
                  <a:lnTo>
                    <a:pt x="68" y="454"/>
                  </a:lnTo>
                  <a:lnTo>
                    <a:pt x="70" y="453"/>
                  </a:lnTo>
                  <a:lnTo>
                    <a:pt x="71" y="453"/>
                  </a:lnTo>
                  <a:lnTo>
                    <a:pt x="71" y="452"/>
                  </a:lnTo>
                  <a:lnTo>
                    <a:pt x="75" y="452"/>
                  </a:lnTo>
                  <a:lnTo>
                    <a:pt x="76" y="452"/>
                  </a:lnTo>
                  <a:lnTo>
                    <a:pt x="77" y="452"/>
                  </a:lnTo>
                  <a:lnTo>
                    <a:pt x="78" y="451"/>
                  </a:lnTo>
                  <a:lnTo>
                    <a:pt x="80" y="451"/>
                  </a:lnTo>
                  <a:lnTo>
                    <a:pt x="80" y="452"/>
                  </a:lnTo>
                  <a:lnTo>
                    <a:pt x="81" y="453"/>
                  </a:lnTo>
                  <a:lnTo>
                    <a:pt x="81" y="455"/>
                  </a:lnTo>
                  <a:lnTo>
                    <a:pt x="80" y="455"/>
                  </a:lnTo>
                  <a:lnTo>
                    <a:pt x="81" y="455"/>
                  </a:lnTo>
                  <a:lnTo>
                    <a:pt x="82" y="454"/>
                  </a:lnTo>
                  <a:lnTo>
                    <a:pt x="83" y="454"/>
                  </a:lnTo>
                  <a:lnTo>
                    <a:pt x="84" y="454"/>
                  </a:lnTo>
                  <a:lnTo>
                    <a:pt x="84" y="452"/>
                  </a:lnTo>
                  <a:lnTo>
                    <a:pt x="85" y="451"/>
                  </a:lnTo>
                  <a:lnTo>
                    <a:pt x="88" y="451"/>
                  </a:lnTo>
                  <a:lnTo>
                    <a:pt x="89" y="451"/>
                  </a:lnTo>
                  <a:lnTo>
                    <a:pt x="90" y="451"/>
                  </a:lnTo>
                  <a:lnTo>
                    <a:pt x="90" y="452"/>
                  </a:lnTo>
                  <a:lnTo>
                    <a:pt x="90" y="451"/>
                  </a:lnTo>
                  <a:lnTo>
                    <a:pt x="92" y="450"/>
                  </a:lnTo>
                  <a:lnTo>
                    <a:pt x="93" y="450"/>
                  </a:lnTo>
                  <a:close/>
                  <a:moveTo>
                    <a:pt x="73" y="442"/>
                  </a:moveTo>
                  <a:lnTo>
                    <a:pt x="72" y="443"/>
                  </a:lnTo>
                  <a:lnTo>
                    <a:pt x="71" y="444"/>
                  </a:lnTo>
                  <a:lnTo>
                    <a:pt x="70" y="445"/>
                  </a:lnTo>
                  <a:lnTo>
                    <a:pt x="68" y="446"/>
                  </a:lnTo>
                  <a:lnTo>
                    <a:pt x="67" y="447"/>
                  </a:lnTo>
                  <a:lnTo>
                    <a:pt x="65" y="449"/>
                  </a:lnTo>
                  <a:lnTo>
                    <a:pt x="64" y="450"/>
                  </a:lnTo>
                  <a:lnTo>
                    <a:pt x="64" y="452"/>
                  </a:lnTo>
                  <a:lnTo>
                    <a:pt x="63" y="452"/>
                  </a:lnTo>
                  <a:lnTo>
                    <a:pt x="63" y="453"/>
                  </a:lnTo>
                  <a:lnTo>
                    <a:pt x="63" y="454"/>
                  </a:lnTo>
                  <a:lnTo>
                    <a:pt x="63" y="455"/>
                  </a:lnTo>
                  <a:lnTo>
                    <a:pt x="60" y="455"/>
                  </a:lnTo>
                  <a:lnTo>
                    <a:pt x="59" y="454"/>
                  </a:lnTo>
                  <a:lnTo>
                    <a:pt x="59" y="453"/>
                  </a:lnTo>
                  <a:lnTo>
                    <a:pt x="58" y="452"/>
                  </a:lnTo>
                  <a:lnTo>
                    <a:pt x="58" y="451"/>
                  </a:lnTo>
                  <a:lnTo>
                    <a:pt x="58" y="449"/>
                  </a:lnTo>
                  <a:lnTo>
                    <a:pt x="59" y="448"/>
                  </a:lnTo>
                  <a:lnTo>
                    <a:pt x="59" y="447"/>
                  </a:lnTo>
                  <a:lnTo>
                    <a:pt x="60" y="447"/>
                  </a:lnTo>
                  <a:lnTo>
                    <a:pt x="61" y="445"/>
                  </a:lnTo>
                  <a:lnTo>
                    <a:pt x="64" y="445"/>
                  </a:lnTo>
                  <a:lnTo>
                    <a:pt x="67" y="444"/>
                  </a:lnTo>
                  <a:lnTo>
                    <a:pt x="68" y="443"/>
                  </a:lnTo>
                  <a:lnTo>
                    <a:pt x="69" y="442"/>
                  </a:lnTo>
                  <a:lnTo>
                    <a:pt x="70" y="442"/>
                  </a:lnTo>
                  <a:lnTo>
                    <a:pt x="71" y="442"/>
                  </a:lnTo>
                  <a:lnTo>
                    <a:pt x="72" y="442"/>
                  </a:lnTo>
                  <a:lnTo>
                    <a:pt x="73" y="442"/>
                  </a:lnTo>
                  <a:lnTo>
                    <a:pt x="73" y="441"/>
                  </a:lnTo>
                  <a:lnTo>
                    <a:pt x="75" y="441"/>
                  </a:lnTo>
                  <a:lnTo>
                    <a:pt x="74" y="442"/>
                  </a:lnTo>
                  <a:lnTo>
                    <a:pt x="73" y="442"/>
                  </a:lnTo>
                  <a:close/>
                  <a:moveTo>
                    <a:pt x="77" y="437"/>
                  </a:moveTo>
                  <a:lnTo>
                    <a:pt x="76" y="439"/>
                  </a:lnTo>
                  <a:lnTo>
                    <a:pt x="74" y="441"/>
                  </a:lnTo>
                  <a:lnTo>
                    <a:pt x="73" y="441"/>
                  </a:lnTo>
                  <a:lnTo>
                    <a:pt x="73" y="439"/>
                  </a:lnTo>
                  <a:lnTo>
                    <a:pt x="74" y="439"/>
                  </a:lnTo>
                  <a:lnTo>
                    <a:pt x="74" y="438"/>
                  </a:lnTo>
                  <a:lnTo>
                    <a:pt x="75" y="437"/>
                  </a:lnTo>
                  <a:lnTo>
                    <a:pt x="76" y="437"/>
                  </a:lnTo>
                  <a:lnTo>
                    <a:pt x="77" y="436"/>
                  </a:lnTo>
                  <a:lnTo>
                    <a:pt x="78" y="437"/>
                  </a:lnTo>
                  <a:lnTo>
                    <a:pt x="77" y="437"/>
                  </a:lnTo>
                  <a:close/>
                  <a:moveTo>
                    <a:pt x="84" y="428"/>
                  </a:moveTo>
                  <a:lnTo>
                    <a:pt x="83" y="429"/>
                  </a:lnTo>
                  <a:lnTo>
                    <a:pt x="83" y="428"/>
                  </a:lnTo>
                  <a:lnTo>
                    <a:pt x="84" y="427"/>
                  </a:lnTo>
                  <a:lnTo>
                    <a:pt x="84" y="426"/>
                  </a:lnTo>
                  <a:lnTo>
                    <a:pt x="85" y="426"/>
                  </a:lnTo>
                  <a:lnTo>
                    <a:pt x="85" y="425"/>
                  </a:lnTo>
                  <a:lnTo>
                    <a:pt x="86" y="423"/>
                  </a:lnTo>
                  <a:lnTo>
                    <a:pt x="87" y="423"/>
                  </a:lnTo>
                  <a:lnTo>
                    <a:pt x="87" y="424"/>
                  </a:lnTo>
                  <a:lnTo>
                    <a:pt x="87" y="425"/>
                  </a:lnTo>
                  <a:lnTo>
                    <a:pt x="86" y="427"/>
                  </a:lnTo>
                  <a:lnTo>
                    <a:pt x="85" y="427"/>
                  </a:lnTo>
                  <a:lnTo>
                    <a:pt x="84" y="428"/>
                  </a:lnTo>
                  <a:close/>
                  <a:moveTo>
                    <a:pt x="85" y="425"/>
                  </a:moveTo>
                  <a:lnTo>
                    <a:pt x="84" y="425"/>
                  </a:lnTo>
                  <a:lnTo>
                    <a:pt x="84" y="424"/>
                  </a:lnTo>
                  <a:lnTo>
                    <a:pt x="84" y="423"/>
                  </a:lnTo>
                  <a:lnTo>
                    <a:pt x="85" y="422"/>
                  </a:lnTo>
                  <a:lnTo>
                    <a:pt x="85" y="421"/>
                  </a:lnTo>
                  <a:lnTo>
                    <a:pt x="85" y="420"/>
                  </a:lnTo>
                  <a:lnTo>
                    <a:pt x="86" y="420"/>
                  </a:lnTo>
                  <a:lnTo>
                    <a:pt x="86" y="421"/>
                  </a:lnTo>
                  <a:lnTo>
                    <a:pt x="86" y="423"/>
                  </a:lnTo>
                  <a:lnTo>
                    <a:pt x="85" y="424"/>
                  </a:lnTo>
                  <a:lnTo>
                    <a:pt x="85" y="425"/>
                  </a:lnTo>
                  <a:close/>
                  <a:moveTo>
                    <a:pt x="124" y="0"/>
                  </a:moveTo>
                  <a:lnTo>
                    <a:pt x="131" y="1"/>
                  </a:lnTo>
                  <a:lnTo>
                    <a:pt x="137" y="1"/>
                  </a:lnTo>
                  <a:lnTo>
                    <a:pt x="144" y="3"/>
                  </a:lnTo>
                  <a:lnTo>
                    <a:pt x="147" y="1"/>
                  </a:lnTo>
                  <a:lnTo>
                    <a:pt x="156" y="1"/>
                  </a:lnTo>
                  <a:lnTo>
                    <a:pt x="158" y="3"/>
                  </a:lnTo>
                  <a:lnTo>
                    <a:pt x="160" y="8"/>
                  </a:lnTo>
                  <a:lnTo>
                    <a:pt x="153" y="22"/>
                  </a:lnTo>
                  <a:lnTo>
                    <a:pt x="155" y="27"/>
                  </a:lnTo>
                  <a:lnTo>
                    <a:pt x="160" y="27"/>
                  </a:lnTo>
                  <a:lnTo>
                    <a:pt x="163" y="25"/>
                  </a:lnTo>
                  <a:lnTo>
                    <a:pt x="170" y="20"/>
                  </a:lnTo>
                  <a:lnTo>
                    <a:pt x="177" y="16"/>
                  </a:lnTo>
                  <a:lnTo>
                    <a:pt x="183" y="13"/>
                  </a:lnTo>
                  <a:lnTo>
                    <a:pt x="189" y="13"/>
                  </a:lnTo>
                  <a:lnTo>
                    <a:pt x="192" y="11"/>
                  </a:lnTo>
                  <a:lnTo>
                    <a:pt x="197" y="10"/>
                  </a:lnTo>
                  <a:lnTo>
                    <a:pt x="200" y="10"/>
                  </a:lnTo>
                  <a:lnTo>
                    <a:pt x="204" y="11"/>
                  </a:lnTo>
                  <a:lnTo>
                    <a:pt x="206" y="15"/>
                  </a:lnTo>
                  <a:lnTo>
                    <a:pt x="203" y="27"/>
                  </a:lnTo>
                  <a:lnTo>
                    <a:pt x="203" y="30"/>
                  </a:lnTo>
                  <a:lnTo>
                    <a:pt x="204" y="33"/>
                  </a:lnTo>
                  <a:lnTo>
                    <a:pt x="208" y="44"/>
                  </a:lnTo>
                  <a:lnTo>
                    <a:pt x="209" y="57"/>
                  </a:lnTo>
                  <a:lnTo>
                    <a:pt x="216" y="69"/>
                  </a:lnTo>
                  <a:lnTo>
                    <a:pt x="216" y="82"/>
                  </a:lnTo>
                  <a:lnTo>
                    <a:pt x="221" y="93"/>
                  </a:lnTo>
                  <a:lnTo>
                    <a:pt x="223" y="93"/>
                  </a:lnTo>
                  <a:lnTo>
                    <a:pt x="225" y="92"/>
                  </a:lnTo>
                  <a:lnTo>
                    <a:pt x="226" y="92"/>
                  </a:lnTo>
                  <a:lnTo>
                    <a:pt x="225" y="87"/>
                  </a:lnTo>
                  <a:lnTo>
                    <a:pt x="225" y="85"/>
                  </a:lnTo>
                  <a:lnTo>
                    <a:pt x="223" y="82"/>
                  </a:lnTo>
                  <a:lnTo>
                    <a:pt x="221" y="76"/>
                  </a:lnTo>
                  <a:lnTo>
                    <a:pt x="220" y="73"/>
                  </a:lnTo>
                  <a:lnTo>
                    <a:pt x="221" y="71"/>
                  </a:lnTo>
                  <a:lnTo>
                    <a:pt x="228" y="71"/>
                  </a:lnTo>
                  <a:lnTo>
                    <a:pt x="231" y="68"/>
                  </a:lnTo>
                  <a:lnTo>
                    <a:pt x="235" y="68"/>
                  </a:lnTo>
                  <a:lnTo>
                    <a:pt x="237" y="66"/>
                  </a:lnTo>
                  <a:lnTo>
                    <a:pt x="240" y="65"/>
                  </a:lnTo>
                  <a:lnTo>
                    <a:pt x="242" y="65"/>
                  </a:lnTo>
                  <a:lnTo>
                    <a:pt x="243" y="63"/>
                  </a:lnTo>
                  <a:lnTo>
                    <a:pt x="245" y="63"/>
                  </a:lnTo>
                  <a:lnTo>
                    <a:pt x="245" y="61"/>
                  </a:lnTo>
                  <a:lnTo>
                    <a:pt x="247" y="59"/>
                  </a:lnTo>
                  <a:lnTo>
                    <a:pt x="252" y="59"/>
                  </a:lnTo>
                  <a:lnTo>
                    <a:pt x="254" y="61"/>
                  </a:lnTo>
                  <a:lnTo>
                    <a:pt x="255" y="59"/>
                  </a:lnTo>
                  <a:lnTo>
                    <a:pt x="257" y="59"/>
                  </a:lnTo>
                  <a:lnTo>
                    <a:pt x="260" y="57"/>
                  </a:lnTo>
                  <a:lnTo>
                    <a:pt x="262" y="57"/>
                  </a:lnTo>
                  <a:lnTo>
                    <a:pt x="264" y="55"/>
                  </a:lnTo>
                  <a:lnTo>
                    <a:pt x="265" y="55"/>
                  </a:lnTo>
                  <a:lnTo>
                    <a:pt x="265" y="57"/>
                  </a:lnTo>
                  <a:lnTo>
                    <a:pt x="273" y="57"/>
                  </a:lnTo>
                  <a:lnTo>
                    <a:pt x="276" y="55"/>
                  </a:lnTo>
                  <a:lnTo>
                    <a:pt x="285" y="55"/>
                  </a:lnTo>
                  <a:lnTo>
                    <a:pt x="286" y="55"/>
                  </a:lnTo>
                  <a:lnTo>
                    <a:pt x="290" y="57"/>
                  </a:lnTo>
                  <a:lnTo>
                    <a:pt x="291" y="61"/>
                  </a:lnTo>
                  <a:lnTo>
                    <a:pt x="294" y="66"/>
                  </a:lnTo>
                  <a:lnTo>
                    <a:pt x="294" y="78"/>
                  </a:lnTo>
                  <a:lnTo>
                    <a:pt x="297" y="80"/>
                  </a:lnTo>
                  <a:lnTo>
                    <a:pt x="306" y="82"/>
                  </a:lnTo>
                  <a:lnTo>
                    <a:pt x="309" y="80"/>
                  </a:lnTo>
                  <a:lnTo>
                    <a:pt x="314" y="74"/>
                  </a:lnTo>
                  <a:lnTo>
                    <a:pt x="318" y="69"/>
                  </a:lnTo>
                  <a:lnTo>
                    <a:pt x="321" y="69"/>
                  </a:lnTo>
                  <a:lnTo>
                    <a:pt x="328" y="69"/>
                  </a:lnTo>
                  <a:lnTo>
                    <a:pt x="332" y="73"/>
                  </a:lnTo>
                  <a:lnTo>
                    <a:pt x="342" y="77"/>
                  </a:lnTo>
                  <a:lnTo>
                    <a:pt x="345" y="78"/>
                  </a:lnTo>
                  <a:lnTo>
                    <a:pt x="345" y="83"/>
                  </a:lnTo>
                  <a:lnTo>
                    <a:pt x="342" y="87"/>
                  </a:lnTo>
                  <a:lnTo>
                    <a:pt x="338" y="88"/>
                  </a:lnTo>
                  <a:lnTo>
                    <a:pt x="338" y="92"/>
                  </a:lnTo>
                  <a:lnTo>
                    <a:pt x="337" y="95"/>
                  </a:lnTo>
                  <a:lnTo>
                    <a:pt x="335" y="102"/>
                  </a:lnTo>
                  <a:lnTo>
                    <a:pt x="333" y="105"/>
                  </a:lnTo>
                  <a:lnTo>
                    <a:pt x="328" y="102"/>
                  </a:lnTo>
                  <a:lnTo>
                    <a:pt x="326" y="102"/>
                  </a:lnTo>
                  <a:lnTo>
                    <a:pt x="325" y="107"/>
                  </a:lnTo>
                  <a:lnTo>
                    <a:pt x="316" y="110"/>
                  </a:lnTo>
                  <a:lnTo>
                    <a:pt x="313" y="114"/>
                  </a:lnTo>
                  <a:lnTo>
                    <a:pt x="313" y="117"/>
                  </a:lnTo>
                  <a:lnTo>
                    <a:pt x="311" y="120"/>
                  </a:lnTo>
                  <a:lnTo>
                    <a:pt x="303" y="124"/>
                  </a:lnTo>
                  <a:lnTo>
                    <a:pt x="299" y="129"/>
                  </a:lnTo>
                  <a:lnTo>
                    <a:pt x="299" y="139"/>
                  </a:lnTo>
                  <a:lnTo>
                    <a:pt x="294" y="150"/>
                  </a:lnTo>
                  <a:lnTo>
                    <a:pt x="294" y="154"/>
                  </a:lnTo>
                  <a:lnTo>
                    <a:pt x="293" y="162"/>
                  </a:lnTo>
                  <a:lnTo>
                    <a:pt x="293" y="165"/>
                  </a:lnTo>
                  <a:lnTo>
                    <a:pt x="294" y="167"/>
                  </a:lnTo>
                  <a:lnTo>
                    <a:pt x="293" y="168"/>
                  </a:lnTo>
                  <a:lnTo>
                    <a:pt x="297" y="180"/>
                  </a:lnTo>
                  <a:lnTo>
                    <a:pt x="299" y="184"/>
                  </a:lnTo>
                  <a:lnTo>
                    <a:pt x="301" y="185"/>
                  </a:lnTo>
                  <a:lnTo>
                    <a:pt x="305" y="189"/>
                  </a:lnTo>
                  <a:lnTo>
                    <a:pt x="303" y="192"/>
                  </a:lnTo>
                  <a:lnTo>
                    <a:pt x="299" y="197"/>
                  </a:lnTo>
                  <a:lnTo>
                    <a:pt x="297" y="199"/>
                  </a:lnTo>
                  <a:lnTo>
                    <a:pt x="297" y="206"/>
                  </a:lnTo>
                  <a:lnTo>
                    <a:pt x="301" y="208"/>
                  </a:lnTo>
                  <a:lnTo>
                    <a:pt x="301" y="209"/>
                  </a:lnTo>
                  <a:lnTo>
                    <a:pt x="294" y="217"/>
                  </a:lnTo>
                  <a:lnTo>
                    <a:pt x="293" y="224"/>
                  </a:lnTo>
                  <a:lnTo>
                    <a:pt x="291" y="224"/>
                  </a:lnTo>
                  <a:lnTo>
                    <a:pt x="291" y="223"/>
                  </a:lnTo>
                  <a:lnTo>
                    <a:pt x="290" y="223"/>
                  </a:lnTo>
                  <a:lnTo>
                    <a:pt x="288" y="226"/>
                  </a:lnTo>
                  <a:lnTo>
                    <a:pt x="291" y="232"/>
                  </a:lnTo>
                  <a:lnTo>
                    <a:pt x="294" y="234"/>
                  </a:lnTo>
                  <a:lnTo>
                    <a:pt x="297" y="238"/>
                  </a:lnTo>
                  <a:lnTo>
                    <a:pt x="297" y="246"/>
                  </a:lnTo>
                  <a:lnTo>
                    <a:pt x="299" y="250"/>
                  </a:lnTo>
                  <a:lnTo>
                    <a:pt x="306" y="251"/>
                  </a:lnTo>
                  <a:lnTo>
                    <a:pt x="308" y="250"/>
                  </a:lnTo>
                  <a:lnTo>
                    <a:pt x="313" y="246"/>
                  </a:lnTo>
                  <a:lnTo>
                    <a:pt x="318" y="241"/>
                  </a:lnTo>
                  <a:lnTo>
                    <a:pt x="322" y="243"/>
                  </a:lnTo>
                  <a:lnTo>
                    <a:pt x="323" y="245"/>
                  </a:lnTo>
                  <a:lnTo>
                    <a:pt x="327" y="246"/>
                  </a:lnTo>
                  <a:lnTo>
                    <a:pt x="330" y="246"/>
                  </a:lnTo>
                  <a:lnTo>
                    <a:pt x="333" y="245"/>
                  </a:lnTo>
                  <a:lnTo>
                    <a:pt x="337" y="245"/>
                  </a:lnTo>
                  <a:lnTo>
                    <a:pt x="342" y="250"/>
                  </a:lnTo>
                  <a:lnTo>
                    <a:pt x="347" y="250"/>
                  </a:lnTo>
                  <a:lnTo>
                    <a:pt x="350" y="253"/>
                  </a:lnTo>
                  <a:lnTo>
                    <a:pt x="352" y="257"/>
                  </a:lnTo>
                  <a:lnTo>
                    <a:pt x="354" y="255"/>
                  </a:lnTo>
                  <a:lnTo>
                    <a:pt x="354" y="257"/>
                  </a:lnTo>
                  <a:lnTo>
                    <a:pt x="357" y="260"/>
                  </a:lnTo>
                  <a:lnTo>
                    <a:pt x="362" y="260"/>
                  </a:lnTo>
                  <a:lnTo>
                    <a:pt x="366" y="258"/>
                  </a:lnTo>
                  <a:lnTo>
                    <a:pt x="371" y="253"/>
                  </a:lnTo>
                  <a:lnTo>
                    <a:pt x="371" y="251"/>
                  </a:lnTo>
                  <a:lnTo>
                    <a:pt x="374" y="250"/>
                  </a:lnTo>
                  <a:lnTo>
                    <a:pt x="385" y="240"/>
                  </a:lnTo>
                  <a:lnTo>
                    <a:pt x="387" y="240"/>
                  </a:lnTo>
                  <a:lnTo>
                    <a:pt x="387" y="239"/>
                  </a:lnTo>
                  <a:lnTo>
                    <a:pt x="388" y="238"/>
                  </a:lnTo>
                  <a:lnTo>
                    <a:pt x="391" y="238"/>
                  </a:lnTo>
                  <a:lnTo>
                    <a:pt x="393" y="240"/>
                  </a:lnTo>
                  <a:lnTo>
                    <a:pt x="397" y="238"/>
                  </a:lnTo>
                  <a:lnTo>
                    <a:pt x="404" y="232"/>
                  </a:lnTo>
                  <a:lnTo>
                    <a:pt x="407" y="231"/>
                  </a:lnTo>
                  <a:lnTo>
                    <a:pt x="410" y="226"/>
                  </a:lnTo>
                  <a:lnTo>
                    <a:pt x="415" y="224"/>
                  </a:lnTo>
                  <a:lnTo>
                    <a:pt x="415" y="223"/>
                  </a:lnTo>
                  <a:lnTo>
                    <a:pt x="419" y="221"/>
                  </a:lnTo>
                  <a:lnTo>
                    <a:pt x="421" y="221"/>
                  </a:lnTo>
                  <a:lnTo>
                    <a:pt x="421" y="219"/>
                  </a:lnTo>
                  <a:lnTo>
                    <a:pt x="422" y="217"/>
                  </a:lnTo>
                  <a:lnTo>
                    <a:pt x="428" y="214"/>
                  </a:lnTo>
                  <a:lnTo>
                    <a:pt x="429" y="217"/>
                  </a:lnTo>
                  <a:lnTo>
                    <a:pt x="430" y="218"/>
                  </a:lnTo>
                  <a:lnTo>
                    <a:pt x="431" y="221"/>
                  </a:lnTo>
                  <a:lnTo>
                    <a:pt x="426" y="224"/>
                  </a:lnTo>
                  <a:lnTo>
                    <a:pt x="426" y="236"/>
                  </a:lnTo>
                  <a:lnTo>
                    <a:pt x="431" y="241"/>
                  </a:lnTo>
                  <a:lnTo>
                    <a:pt x="437" y="242"/>
                  </a:lnTo>
                  <a:lnTo>
                    <a:pt x="439" y="243"/>
                  </a:lnTo>
                  <a:lnTo>
                    <a:pt x="445" y="246"/>
                  </a:lnTo>
                  <a:lnTo>
                    <a:pt x="441" y="253"/>
                  </a:lnTo>
                  <a:lnTo>
                    <a:pt x="445" y="255"/>
                  </a:lnTo>
                  <a:lnTo>
                    <a:pt x="448" y="255"/>
                  </a:lnTo>
                  <a:lnTo>
                    <a:pt x="451" y="257"/>
                  </a:lnTo>
                  <a:lnTo>
                    <a:pt x="453" y="258"/>
                  </a:lnTo>
                  <a:lnTo>
                    <a:pt x="456" y="260"/>
                  </a:lnTo>
                  <a:lnTo>
                    <a:pt x="457" y="261"/>
                  </a:lnTo>
                  <a:lnTo>
                    <a:pt x="458" y="263"/>
                  </a:lnTo>
                  <a:lnTo>
                    <a:pt x="454" y="268"/>
                  </a:lnTo>
                  <a:lnTo>
                    <a:pt x="450" y="289"/>
                  </a:lnTo>
                  <a:lnTo>
                    <a:pt x="445" y="294"/>
                  </a:lnTo>
                  <a:lnTo>
                    <a:pt x="445" y="306"/>
                  </a:lnTo>
                  <a:lnTo>
                    <a:pt x="448" y="308"/>
                  </a:lnTo>
                  <a:lnTo>
                    <a:pt x="450" y="311"/>
                  </a:lnTo>
                  <a:lnTo>
                    <a:pt x="451" y="316"/>
                  </a:lnTo>
                  <a:lnTo>
                    <a:pt x="451" y="322"/>
                  </a:lnTo>
                  <a:lnTo>
                    <a:pt x="460" y="322"/>
                  </a:lnTo>
                  <a:lnTo>
                    <a:pt x="465" y="323"/>
                  </a:lnTo>
                  <a:lnTo>
                    <a:pt x="467" y="323"/>
                  </a:lnTo>
                  <a:lnTo>
                    <a:pt x="473" y="316"/>
                  </a:lnTo>
                  <a:lnTo>
                    <a:pt x="476" y="316"/>
                  </a:lnTo>
                  <a:lnTo>
                    <a:pt x="490" y="320"/>
                  </a:lnTo>
                  <a:lnTo>
                    <a:pt x="495" y="320"/>
                  </a:lnTo>
                  <a:lnTo>
                    <a:pt x="499" y="318"/>
                  </a:lnTo>
                  <a:lnTo>
                    <a:pt x="504" y="320"/>
                  </a:lnTo>
                  <a:lnTo>
                    <a:pt x="505" y="320"/>
                  </a:lnTo>
                  <a:lnTo>
                    <a:pt x="507" y="322"/>
                  </a:lnTo>
                  <a:lnTo>
                    <a:pt x="507" y="334"/>
                  </a:lnTo>
                  <a:lnTo>
                    <a:pt x="511" y="340"/>
                  </a:lnTo>
                  <a:lnTo>
                    <a:pt x="514" y="344"/>
                  </a:lnTo>
                  <a:lnTo>
                    <a:pt x="517" y="347"/>
                  </a:lnTo>
                  <a:lnTo>
                    <a:pt x="517" y="349"/>
                  </a:lnTo>
                  <a:lnTo>
                    <a:pt x="519" y="356"/>
                  </a:lnTo>
                  <a:lnTo>
                    <a:pt x="526" y="359"/>
                  </a:lnTo>
                  <a:lnTo>
                    <a:pt x="528" y="362"/>
                  </a:lnTo>
                  <a:lnTo>
                    <a:pt x="531" y="369"/>
                  </a:lnTo>
                  <a:lnTo>
                    <a:pt x="534" y="376"/>
                  </a:lnTo>
                  <a:lnTo>
                    <a:pt x="536" y="388"/>
                  </a:lnTo>
                  <a:lnTo>
                    <a:pt x="536" y="391"/>
                  </a:lnTo>
                  <a:lnTo>
                    <a:pt x="533" y="397"/>
                  </a:lnTo>
                  <a:lnTo>
                    <a:pt x="526" y="399"/>
                  </a:lnTo>
                  <a:lnTo>
                    <a:pt x="523" y="405"/>
                  </a:lnTo>
                  <a:lnTo>
                    <a:pt x="524" y="412"/>
                  </a:lnTo>
                  <a:lnTo>
                    <a:pt x="528" y="417"/>
                  </a:lnTo>
                  <a:lnTo>
                    <a:pt x="530" y="426"/>
                  </a:lnTo>
                  <a:lnTo>
                    <a:pt x="532" y="435"/>
                  </a:lnTo>
                  <a:lnTo>
                    <a:pt x="531" y="435"/>
                  </a:lnTo>
                  <a:lnTo>
                    <a:pt x="529" y="434"/>
                  </a:lnTo>
                  <a:lnTo>
                    <a:pt x="527" y="432"/>
                  </a:lnTo>
                  <a:lnTo>
                    <a:pt x="526" y="432"/>
                  </a:lnTo>
                  <a:lnTo>
                    <a:pt x="525" y="432"/>
                  </a:lnTo>
                  <a:lnTo>
                    <a:pt x="524" y="432"/>
                  </a:lnTo>
                  <a:lnTo>
                    <a:pt x="522" y="431"/>
                  </a:lnTo>
                  <a:lnTo>
                    <a:pt x="518" y="428"/>
                  </a:lnTo>
                  <a:lnTo>
                    <a:pt x="516" y="427"/>
                  </a:lnTo>
                  <a:lnTo>
                    <a:pt x="514" y="426"/>
                  </a:lnTo>
                  <a:lnTo>
                    <a:pt x="513" y="426"/>
                  </a:lnTo>
                  <a:lnTo>
                    <a:pt x="512" y="426"/>
                  </a:lnTo>
                  <a:lnTo>
                    <a:pt x="511" y="425"/>
                  </a:lnTo>
                  <a:lnTo>
                    <a:pt x="510" y="421"/>
                  </a:lnTo>
                  <a:lnTo>
                    <a:pt x="509" y="418"/>
                  </a:lnTo>
                  <a:lnTo>
                    <a:pt x="508" y="419"/>
                  </a:lnTo>
                  <a:lnTo>
                    <a:pt x="488" y="423"/>
                  </a:lnTo>
                  <a:lnTo>
                    <a:pt x="480" y="425"/>
                  </a:lnTo>
                  <a:lnTo>
                    <a:pt x="479" y="426"/>
                  </a:lnTo>
                  <a:lnTo>
                    <a:pt x="475" y="427"/>
                  </a:lnTo>
                  <a:lnTo>
                    <a:pt x="474" y="428"/>
                  </a:lnTo>
                  <a:lnTo>
                    <a:pt x="473" y="430"/>
                  </a:lnTo>
                  <a:lnTo>
                    <a:pt x="451" y="432"/>
                  </a:lnTo>
                  <a:lnTo>
                    <a:pt x="449" y="433"/>
                  </a:lnTo>
                  <a:lnTo>
                    <a:pt x="446" y="433"/>
                  </a:lnTo>
                  <a:lnTo>
                    <a:pt x="446" y="434"/>
                  </a:lnTo>
                  <a:lnTo>
                    <a:pt x="444" y="435"/>
                  </a:lnTo>
                  <a:lnTo>
                    <a:pt x="443" y="435"/>
                  </a:lnTo>
                  <a:lnTo>
                    <a:pt x="443" y="436"/>
                  </a:lnTo>
                  <a:lnTo>
                    <a:pt x="442" y="437"/>
                  </a:lnTo>
                  <a:lnTo>
                    <a:pt x="440" y="439"/>
                  </a:lnTo>
                  <a:lnTo>
                    <a:pt x="439" y="442"/>
                  </a:lnTo>
                  <a:lnTo>
                    <a:pt x="438" y="442"/>
                  </a:lnTo>
                  <a:lnTo>
                    <a:pt x="436" y="443"/>
                  </a:lnTo>
                  <a:lnTo>
                    <a:pt x="433" y="443"/>
                  </a:lnTo>
                  <a:lnTo>
                    <a:pt x="432" y="443"/>
                  </a:lnTo>
                  <a:lnTo>
                    <a:pt x="432" y="444"/>
                  </a:lnTo>
                  <a:lnTo>
                    <a:pt x="431" y="444"/>
                  </a:lnTo>
                  <a:lnTo>
                    <a:pt x="429" y="448"/>
                  </a:lnTo>
                  <a:lnTo>
                    <a:pt x="432" y="449"/>
                  </a:lnTo>
                  <a:lnTo>
                    <a:pt x="432" y="454"/>
                  </a:lnTo>
                  <a:lnTo>
                    <a:pt x="431" y="454"/>
                  </a:lnTo>
                  <a:lnTo>
                    <a:pt x="430" y="454"/>
                  </a:lnTo>
                  <a:lnTo>
                    <a:pt x="430" y="455"/>
                  </a:lnTo>
                  <a:lnTo>
                    <a:pt x="429" y="457"/>
                  </a:lnTo>
                  <a:lnTo>
                    <a:pt x="429" y="460"/>
                  </a:lnTo>
                  <a:lnTo>
                    <a:pt x="428" y="461"/>
                  </a:lnTo>
                  <a:lnTo>
                    <a:pt x="425" y="467"/>
                  </a:lnTo>
                  <a:lnTo>
                    <a:pt x="425" y="468"/>
                  </a:lnTo>
                  <a:lnTo>
                    <a:pt x="424" y="470"/>
                  </a:lnTo>
                  <a:lnTo>
                    <a:pt x="425" y="470"/>
                  </a:lnTo>
                  <a:lnTo>
                    <a:pt x="426" y="471"/>
                  </a:lnTo>
                  <a:lnTo>
                    <a:pt x="427" y="474"/>
                  </a:lnTo>
                  <a:lnTo>
                    <a:pt x="426" y="474"/>
                  </a:lnTo>
                  <a:lnTo>
                    <a:pt x="424" y="474"/>
                  </a:lnTo>
                  <a:lnTo>
                    <a:pt x="423" y="474"/>
                  </a:lnTo>
                  <a:lnTo>
                    <a:pt x="421" y="476"/>
                  </a:lnTo>
                  <a:lnTo>
                    <a:pt x="422" y="477"/>
                  </a:lnTo>
                  <a:lnTo>
                    <a:pt x="423" y="480"/>
                  </a:lnTo>
                  <a:lnTo>
                    <a:pt x="423" y="481"/>
                  </a:lnTo>
                  <a:lnTo>
                    <a:pt x="423" y="483"/>
                  </a:lnTo>
                  <a:lnTo>
                    <a:pt x="422" y="484"/>
                  </a:lnTo>
                  <a:lnTo>
                    <a:pt x="421" y="484"/>
                  </a:lnTo>
                  <a:lnTo>
                    <a:pt x="420" y="484"/>
                  </a:lnTo>
                  <a:lnTo>
                    <a:pt x="420" y="483"/>
                  </a:lnTo>
                  <a:lnTo>
                    <a:pt x="420" y="481"/>
                  </a:lnTo>
                  <a:lnTo>
                    <a:pt x="420" y="480"/>
                  </a:lnTo>
                  <a:lnTo>
                    <a:pt x="417" y="482"/>
                  </a:lnTo>
                  <a:lnTo>
                    <a:pt x="416" y="482"/>
                  </a:lnTo>
                  <a:lnTo>
                    <a:pt x="415" y="483"/>
                  </a:lnTo>
                  <a:lnTo>
                    <a:pt x="415" y="484"/>
                  </a:lnTo>
                  <a:lnTo>
                    <a:pt x="414" y="484"/>
                  </a:lnTo>
                  <a:lnTo>
                    <a:pt x="413" y="484"/>
                  </a:lnTo>
                  <a:lnTo>
                    <a:pt x="412" y="484"/>
                  </a:lnTo>
                  <a:lnTo>
                    <a:pt x="412" y="485"/>
                  </a:lnTo>
                  <a:lnTo>
                    <a:pt x="410" y="486"/>
                  </a:lnTo>
                  <a:lnTo>
                    <a:pt x="410" y="487"/>
                  </a:lnTo>
                  <a:lnTo>
                    <a:pt x="410" y="488"/>
                  </a:lnTo>
                  <a:lnTo>
                    <a:pt x="409" y="489"/>
                  </a:lnTo>
                  <a:lnTo>
                    <a:pt x="409" y="492"/>
                  </a:lnTo>
                  <a:lnTo>
                    <a:pt x="409" y="494"/>
                  </a:lnTo>
                  <a:lnTo>
                    <a:pt x="408" y="496"/>
                  </a:lnTo>
                  <a:lnTo>
                    <a:pt x="407" y="497"/>
                  </a:lnTo>
                  <a:lnTo>
                    <a:pt x="406" y="497"/>
                  </a:lnTo>
                  <a:lnTo>
                    <a:pt x="405" y="497"/>
                  </a:lnTo>
                  <a:lnTo>
                    <a:pt x="404" y="498"/>
                  </a:lnTo>
                  <a:lnTo>
                    <a:pt x="404" y="501"/>
                  </a:lnTo>
                  <a:lnTo>
                    <a:pt x="404" y="502"/>
                  </a:lnTo>
                  <a:lnTo>
                    <a:pt x="404" y="503"/>
                  </a:lnTo>
                  <a:lnTo>
                    <a:pt x="405" y="505"/>
                  </a:lnTo>
                  <a:lnTo>
                    <a:pt x="405" y="506"/>
                  </a:lnTo>
                  <a:lnTo>
                    <a:pt x="405" y="507"/>
                  </a:lnTo>
                  <a:lnTo>
                    <a:pt x="404" y="509"/>
                  </a:lnTo>
                  <a:lnTo>
                    <a:pt x="403" y="514"/>
                  </a:lnTo>
                  <a:lnTo>
                    <a:pt x="402" y="514"/>
                  </a:lnTo>
                  <a:lnTo>
                    <a:pt x="402" y="515"/>
                  </a:lnTo>
                  <a:lnTo>
                    <a:pt x="401" y="514"/>
                  </a:lnTo>
                  <a:lnTo>
                    <a:pt x="399" y="513"/>
                  </a:lnTo>
                  <a:lnTo>
                    <a:pt x="398" y="513"/>
                  </a:lnTo>
                  <a:lnTo>
                    <a:pt x="397" y="512"/>
                  </a:lnTo>
                  <a:lnTo>
                    <a:pt x="396" y="512"/>
                  </a:lnTo>
                  <a:lnTo>
                    <a:pt x="395" y="513"/>
                  </a:lnTo>
                  <a:lnTo>
                    <a:pt x="395" y="514"/>
                  </a:lnTo>
                  <a:lnTo>
                    <a:pt x="395" y="516"/>
                  </a:lnTo>
                  <a:lnTo>
                    <a:pt x="394" y="517"/>
                  </a:lnTo>
                  <a:lnTo>
                    <a:pt x="393" y="518"/>
                  </a:lnTo>
                  <a:lnTo>
                    <a:pt x="393" y="520"/>
                  </a:lnTo>
                  <a:lnTo>
                    <a:pt x="393" y="521"/>
                  </a:lnTo>
                  <a:lnTo>
                    <a:pt x="392" y="523"/>
                  </a:lnTo>
                  <a:lnTo>
                    <a:pt x="391" y="524"/>
                  </a:lnTo>
                  <a:lnTo>
                    <a:pt x="391" y="525"/>
                  </a:lnTo>
                  <a:lnTo>
                    <a:pt x="391" y="527"/>
                  </a:lnTo>
                  <a:lnTo>
                    <a:pt x="392" y="528"/>
                  </a:lnTo>
                  <a:lnTo>
                    <a:pt x="392" y="529"/>
                  </a:lnTo>
                  <a:lnTo>
                    <a:pt x="391" y="529"/>
                  </a:lnTo>
                  <a:lnTo>
                    <a:pt x="390" y="529"/>
                  </a:lnTo>
                  <a:lnTo>
                    <a:pt x="388" y="529"/>
                  </a:lnTo>
                  <a:lnTo>
                    <a:pt x="385" y="530"/>
                  </a:lnTo>
                  <a:lnTo>
                    <a:pt x="384" y="532"/>
                  </a:lnTo>
                  <a:lnTo>
                    <a:pt x="384" y="533"/>
                  </a:lnTo>
                  <a:lnTo>
                    <a:pt x="385" y="534"/>
                  </a:lnTo>
                  <a:lnTo>
                    <a:pt x="385" y="535"/>
                  </a:lnTo>
                  <a:lnTo>
                    <a:pt x="387" y="537"/>
                  </a:lnTo>
                  <a:lnTo>
                    <a:pt x="387" y="539"/>
                  </a:lnTo>
                  <a:lnTo>
                    <a:pt x="386" y="541"/>
                  </a:lnTo>
                  <a:lnTo>
                    <a:pt x="382" y="547"/>
                  </a:lnTo>
                  <a:lnTo>
                    <a:pt x="380" y="551"/>
                  </a:lnTo>
                  <a:lnTo>
                    <a:pt x="380" y="552"/>
                  </a:lnTo>
                  <a:lnTo>
                    <a:pt x="379" y="553"/>
                  </a:lnTo>
                  <a:lnTo>
                    <a:pt x="378" y="554"/>
                  </a:lnTo>
                  <a:lnTo>
                    <a:pt x="378" y="556"/>
                  </a:lnTo>
                  <a:lnTo>
                    <a:pt x="377" y="559"/>
                  </a:lnTo>
                  <a:lnTo>
                    <a:pt x="378" y="560"/>
                  </a:lnTo>
                  <a:lnTo>
                    <a:pt x="378" y="561"/>
                  </a:lnTo>
                  <a:lnTo>
                    <a:pt x="377" y="562"/>
                  </a:lnTo>
                  <a:lnTo>
                    <a:pt x="376" y="563"/>
                  </a:lnTo>
                  <a:lnTo>
                    <a:pt x="376" y="564"/>
                  </a:lnTo>
                  <a:lnTo>
                    <a:pt x="377" y="566"/>
                  </a:lnTo>
                  <a:lnTo>
                    <a:pt x="376" y="566"/>
                  </a:lnTo>
                  <a:lnTo>
                    <a:pt x="376" y="567"/>
                  </a:lnTo>
                  <a:lnTo>
                    <a:pt x="376" y="568"/>
                  </a:lnTo>
                  <a:lnTo>
                    <a:pt x="376" y="569"/>
                  </a:lnTo>
                  <a:lnTo>
                    <a:pt x="375" y="569"/>
                  </a:lnTo>
                  <a:lnTo>
                    <a:pt x="374" y="568"/>
                  </a:lnTo>
                  <a:lnTo>
                    <a:pt x="373" y="568"/>
                  </a:lnTo>
                  <a:lnTo>
                    <a:pt x="373" y="567"/>
                  </a:lnTo>
                  <a:lnTo>
                    <a:pt x="372" y="568"/>
                  </a:lnTo>
                  <a:lnTo>
                    <a:pt x="370" y="569"/>
                  </a:lnTo>
                  <a:lnTo>
                    <a:pt x="369" y="570"/>
                  </a:lnTo>
                  <a:lnTo>
                    <a:pt x="369" y="571"/>
                  </a:lnTo>
                  <a:lnTo>
                    <a:pt x="369" y="572"/>
                  </a:lnTo>
                  <a:lnTo>
                    <a:pt x="369" y="573"/>
                  </a:lnTo>
                  <a:lnTo>
                    <a:pt x="369" y="574"/>
                  </a:lnTo>
                  <a:lnTo>
                    <a:pt x="369" y="575"/>
                  </a:lnTo>
                  <a:lnTo>
                    <a:pt x="367" y="574"/>
                  </a:lnTo>
                  <a:lnTo>
                    <a:pt x="366" y="573"/>
                  </a:lnTo>
                  <a:lnTo>
                    <a:pt x="364" y="573"/>
                  </a:lnTo>
                  <a:lnTo>
                    <a:pt x="363" y="573"/>
                  </a:lnTo>
                  <a:lnTo>
                    <a:pt x="362" y="572"/>
                  </a:lnTo>
                  <a:lnTo>
                    <a:pt x="361" y="572"/>
                  </a:lnTo>
                  <a:lnTo>
                    <a:pt x="358" y="572"/>
                  </a:lnTo>
                  <a:lnTo>
                    <a:pt x="357" y="573"/>
                  </a:lnTo>
                  <a:lnTo>
                    <a:pt x="356" y="574"/>
                  </a:lnTo>
                  <a:lnTo>
                    <a:pt x="355" y="577"/>
                  </a:lnTo>
                  <a:lnTo>
                    <a:pt x="356" y="580"/>
                  </a:lnTo>
                  <a:lnTo>
                    <a:pt x="356" y="582"/>
                  </a:lnTo>
                  <a:lnTo>
                    <a:pt x="356" y="583"/>
                  </a:lnTo>
                  <a:lnTo>
                    <a:pt x="357" y="583"/>
                  </a:lnTo>
                  <a:lnTo>
                    <a:pt x="357" y="584"/>
                  </a:lnTo>
                  <a:lnTo>
                    <a:pt x="358" y="586"/>
                  </a:lnTo>
                  <a:lnTo>
                    <a:pt x="358" y="588"/>
                  </a:lnTo>
                  <a:lnTo>
                    <a:pt x="353" y="588"/>
                  </a:lnTo>
                  <a:lnTo>
                    <a:pt x="352" y="588"/>
                  </a:lnTo>
                  <a:lnTo>
                    <a:pt x="351" y="587"/>
                  </a:lnTo>
                  <a:lnTo>
                    <a:pt x="351" y="588"/>
                  </a:lnTo>
                  <a:lnTo>
                    <a:pt x="350" y="588"/>
                  </a:lnTo>
                  <a:lnTo>
                    <a:pt x="350" y="589"/>
                  </a:lnTo>
                  <a:lnTo>
                    <a:pt x="350" y="590"/>
                  </a:lnTo>
                  <a:lnTo>
                    <a:pt x="349" y="593"/>
                  </a:lnTo>
                  <a:lnTo>
                    <a:pt x="349" y="595"/>
                  </a:lnTo>
                  <a:lnTo>
                    <a:pt x="347" y="596"/>
                  </a:lnTo>
                  <a:lnTo>
                    <a:pt x="346" y="596"/>
                  </a:lnTo>
                  <a:lnTo>
                    <a:pt x="347" y="598"/>
                  </a:lnTo>
                  <a:lnTo>
                    <a:pt x="347" y="599"/>
                  </a:lnTo>
                  <a:lnTo>
                    <a:pt x="346" y="600"/>
                  </a:lnTo>
                  <a:lnTo>
                    <a:pt x="344" y="600"/>
                  </a:lnTo>
                  <a:lnTo>
                    <a:pt x="344" y="601"/>
                  </a:lnTo>
                  <a:lnTo>
                    <a:pt x="343" y="601"/>
                  </a:lnTo>
                  <a:lnTo>
                    <a:pt x="342" y="602"/>
                  </a:lnTo>
                  <a:lnTo>
                    <a:pt x="341" y="602"/>
                  </a:lnTo>
                  <a:lnTo>
                    <a:pt x="341" y="603"/>
                  </a:lnTo>
                  <a:lnTo>
                    <a:pt x="339" y="603"/>
                  </a:lnTo>
                  <a:lnTo>
                    <a:pt x="336" y="602"/>
                  </a:lnTo>
                  <a:lnTo>
                    <a:pt x="333" y="603"/>
                  </a:lnTo>
                  <a:lnTo>
                    <a:pt x="330" y="604"/>
                  </a:lnTo>
                  <a:lnTo>
                    <a:pt x="329" y="605"/>
                  </a:lnTo>
                  <a:lnTo>
                    <a:pt x="329" y="606"/>
                  </a:lnTo>
                  <a:lnTo>
                    <a:pt x="328" y="605"/>
                  </a:lnTo>
                  <a:lnTo>
                    <a:pt x="328" y="604"/>
                  </a:lnTo>
                  <a:lnTo>
                    <a:pt x="327" y="604"/>
                  </a:lnTo>
                  <a:lnTo>
                    <a:pt x="326" y="603"/>
                  </a:lnTo>
                  <a:lnTo>
                    <a:pt x="325" y="603"/>
                  </a:lnTo>
                  <a:lnTo>
                    <a:pt x="324" y="603"/>
                  </a:lnTo>
                  <a:lnTo>
                    <a:pt x="323" y="604"/>
                  </a:lnTo>
                  <a:lnTo>
                    <a:pt x="323" y="603"/>
                  </a:lnTo>
                  <a:lnTo>
                    <a:pt x="322" y="603"/>
                  </a:lnTo>
                  <a:lnTo>
                    <a:pt x="320" y="603"/>
                  </a:lnTo>
                  <a:lnTo>
                    <a:pt x="319" y="603"/>
                  </a:lnTo>
                  <a:lnTo>
                    <a:pt x="318" y="604"/>
                  </a:lnTo>
                  <a:lnTo>
                    <a:pt x="317" y="606"/>
                  </a:lnTo>
                  <a:lnTo>
                    <a:pt x="318" y="606"/>
                  </a:lnTo>
                  <a:lnTo>
                    <a:pt x="318" y="607"/>
                  </a:lnTo>
                  <a:lnTo>
                    <a:pt x="318" y="608"/>
                  </a:lnTo>
                  <a:lnTo>
                    <a:pt x="317" y="609"/>
                  </a:lnTo>
                  <a:lnTo>
                    <a:pt x="316" y="609"/>
                  </a:lnTo>
                  <a:lnTo>
                    <a:pt x="315" y="609"/>
                  </a:lnTo>
                  <a:lnTo>
                    <a:pt x="314" y="609"/>
                  </a:lnTo>
                  <a:lnTo>
                    <a:pt x="313" y="610"/>
                  </a:lnTo>
                  <a:lnTo>
                    <a:pt x="312" y="612"/>
                  </a:lnTo>
                  <a:lnTo>
                    <a:pt x="310" y="610"/>
                  </a:lnTo>
                  <a:lnTo>
                    <a:pt x="310" y="608"/>
                  </a:lnTo>
                  <a:lnTo>
                    <a:pt x="308" y="606"/>
                  </a:lnTo>
                  <a:lnTo>
                    <a:pt x="307" y="606"/>
                  </a:lnTo>
                  <a:lnTo>
                    <a:pt x="305" y="605"/>
                  </a:lnTo>
                  <a:lnTo>
                    <a:pt x="305" y="604"/>
                  </a:lnTo>
                  <a:lnTo>
                    <a:pt x="304" y="604"/>
                  </a:lnTo>
                  <a:lnTo>
                    <a:pt x="303" y="604"/>
                  </a:lnTo>
                  <a:lnTo>
                    <a:pt x="303" y="603"/>
                  </a:lnTo>
                  <a:lnTo>
                    <a:pt x="300" y="605"/>
                  </a:lnTo>
                  <a:lnTo>
                    <a:pt x="299" y="606"/>
                  </a:lnTo>
                  <a:lnTo>
                    <a:pt x="299" y="608"/>
                  </a:lnTo>
                  <a:lnTo>
                    <a:pt x="299" y="610"/>
                  </a:lnTo>
                  <a:lnTo>
                    <a:pt x="299" y="611"/>
                  </a:lnTo>
                  <a:lnTo>
                    <a:pt x="299" y="613"/>
                  </a:lnTo>
                  <a:lnTo>
                    <a:pt x="297" y="617"/>
                  </a:lnTo>
                  <a:lnTo>
                    <a:pt x="294" y="621"/>
                  </a:lnTo>
                  <a:lnTo>
                    <a:pt x="293" y="623"/>
                  </a:lnTo>
                  <a:lnTo>
                    <a:pt x="293" y="624"/>
                  </a:lnTo>
                  <a:lnTo>
                    <a:pt x="294" y="625"/>
                  </a:lnTo>
                  <a:lnTo>
                    <a:pt x="295" y="626"/>
                  </a:lnTo>
                  <a:lnTo>
                    <a:pt x="297" y="629"/>
                  </a:lnTo>
                  <a:lnTo>
                    <a:pt x="299" y="631"/>
                  </a:lnTo>
                  <a:lnTo>
                    <a:pt x="299" y="632"/>
                  </a:lnTo>
                  <a:lnTo>
                    <a:pt x="300" y="633"/>
                  </a:lnTo>
                  <a:lnTo>
                    <a:pt x="299" y="635"/>
                  </a:lnTo>
                  <a:lnTo>
                    <a:pt x="298" y="636"/>
                  </a:lnTo>
                  <a:lnTo>
                    <a:pt x="293" y="637"/>
                  </a:lnTo>
                  <a:lnTo>
                    <a:pt x="292" y="637"/>
                  </a:lnTo>
                  <a:lnTo>
                    <a:pt x="292" y="638"/>
                  </a:lnTo>
                  <a:lnTo>
                    <a:pt x="290" y="639"/>
                  </a:lnTo>
                  <a:lnTo>
                    <a:pt x="290" y="640"/>
                  </a:lnTo>
                  <a:lnTo>
                    <a:pt x="289" y="641"/>
                  </a:lnTo>
                  <a:lnTo>
                    <a:pt x="289" y="643"/>
                  </a:lnTo>
                  <a:lnTo>
                    <a:pt x="289" y="644"/>
                  </a:lnTo>
                  <a:lnTo>
                    <a:pt x="288" y="644"/>
                  </a:lnTo>
                  <a:lnTo>
                    <a:pt x="286" y="646"/>
                  </a:lnTo>
                  <a:lnTo>
                    <a:pt x="286" y="649"/>
                  </a:lnTo>
                  <a:lnTo>
                    <a:pt x="285" y="651"/>
                  </a:lnTo>
                  <a:lnTo>
                    <a:pt x="284" y="653"/>
                  </a:lnTo>
                  <a:lnTo>
                    <a:pt x="282" y="656"/>
                  </a:lnTo>
                  <a:lnTo>
                    <a:pt x="279" y="657"/>
                  </a:lnTo>
                  <a:lnTo>
                    <a:pt x="279" y="658"/>
                  </a:lnTo>
                  <a:lnTo>
                    <a:pt x="278" y="658"/>
                  </a:lnTo>
                  <a:lnTo>
                    <a:pt x="278" y="659"/>
                  </a:lnTo>
                  <a:lnTo>
                    <a:pt x="277" y="658"/>
                  </a:lnTo>
                  <a:lnTo>
                    <a:pt x="275" y="658"/>
                  </a:lnTo>
                  <a:lnTo>
                    <a:pt x="272" y="659"/>
                  </a:lnTo>
                  <a:lnTo>
                    <a:pt x="272" y="661"/>
                  </a:lnTo>
                  <a:lnTo>
                    <a:pt x="272" y="662"/>
                  </a:lnTo>
                  <a:lnTo>
                    <a:pt x="271" y="662"/>
                  </a:lnTo>
                  <a:lnTo>
                    <a:pt x="271" y="664"/>
                  </a:lnTo>
                  <a:lnTo>
                    <a:pt x="270" y="664"/>
                  </a:lnTo>
                  <a:lnTo>
                    <a:pt x="268" y="664"/>
                  </a:lnTo>
                  <a:lnTo>
                    <a:pt x="265" y="664"/>
                  </a:lnTo>
                  <a:lnTo>
                    <a:pt x="264" y="665"/>
                  </a:lnTo>
                  <a:lnTo>
                    <a:pt x="263" y="665"/>
                  </a:lnTo>
                  <a:lnTo>
                    <a:pt x="263" y="666"/>
                  </a:lnTo>
                  <a:lnTo>
                    <a:pt x="263" y="668"/>
                  </a:lnTo>
                  <a:lnTo>
                    <a:pt x="263" y="669"/>
                  </a:lnTo>
                  <a:lnTo>
                    <a:pt x="262" y="670"/>
                  </a:lnTo>
                  <a:lnTo>
                    <a:pt x="261" y="671"/>
                  </a:lnTo>
                  <a:lnTo>
                    <a:pt x="261" y="673"/>
                  </a:lnTo>
                  <a:lnTo>
                    <a:pt x="260" y="674"/>
                  </a:lnTo>
                  <a:lnTo>
                    <a:pt x="259" y="674"/>
                  </a:lnTo>
                  <a:lnTo>
                    <a:pt x="258" y="674"/>
                  </a:lnTo>
                  <a:lnTo>
                    <a:pt x="256" y="675"/>
                  </a:lnTo>
                  <a:lnTo>
                    <a:pt x="254" y="674"/>
                  </a:lnTo>
                  <a:lnTo>
                    <a:pt x="252" y="673"/>
                  </a:lnTo>
                  <a:lnTo>
                    <a:pt x="250" y="673"/>
                  </a:lnTo>
                  <a:lnTo>
                    <a:pt x="247" y="673"/>
                  </a:lnTo>
                  <a:lnTo>
                    <a:pt x="246" y="672"/>
                  </a:lnTo>
                  <a:lnTo>
                    <a:pt x="244" y="672"/>
                  </a:lnTo>
                  <a:lnTo>
                    <a:pt x="243" y="671"/>
                  </a:lnTo>
                  <a:lnTo>
                    <a:pt x="242" y="670"/>
                  </a:lnTo>
                  <a:lnTo>
                    <a:pt x="240" y="668"/>
                  </a:lnTo>
                  <a:lnTo>
                    <a:pt x="240" y="667"/>
                  </a:lnTo>
                  <a:lnTo>
                    <a:pt x="239" y="666"/>
                  </a:lnTo>
                  <a:lnTo>
                    <a:pt x="237" y="666"/>
                  </a:lnTo>
                  <a:lnTo>
                    <a:pt x="237" y="665"/>
                  </a:lnTo>
                  <a:lnTo>
                    <a:pt x="236" y="664"/>
                  </a:lnTo>
                  <a:lnTo>
                    <a:pt x="235" y="661"/>
                  </a:lnTo>
                  <a:lnTo>
                    <a:pt x="234" y="661"/>
                  </a:lnTo>
                  <a:lnTo>
                    <a:pt x="232" y="660"/>
                  </a:lnTo>
                  <a:lnTo>
                    <a:pt x="230" y="660"/>
                  </a:lnTo>
                  <a:lnTo>
                    <a:pt x="229" y="660"/>
                  </a:lnTo>
                  <a:lnTo>
                    <a:pt x="228" y="660"/>
                  </a:lnTo>
                  <a:lnTo>
                    <a:pt x="227" y="660"/>
                  </a:lnTo>
                  <a:lnTo>
                    <a:pt x="226" y="661"/>
                  </a:lnTo>
                  <a:lnTo>
                    <a:pt x="226" y="662"/>
                  </a:lnTo>
                  <a:lnTo>
                    <a:pt x="224" y="665"/>
                  </a:lnTo>
                  <a:lnTo>
                    <a:pt x="219" y="666"/>
                  </a:lnTo>
                  <a:lnTo>
                    <a:pt x="218" y="666"/>
                  </a:lnTo>
                  <a:lnTo>
                    <a:pt x="216" y="668"/>
                  </a:lnTo>
                  <a:lnTo>
                    <a:pt x="215" y="668"/>
                  </a:lnTo>
                  <a:lnTo>
                    <a:pt x="214" y="668"/>
                  </a:lnTo>
                  <a:lnTo>
                    <a:pt x="213" y="668"/>
                  </a:lnTo>
                  <a:lnTo>
                    <a:pt x="213" y="667"/>
                  </a:lnTo>
                  <a:lnTo>
                    <a:pt x="213" y="668"/>
                  </a:lnTo>
                  <a:lnTo>
                    <a:pt x="212" y="668"/>
                  </a:lnTo>
                  <a:lnTo>
                    <a:pt x="212" y="669"/>
                  </a:lnTo>
                  <a:lnTo>
                    <a:pt x="211" y="669"/>
                  </a:lnTo>
                  <a:lnTo>
                    <a:pt x="209" y="669"/>
                  </a:lnTo>
                  <a:lnTo>
                    <a:pt x="207" y="670"/>
                  </a:lnTo>
                  <a:lnTo>
                    <a:pt x="206" y="670"/>
                  </a:lnTo>
                  <a:lnTo>
                    <a:pt x="204" y="671"/>
                  </a:lnTo>
                  <a:lnTo>
                    <a:pt x="204" y="672"/>
                  </a:lnTo>
                  <a:lnTo>
                    <a:pt x="201" y="674"/>
                  </a:lnTo>
                  <a:lnTo>
                    <a:pt x="199" y="674"/>
                  </a:lnTo>
                  <a:lnTo>
                    <a:pt x="198" y="674"/>
                  </a:lnTo>
                  <a:lnTo>
                    <a:pt x="197" y="676"/>
                  </a:lnTo>
                  <a:lnTo>
                    <a:pt x="197" y="677"/>
                  </a:lnTo>
                  <a:lnTo>
                    <a:pt x="197" y="676"/>
                  </a:lnTo>
                  <a:lnTo>
                    <a:pt x="195" y="674"/>
                  </a:lnTo>
                  <a:lnTo>
                    <a:pt x="195" y="673"/>
                  </a:lnTo>
                  <a:lnTo>
                    <a:pt x="193" y="671"/>
                  </a:lnTo>
                  <a:lnTo>
                    <a:pt x="193" y="670"/>
                  </a:lnTo>
                  <a:lnTo>
                    <a:pt x="194" y="670"/>
                  </a:lnTo>
                  <a:lnTo>
                    <a:pt x="194" y="669"/>
                  </a:lnTo>
                  <a:lnTo>
                    <a:pt x="194" y="668"/>
                  </a:lnTo>
                  <a:lnTo>
                    <a:pt x="195" y="667"/>
                  </a:lnTo>
                  <a:lnTo>
                    <a:pt x="196" y="667"/>
                  </a:lnTo>
                  <a:lnTo>
                    <a:pt x="197" y="666"/>
                  </a:lnTo>
                  <a:lnTo>
                    <a:pt x="199" y="665"/>
                  </a:lnTo>
                  <a:lnTo>
                    <a:pt x="200" y="664"/>
                  </a:lnTo>
                  <a:lnTo>
                    <a:pt x="201" y="662"/>
                  </a:lnTo>
                  <a:lnTo>
                    <a:pt x="201" y="661"/>
                  </a:lnTo>
                  <a:lnTo>
                    <a:pt x="201" y="660"/>
                  </a:lnTo>
                  <a:lnTo>
                    <a:pt x="202" y="660"/>
                  </a:lnTo>
                  <a:lnTo>
                    <a:pt x="202" y="658"/>
                  </a:lnTo>
                  <a:lnTo>
                    <a:pt x="202" y="657"/>
                  </a:lnTo>
                  <a:lnTo>
                    <a:pt x="203" y="656"/>
                  </a:lnTo>
                  <a:lnTo>
                    <a:pt x="204" y="656"/>
                  </a:lnTo>
                  <a:lnTo>
                    <a:pt x="205" y="655"/>
                  </a:lnTo>
                  <a:lnTo>
                    <a:pt x="205" y="654"/>
                  </a:lnTo>
                  <a:lnTo>
                    <a:pt x="207" y="653"/>
                  </a:lnTo>
                  <a:lnTo>
                    <a:pt x="207" y="652"/>
                  </a:lnTo>
                  <a:lnTo>
                    <a:pt x="208" y="651"/>
                  </a:lnTo>
                  <a:lnTo>
                    <a:pt x="209" y="650"/>
                  </a:lnTo>
                  <a:lnTo>
                    <a:pt x="209" y="649"/>
                  </a:lnTo>
                  <a:lnTo>
                    <a:pt x="209" y="648"/>
                  </a:lnTo>
                  <a:lnTo>
                    <a:pt x="210" y="647"/>
                  </a:lnTo>
                  <a:lnTo>
                    <a:pt x="211" y="647"/>
                  </a:lnTo>
                  <a:lnTo>
                    <a:pt x="212" y="647"/>
                  </a:lnTo>
                  <a:lnTo>
                    <a:pt x="212" y="646"/>
                  </a:lnTo>
                  <a:lnTo>
                    <a:pt x="213" y="646"/>
                  </a:lnTo>
                  <a:lnTo>
                    <a:pt x="214" y="645"/>
                  </a:lnTo>
                  <a:lnTo>
                    <a:pt x="215" y="645"/>
                  </a:lnTo>
                  <a:lnTo>
                    <a:pt x="215" y="644"/>
                  </a:lnTo>
                  <a:lnTo>
                    <a:pt x="215" y="643"/>
                  </a:lnTo>
                  <a:lnTo>
                    <a:pt x="217" y="641"/>
                  </a:lnTo>
                  <a:lnTo>
                    <a:pt x="218" y="641"/>
                  </a:lnTo>
                  <a:lnTo>
                    <a:pt x="220" y="640"/>
                  </a:lnTo>
                  <a:lnTo>
                    <a:pt x="220" y="639"/>
                  </a:lnTo>
                  <a:lnTo>
                    <a:pt x="222" y="638"/>
                  </a:lnTo>
                  <a:lnTo>
                    <a:pt x="222" y="637"/>
                  </a:lnTo>
                  <a:lnTo>
                    <a:pt x="222" y="636"/>
                  </a:lnTo>
                  <a:lnTo>
                    <a:pt x="221" y="636"/>
                  </a:lnTo>
                  <a:lnTo>
                    <a:pt x="220" y="636"/>
                  </a:lnTo>
                  <a:lnTo>
                    <a:pt x="220" y="637"/>
                  </a:lnTo>
                  <a:lnTo>
                    <a:pt x="219" y="638"/>
                  </a:lnTo>
                  <a:lnTo>
                    <a:pt x="218" y="638"/>
                  </a:lnTo>
                  <a:lnTo>
                    <a:pt x="216" y="638"/>
                  </a:lnTo>
                  <a:lnTo>
                    <a:pt x="215" y="639"/>
                  </a:lnTo>
                  <a:lnTo>
                    <a:pt x="214" y="639"/>
                  </a:lnTo>
                  <a:lnTo>
                    <a:pt x="213" y="639"/>
                  </a:lnTo>
                  <a:lnTo>
                    <a:pt x="212" y="640"/>
                  </a:lnTo>
                  <a:lnTo>
                    <a:pt x="211" y="640"/>
                  </a:lnTo>
                  <a:lnTo>
                    <a:pt x="211" y="638"/>
                  </a:lnTo>
                  <a:lnTo>
                    <a:pt x="211" y="637"/>
                  </a:lnTo>
                  <a:lnTo>
                    <a:pt x="211" y="636"/>
                  </a:lnTo>
                  <a:lnTo>
                    <a:pt x="211" y="635"/>
                  </a:lnTo>
                  <a:lnTo>
                    <a:pt x="211" y="632"/>
                  </a:lnTo>
                  <a:lnTo>
                    <a:pt x="212" y="632"/>
                  </a:lnTo>
                  <a:lnTo>
                    <a:pt x="212" y="631"/>
                  </a:lnTo>
                  <a:lnTo>
                    <a:pt x="212" y="630"/>
                  </a:lnTo>
                  <a:lnTo>
                    <a:pt x="214" y="630"/>
                  </a:lnTo>
                  <a:lnTo>
                    <a:pt x="215" y="629"/>
                  </a:lnTo>
                  <a:lnTo>
                    <a:pt x="216" y="628"/>
                  </a:lnTo>
                  <a:lnTo>
                    <a:pt x="216" y="627"/>
                  </a:lnTo>
                  <a:lnTo>
                    <a:pt x="214" y="627"/>
                  </a:lnTo>
                  <a:lnTo>
                    <a:pt x="213" y="628"/>
                  </a:lnTo>
                  <a:lnTo>
                    <a:pt x="212" y="628"/>
                  </a:lnTo>
                  <a:lnTo>
                    <a:pt x="211" y="628"/>
                  </a:lnTo>
                  <a:lnTo>
                    <a:pt x="210" y="629"/>
                  </a:lnTo>
                  <a:lnTo>
                    <a:pt x="209" y="630"/>
                  </a:lnTo>
                  <a:lnTo>
                    <a:pt x="209" y="631"/>
                  </a:lnTo>
                  <a:lnTo>
                    <a:pt x="208" y="633"/>
                  </a:lnTo>
                  <a:lnTo>
                    <a:pt x="208" y="634"/>
                  </a:lnTo>
                  <a:lnTo>
                    <a:pt x="208" y="635"/>
                  </a:lnTo>
                  <a:lnTo>
                    <a:pt x="208" y="638"/>
                  </a:lnTo>
                  <a:lnTo>
                    <a:pt x="208" y="639"/>
                  </a:lnTo>
                  <a:lnTo>
                    <a:pt x="208" y="640"/>
                  </a:lnTo>
                  <a:lnTo>
                    <a:pt x="208" y="641"/>
                  </a:lnTo>
                  <a:lnTo>
                    <a:pt x="207" y="643"/>
                  </a:lnTo>
                  <a:lnTo>
                    <a:pt x="206" y="644"/>
                  </a:lnTo>
                  <a:lnTo>
                    <a:pt x="205" y="644"/>
                  </a:lnTo>
                  <a:lnTo>
                    <a:pt x="204" y="643"/>
                  </a:lnTo>
                  <a:lnTo>
                    <a:pt x="202" y="643"/>
                  </a:lnTo>
                  <a:lnTo>
                    <a:pt x="201" y="643"/>
                  </a:lnTo>
                  <a:lnTo>
                    <a:pt x="199" y="643"/>
                  </a:lnTo>
                  <a:lnTo>
                    <a:pt x="198" y="643"/>
                  </a:lnTo>
                  <a:lnTo>
                    <a:pt x="196" y="643"/>
                  </a:lnTo>
                  <a:lnTo>
                    <a:pt x="195" y="643"/>
                  </a:lnTo>
                  <a:lnTo>
                    <a:pt x="194" y="644"/>
                  </a:lnTo>
                  <a:lnTo>
                    <a:pt x="193" y="644"/>
                  </a:lnTo>
                  <a:lnTo>
                    <a:pt x="193" y="643"/>
                  </a:lnTo>
                  <a:lnTo>
                    <a:pt x="193" y="642"/>
                  </a:lnTo>
                  <a:lnTo>
                    <a:pt x="194" y="641"/>
                  </a:lnTo>
                  <a:lnTo>
                    <a:pt x="195" y="640"/>
                  </a:lnTo>
                  <a:lnTo>
                    <a:pt x="195" y="639"/>
                  </a:lnTo>
                  <a:lnTo>
                    <a:pt x="194" y="638"/>
                  </a:lnTo>
                  <a:lnTo>
                    <a:pt x="193" y="636"/>
                  </a:lnTo>
                  <a:lnTo>
                    <a:pt x="193" y="635"/>
                  </a:lnTo>
                  <a:lnTo>
                    <a:pt x="194" y="634"/>
                  </a:lnTo>
                  <a:lnTo>
                    <a:pt x="195" y="634"/>
                  </a:lnTo>
                  <a:lnTo>
                    <a:pt x="197" y="632"/>
                  </a:lnTo>
                  <a:lnTo>
                    <a:pt x="198" y="632"/>
                  </a:lnTo>
                  <a:lnTo>
                    <a:pt x="198" y="633"/>
                  </a:lnTo>
                  <a:lnTo>
                    <a:pt x="198" y="634"/>
                  </a:lnTo>
                  <a:lnTo>
                    <a:pt x="197" y="635"/>
                  </a:lnTo>
                  <a:lnTo>
                    <a:pt x="197" y="637"/>
                  </a:lnTo>
                  <a:lnTo>
                    <a:pt x="198" y="638"/>
                  </a:lnTo>
                  <a:lnTo>
                    <a:pt x="199" y="638"/>
                  </a:lnTo>
                  <a:lnTo>
                    <a:pt x="200" y="638"/>
                  </a:lnTo>
                  <a:lnTo>
                    <a:pt x="201" y="636"/>
                  </a:lnTo>
                  <a:lnTo>
                    <a:pt x="201" y="635"/>
                  </a:lnTo>
                  <a:lnTo>
                    <a:pt x="202" y="634"/>
                  </a:lnTo>
                  <a:lnTo>
                    <a:pt x="202" y="633"/>
                  </a:lnTo>
                  <a:lnTo>
                    <a:pt x="201" y="632"/>
                  </a:lnTo>
                  <a:lnTo>
                    <a:pt x="201" y="633"/>
                  </a:lnTo>
                  <a:lnTo>
                    <a:pt x="201" y="634"/>
                  </a:lnTo>
                  <a:lnTo>
                    <a:pt x="200" y="635"/>
                  </a:lnTo>
                  <a:lnTo>
                    <a:pt x="200" y="636"/>
                  </a:lnTo>
                  <a:lnTo>
                    <a:pt x="199" y="637"/>
                  </a:lnTo>
                  <a:lnTo>
                    <a:pt x="198" y="637"/>
                  </a:lnTo>
                  <a:lnTo>
                    <a:pt x="197" y="636"/>
                  </a:lnTo>
                  <a:lnTo>
                    <a:pt x="198" y="635"/>
                  </a:lnTo>
                  <a:lnTo>
                    <a:pt x="199" y="634"/>
                  </a:lnTo>
                  <a:lnTo>
                    <a:pt x="199" y="633"/>
                  </a:lnTo>
                  <a:lnTo>
                    <a:pt x="198" y="632"/>
                  </a:lnTo>
                  <a:lnTo>
                    <a:pt x="195" y="632"/>
                  </a:lnTo>
                  <a:lnTo>
                    <a:pt x="195" y="631"/>
                  </a:lnTo>
                  <a:lnTo>
                    <a:pt x="195" y="628"/>
                  </a:lnTo>
                  <a:lnTo>
                    <a:pt x="195" y="627"/>
                  </a:lnTo>
                  <a:lnTo>
                    <a:pt x="196" y="626"/>
                  </a:lnTo>
                  <a:lnTo>
                    <a:pt x="196" y="625"/>
                  </a:lnTo>
                  <a:lnTo>
                    <a:pt x="197" y="624"/>
                  </a:lnTo>
                  <a:lnTo>
                    <a:pt x="197" y="623"/>
                  </a:lnTo>
                  <a:lnTo>
                    <a:pt x="197" y="620"/>
                  </a:lnTo>
                  <a:lnTo>
                    <a:pt x="197" y="619"/>
                  </a:lnTo>
                  <a:lnTo>
                    <a:pt x="197" y="618"/>
                  </a:lnTo>
                  <a:lnTo>
                    <a:pt x="196" y="617"/>
                  </a:lnTo>
                  <a:lnTo>
                    <a:pt x="196" y="616"/>
                  </a:lnTo>
                  <a:lnTo>
                    <a:pt x="196" y="615"/>
                  </a:lnTo>
                  <a:lnTo>
                    <a:pt x="196" y="614"/>
                  </a:lnTo>
                  <a:lnTo>
                    <a:pt x="195" y="613"/>
                  </a:lnTo>
                  <a:lnTo>
                    <a:pt x="195" y="612"/>
                  </a:lnTo>
                  <a:lnTo>
                    <a:pt x="194" y="611"/>
                  </a:lnTo>
                  <a:lnTo>
                    <a:pt x="193" y="608"/>
                  </a:lnTo>
                  <a:lnTo>
                    <a:pt x="193" y="607"/>
                  </a:lnTo>
                  <a:lnTo>
                    <a:pt x="192" y="606"/>
                  </a:lnTo>
                  <a:lnTo>
                    <a:pt x="192" y="605"/>
                  </a:lnTo>
                  <a:lnTo>
                    <a:pt x="193" y="605"/>
                  </a:lnTo>
                  <a:lnTo>
                    <a:pt x="193" y="604"/>
                  </a:lnTo>
                  <a:lnTo>
                    <a:pt x="193" y="603"/>
                  </a:lnTo>
                  <a:lnTo>
                    <a:pt x="193" y="602"/>
                  </a:lnTo>
                  <a:lnTo>
                    <a:pt x="193" y="601"/>
                  </a:lnTo>
                  <a:lnTo>
                    <a:pt x="193" y="600"/>
                  </a:lnTo>
                  <a:lnTo>
                    <a:pt x="193" y="599"/>
                  </a:lnTo>
                  <a:lnTo>
                    <a:pt x="192" y="599"/>
                  </a:lnTo>
                  <a:lnTo>
                    <a:pt x="192" y="598"/>
                  </a:lnTo>
                  <a:lnTo>
                    <a:pt x="192" y="597"/>
                  </a:lnTo>
                  <a:lnTo>
                    <a:pt x="193" y="596"/>
                  </a:lnTo>
                  <a:lnTo>
                    <a:pt x="194" y="595"/>
                  </a:lnTo>
                  <a:lnTo>
                    <a:pt x="195" y="595"/>
                  </a:lnTo>
                  <a:lnTo>
                    <a:pt x="196" y="595"/>
                  </a:lnTo>
                  <a:lnTo>
                    <a:pt x="197" y="595"/>
                  </a:lnTo>
                  <a:lnTo>
                    <a:pt x="197" y="593"/>
                  </a:lnTo>
                  <a:lnTo>
                    <a:pt x="197" y="592"/>
                  </a:lnTo>
                  <a:lnTo>
                    <a:pt x="197" y="591"/>
                  </a:lnTo>
                  <a:lnTo>
                    <a:pt x="196" y="590"/>
                  </a:lnTo>
                  <a:lnTo>
                    <a:pt x="195" y="590"/>
                  </a:lnTo>
                  <a:lnTo>
                    <a:pt x="192" y="590"/>
                  </a:lnTo>
                  <a:lnTo>
                    <a:pt x="191" y="590"/>
                  </a:lnTo>
                  <a:lnTo>
                    <a:pt x="190" y="591"/>
                  </a:lnTo>
                  <a:lnTo>
                    <a:pt x="189" y="591"/>
                  </a:lnTo>
                  <a:lnTo>
                    <a:pt x="188" y="591"/>
                  </a:lnTo>
                  <a:lnTo>
                    <a:pt x="187" y="591"/>
                  </a:lnTo>
                  <a:lnTo>
                    <a:pt x="187" y="592"/>
                  </a:lnTo>
                  <a:lnTo>
                    <a:pt x="186" y="592"/>
                  </a:lnTo>
                  <a:lnTo>
                    <a:pt x="185" y="591"/>
                  </a:lnTo>
                  <a:lnTo>
                    <a:pt x="185" y="592"/>
                  </a:lnTo>
                  <a:lnTo>
                    <a:pt x="186" y="593"/>
                  </a:lnTo>
                  <a:lnTo>
                    <a:pt x="187" y="592"/>
                  </a:lnTo>
                  <a:lnTo>
                    <a:pt x="189" y="592"/>
                  </a:lnTo>
                  <a:lnTo>
                    <a:pt x="188" y="593"/>
                  </a:lnTo>
                  <a:lnTo>
                    <a:pt x="187" y="595"/>
                  </a:lnTo>
                  <a:lnTo>
                    <a:pt x="187" y="596"/>
                  </a:lnTo>
                  <a:lnTo>
                    <a:pt x="186" y="596"/>
                  </a:lnTo>
                  <a:lnTo>
                    <a:pt x="186" y="597"/>
                  </a:lnTo>
                  <a:lnTo>
                    <a:pt x="186" y="598"/>
                  </a:lnTo>
                  <a:lnTo>
                    <a:pt x="186" y="599"/>
                  </a:lnTo>
                  <a:lnTo>
                    <a:pt x="186" y="600"/>
                  </a:lnTo>
                  <a:lnTo>
                    <a:pt x="185" y="601"/>
                  </a:lnTo>
                  <a:lnTo>
                    <a:pt x="186" y="602"/>
                  </a:lnTo>
                  <a:lnTo>
                    <a:pt x="185" y="602"/>
                  </a:lnTo>
                  <a:lnTo>
                    <a:pt x="185" y="604"/>
                  </a:lnTo>
                  <a:lnTo>
                    <a:pt x="185" y="605"/>
                  </a:lnTo>
                  <a:lnTo>
                    <a:pt x="185" y="606"/>
                  </a:lnTo>
                  <a:lnTo>
                    <a:pt x="185" y="607"/>
                  </a:lnTo>
                  <a:lnTo>
                    <a:pt x="184" y="609"/>
                  </a:lnTo>
                  <a:lnTo>
                    <a:pt x="183" y="609"/>
                  </a:lnTo>
                  <a:lnTo>
                    <a:pt x="182" y="609"/>
                  </a:lnTo>
                  <a:lnTo>
                    <a:pt x="180" y="609"/>
                  </a:lnTo>
                  <a:lnTo>
                    <a:pt x="179" y="609"/>
                  </a:lnTo>
                  <a:lnTo>
                    <a:pt x="178" y="608"/>
                  </a:lnTo>
                  <a:lnTo>
                    <a:pt x="176" y="608"/>
                  </a:lnTo>
                  <a:lnTo>
                    <a:pt x="175" y="609"/>
                  </a:lnTo>
                  <a:lnTo>
                    <a:pt x="175" y="610"/>
                  </a:lnTo>
                  <a:lnTo>
                    <a:pt x="173" y="610"/>
                  </a:lnTo>
                  <a:lnTo>
                    <a:pt x="172" y="609"/>
                  </a:lnTo>
                  <a:lnTo>
                    <a:pt x="171" y="608"/>
                  </a:lnTo>
                  <a:lnTo>
                    <a:pt x="170" y="608"/>
                  </a:lnTo>
                  <a:lnTo>
                    <a:pt x="167" y="608"/>
                  </a:lnTo>
                  <a:lnTo>
                    <a:pt x="166" y="608"/>
                  </a:lnTo>
                  <a:lnTo>
                    <a:pt x="166" y="607"/>
                  </a:lnTo>
                  <a:lnTo>
                    <a:pt x="167" y="607"/>
                  </a:lnTo>
                  <a:lnTo>
                    <a:pt x="168" y="606"/>
                  </a:lnTo>
                  <a:lnTo>
                    <a:pt x="168" y="605"/>
                  </a:lnTo>
                  <a:lnTo>
                    <a:pt x="168" y="604"/>
                  </a:lnTo>
                  <a:lnTo>
                    <a:pt x="167" y="603"/>
                  </a:lnTo>
                  <a:lnTo>
                    <a:pt x="167" y="602"/>
                  </a:lnTo>
                  <a:lnTo>
                    <a:pt x="166" y="601"/>
                  </a:lnTo>
                  <a:lnTo>
                    <a:pt x="166" y="599"/>
                  </a:lnTo>
                  <a:lnTo>
                    <a:pt x="165" y="599"/>
                  </a:lnTo>
                  <a:lnTo>
                    <a:pt x="165" y="598"/>
                  </a:lnTo>
                  <a:lnTo>
                    <a:pt x="165" y="597"/>
                  </a:lnTo>
                  <a:lnTo>
                    <a:pt x="165" y="596"/>
                  </a:lnTo>
                  <a:lnTo>
                    <a:pt x="165" y="595"/>
                  </a:lnTo>
                  <a:lnTo>
                    <a:pt x="164" y="594"/>
                  </a:lnTo>
                  <a:lnTo>
                    <a:pt x="164" y="593"/>
                  </a:lnTo>
                  <a:lnTo>
                    <a:pt x="163" y="591"/>
                  </a:lnTo>
                  <a:lnTo>
                    <a:pt x="163" y="589"/>
                  </a:lnTo>
                  <a:lnTo>
                    <a:pt x="163" y="587"/>
                  </a:lnTo>
                  <a:lnTo>
                    <a:pt x="162" y="586"/>
                  </a:lnTo>
                  <a:lnTo>
                    <a:pt x="162" y="585"/>
                  </a:lnTo>
                  <a:lnTo>
                    <a:pt x="162" y="583"/>
                  </a:lnTo>
                  <a:lnTo>
                    <a:pt x="163" y="582"/>
                  </a:lnTo>
                  <a:lnTo>
                    <a:pt x="164" y="582"/>
                  </a:lnTo>
                  <a:lnTo>
                    <a:pt x="163" y="583"/>
                  </a:lnTo>
                  <a:lnTo>
                    <a:pt x="164" y="583"/>
                  </a:lnTo>
                  <a:lnTo>
                    <a:pt x="164" y="582"/>
                  </a:lnTo>
                  <a:lnTo>
                    <a:pt x="164" y="581"/>
                  </a:lnTo>
                  <a:lnTo>
                    <a:pt x="164" y="580"/>
                  </a:lnTo>
                  <a:lnTo>
                    <a:pt x="164" y="577"/>
                  </a:lnTo>
                  <a:lnTo>
                    <a:pt x="164" y="576"/>
                  </a:lnTo>
                  <a:lnTo>
                    <a:pt x="164" y="574"/>
                  </a:lnTo>
                  <a:lnTo>
                    <a:pt x="165" y="574"/>
                  </a:lnTo>
                  <a:lnTo>
                    <a:pt x="166" y="574"/>
                  </a:lnTo>
                  <a:lnTo>
                    <a:pt x="167" y="573"/>
                  </a:lnTo>
                  <a:lnTo>
                    <a:pt x="168" y="573"/>
                  </a:lnTo>
                  <a:lnTo>
                    <a:pt x="170" y="572"/>
                  </a:lnTo>
                  <a:lnTo>
                    <a:pt x="170" y="571"/>
                  </a:lnTo>
                  <a:lnTo>
                    <a:pt x="171" y="571"/>
                  </a:lnTo>
                  <a:lnTo>
                    <a:pt x="172" y="572"/>
                  </a:lnTo>
                  <a:lnTo>
                    <a:pt x="173" y="574"/>
                  </a:lnTo>
                  <a:lnTo>
                    <a:pt x="173" y="573"/>
                  </a:lnTo>
                  <a:lnTo>
                    <a:pt x="173" y="572"/>
                  </a:lnTo>
                  <a:lnTo>
                    <a:pt x="172" y="572"/>
                  </a:lnTo>
                  <a:lnTo>
                    <a:pt x="172" y="571"/>
                  </a:lnTo>
                  <a:lnTo>
                    <a:pt x="172" y="568"/>
                  </a:lnTo>
                  <a:lnTo>
                    <a:pt x="171" y="568"/>
                  </a:lnTo>
                  <a:lnTo>
                    <a:pt x="170" y="568"/>
                  </a:lnTo>
                  <a:lnTo>
                    <a:pt x="170" y="569"/>
                  </a:lnTo>
                  <a:lnTo>
                    <a:pt x="169" y="570"/>
                  </a:lnTo>
                  <a:lnTo>
                    <a:pt x="168" y="570"/>
                  </a:lnTo>
                  <a:lnTo>
                    <a:pt x="167" y="570"/>
                  </a:lnTo>
                  <a:lnTo>
                    <a:pt x="165" y="570"/>
                  </a:lnTo>
                  <a:lnTo>
                    <a:pt x="164" y="570"/>
                  </a:lnTo>
                  <a:lnTo>
                    <a:pt x="162" y="570"/>
                  </a:lnTo>
                  <a:lnTo>
                    <a:pt x="161" y="570"/>
                  </a:lnTo>
                  <a:lnTo>
                    <a:pt x="160" y="569"/>
                  </a:lnTo>
                  <a:lnTo>
                    <a:pt x="159" y="569"/>
                  </a:lnTo>
                  <a:lnTo>
                    <a:pt x="158" y="570"/>
                  </a:lnTo>
                  <a:lnTo>
                    <a:pt x="157" y="571"/>
                  </a:lnTo>
                  <a:lnTo>
                    <a:pt x="156" y="571"/>
                  </a:lnTo>
                  <a:lnTo>
                    <a:pt x="155" y="571"/>
                  </a:lnTo>
                  <a:lnTo>
                    <a:pt x="154" y="571"/>
                  </a:lnTo>
                  <a:lnTo>
                    <a:pt x="153" y="572"/>
                  </a:lnTo>
                  <a:lnTo>
                    <a:pt x="152" y="572"/>
                  </a:lnTo>
                  <a:lnTo>
                    <a:pt x="151" y="571"/>
                  </a:lnTo>
                  <a:lnTo>
                    <a:pt x="150" y="571"/>
                  </a:lnTo>
                  <a:lnTo>
                    <a:pt x="149" y="570"/>
                  </a:lnTo>
                  <a:lnTo>
                    <a:pt x="147" y="568"/>
                  </a:lnTo>
                  <a:lnTo>
                    <a:pt x="146" y="567"/>
                  </a:lnTo>
                  <a:lnTo>
                    <a:pt x="145" y="566"/>
                  </a:lnTo>
                  <a:lnTo>
                    <a:pt x="141" y="561"/>
                  </a:lnTo>
                  <a:lnTo>
                    <a:pt x="137" y="557"/>
                  </a:lnTo>
                  <a:lnTo>
                    <a:pt x="136" y="556"/>
                  </a:lnTo>
                  <a:lnTo>
                    <a:pt x="136" y="555"/>
                  </a:lnTo>
                  <a:lnTo>
                    <a:pt x="136" y="554"/>
                  </a:lnTo>
                  <a:lnTo>
                    <a:pt x="135" y="553"/>
                  </a:lnTo>
                  <a:lnTo>
                    <a:pt x="134" y="551"/>
                  </a:lnTo>
                  <a:lnTo>
                    <a:pt x="134" y="550"/>
                  </a:lnTo>
                  <a:lnTo>
                    <a:pt x="135" y="549"/>
                  </a:lnTo>
                  <a:lnTo>
                    <a:pt x="136" y="548"/>
                  </a:lnTo>
                  <a:lnTo>
                    <a:pt x="136" y="547"/>
                  </a:lnTo>
                  <a:lnTo>
                    <a:pt x="136" y="546"/>
                  </a:lnTo>
                  <a:lnTo>
                    <a:pt x="137" y="545"/>
                  </a:lnTo>
                  <a:lnTo>
                    <a:pt x="138" y="544"/>
                  </a:lnTo>
                  <a:lnTo>
                    <a:pt x="138" y="543"/>
                  </a:lnTo>
                  <a:lnTo>
                    <a:pt x="140" y="541"/>
                  </a:lnTo>
                  <a:lnTo>
                    <a:pt x="141" y="541"/>
                  </a:lnTo>
                  <a:lnTo>
                    <a:pt x="142" y="540"/>
                  </a:lnTo>
                  <a:lnTo>
                    <a:pt x="142" y="539"/>
                  </a:lnTo>
                  <a:lnTo>
                    <a:pt x="142" y="538"/>
                  </a:lnTo>
                  <a:lnTo>
                    <a:pt x="144" y="537"/>
                  </a:lnTo>
                  <a:lnTo>
                    <a:pt x="144" y="536"/>
                  </a:lnTo>
                  <a:lnTo>
                    <a:pt x="145" y="535"/>
                  </a:lnTo>
                  <a:lnTo>
                    <a:pt x="146" y="531"/>
                  </a:lnTo>
                  <a:lnTo>
                    <a:pt x="147" y="530"/>
                  </a:lnTo>
                  <a:lnTo>
                    <a:pt x="147" y="529"/>
                  </a:lnTo>
                  <a:lnTo>
                    <a:pt x="147" y="528"/>
                  </a:lnTo>
                  <a:lnTo>
                    <a:pt x="147" y="527"/>
                  </a:lnTo>
                  <a:lnTo>
                    <a:pt x="147" y="524"/>
                  </a:lnTo>
                  <a:lnTo>
                    <a:pt x="146" y="523"/>
                  </a:lnTo>
                  <a:lnTo>
                    <a:pt x="146" y="524"/>
                  </a:lnTo>
                  <a:lnTo>
                    <a:pt x="146" y="526"/>
                  </a:lnTo>
                  <a:lnTo>
                    <a:pt x="146" y="527"/>
                  </a:lnTo>
                  <a:lnTo>
                    <a:pt x="146" y="528"/>
                  </a:lnTo>
                  <a:lnTo>
                    <a:pt x="145" y="528"/>
                  </a:lnTo>
                  <a:lnTo>
                    <a:pt x="145" y="529"/>
                  </a:lnTo>
                  <a:lnTo>
                    <a:pt x="144" y="530"/>
                  </a:lnTo>
                  <a:lnTo>
                    <a:pt x="142" y="533"/>
                  </a:lnTo>
                  <a:lnTo>
                    <a:pt x="142" y="534"/>
                  </a:lnTo>
                  <a:lnTo>
                    <a:pt x="137" y="521"/>
                  </a:lnTo>
                  <a:lnTo>
                    <a:pt x="143" y="515"/>
                  </a:lnTo>
                  <a:lnTo>
                    <a:pt x="146" y="508"/>
                  </a:lnTo>
                  <a:lnTo>
                    <a:pt x="150" y="506"/>
                  </a:lnTo>
                  <a:lnTo>
                    <a:pt x="151" y="503"/>
                  </a:lnTo>
                  <a:lnTo>
                    <a:pt x="151" y="501"/>
                  </a:lnTo>
                  <a:lnTo>
                    <a:pt x="150" y="500"/>
                  </a:lnTo>
                  <a:lnTo>
                    <a:pt x="143" y="493"/>
                  </a:lnTo>
                  <a:lnTo>
                    <a:pt x="144" y="492"/>
                  </a:lnTo>
                  <a:lnTo>
                    <a:pt x="140" y="491"/>
                  </a:lnTo>
                  <a:lnTo>
                    <a:pt x="141" y="490"/>
                  </a:lnTo>
                  <a:lnTo>
                    <a:pt x="141" y="487"/>
                  </a:lnTo>
                  <a:lnTo>
                    <a:pt x="146" y="482"/>
                  </a:lnTo>
                  <a:lnTo>
                    <a:pt x="150" y="478"/>
                  </a:lnTo>
                  <a:lnTo>
                    <a:pt x="152" y="476"/>
                  </a:lnTo>
                  <a:lnTo>
                    <a:pt x="145" y="473"/>
                  </a:lnTo>
                  <a:lnTo>
                    <a:pt x="137" y="473"/>
                  </a:lnTo>
                  <a:lnTo>
                    <a:pt x="131" y="475"/>
                  </a:lnTo>
                  <a:lnTo>
                    <a:pt x="124" y="473"/>
                  </a:lnTo>
                  <a:lnTo>
                    <a:pt x="123" y="473"/>
                  </a:lnTo>
                  <a:lnTo>
                    <a:pt x="123" y="472"/>
                  </a:lnTo>
                  <a:lnTo>
                    <a:pt x="122" y="471"/>
                  </a:lnTo>
                  <a:lnTo>
                    <a:pt x="122" y="470"/>
                  </a:lnTo>
                  <a:lnTo>
                    <a:pt x="123" y="470"/>
                  </a:lnTo>
                  <a:lnTo>
                    <a:pt x="123" y="469"/>
                  </a:lnTo>
                  <a:lnTo>
                    <a:pt x="122" y="468"/>
                  </a:lnTo>
                  <a:lnTo>
                    <a:pt x="123" y="468"/>
                  </a:lnTo>
                  <a:lnTo>
                    <a:pt x="123" y="467"/>
                  </a:lnTo>
                  <a:lnTo>
                    <a:pt x="124" y="467"/>
                  </a:lnTo>
                  <a:lnTo>
                    <a:pt x="125" y="466"/>
                  </a:lnTo>
                  <a:lnTo>
                    <a:pt x="126" y="465"/>
                  </a:lnTo>
                  <a:lnTo>
                    <a:pt x="125" y="463"/>
                  </a:lnTo>
                  <a:lnTo>
                    <a:pt x="125" y="459"/>
                  </a:lnTo>
                  <a:lnTo>
                    <a:pt x="125" y="458"/>
                  </a:lnTo>
                  <a:lnTo>
                    <a:pt x="126" y="458"/>
                  </a:lnTo>
                  <a:lnTo>
                    <a:pt x="127" y="458"/>
                  </a:lnTo>
                  <a:lnTo>
                    <a:pt x="128" y="458"/>
                  </a:lnTo>
                  <a:lnTo>
                    <a:pt x="128" y="459"/>
                  </a:lnTo>
                  <a:lnTo>
                    <a:pt x="129" y="459"/>
                  </a:lnTo>
                  <a:lnTo>
                    <a:pt x="130" y="459"/>
                  </a:lnTo>
                  <a:lnTo>
                    <a:pt x="130" y="458"/>
                  </a:lnTo>
                  <a:lnTo>
                    <a:pt x="129" y="458"/>
                  </a:lnTo>
                  <a:lnTo>
                    <a:pt x="128" y="457"/>
                  </a:lnTo>
                  <a:lnTo>
                    <a:pt x="127" y="457"/>
                  </a:lnTo>
                  <a:lnTo>
                    <a:pt x="126" y="457"/>
                  </a:lnTo>
                  <a:lnTo>
                    <a:pt x="125" y="457"/>
                  </a:lnTo>
                  <a:lnTo>
                    <a:pt x="124" y="458"/>
                  </a:lnTo>
                  <a:lnTo>
                    <a:pt x="124" y="460"/>
                  </a:lnTo>
                  <a:lnTo>
                    <a:pt x="125" y="460"/>
                  </a:lnTo>
                  <a:lnTo>
                    <a:pt x="124" y="461"/>
                  </a:lnTo>
                  <a:lnTo>
                    <a:pt x="124" y="462"/>
                  </a:lnTo>
                  <a:lnTo>
                    <a:pt x="124" y="464"/>
                  </a:lnTo>
                  <a:lnTo>
                    <a:pt x="123" y="465"/>
                  </a:lnTo>
                  <a:lnTo>
                    <a:pt x="122" y="465"/>
                  </a:lnTo>
                  <a:lnTo>
                    <a:pt x="122" y="464"/>
                  </a:lnTo>
                  <a:lnTo>
                    <a:pt x="121" y="462"/>
                  </a:lnTo>
                  <a:lnTo>
                    <a:pt x="121" y="463"/>
                  </a:lnTo>
                  <a:lnTo>
                    <a:pt x="121" y="464"/>
                  </a:lnTo>
                  <a:lnTo>
                    <a:pt x="121" y="465"/>
                  </a:lnTo>
                  <a:lnTo>
                    <a:pt x="120" y="465"/>
                  </a:lnTo>
                  <a:lnTo>
                    <a:pt x="119" y="466"/>
                  </a:lnTo>
                  <a:lnTo>
                    <a:pt x="118" y="466"/>
                  </a:lnTo>
                  <a:lnTo>
                    <a:pt x="117" y="466"/>
                  </a:lnTo>
                  <a:lnTo>
                    <a:pt x="116" y="466"/>
                  </a:lnTo>
                  <a:lnTo>
                    <a:pt x="115" y="466"/>
                  </a:lnTo>
                  <a:lnTo>
                    <a:pt x="114" y="466"/>
                  </a:lnTo>
                  <a:lnTo>
                    <a:pt x="111" y="466"/>
                  </a:lnTo>
                  <a:lnTo>
                    <a:pt x="110" y="466"/>
                  </a:lnTo>
                  <a:lnTo>
                    <a:pt x="110" y="465"/>
                  </a:lnTo>
                  <a:lnTo>
                    <a:pt x="108" y="464"/>
                  </a:lnTo>
                  <a:lnTo>
                    <a:pt x="107" y="464"/>
                  </a:lnTo>
                  <a:lnTo>
                    <a:pt x="107" y="463"/>
                  </a:lnTo>
                  <a:lnTo>
                    <a:pt x="106" y="463"/>
                  </a:lnTo>
                  <a:lnTo>
                    <a:pt x="106" y="462"/>
                  </a:lnTo>
                  <a:lnTo>
                    <a:pt x="106" y="461"/>
                  </a:lnTo>
                  <a:lnTo>
                    <a:pt x="105" y="460"/>
                  </a:lnTo>
                  <a:lnTo>
                    <a:pt x="105" y="459"/>
                  </a:lnTo>
                  <a:lnTo>
                    <a:pt x="106" y="459"/>
                  </a:lnTo>
                  <a:lnTo>
                    <a:pt x="107" y="459"/>
                  </a:lnTo>
                  <a:lnTo>
                    <a:pt x="107" y="458"/>
                  </a:lnTo>
                  <a:lnTo>
                    <a:pt x="108" y="457"/>
                  </a:lnTo>
                  <a:lnTo>
                    <a:pt x="109" y="457"/>
                  </a:lnTo>
                  <a:lnTo>
                    <a:pt x="109" y="458"/>
                  </a:lnTo>
                  <a:lnTo>
                    <a:pt x="109" y="457"/>
                  </a:lnTo>
                  <a:lnTo>
                    <a:pt x="111" y="456"/>
                  </a:lnTo>
                  <a:lnTo>
                    <a:pt x="111" y="455"/>
                  </a:lnTo>
                  <a:lnTo>
                    <a:pt x="111" y="454"/>
                  </a:lnTo>
                  <a:lnTo>
                    <a:pt x="110" y="453"/>
                  </a:lnTo>
                  <a:lnTo>
                    <a:pt x="109" y="452"/>
                  </a:lnTo>
                  <a:lnTo>
                    <a:pt x="107" y="450"/>
                  </a:lnTo>
                  <a:lnTo>
                    <a:pt x="107" y="449"/>
                  </a:lnTo>
                  <a:lnTo>
                    <a:pt x="107" y="448"/>
                  </a:lnTo>
                  <a:lnTo>
                    <a:pt x="108" y="448"/>
                  </a:lnTo>
                  <a:lnTo>
                    <a:pt x="109" y="448"/>
                  </a:lnTo>
                  <a:lnTo>
                    <a:pt x="110" y="447"/>
                  </a:lnTo>
                  <a:lnTo>
                    <a:pt x="110" y="448"/>
                  </a:lnTo>
                  <a:lnTo>
                    <a:pt x="111" y="447"/>
                  </a:lnTo>
                  <a:lnTo>
                    <a:pt x="112" y="447"/>
                  </a:lnTo>
                  <a:lnTo>
                    <a:pt x="113" y="446"/>
                  </a:lnTo>
                  <a:lnTo>
                    <a:pt x="112" y="446"/>
                  </a:lnTo>
                  <a:lnTo>
                    <a:pt x="111" y="446"/>
                  </a:lnTo>
                  <a:lnTo>
                    <a:pt x="111" y="447"/>
                  </a:lnTo>
                  <a:lnTo>
                    <a:pt x="110" y="446"/>
                  </a:lnTo>
                  <a:lnTo>
                    <a:pt x="109" y="447"/>
                  </a:lnTo>
                  <a:lnTo>
                    <a:pt x="107" y="447"/>
                  </a:lnTo>
                  <a:lnTo>
                    <a:pt x="106" y="449"/>
                  </a:lnTo>
                  <a:lnTo>
                    <a:pt x="105" y="448"/>
                  </a:lnTo>
                  <a:lnTo>
                    <a:pt x="105" y="449"/>
                  </a:lnTo>
                  <a:lnTo>
                    <a:pt x="106" y="449"/>
                  </a:lnTo>
                  <a:lnTo>
                    <a:pt x="106" y="450"/>
                  </a:lnTo>
                  <a:lnTo>
                    <a:pt x="105" y="451"/>
                  </a:lnTo>
                  <a:lnTo>
                    <a:pt x="103" y="451"/>
                  </a:lnTo>
                  <a:lnTo>
                    <a:pt x="103" y="452"/>
                  </a:lnTo>
                  <a:lnTo>
                    <a:pt x="101" y="453"/>
                  </a:lnTo>
                  <a:lnTo>
                    <a:pt x="100" y="453"/>
                  </a:lnTo>
                  <a:lnTo>
                    <a:pt x="98" y="451"/>
                  </a:lnTo>
                  <a:lnTo>
                    <a:pt x="97" y="451"/>
                  </a:lnTo>
                  <a:lnTo>
                    <a:pt x="95" y="449"/>
                  </a:lnTo>
                  <a:lnTo>
                    <a:pt x="95" y="448"/>
                  </a:lnTo>
                  <a:lnTo>
                    <a:pt x="96" y="446"/>
                  </a:lnTo>
                  <a:lnTo>
                    <a:pt x="97" y="445"/>
                  </a:lnTo>
                  <a:lnTo>
                    <a:pt x="98" y="444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99" y="441"/>
                  </a:lnTo>
                  <a:lnTo>
                    <a:pt x="99" y="439"/>
                  </a:lnTo>
                  <a:lnTo>
                    <a:pt x="99" y="438"/>
                  </a:lnTo>
                  <a:lnTo>
                    <a:pt x="99" y="437"/>
                  </a:lnTo>
                  <a:lnTo>
                    <a:pt x="97" y="436"/>
                  </a:lnTo>
                  <a:lnTo>
                    <a:pt x="95" y="436"/>
                  </a:lnTo>
                  <a:lnTo>
                    <a:pt x="93" y="435"/>
                  </a:lnTo>
                  <a:lnTo>
                    <a:pt x="94" y="437"/>
                  </a:lnTo>
                  <a:lnTo>
                    <a:pt x="94" y="438"/>
                  </a:lnTo>
                  <a:lnTo>
                    <a:pt x="95" y="438"/>
                  </a:lnTo>
                  <a:lnTo>
                    <a:pt x="95" y="437"/>
                  </a:lnTo>
                  <a:lnTo>
                    <a:pt x="96" y="437"/>
                  </a:lnTo>
                  <a:lnTo>
                    <a:pt x="97" y="437"/>
                  </a:lnTo>
                  <a:lnTo>
                    <a:pt x="97" y="438"/>
                  </a:lnTo>
                  <a:lnTo>
                    <a:pt x="98" y="438"/>
                  </a:lnTo>
                  <a:lnTo>
                    <a:pt x="98" y="439"/>
                  </a:lnTo>
                  <a:lnTo>
                    <a:pt x="97" y="442"/>
                  </a:lnTo>
                  <a:lnTo>
                    <a:pt x="94" y="446"/>
                  </a:lnTo>
                  <a:lnTo>
                    <a:pt x="93" y="445"/>
                  </a:lnTo>
                  <a:lnTo>
                    <a:pt x="92" y="446"/>
                  </a:lnTo>
                  <a:lnTo>
                    <a:pt x="91" y="446"/>
                  </a:lnTo>
                  <a:lnTo>
                    <a:pt x="91" y="447"/>
                  </a:lnTo>
                  <a:lnTo>
                    <a:pt x="92" y="446"/>
                  </a:lnTo>
                  <a:lnTo>
                    <a:pt x="93" y="446"/>
                  </a:lnTo>
                  <a:lnTo>
                    <a:pt x="94" y="447"/>
                  </a:lnTo>
                  <a:lnTo>
                    <a:pt x="94" y="448"/>
                  </a:lnTo>
                  <a:lnTo>
                    <a:pt x="93" y="448"/>
                  </a:lnTo>
                  <a:lnTo>
                    <a:pt x="92" y="449"/>
                  </a:lnTo>
                  <a:lnTo>
                    <a:pt x="91" y="449"/>
                  </a:lnTo>
                  <a:lnTo>
                    <a:pt x="90" y="450"/>
                  </a:lnTo>
                  <a:lnTo>
                    <a:pt x="87" y="450"/>
                  </a:lnTo>
                  <a:lnTo>
                    <a:pt x="87" y="449"/>
                  </a:lnTo>
                  <a:lnTo>
                    <a:pt x="88" y="449"/>
                  </a:lnTo>
                  <a:lnTo>
                    <a:pt x="88" y="447"/>
                  </a:lnTo>
                  <a:lnTo>
                    <a:pt x="87" y="447"/>
                  </a:lnTo>
                  <a:lnTo>
                    <a:pt x="87" y="448"/>
                  </a:lnTo>
                  <a:lnTo>
                    <a:pt x="87" y="449"/>
                  </a:lnTo>
                  <a:lnTo>
                    <a:pt x="86" y="450"/>
                  </a:lnTo>
                  <a:lnTo>
                    <a:pt x="84" y="450"/>
                  </a:lnTo>
                  <a:lnTo>
                    <a:pt x="83" y="451"/>
                  </a:lnTo>
                  <a:lnTo>
                    <a:pt x="83" y="453"/>
                  </a:lnTo>
                  <a:lnTo>
                    <a:pt x="82" y="454"/>
                  </a:lnTo>
                  <a:lnTo>
                    <a:pt x="81" y="453"/>
                  </a:lnTo>
                  <a:lnTo>
                    <a:pt x="81" y="451"/>
                  </a:lnTo>
                  <a:lnTo>
                    <a:pt x="80" y="451"/>
                  </a:lnTo>
                  <a:lnTo>
                    <a:pt x="79" y="450"/>
                  </a:lnTo>
                  <a:lnTo>
                    <a:pt x="77" y="450"/>
                  </a:lnTo>
                  <a:lnTo>
                    <a:pt x="75" y="450"/>
                  </a:lnTo>
                  <a:lnTo>
                    <a:pt x="74" y="450"/>
                  </a:lnTo>
                  <a:lnTo>
                    <a:pt x="73" y="450"/>
                  </a:lnTo>
                  <a:lnTo>
                    <a:pt x="73" y="451"/>
                  </a:lnTo>
                  <a:lnTo>
                    <a:pt x="72" y="451"/>
                  </a:lnTo>
                  <a:lnTo>
                    <a:pt x="71" y="451"/>
                  </a:lnTo>
                  <a:lnTo>
                    <a:pt x="71" y="450"/>
                  </a:lnTo>
                  <a:lnTo>
                    <a:pt x="70" y="450"/>
                  </a:lnTo>
                  <a:lnTo>
                    <a:pt x="70" y="449"/>
                  </a:lnTo>
                  <a:lnTo>
                    <a:pt x="70" y="448"/>
                  </a:lnTo>
                  <a:lnTo>
                    <a:pt x="71" y="447"/>
                  </a:lnTo>
                  <a:lnTo>
                    <a:pt x="73" y="446"/>
                  </a:lnTo>
                  <a:lnTo>
                    <a:pt x="74" y="445"/>
                  </a:lnTo>
                  <a:lnTo>
                    <a:pt x="74" y="444"/>
                  </a:lnTo>
                  <a:lnTo>
                    <a:pt x="77" y="442"/>
                  </a:lnTo>
                  <a:lnTo>
                    <a:pt x="77" y="441"/>
                  </a:lnTo>
                  <a:lnTo>
                    <a:pt x="78" y="441"/>
                  </a:lnTo>
                  <a:lnTo>
                    <a:pt x="78" y="439"/>
                  </a:lnTo>
                  <a:lnTo>
                    <a:pt x="79" y="438"/>
                  </a:lnTo>
                  <a:lnTo>
                    <a:pt x="79" y="437"/>
                  </a:lnTo>
                  <a:lnTo>
                    <a:pt x="80" y="436"/>
                  </a:lnTo>
                  <a:lnTo>
                    <a:pt x="80" y="435"/>
                  </a:lnTo>
                  <a:lnTo>
                    <a:pt x="80" y="434"/>
                  </a:lnTo>
                  <a:lnTo>
                    <a:pt x="80" y="433"/>
                  </a:lnTo>
                  <a:lnTo>
                    <a:pt x="81" y="432"/>
                  </a:lnTo>
                  <a:lnTo>
                    <a:pt x="83" y="430"/>
                  </a:lnTo>
                  <a:lnTo>
                    <a:pt x="84" y="430"/>
                  </a:lnTo>
                  <a:lnTo>
                    <a:pt x="85" y="430"/>
                  </a:lnTo>
                  <a:lnTo>
                    <a:pt x="84" y="430"/>
                  </a:lnTo>
                  <a:lnTo>
                    <a:pt x="84" y="429"/>
                  </a:lnTo>
                  <a:lnTo>
                    <a:pt x="86" y="427"/>
                  </a:lnTo>
                  <a:lnTo>
                    <a:pt x="88" y="426"/>
                  </a:lnTo>
                  <a:lnTo>
                    <a:pt x="88" y="425"/>
                  </a:lnTo>
                  <a:lnTo>
                    <a:pt x="88" y="424"/>
                  </a:lnTo>
                  <a:lnTo>
                    <a:pt x="88" y="423"/>
                  </a:lnTo>
                  <a:lnTo>
                    <a:pt x="88" y="422"/>
                  </a:lnTo>
                  <a:lnTo>
                    <a:pt x="87" y="421"/>
                  </a:lnTo>
                  <a:lnTo>
                    <a:pt x="86" y="420"/>
                  </a:lnTo>
                  <a:lnTo>
                    <a:pt x="86" y="417"/>
                  </a:lnTo>
                  <a:lnTo>
                    <a:pt x="88" y="416"/>
                  </a:lnTo>
                  <a:lnTo>
                    <a:pt x="87" y="415"/>
                  </a:lnTo>
                  <a:lnTo>
                    <a:pt x="86" y="416"/>
                  </a:lnTo>
                  <a:lnTo>
                    <a:pt x="85" y="415"/>
                  </a:lnTo>
                  <a:lnTo>
                    <a:pt x="85" y="413"/>
                  </a:lnTo>
                  <a:lnTo>
                    <a:pt x="84" y="413"/>
                  </a:lnTo>
                  <a:lnTo>
                    <a:pt x="80" y="408"/>
                  </a:lnTo>
                  <a:lnTo>
                    <a:pt x="75" y="406"/>
                  </a:lnTo>
                  <a:lnTo>
                    <a:pt x="68" y="406"/>
                  </a:lnTo>
                  <a:lnTo>
                    <a:pt x="67" y="405"/>
                  </a:lnTo>
                  <a:lnTo>
                    <a:pt x="51" y="396"/>
                  </a:lnTo>
                  <a:lnTo>
                    <a:pt x="48" y="394"/>
                  </a:lnTo>
                  <a:lnTo>
                    <a:pt x="39" y="389"/>
                  </a:lnTo>
                  <a:lnTo>
                    <a:pt x="34" y="383"/>
                  </a:lnTo>
                  <a:lnTo>
                    <a:pt x="32" y="379"/>
                  </a:lnTo>
                  <a:lnTo>
                    <a:pt x="28" y="374"/>
                  </a:lnTo>
                  <a:lnTo>
                    <a:pt x="22" y="369"/>
                  </a:lnTo>
                  <a:lnTo>
                    <a:pt x="22" y="368"/>
                  </a:lnTo>
                  <a:lnTo>
                    <a:pt x="22" y="360"/>
                  </a:lnTo>
                  <a:lnTo>
                    <a:pt x="32" y="355"/>
                  </a:lnTo>
                  <a:lnTo>
                    <a:pt x="34" y="355"/>
                  </a:lnTo>
                  <a:lnTo>
                    <a:pt x="43" y="350"/>
                  </a:lnTo>
                  <a:lnTo>
                    <a:pt x="48" y="341"/>
                  </a:lnTo>
                  <a:lnTo>
                    <a:pt x="50" y="335"/>
                  </a:lnTo>
                  <a:lnTo>
                    <a:pt x="51" y="333"/>
                  </a:lnTo>
                  <a:lnTo>
                    <a:pt x="60" y="323"/>
                  </a:lnTo>
                  <a:lnTo>
                    <a:pt x="61" y="318"/>
                  </a:lnTo>
                  <a:lnTo>
                    <a:pt x="68" y="318"/>
                  </a:lnTo>
                  <a:lnTo>
                    <a:pt x="72" y="319"/>
                  </a:lnTo>
                  <a:lnTo>
                    <a:pt x="75" y="321"/>
                  </a:lnTo>
                  <a:lnTo>
                    <a:pt x="82" y="319"/>
                  </a:lnTo>
                  <a:lnTo>
                    <a:pt x="88" y="316"/>
                  </a:lnTo>
                  <a:lnTo>
                    <a:pt x="91" y="318"/>
                  </a:lnTo>
                  <a:lnTo>
                    <a:pt x="94" y="320"/>
                  </a:lnTo>
                  <a:lnTo>
                    <a:pt x="97" y="323"/>
                  </a:lnTo>
                  <a:lnTo>
                    <a:pt x="103" y="326"/>
                  </a:lnTo>
                  <a:lnTo>
                    <a:pt x="112" y="326"/>
                  </a:lnTo>
                  <a:lnTo>
                    <a:pt x="115" y="325"/>
                  </a:lnTo>
                  <a:lnTo>
                    <a:pt x="120" y="313"/>
                  </a:lnTo>
                  <a:lnTo>
                    <a:pt x="122" y="309"/>
                  </a:lnTo>
                  <a:lnTo>
                    <a:pt x="124" y="304"/>
                  </a:lnTo>
                  <a:lnTo>
                    <a:pt x="124" y="301"/>
                  </a:lnTo>
                  <a:lnTo>
                    <a:pt x="128" y="299"/>
                  </a:lnTo>
                  <a:lnTo>
                    <a:pt x="131" y="297"/>
                  </a:lnTo>
                  <a:lnTo>
                    <a:pt x="133" y="295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9" y="286"/>
                  </a:lnTo>
                  <a:lnTo>
                    <a:pt x="139" y="282"/>
                  </a:lnTo>
                  <a:lnTo>
                    <a:pt x="137" y="280"/>
                  </a:lnTo>
                  <a:lnTo>
                    <a:pt x="134" y="275"/>
                  </a:lnTo>
                  <a:lnTo>
                    <a:pt x="137" y="268"/>
                  </a:lnTo>
                  <a:lnTo>
                    <a:pt x="139" y="268"/>
                  </a:lnTo>
                  <a:lnTo>
                    <a:pt x="139" y="265"/>
                  </a:lnTo>
                  <a:lnTo>
                    <a:pt x="144" y="260"/>
                  </a:lnTo>
                  <a:lnTo>
                    <a:pt x="146" y="261"/>
                  </a:lnTo>
                  <a:lnTo>
                    <a:pt x="151" y="261"/>
                  </a:lnTo>
                  <a:lnTo>
                    <a:pt x="153" y="258"/>
                  </a:lnTo>
                  <a:lnTo>
                    <a:pt x="155" y="256"/>
                  </a:lnTo>
                  <a:lnTo>
                    <a:pt x="158" y="256"/>
                  </a:lnTo>
                  <a:lnTo>
                    <a:pt x="163" y="258"/>
                  </a:lnTo>
                  <a:lnTo>
                    <a:pt x="163" y="256"/>
                  </a:lnTo>
                  <a:lnTo>
                    <a:pt x="165" y="256"/>
                  </a:lnTo>
                  <a:lnTo>
                    <a:pt x="168" y="253"/>
                  </a:lnTo>
                  <a:lnTo>
                    <a:pt x="168" y="250"/>
                  </a:lnTo>
                  <a:lnTo>
                    <a:pt x="172" y="243"/>
                  </a:lnTo>
                  <a:lnTo>
                    <a:pt x="172" y="238"/>
                  </a:lnTo>
                  <a:lnTo>
                    <a:pt x="168" y="232"/>
                  </a:lnTo>
                  <a:lnTo>
                    <a:pt x="166" y="231"/>
                  </a:lnTo>
                  <a:lnTo>
                    <a:pt x="168" y="228"/>
                  </a:lnTo>
                  <a:lnTo>
                    <a:pt x="168" y="226"/>
                  </a:lnTo>
                  <a:lnTo>
                    <a:pt x="172" y="223"/>
                  </a:lnTo>
                  <a:lnTo>
                    <a:pt x="175" y="221"/>
                  </a:lnTo>
                  <a:lnTo>
                    <a:pt x="175" y="217"/>
                  </a:lnTo>
                  <a:lnTo>
                    <a:pt x="180" y="213"/>
                  </a:lnTo>
                  <a:lnTo>
                    <a:pt x="182" y="208"/>
                  </a:lnTo>
                  <a:lnTo>
                    <a:pt x="177" y="200"/>
                  </a:lnTo>
                  <a:lnTo>
                    <a:pt x="174" y="200"/>
                  </a:lnTo>
                  <a:lnTo>
                    <a:pt x="172" y="199"/>
                  </a:lnTo>
                  <a:lnTo>
                    <a:pt x="170" y="197"/>
                  </a:lnTo>
                  <a:lnTo>
                    <a:pt x="166" y="197"/>
                  </a:lnTo>
                  <a:lnTo>
                    <a:pt x="165" y="199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55" y="200"/>
                  </a:lnTo>
                  <a:lnTo>
                    <a:pt x="155" y="191"/>
                  </a:lnTo>
                  <a:lnTo>
                    <a:pt x="158" y="185"/>
                  </a:lnTo>
                  <a:lnTo>
                    <a:pt x="158" y="178"/>
                  </a:lnTo>
                  <a:lnTo>
                    <a:pt x="156" y="177"/>
                  </a:lnTo>
                  <a:lnTo>
                    <a:pt x="156" y="175"/>
                  </a:lnTo>
                  <a:lnTo>
                    <a:pt x="153" y="173"/>
                  </a:lnTo>
                  <a:lnTo>
                    <a:pt x="149" y="170"/>
                  </a:lnTo>
                  <a:lnTo>
                    <a:pt x="148" y="168"/>
                  </a:lnTo>
                  <a:lnTo>
                    <a:pt x="149" y="167"/>
                  </a:lnTo>
                  <a:lnTo>
                    <a:pt x="141" y="167"/>
                  </a:lnTo>
                  <a:lnTo>
                    <a:pt x="134" y="170"/>
                  </a:lnTo>
                  <a:lnTo>
                    <a:pt x="120" y="185"/>
                  </a:lnTo>
                  <a:lnTo>
                    <a:pt x="110" y="192"/>
                  </a:lnTo>
                  <a:lnTo>
                    <a:pt x="94" y="206"/>
                  </a:lnTo>
                  <a:lnTo>
                    <a:pt x="91" y="206"/>
                  </a:lnTo>
                  <a:lnTo>
                    <a:pt x="88" y="205"/>
                  </a:lnTo>
                  <a:lnTo>
                    <a:pt x="87" y="205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7"/>
                  </a:lnTo>
                  <a:lnTo>
                    <a:pt x="82" y="195"/>
                  </a:lnTo>
                  <a:lnTo>
                    <a:pt x="78" y="197"/>
                  </a:lnTo>
                  <a:lnTo>
                    <a:pt x="77" y="189"/>
                  </a:lnTo>
                  <a:lnTo>
                    <a:pt x="75" y="187"/>
                  </a:lnTo>
                  <a:lnTo>
                    <a:pt x="68" y="189"/>
                  </a:lnTo>
                  <a:lnTo>
                    <a:pt x="66" y="189"/>
                  </a:lnTo>
                  <a:lnTo>
                    <a:pt x="63" y="187"/>
                  </a:lnTo>
                  <a:lnTo>
                    <a:pt x="58" y="182"/>
                  </a:lnTo>
                  <a:lnTo>
                    <a:pt x="53" y="180"/>
                  </a:lnTo>
                  <a:lnTo>
                    <a:pt x="51" y="183"/>
                  </a:lnTo>
                  <a:lnTo>
                    <a:pt x="48" y="183"/>
                  </a:lnTo>
                  <a:lnTo>
                    <a:pt x="46" y="187"/>
                  </a:lnTo>
                  <a:lnTo>
                    <a:pt x="37" y="187"/>
                  </a:lnTo>
                  <a:lnTo>
                    <a:pt x="34" y="185"/>
                  </a:lnTo>
                  <a:lnTo>
                    <a:pt x="32" y="185"/>
                  </a:lnTo>
                  <a:lnTo>
                    <a:pt x="31" y="189"/>
                  </a:lnTo>
                  <a:lnTo>
                    <a:pt x="29" y="192"/>
                  </a:lnTo>
                  <a:lnTo>
                    <a:pt x="29" y="200"/>
                  </a:lnTo>
                  <a:lnTo>
                    <a:pt x="27" y="202"/>
                  </a:lnTo>
                  <a:lnTo>
                    <a:pt x="23" y="199"/>
                  </a:lnTo>
                  <a:lnTo>
                    <a:pt x="22" y="200"/>
                  </a:lnTo>
                  <a:lnTo>
                    <a:pt x="22" y="202"/>
                  </a:lnTo>
                  <a:lnTo>
                    <a:pt x="23" y="204"/>
                  </a:lnTo>
                  <a:lnTo>
                    <a:pt x="22" y="208"/>
                  </a:lnTo>
                  <a:lnTo>
                    <a:pt x="17" y="206"/>
                  </a:lnTo>
                  <a:lnTo>
                    <a:pt x="6" y="194"/>
                  </a:lnTo>
                  <a:lnTo>
                    <a:pt x="3" y="191"/>
                  </a:lnTo>
                  <a:lnTo>
                    <a:pt x="0" y="191"/>
                  </a:lnTo>
                  <a:lnTo>
                    <a:pt x="0" y="185"/>
                  </a:lnTo>
                  <a:lnTo>
                    <a:pt x="1" y="185"/>
                  </a:lnTo>
                  <a:lnTo>
                    <a:pt x="3" y="178"/>
                  </a:lnTo>
                  <a:lnTo>
                    <a:pt x="10" y="166"/>
                  </a:lnTo>
                  <a:lnTo>
                    <a:pt x="14" y="160"/>
                  </a:lnTo>
                  <a:lnTo>
                    <a:pt x="15" y="154"/>
                  </a:lnTo>
                  <a:lnTo>
                    <a:pt x="17" y="150"/>
                  </a:lnTo>
                  <a:lnTo>
                    <a:pt x="31" y="145"/>
                  </a:lnTo>
                  <a:lnTo>
                    <a:pt x="37" y="139"/>
                  </a:lnTo>
                  <a:lnTo>
                    <a:pt x="48" y="136"/>
                  </a:lnTo>
                  <a:lnTo>
                    <a:pt x="58" y="128"/>
                  </a:lnTo>
                  <a:lnTo>
                    <a:pt x="61" y="124"/>
                  </a:lnTo>
                  <a:lnTo>
                    <a:pt x="60" y="121"/>
                  </a:lnTo>
                  <a:lnTo>
                    <a:pt x="61" y="117"/>
                  </a:lnTo>
                  <a:lnTo>
                    <a:pt x="59" y="115"/>
                  </a:lnTo>
                  <a:lnTo>
                    <a:pt x="46" y="100"/>
                  </a:lnTo>
                  <a:lnTo>
                    <a:pt x="48" y="96"/>
                  </a:lnTo>
                  <a:lnTo>
                    <a:pt x="49" y="95"/>
                  </a:lnTo>
                  <a:lnTo>
                    <a:pt x="51" y="95"/>
                  </a:lnTo>
                  <a:lnTo>
                    <a:pt x="53" y="86"/>
                  </a:lnTo>
                  <a:lnTo>
                    <a:pt x="54" y="86"/>
                  </a:lnTo>
                  <a:lnTo>
                    <a:pt x="63" y="83"/>
                  </a:lnTo>
                  <a:lnTo>
                    <a:pt x="68" y="76"/>
                  </a:lnTo>
                  <a:lnTo>
                    <a:pt x="68" y="71"/>
                  </a:lnTo>
                  <a:lnTo>
                    <a:pt x="70" y="66"/>
                  </a:lnTo>
                  <a:lnTo>
                    <a:pt x="66" y="59"/>
                  </a:lnTo>
                  <a:lnTo>
                    <a:pt x="64" y="55"/>
                  </a:lnTo>
                  <a:lnTo>
                    <a:pt x="58" y="54"/>
                  </a:lnTo>
                  <a:lnTo>
                    <a:pt x="54" y="54"/>
                  </a:lnTo>
                  <a:lnTo>
                    <a:pt x="58" y="49"/>
                  </a:lnTo>
                  <a:lnTo>
                    <a:pt x="59" y="47"/>
                  </a:lnTo>
                  <a:lnTo>
                    <a:pt x="59" y="44"/>
                  </a:lnTo>
                  <a:lnTo>
                    <a:pt x="58" y="42"/>
                  </a:lnTo>
                  <a:lnTo>
                    <a:pt x="54" y="37"/>
                  </a:lnTo>
                  <a:lnTo>
                    <a:pt x="51" y="38"/>
                  </a:lnTo>
                  <a:lnTo>
                    <a:pt x="49" y="37"/>
                  </a:lnTo>
                  <a:lnTo>
                    <a:pt x="49" y="33"/>
                  </a:lnTo>
                  <a:lnTo>
                    <a:pt x="44" y="32"/>
                  </a:lnTo>
                  <a:lnTo>
                    <a:pt x="42" y="30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49" y="25"/>
                  </a:lnTo>
                  <a:lnTo>
                    <a:pt x="53" y="21"/>
                  </a:lnTo>
                  <a:lnTo>
                    <a:pt x="56" y="20"/>
                  </a:lnTo>
                  <a:lnTo>
                    <a:pt x="64" y="16"/>
                  </a:lnTo>
                  <a:lnTo>
                    <a:pt x="69" y="15"/>
                  </a:lnTo>
                  <a:lnTo>
                    <a:pt x="71" y="15"/>
                  </a:lnTo>
                  <a:lnTo>
                    <a:pt x="80" y="13"/>
                  </a:lnTo>
                  <a:lnTo>
                    <a:pt x="82" y="15"/>
                  </a:lnTo>
                  <a:lnTo>
                    <a:pt x="85" y="16"/>
                  </a:lnTo>
                  <a:lnTo>
                    <a:pt x="99" y="15"/>
                  </a:lnTo>
                  <a:lnTo>
                    <a:pt x="103" y="13"/>
                  </a:lnTo>
                  <a:lnTo>
                    <a:pt x="112" y="8"/>
                  </a:lnTo>
                  <a:lnTo>
                    <a:pt x="117" y="1"/>
                  </a:lnTo>
                  <a:lnTo>
                    <a:pt x="118" y="1"/>
                  </a:lnTo>
                  <a:lnTo>
                    <a:pt x="119" y="1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4D96B025-9869-4864-B9DE-B10AD125B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" y="1933"/>
              <a:ext cx="563" cy="418"/>
            </a:xfrm>
            <a:custGeom>
              <a:avLst/>
              <a:gdLst>
                <a:gd name="T0" fmla="*/ 556 w 563"/>
                <a:gd name="T1" fmla="*/ 158 h 418"/>
                <a:gd name="T2" fmla="*/ 551 w 563"/>
                <a:gd name="T3" fmla="*/ 211 h 418"/>
                <a:gd name="T4" fmla="*/ 531 w 563"/>
                <a:gd name="T5" fmla="*/ 238 h 418"/>
                <a:gd name="T6" fmla="*/ 533 w 563"/>
                <a:gd name="T7" fmla="*/ 260 h 418"/>
                <a:gd name="T8" fmla="*/ 523 w 563"/>
                <a:gd name="T9" fmla="*/ 289 h 418"/>
                <a:gd name="T10" fmla="*/ 471 w 563"/>
                <a:gd name="T11" fmla="*/ 340 h 418"/>
                <a:gd name="T12" fmla="*/ 421 w 563"/>
                <a:gd name="T13" fmla="*/ 374 h 418"/>
                <a:gd name="T14" fmla="*/ 378 w 563"/>
                <a:gd name="T15" fmla="*/ 403 h 418"/>
                <a:gd name="T16" fmla="*/ 321 w 563"/>
                <a:gd name="T17" fmla="*/ 400 h 418"/>
                <a:gd name="T18" fmla="*/ 312 w 563"/>
                <a:gd name="T19" fmla="*/ 355 h 418"/>
                <a:gd name="T20" fmla="*/ 269 w 563"/>
                <a:gd name="T21" fmla="*/ 329 h 418"/>
                <a:gd name="T22" fmla="*/ 227 w 563"/>
                <a:gd name="T23" fmla="*/ 369 h 418"/>
                <a:gd name="T24" fmla="*/ 175 w 563"/>
                <a:gd name="T25" fmla="*/ 363 h 418"/>
                <a:gd name="T26" fmla="*/ 147 w 563"/>
                <a:gd name="T27" fmla="*/ 365 h 418"/>
                <a:gd name="T28" fmla="*/ 134 w 563"/>
                <a:gd name="T29" fmla="*/ 326 h 418"/>
                <a:gd name="T30" fmla="*/ 101 w 563"/>
                <a:gd name="T31" fmla="*/ 324 h 418"/>
                <a:gd name="T32" fmla="*/ 79 w 563"/>
                <a:gd name="T33" fmla="*/ 346 h 418"/>
                <a:gd name="T34" fmla="*/ 57 w 563"/>
                <a:gd name="T35" fmla="*/ 381 h 418"/>
                <a:gd name="T36" fmla="*/ 6 w 563"/>
                <a:gd name="T37" fmla="*/ 365 h 418"/>
                <a:gd name="T38" fmla="*/ 9 w 563"/>
                <a:gd name="T39" fmla="*/ 331 h 418"/>
                <a:gd name="T40" fmla="*/ 36 w 563"/>
                <a:gd name="T41" fmla="*/ 287 h 418"/>
                <a:gd name="T42" fmla="*/ 77 w 563"/>
                <a:gd name="T43" fmla="*/ 256 h 418"/>
                <a:gd name="T44" fmla="*/ 77 w 563"/>
                <a:gd name="T45" fmla="*/ 234 h 418"/>
                <a:gd name="T46" fmla="*/ 53 w 563"/>
                <a:gd name="T47" fmla="*/ 215 h 418"/>
                <a:gd name="T48" fmla="*/ 65 w 563"/>
                <a:gd name="T49" fmla="*/ 171 h 418"/>
                <a:gd name="T50" fmla="*/ 50 w 563"/>
                <a:gd name="T51" fmla="*/ 125 h 418"/>
                <a:gd name="T52" fmla="*/ 48 w 563"/>
                <a:gd name="T53" fmla="*/ 84 h 418"/>
                <a:gd name="T54" fmla="*/ 116 w 563"/>
                <a:gd name="T55" fmla="*/ 27 h 418"/>
                <a:gd name="T56" fmla="*/ 136 w 563"/>
                <a:gd name="T57" fmla="*/ 15 h 418"/>
                <a:gd name="T58" fmla="*/ 151 w 563"/>
                <a:gd name="T59" fmla="*/ 12 h 418"/>
                <a:gd name="T60" fmla="*/ 167 w 563"/>
                <a:gd name="T61" fmla="*/ 18 h 418"/>
                <a:gd name="T62" fmla="*/ 179 w 563"/>
                <a:gd name="T63" fmla="*/ 28 h 418"/>
                <a:gd name="T64" fmla="*/ 190 w 563"/>
                <a:gd name="T65" fmla="*/ 38 h 418"/>
                <a:gd name="T66" fmla="*/ 205 w 563"/>
                <a:gd name="T67" fmla="*/ 31 h 418"/>
                <a:gd name="T68" fmla="*/ 224 w 563"/>
                <a:gd name="T69" fmla="*/ 27 h 418"/>
                <a:gd name="T70" fmla="*/ 242 w 563"/>
                <a:gd name="T71" fmla="*/ 23 h 418"/>
                <a:gd name="T72" fmla="*/ 254 w 563"/>
                <a:gd name="T73" fmla="*/ 12 h 418"/>
                <a:gd name="T74" fmla="*/ 272 w 563"/>
                <a:gd name="T75" fmla="*/ 7 h 418"/>
                <a:gd name="T76" fmla="*/ 288 w 563"/>
                <a:gd name="T77" fmla="*/ 13 h 418"/>
                <a:gd name="T78" fmla="*/ 305 w 563"/>
                <a:gd name="T79" fmla="*/ 9 h 418"/>
                <a:gd name="T80" fmla="*/ 317 w 563"/>
                <a:gd name="T81" fmla="*/ 5 h 418"/>
                <a:gd name="T82" fmla="*/ 331 w 563"/>
                <a:gd name="T83" fmla="*/ 13 h 418"/>
                <a:gd name="T84" fmla="*/ 349 w 563"/>
                <a:gd name="T85" fmla="*/ 13 h 418"/>
                <a:gd name="T86" fmla="*/ 367 w 563"/>
                <a:gd name="T87" fmla="*/ 15 h 418"/>
                <a:gd name="T88" fmla="*/ 383 w 563"/>
                <a:gd name="T89" fmla="*/ 10 h 418"/>
                <a:gd name="T90" fmla="*/ 396 w 563"/>
                <a:gd name="T91" fmla="*/ 5 h 418"/>
                <a:gd name="T92" fmla="*/ 416 w 563"/>
                <a:gd name="T93" fmla="*/ 2 h 418"/>
                <a:gd name="T94" fmla="*/ 437 w 563"/>
                <a:gd name="T95" fmla="*/ 0 h 418"/>
                <a:gd name="T96" fmla="*/ 455 w 563"/>
                <a:gd name="T97" fmla="*/ 4 h 418"/>
                <a:gd name="T98" fmla="*/ 469 w 563"/>
                <a:gd name="T99" fmla="*/ 8 h 418"/>
                <a:gd name="T100" fmla="*/ 460 w 563"/>
                <a:gd name="T101" fmla="*/ 14 h 418"/>
                <a:gd name="T102" fmla="*/ 449 w 563"/>
                <a:gd name="T103" fmla="*/ 23 h 418"/>
                <a:gd name="T104" fmla="*/ 453 w 563"/>
                <a:gd name="T105" fmla="*/ 39 h 418"/>
                <a:gd name="T106" fmla="*/ 447 w 563"/>
                <a:gd name="T107" fmla="*/ 55 h 418"/>
                <a:gd name="T108" fmla="*/ 435 w 563"/>
                <a:gd name="T109" fmla="*/ 65 h 418"/>
                <a:gd name="T110" fmla="*/ 439 w 563"/>
                <a:gd name="T111" fmla="*/ 81 h 418"/>
                <a:gd name="T112" fmla="*/ 451 w 563"/>
                <a:gd name="T113" fmla="*/ 91 h 418"/>
                <a:gd name="T114" fmla="*/ 468 w 563"/>
                <a:gd name="T115" fmla="*/ 96 h 418"/>
                <a:gd name="T116" fmla="*/ 475 w 563"/>
                <a:gd name="T117" fmla="*/ 110 h 418"/>
                <a:gd name="T118" fmla="*/ 486 w 563"/>
                <a:gd name="T119" fmla="*/ 120 h 418"/>
                <a:gd name="T120" fmla="*/ 502 w 563"/>
                <a:gd name="T121" fmla="*/ 126 h 418"/>
                <a:gd name="T122" fmla="*/ 514 w 563"/>
                <a:gd name="T123" fmla="*/ 125 h 418"/>
                <a:gd name="T124" fmla="*/ 527 w 563"/>
                <a:gd name="T125" fmla="*/ 11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418">
                  <a:moveTo>
                    <a:pt x="529" y="117"/>
                  </a:moveTo>
                  <a:lnTo>
                    <a:pt x="532" y="123"/>
                  </a:lnTo>
                  <a:lnTo>
                    <a:pt x="532" y="124"/>
                  </a:lnTo>
                  <a:lnTo>
                    <a:pt x="532" y="139"/>
                  </a:lnTo>
                  <a:lnTo>
                    <a:pt x="531" y="143"/>
                  </a:lnTo>
                  <a:lnTo>
                    <a:pt x="532" y="146"/>
                  </a:lnTo>
                  <a:lnTo>
                    <a:pt x="539" y="149"/>
                  </a:lnTo>
                  <a:lnTo>
                    <a:pt x="548" y="149"/>
                  </a:lnTo>
                  <a:lnTo>
                    <a:pt x="549" y="152"/>
                  </a:lnTo>
                  <a:lnTo>
                    <a:pt x="553" y="157"/>
                  </a:lnTo>
                  <a:lnTo>
                    <a:pt x="556" y="158"/>
                  </a:lnTo>
                  <a:lnTo>
                    <a:pt x="561" y="158"/>
                  </a:lnTo>
                  <a:lnTo>
                    <a:pt x="563" y="160"/>
                  </a:lnTo>
                  <a:lnTo>
                    <a:pt x="560" y="161"/>
                  </a:lnTo>
                  <a:lnTo>
                    <a:pt x="556" y="165"/>
                  </a:lnTo>
                  <a:lnTo>
                    <a:pt x="554" y="168"/>
                  </a:lnTo>
                  <a:lnTo>
                    <a:pt x="554" y="174"/>
                  </a:lnTo>
                  <a:lnTo>
                    <a:pt x="556" y="180"/>
                  </a:lnTo>
                  <a:lnTo>
                    <a:pt x="554" y="189"/>
                  </a:lnTo>
                  <a:lnTo>
                    <a:pt x="556" y="199"/>
                  </a:lnTo>
                  <a:lnTo>
                    <a:pt x="553" y="204"/>
                  </a:lnTo>
                  <a:lnTo>
                    <a:pt x="551" y="211"/>
                  </a:lnTo>
                  <a:lnTo>
                    <a:pt x="548" y="214"/>
                  </a:lnTo>
                  <a:lnTo>
                    <a:pt x="541" y="214"/>
                  </a:lnTo>
                  <a:lnTo>
                    <a:pt x="536" y="216"/>
                  </a:lnTo>
                  <a:lnTo>
                    <a:pt x="533" y="221"/>
                  </a:lnTo>
                  <a:lnTo>
                    <a:pt x="529" y="226"/>
                  </a:lnTo>
                  <a:lnTo>
                    <a:pt x="529" y="228"/>
                  </a:lnTo>
                  <a:lnTo>
                    <a:pt x="531" y="229"/>
                  </a:lnTo>
                  <a:lnTo>
                    <a:pt x="534" y="229"/>
                  </a:lnTo>
                  <a:lnTo>
                    <a:pt x="536" y="233"/>
                  </a:lnTo>
                  <a:lnTo>
                    <a:pt x="534" y="234"/>
                  </a:lnTo>
                  <a:lnTo>
                    <a:pt x="531" y="238"/>
                  </a:lnTo>
                  <a:lnTo>
                    <a:pt x="529" y="240"/>
                  </a:lnTo>
                  <a:lnTo>
                    <a:pt x="525" y="242"/>
                  </a:lnTo>
                  <a:lnTo>
                    <a:pt x="520" y="245"/>
                  </a:lnTo>
                  <a:lnTo>
                    <a:pt x="517" y="245"/>
                  </a:lnTo>
                  <a:lnTo>
                    <a:pt x="515" y="248"/>
                  </a:lnTo>
                  <a:lnTo>
                    <a:pt x="515" y="252"/>
                  </a:lnTo>
                  <a:lnTo>
                    <a:pt x="519" y="255"/>
                  </a:lnTo>
                  <a:lnTo>
                    <a:pt x="520" y="260"/>
                  </a:lnTo>
                  <a:lnTo>
                    <a:pt x="525" y="259"/>
                  </a:lnTo>
                  <a:lnTo>
                    <a:pt x="527" y="259"/>
                  </a:lnTo>
                  <a:lnTo>
                    <a:pt x="533" y="260"/>
                  </a:lnTo>
                  <a:lnTo>
                    <a:pt x="537" y="262"/>
                  </a:lnTo>
                  <a:lnTo>
                    <a:pt x="541" y="265"/>
                  </a:lnTo>
                  <a:lnTo>
                    <a:pt x="542" y="269"/>
                  </a:lnTo>
                  <a:lnTo>
                    <a:pt x="539" y="269"/>
                  </a:lnTo>
                  <a:lnTo>
                    <a:pt x="541" y="272"/>
                  </a:lnTo>
                  <a:lnTo>
                    <a:pt x="541" y="276"/>
                  </a:lnTo>
                  <a:lnTo>
                    <a:pt x="539" y="279"/>
                  </a:lnTo>
                  <a:lnTo>
                    <a:pt x="536" y="281"/>
                  </a:lnTo>
                  <a:lnTo>
                    <a:pt x="531" y="286"/>
                  </a:lnTo>
                  <a:lnTo>
                    <a:pt x="527" y="287"/>
                  </a:lnTo>
                  <a:lnTo>
                    <a:pt x="523" y="289"/>
                  </a:lnTo>
                  <a:lnTo>
                    <a:pt x="522" y="293"/>
                  </a:lnTo>
                  <a:lnTo>
                    <a:pt x="512" y="292"/>
                  </a:lnTo>
                  <a:lnTo>
                    <a:pt x="506" y="297"/>
                  </a:lnTo>
                  <a:lnTo>
                    <a:pt x="500" y="299"/>
                  </a:lnTo>
                  <a:lnTo>
                    <a:pt x="493" y="309"/>
                  </a:lnTo>
                  <a:lnTo>
                    <a:pt x="484" y="318"/>
                  </a:lnTo>
                  <a:lnTo>
                    <a:pt x="479" y="326"/>
                  </a:lnTo>
                  <a:lnTo>
                    <a:pt x="479" y="338"/>
                  </a:lnTo>
                  <a:lnTo>
                    <a:pt x="476" y="338"/>
                  </a:lnTo>
                  <a:lnTo>
                    <a:pt x="478" y="342"/>
                  </a:lnTo>
                  <a:lnTo>
                    <a:pt x="471" y="340"/>
                  </a:lnTo>
                  <a:lnTo>
                    <a:pt x="467" y="338"/>
                  </a:lnTo>
                  <a:lnTo>
                    <a:pt x="464" y="338"/>
                  </a:lnTo>
                  <a:lnTo>
                    <a:pt x="464" y="343"/>
                  </a:lnTo>
                  <a:lnTo>
                    <a:pt x="466" y="346"/>
                  </a:lnTo>
                  <a:lnTo>
                    <a:pt x="466" y="348"/>
                  </a:lnTo>
                  <a:lnTo>
                    <a:pt x="464" y="348"/>
                  </a:lnTo>
                  <a:lnTo>
                    <a:pt x="460" y="350"/>
                  </a:lnTo>
                  <a:lnTo>
                    <a:pt x="449" y="352"/>
                  </a:lnTo>
                  <a:lnTo>
                    <a:pt x="443" y="355"/>
                  </a:lnTo>
                  <a:lnTo>
                    <a:pt x="431" y="362"/>
                  </a:lnTo>
                  <a:lnTo>
                    <a:pt x="421" y="374"/>
                  </a:lnTo>
                  <a:lnTo>
                    <a:pt x="414" y="383"/>
                  </a:lnTo>
                  <a:lnTo>
                    <a:pt x="411" y="387"/>
                  </a:lnTo>
                  <a:lnTo>
                    <a:pt x="406" y="391"/>
                  </a:lnTo>
                  <a:lnTo>
                    <a:pt x="400" y="392"/>
                  </a:lnTo>
                  <a:lnTo>
                    <a:pt x="396" y="392"/>
                  </a:lnTo>
                  <a:lnTo>
                    <a:pt x="390" y="391"/>
                  </a:lnTo>
                  <a:lnTo>
                    <a:pt x="388" y="391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2" y="398"/>
                  </a:lnTo>
                  <a:lnTo>
                    <a:pt x="378" y="403"/>
                  </a:lnTo>
                  <a:lnTo>
                    <a:pt x="373" y="405"/>
                  </a:lnTo>
                  <a:lnTo>
                    <a:pt x="373" y="409"/>
                  </a:lnTo>
                  <a:lnTo>
                    <a:pt x="362" y="418"/>
                  </a:lnTo>
                  <a:lnTo>
                    <a:pt x="359" y="417"/>
                  </a:lnTo>
                  <a:lnTo>
                    <a:pt x="356" y="416"/>
                  </a:lnTo>
                  <a:lnTo>
                    <a:pt x="350" y="415"/>
                  </a:lnTo>
                  <a:lnTo>
                    <a:pt x="343" y="415"/>
                  </a:lnTo>
                  <a:lnTo>
                    <a:pt x="337" y="413"/>
                  </a:lnTo>
                  <a:lnTo>
                    <a:pt x="326" y="408"/>
                  </a:lnTo>
                  <a:lnTo>
                    <a:pt x="326" y="407"/>
                  </a:lnTo>
                  <a:lnTo>
                    <a:pt x="321" y="400"/>
                  </a:lnTo>
                  <a:lnTo>
                    <a:pt x="320" y="394"/>
                  </a:lnTo>
                  <a:lnTo>
                    <a:pt x="318" y="391"/>
                  </a:lnTo>
                  <a:lnTo>
                    <a:pt x="318" y="386"/>
                  </a:lnTo>
                  <a:lnTo>
                    <a:pt x="320" y="381"/>
                  </a:lnTo>
                  <a:lnTo>
                    <a:pt x="323" y="373"/>
                  </a:lnTo>
                  <a:lnTo>
                    <a:pt x="323" y="372"/>
                  </a:lnTo>
                  <a:lnTo>
                    <a:pt x="324" y="373"/>
                  </a:lnTo>
                  <a:lnTo>
                    <a:pt x="324" y="369"/>
                  </a:lnTo>
                  <a:lnTo>
                    <a:pt x="323" y="363"/>
                  </a:lnTo>
                  <a:lnTo>
                    <a:pt x="317" y="358"/>
                  </a:lnTo>
                  <a:lnTo>
                    <a:pt x="312" y="355"/>
                  </a:lnTo>
                  <a:lnTo>
                    <a:pt x="301" y="351"/>
                  </a:lnTo>
                  <a:lnTo>
                    <a:pt x="299" y="351"/>
                  </a:lnTo>
                  <a:lnTo>
                    <a:pt x="295" y="348"/>
                  </a:lnTo>
                  <a:lnTo>
                    <a:pt x="294" y="343"/>
                  </a:lnTo>
                  <a:lnTo>
                    <a:pt x="294" y="341"/>
                  </a:lnTo>
                  <a:lnTo>
                    <a:pt x="289" y="340"/>
                  </a:lnTo>
                  <a:lnTo>
                    <a:pt x="287" y="335"/>
                  </a:lnTo>
                  <a:lnTo>
                    <a:pt x="283" y="331"/>
                  </a:lnTo>
                  <a:lnTo>
                    <a:pt x="279" y="331"/>
                  </a:lnTo>
                  <a:lnTo>
                    <a:pt x="273" y="329"/>
                  </a:lnTo>
                  <a:lnTo>
                    <a:pt x="269" y="329"/>
                  </a:lnTo>
                  <a:lnTo>
                    <a:pt x="266" y="329"/>
                  </a:lnTo>
                  <a:lnTo>
                    <a:pt x="260" y="331"/>
                  </a:lnTo>
                  <a:lnTo>
                    <a:pt x="252" y="333"/>
                  </a:lnTo>
                  <a:lnTo>
                    <a:pt x="249" y="336"/>
                  </a:lnTo>
                  <a:lnTo>
                    <a:pt x="247" y="345"/>
                  </a:lnTo>
                  <a:lnTo>
                    <a:pt x="244" y="351"/>
                  </a:lnTo>
                  <a:lnTo>
                    <a:pt x="241" y="360"/>
                  </a:lnTo>
                  <a:lnTo>
                    <a:pt x="237" y="361"/>
                  </a:lnTo>
                  <a:lnTo>
                    <a:pt x="232" y="365"/>
                  </a:lnTo>
                  <a:lnTo>
                    <a:pt x="227" y="367"/>
                  </a:lnTo>
                  <a:lnTo>
                    <a:pt x="227" y="369"/>
                  </a:lnTo>
                  <a:lnTo>
                    <a:pt x="225" y="370"/>
                  </a:lnTo>
                  <a:lnTo>
                    <a:pt x="220" y="373"/>
                  </a:lnTo>
                  <a:lnTo>
                    <a:pt x="217" y="372"/>
                  </a:lnTo>
                  <a:lnTo>
                    <a:pt x="213" y="367"/>
                  </a:lnTo>
                  <a:lnTo>
                    <a:pt x="212" y="361"/>
                  </a:lnTo>
                  <a:lnTo>
                    <a:pt x="208" y="358"/>
                  </a:lnTo>
                  <a:lnTo>
                    <a:pt x="202" y="358"/>
                  </a:lnTo>
                  <a:lnTo>
                    <a:pt x="194" y="361"/>
                  </a:lnTo>
                  <a:lnTo>
                    <a:pt x="182" y="365"/>
                  </a:lnTo>
                  <a:lnTo>
                    <a:pt x="177" y="363"/>
                  </a:lnTo>
                  <a:lnTo>
                    <a:pt x="175" y="363"/>
                  </a:lnTo>
                  <a:lnTo>
                    <a:pt x="173" y="361"/>
                  </a:lnTo>
                  <a:lnTo>
                    <a:pt x="171" y="365"/>
                  </a:lnTo>
                  <a:lnTo>
                    <a:pt x="168" y="369"/>
                  </a:lnTo>
                  <a:lnTo>
                    <a:pt x="166" y="373"/>
                  </a:lnTo>
                  <a:lnTo>
                    <a:pt x="165" y="377"/>
                  </a:lnTo>
                  <a:lnTo>
                    <a:pt x="161" y="375"/>
                  </a:lnTo>
                  <a:lnTo>
                    <a:pt x="160" y="372"/>
                  </a:lnTo>
                  <a:lnTo>
                    <a:pt x="152" y="372"/>
                  </a:lnTo>
                  <a:lnTo>
                    <a:pt x="149" y="370"/>
                  </a:lnTo>
                  <a:lnTo>
                    <a:pt x="147" y="367"/>
                  </a:lnTo>
                  <a:lnTo>
                    <a:pt x="147" y="365"/>
                  </a:lnTo>
                  <a:lnTo>
                    <a:pt x="146" y="363"/>
                  </a:lnTo>
                  <a:lnTo>
                    <a:pt x="146" y="360"/>
                  </a:lnTo>
                  <a:lnTo>
                    <a:pt x="144" y="358"/>
                  </a:lnTo>
                  <a:lnTo>
                    <a:pt x="144" y="350"/>
                  </a:lnTo>
                  <a:lnTo>
                    <a:pt x="143" y="348"/>
                  </a:lnTo>
                  <a:lnTo>
                    <a:pt x="143" y="341"/>
                  </a:lnTo>
                  <a:lnTo>
                    <a:pt x="144" y="336"/>
                  </a:lnTo>
                  <a:lnTo>
                    <a:pt x="144" y="333"/>
                  </a:lnTo>
                  <a:lnTo>
                    <a:pt x="140" y="329"/>
                  </a:lnTo>
                  <a:lnTo>
                    <a:pt x="135" y="331"/>
                  </a:lnTo>
                  <a:lnTo>
                    <a:pt x="134" y="326"/>
                  </a:lnTo>
                  <a:lnTo>
                    <a:pt x="130" y="324"/>
                  </a:lnTo>
                  <a:lnTo>
                    <a:pt x="127" y="324"/>
                  </a:lnTo>
                  <a:lnTo>
                    <a:pt x="125" y="321"/>
                  </a:lnTo>
                  <a:lnTo>
                    <a:pt x="123" y="317"/>
                  </a:lnTo>
                  <a:lnTo>
                    <a:pt x="120" y="317"/>
                  </a:lnTo>
                  <a:lnTo>
                    <a:pt x="115" y="319"/>
                  </a:lnTo>
                  <a:lnTo>
                    <a:pt x="113" y="321"/>
                  </a:lnTo>
                  <a:lnTo>
                    <a:pt x="112" y="321"/>
                  </a:lnTo>
                  <a:lnTo>
                    <a:pt x="106" y="322"/>
                  </a:lnTo>
                  <a:lnTo>
                    <a:pt x="103" y="321"/>
                  </a:lnTo>
                  <a:lnTo>
                    <a:pt x="101" y="324"/>
                  </a:lnTo>
                  <a:lnTo>
                    <a:pt x="96" y="324"/>
                  </a:lnTo>
                  <a:lnTo>
                    <a:pt x="100" y="328"/>
                  </a:lnTo>
                  <a:lnTo>
                    <a:pt x="101" y="328"/>
                  </a:lnTo>
                  <a:lnTo>
                    <a:pt x="100" y="331"/>
                  </a:lnTo>
                  <a:lnTo>
                    <a:pt x="98" y="334"/>
                  </a:lnTo>
                  <a:lnTo>
                    <a:pt x="95" y="336"/>
                  </a:lnTo>
                  <a:lnTo>
                    <a:pt x="91" y="339"/>
                  </a:lnTo>
                  <a:lnTo>
                    <a:pt x="84" y="339"/>
                  </a:lnTo>
                  <a:lnTo>
                    <a:pt x="83" y="344"/>
                  </a:lnTo>
                  <a:lnTo>
                    <a:pt x="81" y="346"/>
                  </a:lnTo>
                  <a:lnTo>
                    <a:pt x="79" y="346"/>
                  </a:lnTo>
                  <a:lnTo>
                    <a:pt x="77" y="346"/>
                  </a:lnTo>
                  <a:lnTo>
                    <a:pt x="75" y="348"/>
                  </a:lnTo>
                  <a:lnTo>
                    <a:pt x="75" y="353"/>
                  </a:lnTo>
                  <a:lnTo>
                    <a:pt x="74" y="353"/>
                  </a:lnTo>
                  <a:lnTo>
                    <a:pt x="69" y="358"/>
                  </a:lnTo>
                  <a:lnTo>
                    <a:pt x="69" y="367"/>
                  </a:lnTo>
                  <a:lnTo>
                    <a:pt x="67" y="372"/>
                  </a:lnTo>
                  <a:lnTo>
                    <a:pt x="64" y="377"/>
                  </a:lnTo>
                  <a:lnTo>
                    <a:pt x="64" y="378"/>
                  </a:lnTo>
                  <a:lnTo>
                    <a:pt x="60" y="382"/>
                  </a:lnTo>
                  <a:lnTo>
                    <a:pt x="57" y="381"/>
                  </a:lnTo>
                  <a:lnTo>
                    <a:pt x="47" y="377"/>
                  </a:lnTo>
                  <a:lnTo>
                    <a:pt x="43" y="373"/>
                  </a:lnTo>
                  <a:lnTo>
                    <a:pt x="36" y="373"/>
                  </a:lnTo>
                  <a:lnTo>
                    <a:pt x="33" y="373"/>
                  </a:lnTo>
                  <a:lnTo>
                    <a:pt x="29" y="378"/>
                  </a:lnTo>
                  <a:lnTo>
                    <a:pt x="24" y="384"/>
                  </a:lnTo>
                  <a:lnTo>
                    <a:pt x="21" y="386"/>
                  </a:lnTo>
                  <a:lnTo>
                    <a:pt x="12" y="384"/>
                  </a:lnTo>
                  <a:lnTo>
                    <a:pt x="9" y="382"/>
                  </a:lnTo>
                  <a:lnTo>
                    <a:pt x="9" y="370"/>
                  </a:lnTo>
                  <a:lnTo>
                    <a:pt x="6" y="365"/>
                  </a:lnTo>
                  <a:lnTo>
                    <a:pt x="5" y="361"/>
                  </a:lnTo>
                  <a:lnTo>
                    <a:pt x="1" y="359"/>
                  </a:lnTo>
                  <a:lnTo>
                    <a:pt x="0" y="359"/>
                  </a:lnTo>
                  <a:lnTo>
                    <a:pt x="3" y="356"/>
                  </a:lnTo>
                  <a:lnTo>
                    <a:pt x="5" y="353"/>
                  </a:lnTo>
                  <a:lnTo>
                    <a:pt x="5" y="350"/>
                  </a:lnTo>
                  <a:lnTo>
                    <a:pt x="3" y="344"/>
                  </a:lnTo>
                  <a:lnTo>
                    <a:pt x="1" y="341"/>
                  </a:lnTo>
                  <a:lnTo>
                    <a:pt x="1" y="338"/>
                  </a:lnTo>
                  <a:lnTo>
                    <a:pt x="5" y="334"/>
                  </a:lnTo>
                  <a:lnTo>
                    <a:pt x="9" y="331"/>
                  </a:lnTo>
                  <a:lnTo>
                    <a:pt x="6" y="324"/>
                  </a:lnTo>
                  <a:lnTo>
                    <a:pt x="3" y="319"/>
                  </a:lnTo>
                  <a:lnTo>
                    <a:pt x="8" y="312"/>
                  </a:lnTo>
                  <a:lnTo>
                    <a:pt x="14" y="307"/>
                  </a:lnTo>
                  <a:lnTo>
                    <a:pt x="19" y="304"/>
                  </a:lnTo>
                  <a:lnTo>
                    <a:pt x="23" y="302"/>
                  </a:lnTo>
                  <a:lnTo>
                    <a:pt x="28" y="300"/>
                  </a:lnTo>
                  <a:lnTo>
                    <a:pt x="26" y="298"/>
                  </a:lnTo>
                  <a:lnTo>
                    <a:pt x="28" y="298"/>
                  </a:lnTo>
                  <a:lnTo>
                    <a:pt x="31" y="292"/>
                  </a:lnTo>
                  <a:lnTo>
                    <a:pt x="36" y="287"/>
                  </a:lnTo>
                  <a:lnTo>
                    <a:pt x="41" y="286"/>
                  </a:lnTo>
                  <a:lnTo>
                    <a:pt x="47" y="282"/>
                  </a:lnTo>
                  <a:lnTo>
                    <a:pt x="56" y="278"/>
                  </a:lnTo>
                  <a:lnTo>
                    <a:pt x="60" y="277"/>
                  </a:lnTo>
                  <a:lnTo>
                    <a:pt x="62" y="273"/>
                  </a:lnTo>
                  <a:lnTo>
                    <a:pt x="67" y="272"/>
                  </a:lnTo>
                  <a:lnTo>
                    <a:pt x="69" y="267"/>
                  </a:lnTo>
                  <a:lnTo>
                    <a:pt x="69" y="261"/>
                  </a:lnTo>
                  <a:lnTo>
                    <a:pt x="70" y="261"/>
                  </a:lnTo>
                  <a:lnTo>
                    <a:pt x="74" y="260"/>
                  </a:lnTo>
                  <a:lnTo>
                    <a:pt x="77" y="256"/>
                  </a:lnTo>
                  <a:lnTo>
                    <a:pt x="83" y="253"/>
                  </a:lnTo>
                  <a:lnTo>
                    <a:pt x="84" y="251"/>
                  </a:lnTo>
                  <a:lnTo>
                    <a:pt x="86" y="253"/>
                  </a:lnTo>
                  <a:lnTo>
                    <a:pt x="88" y="251"/>
                  </a:lnTo>
                  <a:lnTo>
                    <a:pt x="86" y="250"/>
                  </a:lnTo>
                  <a:lnTo>
                    <a:pt x="83" y="243"/>
                  </a:lnTo>
                  <a:lnTo>
                    <a:pt x="84" y="240"/>
                  </a:lnTo>
                  <a:lnTo>
                    <a:pt x="84" y="236"/>
                  </a:lnTo>
                  <a:lnTo>
                    <a:pt x="83" y="234"/>
                  </a:lnTo>
                  <a:lnTo>
                    <a:pt x="79" y="238"/>
                  </a:lnTo>
                  <a:lnTo>
                    <a:pt x="77" y="234"/>
                  </a:lnTo>
                  <a:lnTo>
                    <a:pt x="74" y="234"/>
                  </a:lnTo>
                  <a:lnTo>
                    <a:pt x="72" y="232"/>
                  </a:lnTo>
                  <a:lnTo>
                    <a:pt x="70" y="232"/>
                  </a:lnTo>
                  <a:lnTo>
                    <a:pt x="70" y="229"/>
                  </a:lnTo>
                  <a:lnTo>
                    <a:pt x="67" y="229"/>
                  </a:lnTo>
                  <a:lnTo>
                    <a:pt x="65" y="228"/>
                  </a:lnTo>
                  <a:lnTo>
                    <a:pt x="65" y="223"/>
                  </a:lnTo>
                  <a:lnTo>
                    <a:pt x="61" y="221"/>
                  </a:lnTo>
                  <a:lnTo>
                    <a:pt x="61" y="215"/>
                  </a:lnTo>
                  <a:lnTo>
                    <a:pt x="56" y="217"/>
                  </a:lnTo>
                  <a:lnTo>
                    <a:pt x="53" y="215"/>
                  </a:lnTo>
                  <a:lnTo>
                    <a:pt x="51" y="214"/>
                  </a:lnTo>
                  <a:lnTo>
                    <a:pt x="51" y="210"/>
                  </a:lnTo>
                  <a:lnTo>
                    <a:pt x="58" y="207"/>
                  </a:lnTo>
                  <a:lnTo>
                    <a:pt x="60" y="206"/>
                  </a:lnTo>
                  <a:lnTo>
                    <a:pt x="60" y="200"/>
                  </a:lnTo>
                  <a:lnTo>
                    <a:pt x="61" y="196"/>
                  </a:lnTo>
                  <a:lnTo>
                    <a:pt x="56" y="190"/>
                  </a:lnTo>
                  <a:lnTo>
                    <a:pt x="56" y="180"/>
                  </a:lnTo>
                  <a:lnTo>
                    <a:pt x="55" y="175"/>
                  </a:lnTo>
                  <a:lnTo>
                    <a:pt x="61" y="171"/>
                  </a:lnTo>
                  <a:lnTo>
                    <a:pt x="65" y="171"/>
                  </a:lnTo>
                  <a:lnTo>
                    <a:pt x="67" y="168"/>
                  </a:lnTo>
                  <a:lnTo>
                    <a:pt x="67" y="166"/>
                  </a:lnTo>
                  <a:lnTo>
                    <a:pt x="65" y="156"/>
                  </a:lnTo>
                  <a:lnTo>
                    <a:pt x="53" y="144"/>
                  </a:lnTo>
                  <a:lnTo>
                    <a:pt x="56" y="141"/>
                  </a:lnTo>
                  <a:lnTo>
                    <a:pt x="58" y="137"/>
                  </a:lnTo>
                  <a:lnTo>
                    <a:pt x="64" y="132"/>
                  </a:lnTo>
                  <a:lnTo>
                    <a:pt x="60" y="129"/>
                  </a:lnTo>
                  <a:lnTo>
                    <a:pt x="56" y="127"/>
                  </a:lnTo>
                  <a:lnTo>
                    <a:pt x="51" y="127"/>
                  </a:lnTo>
                  <a:lnTo>
                    <a:pt x="50" y="125"/>
                  </a:lnTo>
                  <a:lnTo>
                    <a:pt x="50" y="121"/>
                  </a:lnTo>
                  <a:lnTo>
                    <a:pt x="48" y="118"/>
                  </a:lnTo>
                  <a:lnTo>
                    <a:pt x="48" y="110"/>
                  </a:lnTo>
                  <a:lnTo>
                    <a:pt x="51" y="108"/>
                  </a:lnTo>
                  <a:lnTo>
                    <a:pt x="51" y="104"/>
                  </a:lnTo>
                  <a:lnTo>
                    <a:pt x="55" y="98"/>
                  </a:lnTo>
                  <a:lnTo>
                    <a:pt x="51" y="91"/>
                  </a:lnTo>
                  <a:lnTo>
                    <a:pt x="53" y="88"/>
                  </a:lnTo>
                  <a:lnTo>
                    <a:pt x="51" y="88"/>
                  </a:lnTo>
                  <a:lnTo>
                    <a:pt x="51" y="86"/>
                  </a:lnTo>
                  <a:lnTo>
                    <a:pt x="48" y="84"/>
                  </a:lnTo>
                  <a:lnTo>
                    <a:pt x="51" y="81"/>
                  </a:lnTo>
                  <a:lnTo>
                    <a:pt x="55" y="76"/>
                  </a:lnTo>
                  <a:lnTo>
                    <a:pt x="60" y="68"/>
                  </a:lnTo>
                  <a:lnTo>
                    <a:pt x="65" y="61"/>
                  </a:lnTo>
                  <a:lnTo>
                    <a:pt x="70" y="52"/>
                  </a:lnTo>
                  <a:lnTo>
                    <a:pt x="79" y="47"/>
                  </a:lnTo>
                  <a:lnTo>
                    <a:pt x="86" y="43"/>
                  </a:lnTo>
                  <a:lnTo>
                    <a:pt x="98" y="37"/>
                  </a:lnTo>
                  <a:lnTo>
                    <a:pt x="104" y="34"/>
                  </a:lnTo>
                  <a:lnTo>
                    <a:pt x="111" y="29"/>
                  </a:lnTo>
                  <a:lnTo>
                    <a:pt x="116" y="27"/>
                  </a:lnTo>
                  <a:lnTo>
                    <a:pt x="123" y="22"/>
                  </a:lnTo>
                  <a:lnTo>
                    <a:pt x="124" y="22"/>
                  </a:lnTo>
                  <a:lnTo>
                    <a:pt x="125" y="21"/>
                  </a:lnTo>
                  <a:lnTo>
                    <a:pt x="126" y="20"/>
                  </a:lnTo>
                  <a:lnTo>
                    <a:pt x="128" y="19"/>
                  </a:lnTo>
                  <a:lnTo>
                    <a:pt x="129" y="19"/>
                  </a:lnTo>
                  <a:lnTo>
                    <a:pt x="131" y="18"/>
                  </a:lnTo>
                  <a:lnTo>
                    <a:pt x="132" y="18"/>
                  </a:lnTo>
                  <a:lnTo>
                    <a:pt x="134" y="17"/>
                  </a:lnTo>
                  <a:lnTo>
                    <a:pt x="135" y="16"/>
                  </a:lnTo>
                  <a:lnTo>
                    <a:pt x="136" y="15"/>
                  </a:lnTo>
                  <a:lnTo>
                    <a:pt x="138" y="15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4" y="12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3" y="13"/>
                  </a:lnTo>
                  <a:lnTo>
                    <a:pt x="154" y="13"/>
                  </a:lnTo>
                  <a:lnTo>
                    <a:pt x="156" y="14"/>
                  </a:lnTo>
                  <a:lnTo>
                    <a:pt x="158" y="14"/>
                  </a:lnTo>
                  <a:lnTo>
                    <a:pt x="159" y="14"/>
                  </a:lnTo>
                  <a:lnTo>
                    <a:pt x="161" y="15"/>
                  </a:lnTo>
                  <a:lnTo>
                    <a:pt x="162" y="16"/>
                  </a:lnTo>
                  <a:lnTo>
                    <a:pt x="163" y="17"/>
                  </a:lnTo>
                  <a:lnTo>
                    <a:pt x="164" y="17"/>
                  </a:lnTo>
                  <a:lnTo>
                    <a:pt x="166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71" y="19"/>
                  </a:lnTo>
                  <a:lnTo>
                    <a:pt x="173" y="19"/>
                  </a:lnTo>
                  <a:lnTo>
                    <a:pt x="174" y="20"/>
                  </a:lnTo>
                  <a:lnTo>
                    <a:pt x="175" y="21"/>
                  </a:lnTo>
                  <a:lnTo>
                    <a:pt x="176" y="22"/>
                  </a:lnTo>
                  <a:lnTo>
                    <a:pt x="177" y="23"/>
                  </a:lnTo>
                  <a:lnTo>
                    <a:pt x="177" y="24"/>
                  </a:lnTo>
                  <a:lnTo>
                    <a:pt x="178" y="25"/>
                  </a:lnTo>
                  <a:lnTo>
                    <a:pt x="179" y="27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1" y="31"/>
                  </a:lnTo>
                  <a:lnTo>
                    <a:pt x="182" y="32"/>
                  </a:lnTo>
                  <a:lnTo>
                    <a:pt x="183" y="32"/>
                  </a:lnTo>
                  <a:lnTo>
                    <a:pt x="184" y="33"/>
                  </a:lnTo>
                  <a:lnTo>
                    <a:pt x="185" y="34"/>
                  </a:lnTo>
                  <a:lnTo>
                    <a:pt x="186" y="36"/>
                  </a:lnTo>
                  <a:lnTo>
                    <a:pt x="187" y="37"/>
                  </a:lnTo>
                  <a:lnTo>
                    <a:pt x="187" y="38"/>
                  </a:lnTo>
                  <a:lnTo>
                    <a:pt x="188" y="39"/>
                  </a:lnTo>
                  <a:lnTo>
                    <a:pt x="190" y="38"/>
                  </a:lnTo>
                  <a:lnTo>
                    <a:pt x="191" y="37"/>
                  </a:lnTo>
                  <a:lnTo>
                    <a:pt x="193" y="37"/>
                  </a:lnTo>
                  <a:lnTo>
                    <a:pt x="194" y="36"/>
                  </a:lnTo>
                  <a:lnTo>
                    <a:pt x="195" y="35"/>
                  </a:lnTo>
                  <a:lnTo>
                    <a:pt x="197" y="35"/>
                  </a:lnTo>
                  <a:lnTo>
                    <a:pt x="198" y="34"/>
                  </a:lnTo>
                  <a:lnTo>
                    <a:pt x="200" y="34"/>
                  </a:lnTo>
                  <a:lnTo>
                    <a:pt x="201" y="33"/>
                  </a:lnTo>
                  <a:lnTo>
                    <a:pt x="202" y="32"/>
                  </a:lnTo>
                  <a:lnTo>
                    <a:pt x="204" y="32"/>
                  </a:lnTo>
                  <a:lnTo>
                    <a:pt x="205" y="31"/>
                  </a:lnTo>
                  <a:lnTo>
                    <a:pt x="208" y="31"/>
                  </a:lnTo>
                  <a:lnTo>
                    <a:pt x="210" y="30"/>
                  </a:lnTo>
                  <a:lnTo>
                    <a:pt x="211" y="30"/>
                  </a:lnTo>
                  <a:lnTo>
                    <a:pt x="213" y="29"/>
                  </a:lnTo>
                  <a:lnTo>
                    <a:pt x="214" y="28"/>
                  </a:lnTo>
                  <a:lnTo>
                    <a:pt x="215" y="28"/>
                  </a:lnTo>
                  <a:lnTo>
                    <a:pt x="217" y="27"/>
                  </a:lnTo>
                  <a:lnTo>
                    <a:pt x="218" y="27"/>
                  </a:lnTo>
                  <a:lnTo>
                    <a:pt x="220" y="27"/>
                  </a:lnTo>
                  <a:lnTo>
                    <a:pt x="222" y="27"/>
                  </a:lnTo>
                  <a:lnTo>
                    <a:pt x="224" y="27"/>
                  </a:lnTo>
                  <a:lnTo>
                    <a:pt x="227" y="27"/>
                  </a:lnTo>
                  <a:lnTo>
                    <a:pt x="228" y="26"/>
                  </a:lnTo>
                  <a:lnTo>
                    <a:pt x="230" y="27"/>
                  </a:lnTo>
                  <a:lnTo>
                    <a:pt x="232" y="26"/>
                  </a:lnTo>
                  <a:lnTo>
                    <a:pt x="233" y="26"/>
                  </a:lnTo>
                  <a:lnTo>
                    <a:pt x="235" y="25"/>
                  </a:lnTo>
                  <a:lnTo>
                    <a:pt x="236" y="25"/>
                  </a:lnTo>
                  <a:lnTo>
                    <a:pt x="238" y="24"/>
                  </a:lnTo>
                  <a:lnTo>
                    <a:pt x="239" y="24"/>
                  </a:lnTo>
                  <a:lnTo>
                    <a:pt x="241" y="23"/>
                  </a:lnTo>
                  <a:lnTo>
                    <a:pt x="242" y="23"/>
                  </a:lnTo>
                  <a:lnTo>
                    <a:pt x="244" y="22"/>
                  </a:lnTo>
                  <a:lnTo>
                    <a:pt x="245" y="21"/>
                  </a:lnTo>
                  <a:lnTo>
                    <a:pt x="246" y="20"/>
                  </a:lnTo>
                  <a:lnTo>
                    <a:pt x="247" y="20"/>
                  </a:lnTo>
                  <a:lnTo>
                    <a:pt x="248" y="18"/>
                  </a:lnTo>
                  <a:lnTo>
                    <a:pt x="249" y="18"/>
                  </a:lnTo>
                  <a:lnTo>
                    <a:pt x="250" y="17"/>
                  </a:lnTo>
                  <a:lnTo>
                    <a:pt x="251" y="16"/>
                  </a:lnTo>
                  <a:lnTo>
                    <a:pt x="252" y="14"/>
                  </a:lnTo>
                  <a:lnTo>
                    <a:pt x="253" y="13"/>
                  </a:lnTo>
                  <a:lnTo>
                    <a:pt x="254" y="12"/>
                  </a:lnTo>
                  <a:lnTo>
                    <a:pt x="255" y="11"/>
                  </a:lnTo>
                  <a:lnTo>
                    <a:pt x="256" y="10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60" y="8"/>
                  </a:lnTo>
                  <a:lnTo>
                    <a:pt x="262" y="8"/>
                  </a:lnTo>
                  <a:lnTo>
                    <a:pt x="264" y="7"/>
                  </a:lnTo>
                  <a:lnTo>
                    <a:pt x="266" y="7"/>
                  </a:lnTo>
                  <a:lnTo>
                    <a:pt x="268" y="7"/>
                  </a:lnTo>
                  <a:lnTo>
                    <a:pt x="270" y="7"/>
                  </a:lnTo>
                  <a:lnTo>
                    <a:pt x="272" y="7"/>
                  </a:lnTo>
                  <a:lnTo>
                    <a:pt x="273" y="8"/>
                  </a:lnTo>
                  <a:lnTo>
                    <a:pt x="275" y="8"/>
                  </a:lnTo>
                  <a:lnTo>
                    <a:pt x="276" y="9"/>
                  </a:lnTo>
                  <a:lnTo>
                    <a:pt x="277" y="10"/>
                  </a:lnTo>
                  <a:lnTo>
                    <a:pt x="279" y="10"/>
                  </a:lnTo>
                  <a:lnTo>
                    <a:pt x="280" y="11"/>
                  </a:lnTo>
                  <a:lnTo>
                    <a:pt x="282" y="11"/>
                  </a:lnTo>
                  <a:lnTo>
                    <a:pt x="284" y="11"/>
                  </a:lnTo>
                  <a:lnTo>
                    <a:pt x="285" y="12"/>
                  </a:lnTo>
                  <a:lnTo>
                    <a:pt x="286" y="12"/>
                  </a:lnTo>
                  <a:lnTo>
                    <a:pt x="288" y="13"/>
                  </a:lnTo>
                  <a:lnTo>
                    <a:pt x="290" y="13"/>
                  </a:lnTo>
                  <a:lnTo>
                    <a:pt x="292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7" y="13"/>
                  </a:lnTo>
                  <a:lnTo>
                    <a:pt x="299" y="13"/>
                  </a:lnTo>
                  <a:lnTo>
                    <a:pt x="300" y="12"/>
                  </a:lnTo>
                  <a:lnTo>
                    <a:pt x="301" y="11"/>
                  </a:lnTo>
                  <a:lnTo>
                    <a:pt x="302" y="10"/>
                  </a:lnTo>
                  <a:lnTo>
                    <a:pt x="304" y="10"/>
                  </a:lnTo>
                  <a:lnTo>
                    <a:pt x="305" y="9"/>
                  </a:lnTo>
                  <a:lnTo>
                    <a:pt x="306" y="8"/>
                  </a:lnTo>
                  <a:lnTo>
                    <a:pt x="308" y="7"/>
                  </a:lnTo>
                  <a:lnTo>
                    <a:pt x="309" y="7"/>
                  </a:lnTo>
                  <a:lnTo>
                    <a:pt x="310" y="6"/>
                  </a:lnTo>
                  <a:lnTo>
                    <a:pt x="311" y="5"/>
                  </a:lnTo>
                  <a:lnTo>
                    <a:pt x="313" y="4"/>
                  </a:lnTo>
                  <a:lnTo>
                    <a:pt x="314" y="3"/>
                  </a:lnTo>
                  <a:lnTo>
                    <a:pt x="315" y="2"/>
                  </a:lnTo>
                  <a:lnTo>
                    <a:pt x="316" y="3"/>
                  </a:lnTo>
                  <a:lnTo>
                    <a:pt x="316" y="4"/>
                  </a:lnTo>
                  <a:lnTo>
                    <a:pt x="317" y="5"/>
                  </a:lnTo>
                  <a:lnTo>
                    <a:pt x="318" y="7"/>
                  </a:lnTo>
                  <a:lnTo>
                    <a:pt x="318" y="8"/>
                  </a:lnTo>
                  <a:lnTo>
                    <a:pt x="320" y="9"/>
                  </a:lnTo>
                  <a:lnTo>
                    <a:pt x="321" y="9"/>
                  </a:lnTo>
                  <a:lnTo>
                    <a:pt x="323" y="9"/>
                  </a:lnTo>
                  <a:lnTo>
                    <a:pt x="325" y="10"/>
                  </a:lnTo>
                  <a:lnTo>
                    <a:pt x="326" y="10"/>
                  </a:lnTo>
                  <a:lnTo>
                    <a:pt x="327" y="11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31" y="13"/>
                  </a:lnTo>
                  <a:lnTo>
                    <a:pt x="333" y="14"/>
                  </a:lnTo>
                  <a:lnTo>
                    <a:pt x="334" y="15"/>
                  </a:lnTo>
                  <a:lnTo>
                    <a:pt x="336" y="14"/>
                  </a:lnTo>
                  <a:lnTo>
                    <a:pt x="337" y="14"/>
                  </a:lnTo>
                  <a:lnTo>
                    <a:pt x="339" y="13"/>
                  </a:lnTo>
                  <a:lnTo>
                    <a:pt x="340" y="13"/>
                  </a:lnTo>
                  <a:lnTo>
                    <a:pt x="342" y="12"/>
                  </a:lnTo>
                  <a:lnTo>
                    <a:pt x="344" y="12"/>
                  </a:lnTo>
                  <a:lnTo>
                    <a:pt x="346" y="12"/>
                  </a:lnTo>
                  <a:lnTo>
                    <a:pt x="348" y="13"/>
                  </a:lnTo>
                  <a:lnTo>
                    <a:pt x="349" y="13"/>
                  </a:lnTo>
                  <a:lnTo>
                    <a:pt x="351" y="13"/>
                  </a:lnTo>
                  <a:lnTo>
                    <a:pt x="352" y="14"/>
                  </a:lnTo>
                  <a:lnTo>
                    <a:pt x="353" y="15"/>
                  </a:lnTo>
                  <a:lnTo>
                    <a:pt x="355" y="16"/>
                  </a:lnTo>
                  <a:lnTo>
                    <a:pt x="356" y="16"/>
                  </a:lnTo>
                  <a:lnTo>
                    <a:pt x="358" y="16"/>
                  </a:lnTo>
                  <a:lnTo>
                    <a:pt x="360" y="16"/>
                  </a:lnTo>
                  <a:lnTo>
                    <a:pt x="362" y="16"/>
                  </a:lnTo>
                  <a:lnTo>
                    <a:pt x="364" y="16"/>
                  </a:lnTo>
                  <a:lnTo>
                    <a:pt x="366" y="16"/>
                  </a:lnTo>
                  <a:lnTo>
                    <a:pt x="367" y="15"/>
                  </a:lnTo>
                  <a:lnTo>
                    <a:pt x="368" y="15"/>
                  </a:lnTo>
                  <a:lnTo>
                    <a:pt x="370" y="14"/>
                  </a:lnTo>
                  <a:lnTo>
                    <a:pt x="371" y="13"/>
                  </a:lnTo>
                  <a:lnTo>
                    <a:pt x="373" y="13"/>
                  </a:lnTo>
                  <a:lnTo>
                    <a:pt x="374" y="13"/>
                  </a:lnTo>
                  <a:lnTo>
                    <a:pt x="376" y="13"/>
                  </a:lnTo>
                  <a:lnTo>
                    <a:pt x="378" y="13"/>
                  </a:lnTo>
                  <a:lnTo>
                    <a:pt x="379" y="12"/>
                  </a:lnTo>
                  <a:lnTo>
                    <a:pt x="380" y="11"/>
                  </a:lnTo>
                  <a:lnTo>
                    <a:pt x="381" y="10"/>
                  </a:lnTo>
                  <a:lnTo>
                    <a:pt x="383" y="10"/>
                  </a:lnTo>
                  <a:lnTo>
                    <a:pt x="384" y="9"/>
                  </a:lnTo>
                  <a:lnTo>
                    <a:pt x="385" y="8"/>
                  </a:lnTo>
                  <a:lnTo>
                    <a:pt x="386" y="7"/>
                  </a:lnTo>
                  <a:lnTo>
                    <a:pt x="387" y="6"/>
                  </a:lnTo>
                  <a:lnTo>
                    <a:pt x="389" y="6"/>
                  </a:lnTo>
                  <a:lnTo>
                    <a:pt x="390" y="5"/>
                  </a:lnTo>
                  <a:lnTo>
                    <a:pt x="391" y="4"/>
                  </a:lnTo>
                  <a:lnTo>
                    <a:pt x="392" y="3"/>
                  </a:lnTo>
                  <a:lnTo>
                    <a:pt x="394" y="3"/>
                  </a:lnTo>
                  <a:lnTo>
                    <a:pt x="395" y="4"/>
                  </a:lnTo>
                  <a:lnTo>
                    <a:pt x="396" y="5"/>
                  </a:lnTo>
                  <a:lnTo>
                    <a:pt x="397" y="5"/>
                  </a:lnTo>
                  <a:lnTo>
                    <a:pt x="399" y="5"/>
                  </a:lnTo>
                  <a:lnTo>
                    <a:pt x="402" y="5"/>
                  </a:lnTo>
                  <a:lnTo>
                    <a:pt x="404" y="4"/>
                  </a:lnTo>
                  <a:lnTo>
                    <a:pt x="405" y="4"/>
                  </a:lnTo>
                  <a:lnTo>
                    <a:pt x="407" y="3"/>
                  </a:lnTo>
                  <a:lnTo>
                    <a:pt x="409" y="3"/>
                  </a:lnTo>
                  <a:lnTo>
                    <a:pt x="410" y="3"/>
                  </a:lnTo>
                  <a:lnTo>
                    <a:pt x="412" y="3"/>
                  </a:lnTo>
                  <a:lnTo>
                    <a:pt x="414" y="2"/>
                  </a:lnTo>
                  <a:lnTo>
                    <a:pt x="416" y="2"/>
                  </a:lnTo>
                  <a:lnTo>
                    <a:pt x="418" y="2"/>
                  </a:lnTo>
                  <a:lnTo>
                    <a:pt x="420" y="2"/>
                  </a:lnTo>
                  <a:lnTo>
                    <a:pt x="422" y="2"/>
                  </a:lnTo>
                  <a:lnTo>
                    <a:pt x="424" y="1"/>
                  </a:lnTo>
                  <a:lnTo>
                    <a:pt x="425" y="1"/>
                  </a:lnTo>
                  <a:lnTo>
                    <a:pt x="427" y="1"/>
                  </a:lnTo>
                  <a:lnTo>
                    <a:pt x="429" y="1"/>
                  </a:lnTo>
                  <a:lnTo>
                    <a:pt x="431" y="1"/>
                  </a:lnTo>
                  <a:lnTo>
                    <a:pt x="433" y="0"/>
                  </a:lnTo>
                  <a:lnTo>
                    <a:pt x="435" y="0"/>
                  </a:lnTo>
                  <a:lnTo>
                    <a:pt x="437" y="0"/>
                  </a:lnTo>
                  <a:lnTo>
                    <a:pt x="439" y="0"/>
                  </a:lnTo>
                  <a:lnTo>
                    <a:pt x="441" y="0"/>
                  </a:lnTo>
                  <a:lnTo>
                    <a:pt x="442" y="1"/>
                  </a:lnTo>
                  <a:lnTo>
                    <a:pt x="444" y="1"/>
                  </a:lnTo>
                  <a:lnTo>
                    <a:pt x="446" y="1"/>
                  </a:lnTo>
                  <a:lnTo>
                    <a:pt x="447" y="2"/>
                  </a:lnTo>
                  <a:lnTo>
                    <a:pt x="449" y="2"/>
                  </a:lnTo>
                  <a:lnTo>
                    <a:pt x="451" y="2"/>
                  </a:lnTo>
                  <a:lnTo>
                    <a:pt x="452" y="3"/>
                  </a:lnTo>
                  <a:lnTo>
                    <a:pt x="454" y="3"/>
                  </a:lnTo>
                  <a:lnTo>
                    <a:pt x="455" y="4"/>
                  </a:lnTo>
                  <a:lnTo>
                    <a:pt x="456" y="4"/>
                  </a:lnTo>
                  <a:lnTo>
                    <a:pt x="457" y="5"/>
                  </a:lnTo>
                  <a:lnTo>
                    <a:pt x="459" y="6"/>
                  </a:lnTo>
                  <a:lnTo>
                    <a:pt x="460" y="7"/>
                  </a:lnTo>
                  <a:lnTo>
                    <a:pt x="461" y="8"/>
                  </a:lnTo>
                  <a:lnTo>
                    <a:pt x="463" y="8"/>
                  </a:lnTo>
                  <a:lnTo>
                    <a:pt x="464" y="9"/>
                  </a:lnTo>
                  <a:lnTo>
                    <a:pt x="466" y="9"/>
                  </a:lnTo>
                  <a:lnTo>
                    <a:pt x="467" y="9"/>
                  </a:lnTo>
                  <a:lnTo>
                    <a:pt x="469" y="9"/>
                  </a:lnTo>
                  <a:lnTo>
                    <a:pt x="469" y="8"/>
                  </a:lnTo>
                  <a:lnTo>
                    <a:pt x="470" y="10"/>
                  </a:lnTo>
                  <a:lnTo>
                    <a:pt x="470" y="11"/>
                  </a:lnTo>
                  <a:lnTo>
                    <a:pt x="470" y="13"/>
                  </a:lnTo>
                  <a:lnTo>
                    <a:pt x="469" y="14"/>
                  </a:lnTo>
                  <a:lnTo>
                    <a:pt x="468" y="15"/>
                  </a:lnTo>
                  <a:lnTo>
                    <a:pt x="466" y="15"/>
                  </a:lnTo>
                  <a:lnTo>
                    <a:pt x="465" y="16"/>
                  </a:lnTo>
                  <a:lnTo>
                    <a:pt x="463" y="16"/>
                  </a:lnTo>
                  <a:lnTo>
                    <a:pt x="462" y="16"/>
                  </a:lnTo>
                  <a:lnTo>
                    <a:pt x="461" y="15"/>
                  </a:lnTo>
                  <a:lnTo>
                    <a:pt x="460" y="14"/>
                  </a:lnTo>
                  <a:lnTo>
                    <a:pt x="459" y="13"/>
                  </a:lnTo>
                  <a:lnTo>
                    <a:pt x="457" y="13"/>
                  </a:lnTo>
                  <a:lnTo>
                    <a:pt x="456" y="13"/>
                  </a:lnTo>
                  <a:lnTo>
                    <a:pt x="455" y="14"/>
                  </a:lnTo>
                  <a:lnTo>
                    <a:pt x="453" y="15"/>
                  </a:lnTo>
                  <a:lnTo>
                    <a:pt x="453" y="16"/>
                  </a:lnTo>
                  <a:lnTo>
                    <a:pt x="452" y="18"/>
                  </a:lnTo>
                  <a:lnTo>
                    <a:pt x="452" y="19"/>
                  </a:lnTo>
                  <a:lnTo>
                    <a:pt x="451" y="20"/>
                  </a:lnTo>
                  <a:lnTo>
                    <a:pt x="450" y="21"/>
                  </a:lnTo>
                  <a:lnTo>
                    <a:pt x="449" y="23"/>
                  </a:lnTo>
                  <a:lnTo>
                    <a:pt x="449" y="24"/>
                  </a:lnTo>
                  <a:lnTo>
                    <a:pt x="450" y="26"/>
                  </a:lnTo>
                  <a:lnTo>
                    <a:pt x="451" y="27"/>
                  </a:lnTo>
                  <a:lnTo>
                    <a:pt x="452" y="28"/>
                  </a:lnTo>
                  <a:lnTo>
                    <a:pt x="452" y="30"/>
                  </a:lnTo>
                  <a:lnTo>
                    <a:pt x="452" y="32"/>
                  </a:lnTo>
                  <a:lnTo>
                    <a:pt x="452" y="33"/>
                  </a:lnTo>
                  <a:lnTo>
                    <a:pt x="452" y="35"/>
                  </a:lnTo>
                  <a:lnTo>
                    <a:pt x="452" y="36"/>
                  </a:lnTo>
                  <a:lnTo>
                    <a:pt x="453" y="38"/>
                  </a:lnTo>
                  <a:lnTo>
                    <a:pt x="453" y="39"/>
                  </a:lnTo>
                  <a:lnTo>
                    <a:pt x="453" y="41"/>
                  </a:lnTo>
                  <a:lnTo>
                    <a:pt x="453" y="43"/>
                  </a:lnTo>
                  <a:lnTo>
                    <a:pt x="453" y="45"/>
                  </a:lnTo>
                  <a:lnTo>
                    <a:pt x="452" y="46"/>
                  </a:lnTo>
                  <a:lnTo>
                    <a:pt x="451" y="47"/>
                  </a:lnTo>
                  <a:lnTo>
                    <a:pt x="451" y="48"/>
                  </a:lnTo>
                  <a:lnTo>
                    <a:pt x="450" y="50"/>
                  </a:lnTo>
                  <a:lnTo>
                    <a:pt x="449" y="51"/>
                  </a:lnTo>
                  <a:lnTo>
                    <a:pt x="449" y="53"/>
                  </a:lnTo>
                  <a:lnTo>
                    <a:pt x="448" y="54"/>
                  </a:lnTo>
                  <a:lnTo>
                    <a:pt x="447" y="55"/>
                  </a:lnTo>
                  <a:lnTo>
                    <a:pt x="447" y="56"/>
                  </a:lnTo>
                  <a:lnTo>
                    <a:pt x="445" y="57"/>
                  </a:lnTo>
                  <a:lnTo>
                    <a:pt x="443" y="57"/>
                  </a:lnTo>
                  <a:lnTo>
                    <a:pt x="442" y="58"/>
                  </a:lnTo>
                  <a:lnTo>
                    <a:pt x="440" y="58"/>
                  </a:lnTo>
                  <a:lnTo>
                    <a:pt x="439" y="59"/>
                  </a:lnTo>
                  <a:lnTo>
                    <a:pt x="438" y="60"/>
                  </a:lnTo>
                  <a:lnTo>
                    <a:pt x="437" y="61"/>
                  </a:lnTo>
                  <a:lnTo>
                    <a:pt x="436" y="62"/>
                  </a:lnTo>
                  <a:lnTo>
                    <a:pt x="436" y="64"/>
                  </a:lnTo>
                  <a:lnTo>
                    <a:pt x="435" y="65"/>
                  </a:lnTo>
                  <a:lnTo>
                    <a:pt x="434" y="66"/>
                  </a:lnTo>
                  <a:lnTo>
                    <a:pt x="434" y="68"/>
                  </a:lnTo>
                  <a:lnTo>
                    <a:pt x="435" y="70"/>
                  </a:lnTo>
                  <a:lnTo>
                    <a:pt x="435" y="71"/>
                  </a:lnTo>
                  <a:lnTo>
                    <a:pt x="434" y="74"/>
                  </a:lnTo>
                  <a:lnTo>
                    <a:pt x="434" y="76"/>
                  </a:lnTo>
                  <a:lnTo>
                    <a:pt x="435" y="78"/>
                  </a:lnTo>
                  <a:lnTo>
                    <a:pt x="436" y="79"/>
                  </a:lnTo>
                  <a:lnTo>
                    <a:pt x="437" y="80"/>
                  </a:lnTo>
                  <a:lnTo>
                    <a:pt x="438" y="81"/>
                  </a:lnTo>
                  <a:lnTo>
                    <a:pt x="439" y="81"/>
                  </a:lnTo>
                  <a:lnTo>
                    <a:pt x="440" y="82"/>
                  </a:lnTo>
                  <a:lnTo>
                    <a:pt x="441" y="83"/>
                  </a:lnTo>
                  <a:lnTo>
                    <a:pt x="442" y="84"/>
                  </a:lnTo>
                  <a:lnTo>
                    <a:pt x="443" y="85"/>
                  </a:lnTo>
                  <a:lnTo>
                    <a:pt x="444" y="86"/>
                  </a:lnTo>
                  <a:lnTo>
                    <a:pt x="445" y="87"/>
                  </a:lnTo>
                  <a:lnTo>
                    <a:pt x="446" y="88"/>
                  </a:lnTo>
                  <a:lnTo>
                    <a:pt x="447" y="89"/>
                  </a:lnTo>
                  <a:lnTo>
                    <a:pt x="448" y="90"/>
                  </a:lnTo>
                  <a:lnTo>
                    <a:pt x="450" y="90"/>
                  </a:lnTo>
                  <a:lnTo>
                    <a:pt x="451" y="91"/>
                  </a:lnTo>
                  <a:lnTo>
                    <a:pt x="453" y="91"/>
                  </a:lnTo>
                  <a:lnTo>
                    <a:pt x="455" y="91"/>
                  </a:lnTo>
                  <a:lnTo>
                    <a:pt x="457" y="91"/>
                  </a:lnTo>
                  <a:lnTo>
                    <a:pt x="458" y="92"/>
                  </a:lnTo>
                  <a:lnTo>
                    <a:pt x="459" y="93"/>
                  </a:lnTo>
                  <a:lnTo>
                    <a:pt x="460" y="94"/>
                  </a:lnTo>
                  <a:lnTo>
                    <a:pt x="461" y="95"/>
                  </a:lnTo>
                  <a:lnTo>
                    <a:pt x="463" y="94"/>
                  </a:lnTo>
                  <a:lnTo>
                    <a:pt x="465" y="95"/>
                  </a:lnTo>
                  <a:lnTo>
                    <a:pt x="467" y="95"/>
                  </a:lnTo>
                  <a:lnTo>
                    <a:pt x="468" y="96"/>
                  </a:lnTo>
                  <a:lnTo>
                    <a:pt x="469" y="96"/>
                  </a:lnTo>
                  <a:lnTo>
                    <a:pt x="470" y="98"/>
                  </a:lnTo>
                  <a:lnTo>
                    <a:pt x="471" y="99"/>
                  </a:lnTo>
                  <a:lnTo>
                    <a:pt x="471" y="101"/>
                  </a:lnTo>
                  <a:lnTo>
                    <a:pt x="472" y="102"/>
                  </a:lnTo>
                  <a:lnTo>
                    <a:pt x="472" y="103"/>
                  </a:lnTo>
                  <a:lnTo>
                    <a:pt x="473" y="105"/>
                  </a:lnTo>
                  <a:lnTo>
                    <a:pt x="474" y="106"/>
                  </a:lnTo>
                  <a:lnTo>
                    <a:pt x="474" y="107"/>
                  </a:lnTo>
                  <a:lnTo>
                    <a:pt x="475" y="109"/>
                  </a:lnTo>
                  <a:lnTo>
                    <a:pt x="475" y="110"/>
                  </a:lnTo>
                  <a:lnTo>
                    <a:pt x="476" y="112"/>
                  </a:lnTo>
                  <a:lnTo>
                    <a:pt x="477" y="113"/>
                  </a:lnTo>
                  <a:lnTo>
                    <a:pt x="478" y="113"/>
                  </a:lnTo>
                  <a:lnTo>
                    <a:pt x="479" y="113"/>
                  </a:lnTo>
                  <a:lnTo>
                    <a:pt x="480" y="114"/>
                  </a:lnTo>
                  <a:lnTo>
                    <a:pt x="481" y="115"/>
                  </a:lnTo>
                  <a:lnTo>
                    <a:pt x="482" y="116"/>
                  </a:lnTo>
                  <a:lnTo>
                    <a:pt x="483" y="117"/>
                  </a:lnTo>
                  <a:lnTo>
                    <a:pt x="484" y="118"/>
                  </a:lnTo>
                  <a:lnTo>
                    <a:pt x="485" y="119"/>
                  </a:lnTo>
                  <a:lnTo>
                    <a:pt x="486" y="120"/>
                  </a:lnTo>
                  <a:lnTo>
                    <a:pt x="487" y="120"/>
                  </a:lnTo>
                  <a:lnTo>
                    <a:pt x="489" y="121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4" y="122"/>
                  </a:lnTo>
                  <a:lnTo>
                    <a:pt x="494" y="123"/>
                  </a:lnTo>
                  <a:lnTo>
                    <a:pt x="496" y="124"/>
                  </a:lnTo>
                  <a:lnTo>
                    <a:pt x="498" y="124"/>
                  </a:lnTo>
                  <a:lnTo>
                    <a:pt x="500" y="124"/>
                  </a:lnTo>
                  <a:lnTo>
                    <a:pt x="501" y="125"/>
                  </a:lnTo>
                  <a:lnTo>
                    <a:pt x="502" y="126"/>
                  </a:lnTo>
                  <a:lnTo>
                    <a:pt x="502" y="127"/>
                  </a:lnTo>
                  <a:lnTo>
                    <a:pt x="503" y="127"/>
                  </a:lnTo>
                  <a:lnTo>
                    <a:pt x="504" y="128"/>
                  </a:lnTo>
                  <a:lnTo>
                    <a:pt x="505" y="128"/>
                  </a:lnTo>
                  <a:lnTo>
                    <a:pt x="507" y="128"/>
                  </a:lnTo>
                  <a:lnTo>
                    <a:pt x="509" y="128"/>
                  </a:lnTo>
                  <a:lnTo>
                    <a:pt x="510" y="127"/>
                  </a:lnTo>
                  <a:lnTo>
                    <a:pt x="512" y="127"/>
                  </a:lnTo>
                  <a:lnTo>
                    <a:pt x="512" y="126"/>
                  </a:lnTo>
                  <a:lnTo>
                    <a:pt x="513" y="126"/>
                  </a:lnTo>
                  <a:lnTo>
                    <a:pt x="514" y="125"/>
                  </a:lnTo>
                  <a:lnTo>
                    <a:pt x="515" y="124"/>
                  </a:lnTo>
                  <a:lnTo>
                    <a:pt x="516" y="123"/>
                  </a:lnTo>
                  <a:lnTo>
                    <a:pt x="518" y="123"/>
                  </a:lnTo>
                  <a:lnTo>
                    <a:pt x="519" y="122"/>
                  </a:lnTo>
                  <a:lnTo>
                    <a:pt x="521" y="122"/>
                  </a:lnTo>
                  <a:lnTo>
                    <a:pt x="522" y="123"/>
                  </a:lnTo>
                  <a:lnTo>
                    <a:pt x="524" y="123"/>
                  </a:lnTo>
                  <a:lnTo>
                    <a:pt x="525" y="122"/>
                  </a:lnTo>
                  <a:lnTo>
                    <a:pt x="526" y="121"/>
                  </a:lnTo>
                  <a:lnTo>
                    <a:pt x="527" y="120"/>
                  </a:lnTo>
                  <a:lnTo>
                    <a:pt x="527" y="119"/>
                  </a:lnTo>
                  <a:lnTo>
                    <a:pt x="528" y="119"/>
                  </a:lnTo>
                  <a:lnTo>
                    <a:pt x="528" y="118"/>
                  </a:lnTo>
                  <a:lnTo>
                    <a:pt x="528" y="117"/>
                  </a:lnTo>
                  <a:lnTo>
                    <a:pt x="529" y="11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36221066-696A-4C48-8814-86AAA16A4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250"/>
              <a:ext cx="534" cy="423"/>
            </a:xfrm>
            <a:custGeom>
              <a:avLst/>
              <a:gdLst>
                <a:gd name="T0" fmla="*/ 507 w 534"/>
                <a:gd name="T1" fmla="*/ 64 h 423"/>
                <a:gd name="T2" fmla="*/ 522 w 534"/>
                <a:gd name="T3" fmla="*/ 86 h 423"/>
                <a:gd name="T4" fmla="*/ 473 w 534"/>
                <a:gd name="T5" fmla="*/ 106 h 423"/>
                <a:gd name="T6" fmla="*/ 421 w 534"/>
                <a:gd name="T7" fmla="*/ 125 h 423"/>
                <a:gd name="T8" fmla="*/ 446 w 534"/>
                <a:gd name="T9" fmla="*/ 166 h 423"/>
                <a:gd name="T10" fmla="*/ 435 w 534"/>
                <a:gd name="T11" fmla="*/ 202 h 423"/>
                <a:gd name="T12" fmla="*/ 423 w 534"/>
                <a:gd name="T13" fmla="*/ 230 h 423"/>
                <a:gd name="T14" fmla="*/ 446 w 534"/>
                <a:gd name="T15" fmla="*/ 254 h 423"/>
                <a:gd name="T16" fmla="*/ 463 w 534"/>
                <a:gd name="T17" fmla="*/ 285 h 423"/>
                <a:gd name="T18" fmla="*/ 457 w 534"/>
                <a:gd name="T19" fmla="*/ 338 h 423"/>
                <a:gd name="T20" fmla="*/ 438 w 534"/>
                <a:gd name="T21" fmla="*/ 386 h 423"/>
                <a:gd name="T22" fmla="*/ 313 w 534"/>
                <a:gd name="T23" fmla="*/ 393 h 423"/>
                <a:gd name="T24" fmla="*/ 312 w 534"/>
                <a:gd name="T25" fmla="*/ 400 h 423"/>
                <a:gd name="T26" fmla="*/ 268 w 534"/>
                <a:gd name="T27" fmla="*/ 417 h 423"/>
                <a:gd name="T28" fmla="*/ 247 w 534"/>
                <a:gd name="T29" fmla="*/ 422 h 423"/>
                <a:gd name="T30" fmla="*/ 235 w 534"/>
                <a:gd name="T31" fmla="*/ 392 h 423"/>
                <a:gd name="T32" fmla="*/ 243 w 534"/>
                <a:gd name="T33" fmla="*/ 356 h 423"/>
                <a:gd name="T34" fmla="*/ 226 w 534"/>
                <a:gd name="T35" fmla="*/ 331 h 423"/>
                <a:gd name="T36" fmla="*/ 211 w 534"/>
                <a:gd name="T37" fmla="*/ 305 h 423"/>
                <a:gd name="T38" fmla="*/ 177 w 534"/>
                <a:gd name="T39" fmla="*/ 310 h 423"/>
                <a:gd name="T40" fmla="*/ 157 w 534"/>
                <a:gd name="T41" fmla="*/ 293 h 423"/>
                <a:gd name="T42" fmla="*/ 168 w 534"/>
                <a:gd name="T43" fmla="*/ 247 h 423"/>
                <a:gd name="T44" fmla="*/ 157 w 534"/>
                <a:gd name="T45" fmla="*/ 233 h 423"/>
                <a:gd name="T46" fmla="*/ 143 w 534"/>
                <a:gd name="T47" fmla="*/ 208 h 423"/>
                <a:gd name="T48" fmla="*/ 133 w 534"/>
                <a:gd name="T49" fmla="*/ 208 h 423"/>
                <a:gd name="T50" fmla="*/ 116 w 534"/>
                <a:gd name="T51" fmla="*/ 219 h 423"/>
                <a:gd name="T52" fmla="*/ 99 w 534"/>
                <a:gd name="T53" fmla="*/ 227 h 423"/>
                <a:gd name="T54" fmla="*/ 74 w 534"/>
                <a:gd name="T55" fmla="*/ 247 h 423"/>
                <a:gd name="T56" fmla="*/ 59 w 534"/>
                <a:gd name="T57" fmla="*/ 237 h 423"/>
                <a:gd name="T58" fmla="*/ 35 w 534"/>
                <a:gd name="T59" fmla="*/ 232 h 423"/>
                <a:gd name="T60" fmla="*/ 11 w 534"/>
                <a:gd name="T61" fmla="*/ 237 h 423"/>
                <a:gd name="T62" fmla="*/ 2 w 534"/>
                <a:gd name="T63" fmla="*/ 210 h 423"/>
                <a:gd name="T64" fmla="*/ 13 w 534"/>
                <a:gd name="T65" fmla="*/ 195 h 423"/>
                <a:gd name="T66" fmla="*/ 13 w 534"/>
                <a:gd name="T67" fmla="*/ 172 h 423"/>
                <a:gd name="T68" fmla="*/ 5 w 534"/>
                <a:gd name="T69" fmla="*/ 149 h 423"/>
                <a:gd name="T70" fmla="*/ 23 w 534"/>
                <a:gd name="T71" fmla="*/ 107 h 423"/>
                <a:gd name="T72" fmla="*/ 40 w 534"/>
                <a:gd name="T73" fmla="*/ 89 h 423"/>
                <a:gd name="T74" fmla="*/ 54 w 534"/>
                <a:gd name="T75" fmla="*/ 74 h 423"/>
                <a:gd name="T76" fmla="*/ 66 w 534"/>
                <a:gd name="T77" fmla="*/ 50 h 423"/>
                <a:gd name="T78" fmla="*/ 76 w 534"/>
                <a:gd name="T79" fmla="*/ 29 h 423"/>
                <a:gd name="T80" fmla="*/ 95 w 534"/>
                <a:gd name="T81" fmla="*/ 17 h 423"/>
                <a:gd name="T82" fmla="*/ 100 w 534"/>
                <a:gd name="T83" fmla="*/ 4 h 423"/>
                <a:gd name="T84" fmla="*/ 120 w 534"/>
                <a:gd name="T85" fmla="*/ 0 h 423"/>
                <a:gd name="T86" fmla="*/ 137 w 534"/>
                <a:gd name="T87" fmla="*/ 12 h 423"/>
                <a:gd name="T88" fmla="*/ 141 w 534"/>
                <a:gd name="T89" fmla="*/ 41 h 423"/>
                <a:gd name="T90" fmla="*/ 149 w 534"/>
                <a:gd name="T91" fmla="*/ 55 h 423"/>
                <a:gd name="T92" fmla="*/ 168 w 534"/>
                <a:gd name="T93" fmla="*/ 48 h 423"/>
                <a:gd name="T94" fmla="*/ 199 w 534"/>
                <a:gd name="T95" fmla="*/ 41 h 423"/>
                <a:gd name="T96" fmla="*/ 222 w 534"/>
                <a:gd name="T97" fmla="*/ 53 h 423"/>
                <a:gd name="T98" fmla="*/ 241 w 534"/>
                <a:gd name="T99" fmla="*/ 34 h 423"/>
                <a:gd name="T100" fmla="*/ 266 w 534"/>
                <a:gd name="T101" fmla="*/ 12 h 423"/>
                <a:gd name="T102" fmla="*/ 291 w 534"/>
                <a:gd name="T103" fmla="*/ 24 h 423"/>
                <a:gd name="T104" fmla="*/ 314 w 534"/>
                <a:gd name="T105" fmla="*/ 41 h 423"/>
                <a:gd name="T106" fmla="*/ 317 w 534"/>
                <a:gd name="T107" fmla="*/ 64 h 423"/>
                <a:gd name="T108" fmla="*/ 323 w 534"/>
                <a:gd name="T109" fmla="*/ 91 h 423"/>
                <a:gd name="T110" fmla="*/ 359 w 534"/>
                <a:gd name="T111" fmla="*/ 101 h 423"/>
                <a:gd name="T112" fmla="*/ 383 w 534"/>
                <a:gd name="T113" fmla="*/ 77 h 423"/>
                <a:gd name="T114" fmla="*/ 408 w 534"/>
                <a:gd name="T115" fmla="*/ 70 h 423"/>
                <a:gd name="T116" fmla="*/ 457 w 534"/>
                <a:gd name="T117" fmla="*/ 33 h 423"/>
                <a:gd name="T118" fmla="*/ 464 w 534"/>
                <a:gd name="T119" fmla="*/ 2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23">
                  <a:moveTo>
                    <a:pt x="476" y="21"/>
                  </a:moveTo>
                  <a:lnTo>
                    <a:pt x="481" y="33"/>
                  </a:lnTo>
                  <a:lnTo>
                    <a:pt x="485" y="47"/>
                  </a:lnTo>
                  <a:lnTo>
                    <a:pt x="494" y="57"/>
                  </a:lnTo>
                  <a:lnTo>
                    <a:pt x="500" y="55"/>
                  </a:lnTo>
                  <a:lnTo>
                    <a:pt x="507" y="64"/>
                  </a:lnTo>
                  <a:lnTo>
                    <a:pt x="514" y="69"/>
                  </a:lnTo>
                  <a:lnTo>
                    <a:pt x="522" y="72"/>
                  </a:lnTo>
                  <a:lnTo>
                    <a:pt x="531" y="75"/>
                  </a:lnTo>
                  <a:lnTo>
                    <a:pt x="534" y="75"/>
                  </a:lnTo>
                  <a:lnTo>
                    <a:pt x="530" y="83"/>
                  </a:lnTo>
                  <a:lnTo>
                    <a:pt x="522" y="86"/>
                  </a:lnTo>
                  <a:lnTo>
                    <a:pt x="512" y="91"/>
                  </a:lnTo>
                  <a:lnTo>
                    <a:pt x="507" y="92"/>
                  </a:lnTo>
                  <a:lnTo>
                    <a:pt x="504" y="94"/>
                  </a:lnTo>
                  <a:lnTo>
                    <a:pt x="494" y="101"/>
                  </a:lnTo>
                  <a:lnTo>
                    <a:pt x="483" y="103"/>
                  </a:lnTo>
                  <a:lnTo>
                    <a:pt x="473" y="106"/>
                  </a:lnTo>
                  <a:lnTo>
                    <a:pt x="461" y="106"/>
                  </a:lnTo>
                  <a:lnTo>
                    <a:pt x="454" y="103"/>
                  </a:lnTo>
                  <a:lnTo>
                    <a:pt x="442" y="100"/>
                  </a:lnTo>
                  <a:lnTo>
                    <a:pt x="439" y="103"/>
                  </a:lnTo>
                  <a:lnTo>
                    <a:pt x="426" y="113"/>
                  </a:lnTo>
                  <a:lnTo>
                    <a:pt x="421" y="125"/>
                  </a:lnTo>
                  <a:lnTo>
                    <a:pt x="423" y="133"/>
                  </a:lnTo>
                  <a:lnTo>
                    <a:pt x="431" y="132"/>
                  </a:lnTo>
                  <a:lnTo>
                    <a:pt x="442" y="140"/>
                  </a:lnTo>
                  <a:lnTo>
                    <a:pt x="448" y="147"/>
                  </a:lnTo>
                  <a:lnTo>
                    <a:pt x="443" y="155"/>
                  </a:lnTo>
                  <a:lnTo>
                    <a:pt x="446" y="166"/>
                  </a:lnTo>
                  <a:lnTo>
                    <a:pt x="440" y="174"/>
                  </a:lnTo>
                  <a:lnTo>
                    <a:pt x="444" y="176"/>
                  </a:lnTo>
                  <a:lnTo>
                    <a:pt x="442" y="183"/>
                  </a:lnTo>
                  <a:lnTo>
                    <a:pt x="440" y="188"/>
                  </a:lnTo>
                  <a:lnTo>
                    <a:pt x="435" y="193"/>
                  </a:lnTo>
                  <a:lnTo>
                    <a:pt x="435" y="202"/>
                  </a:lnTo>
                  <a:lnTo>
                    <a:pt x="432" y="210"/>
                  </a:lnTo>
                  <a:lnTo>
                    <a:pt x="427" y="211"/>
                  </a:lnTo>
                  <a:lnTo>
                    <a:pt x="425" y="221"/>
                  </a:lnTo>
                  <a:lnTo>
                    <a:pt x="423" y="221"/>
                  </a:lnTo>
                  <a:lnTo>
                    <a:pt x="425" y="225"/>
                  </a:lnTo>
                  <a:lnTo>
                    <a:pt x="423" y="230"/>
                  </a:lnTo>
                  <a:lnTo>
                    <a:pt x="422" y="237"/>
                  </a:lnTo>
                  <a:lnTo>
                    <a:pt x="422" y="244"/>
                  </a:lnTo>
                  <a:lnTo>
                    <a:pt x="427" y="244"/>
                  </a:lnTo>
                  <a:lnTo>
                    <a:pt x="434" y="247"/>
                  </a:lnTo>
                  <a:lnTo>
                    <a:pt x="439" y="251"/>
                  </a:lnTo>
                  <a:lnTo>
                    <a:pt x="446" y="254"/>
                  </a:lnTo>
                  <a:lnTo>
                    <a:pt x="454" y="255"/>
                  </a:lnTo>
                  <a:lnTo>
                    <a:pt x="459" y="255"/>
                  </a:lnTo>
                  <a:lnTo>
                    <a:pt x="461" y="261"/>
                  </a:lnTo>
                  <a:lnTo>
                    <a:pt x="461" y="268"/>
                  </a:lnTo>
                  <a:lnTo>
                    <a:pt x="463" y="273"/>
                  </a:lnTo>
                  <a:lnTo>
                    <a:pt x="463" y="285"/>
                  </a:lnTo>
                  <a:lnTo>
                    <a:pt x="465" y="290"/>
                  </a:lnTo>
                  <a:lnTo>
                    <a:pt x="465" y="312"/>
                  </a:lnTo>
                  <a:lnTo>
                    <a:pt x="461" y="317"/>
                  </a:lnTo>
                  <a:lnTo>
                    <a:pt x="461" y="326"/>
                  </a:lnTo>
                  <a:lnTo>
                    <a:pt x="459" y="334"/>
                  </a:lnTo>
                  <a:lnTo>
                    <a:pt x="457" y="338"/>
                  </a:lnTo>
                  <a:lnTo>
                    <a:pt x="456" y="345"/>
                  </a:lnTo>
                  <a:lnTo>
                    <a:pt x="449" y="353"/>
                  </a:lnTo>
                  <a:lnTo>
                    <a:pt x="448" y="361"/>
                  </a:lnTo>
                  <a:lnTo>
                    <a:pt x="439" y="370"/>
                  </a:lnTo>
                  <a:lnTo>
                    <a:pt x="439" y="380"/>
                  </a:lnTo>
                  <a:lnTo>
                    <a:pt x="438" y="386"/>
                  </a:lnTo>
                  <a:lnTo>
                    <a:pt x="391" y="386"/>
                  </a:lnTo>
                  <a:lnTo>
                    <a:pt x="318" y="386"/>
                  </a:lnTo>
                  <a:lnTo>
                    <a:pt x="316" y="386"/>
                  </a:lnTo>
                  <a:lnTo>
                    <a:pt x="316" y="386"/>
                  </a:lnTo>
                  <a:lnTo>
                    <a:pt x="314" y="391"/>
                  </a:lnTo>
                  <a:lnTo>
                    <a:pt x="313" y="393"/>
                  </a:lnTo>
                  <a:lnTo>
                    <a:pt x="313" y="393"/>
                  </a:lnTo>
                  <a:lnTo>
                    <a:pt x="313" y="394"/>
                  </a:lnTo>
                  <a:lnTo>
                    <a:pt x="312" y="398"/>
                  </a:lnTo>
                  <a:lnTo>
                    <a:pt x="312" y="398"/>
                  </a:lnTo>
                  <a:lnTo>
                    <a:pt x="311" y="398"/>
                  </a:lnTo>
                  <a:lnTo>
                    <a:pt x="312" y="400"/>
                  </a:lnTo>
                  <a:lnTo>
                    <a:pt x="311" y="401"/>
                  </a:lnTo>
                  <a:lnTo>
                    <a:pt x="312" y="403"/>
                  </a:lnTo>
                  <a:lnTo>
                    <a:pt x="311" y="404"/>
                  </a:lnTo>
                  <a:lnTo>
                    <a:pt x="288" y="411"/>
                  </a:lnTo>
                  <a:lnTo>
                    <a:pt x="281" y="413"/>
                  </a:lnTo>
                  <a:lnTo>
                    <a:pt x="268" y="417"/>
                  </a:lnTo>
                  <a:lnTo>
                    <a:pt x="263" y="418"/>
                  </a:lnTo>
                  <a:lnTo>
                    <a:pt x="256" y="421"/>
                  </a:lnTo>
                  <a:lnTo>
                    <a:pt x="250" y="423"/>
                  </a:lnTo>
                  <a:lnTo>
                    <a:pt x="250" y="423"/>
                  </a:lnTo>
                  <a:lnTo>
                    <a:pt x="248" y="422"/>
                  </a:lnTo>
                  <a:lnTo>
                    <a:pt x="247" y="422"/>
                  </a:lnTo>
                  <a:lnTo>
                    <a:pt x="247" y="422"/>
                  </a:lnTo>
                  <a:lnTo>
                    <a:pt x="244" y="422"/>
                  </a:lnTo>
                  <a:lnTo>
                    <a:pt x="242" y="413"/>
                  </a:lnTo>
                  <a:lnTo>
                    <a:pt x="240" y="404"/>
                  </a:lnTo>
                  <a:lnTo>
                    <a:pt x="236" y="399"/>
                  </a:lnTo>
                  <a:lnTo>
                    <a:pt x="235" y="392"/>
                  </a:lnTo>
                  <a:lnTo>
                    <a:pt x="238" y="386"/>
                  </a:lnTo>
                  <a:lnTo>
                    <a:pt x="245" y="384"/>
                  </a:lnTo>
                  <a:lnTo>
                    <a:pt x="248" y="378"/>
                  </a:lnTo>
                  <a:lnTo>
                    <a:pt x="248" y="375"/>
                  </a:lnTo>
                  <a:lnTo>
                    <a:pt x="246" y="363"/>
                  </a:lnTo>
                  <a:lnTo>
                    <a:pt x="243" y="356"/>
                  </a:lnTo>
                  <a:lnTo>
                    <a:pt x="240" y="349"/>
                  </a:lnTo>
                  <a:lnTo>
                    <a:pt x="238" y="346"/>
                  </a:lnTo>
                  <a:lnTo>
                    <a:pt x="231" y="343"/>
                  </a:lnTo>
                  <a:lnTo>
                    <a:pt x="229" y="336"/>
                  </a:lnTo>
                  <a:lnTo>
                    <a:pt x="229" y="334"/>
                  </a:lnTo>
                  <a:lnTo>
                    <a:pt x="226" y="331"/>
                  </a:lnTo>
                  <a:lnTo>
                    <a:pt x="223" y="327"/>
                  </a:lnTo>
                  <a:lnTo>
                    <a:pt x="219" y="321"/>
                  </a:lnTo>
                  <a:lnTo>
                    <a:pt x="219" y="309"/>
                  </a:lnTo>
                  <a:lnTo>
                    <a:pt x="217" y="307"/>
                  </a:lnTo>
                  <a:lnTo>
                    <a:pt x="216" y="307"/>
                  </a:lnTo>
                  <a:lnTo>
                    <a:pt x="211" y="305"/>
                  </a:lnTo>
                  <a:lnTo>
                    <a:pt x="207" y="307"/>
                  </a:lnTo>
                  <a:lnTo>
                    <a:pt x="202" y="307"/>
                  </a:lnTo>
                  <a:lnTo>
                    <a:pt x="188" y="303"/>
                  </a:lnTo>
                  <a:lnTo>
                    <a:pt x="185" y="303"/>
                  </a:lnTo>
                  <a:lnTo>
                    <a:pt x="179" y="310"/>
                  </a:lnTo>
                  <a:lnTo>
                    <a:pt x="177" y="310"/>
                  </a:lnTo>
                  <a:lnTo>
                    <a:pt x="172" y="309"/>
                  </a:lnTo>
                  <a:lnTo>
                    <a:pt x="163" y="309"/>
                  </a:lnTo>
                  <a:lnTo>
                    <a:pt x="163" y="303"/>
                  </a:lnTo>
                  <a:lnTo>
                    <a:pt x="162" y="298"/>
                  </a:lnTo>
                  <a:lnTo>
                    <a:pt x="160" y="295"/>
                  </a:lnTo>
                  <a:lnTo>
                    <a:pt x="157" y="293"/>
                  </a:lnTo>
                  <a:lnTo>
                    <a:pt x="157" y="281"/>
                  </a:lnTo>
                  <a:lnTo>
                    <a:pt x="162" y="276"/>
                  </a:lnTo>
                  <a:lnTo>
                    <a:pt x="166" y="255"/>
                  </a:lnTo>
                  <a:lnTo>
                    <a:pt x="170" y="250"/>
                  </a:lnTo>
                  <a:lnTo>
                    <a:pt x="169" y="248"/>
                  </a:lnTo>
                  <a:lnTo>
                    <a:pt x="168" y="247"/>
                  </a:lnTo>
                  <a:lnTo>
                    <a:pt x="165" y="245"/>
                  </a:lnTo>
                  <a:lnTo>
                    <a:pt x="163" y="244"/>
                  </a:lnTo>
                  <a:lnTo>
                    <a:pt x="160" y="242"/>
                  </a:lnTo>
                  <a:lnTo>
                    <a:pt x="157" y="242"/>
                  </a:lnTo>
                  <a:lnTo>
                    <a:pt x="153" y="240"/>
                  </a:lnTo>
                  <a:lnTo>
                    <a:pt x="157" y="233"/>
                  </a:lnTo>
                  <a:lnTo>
                    <a:pt x="151" y="230"/>
                  </a:lnTo>
                  <a:lnTo>
                    <a:pt x="149" y="229"/>
                  </a:lnTo>
                  <a:lnTo>
                    <a:pt x="143" y="228"/>
                  </a:lnTo>
                  <a:lnTo>
                    <a:pt x="138" y="223"/>
                  </a:lnTo>
                  <a:lnTo>
                    <a:pt x="138" y="211"/>
                  </a:lnTo>
                  <a:lnTo>
                    <a:pt x="143" y="208"/>
                  </a:lnTo>
                  <a:lnTo>
                    <a:pt x="142" y="205"/>
                  </a:lnTo>
                  <a:lnTo>
                    <a:pt x="141" y="204"/>
                  </a:lnTo>
                  <a:lnTo>
                    <a:pt x="140" y="201"/>
                  </a:lnTo>
                  <a:lnTo>
                    <a:pt x="134" y="204"/>
                  </a:lnTo>
                  <a:lnTo>
                    <a:pt x="133" y="206"/>
                  </a:lnTo>
                  <a:lnTo>
                    <a:pt x="133" y="208"/>
                  </a:lnTo>
                  <a:lnTo>
                    <a:pt x="131" y="208"/>
                  </a:lnTo>
                  <a:lnTo>
                    <a:pt x="127" y="210"/>
                  </a:lnTo>
                  <a:lnTo>
                    <a:pt x="127" y="211"/>
                  </a:lnTo>
                  <a:lnTo>
                    <a:pt x="122" y="213"/>
                  </a:lnTo>
                  <a:lnTo>
                    <a:pt x="119" y="218"/>
                  </a:lnTo>
                  <a:lnTo>
                    <a:pt x="116" y="219"/>
                  </a:lnTo>
                  <a:lnTo>
                    <a:pt x="109" y="225"/>
                  </a:lnTo>
                  <a:lnTo>
                    <a:pt x="105" y="227"/>
                  </a:lnTo>
                  <a:lnTo>
                    <a:pt x="103" y="225"/>
                  </a:lnTo>
                  <a:lnTo>
                    <a:pt x="100" y="225"/>
                  </a:lnTo>
                  <a:lnTo>
                    <a:pt x="99" y="226"/>
                  </a:lnTo>
                  <a:lnTo>
                    <a:pt x="99" y="227"/>
                  </a:lnTo>
                  <a:lnTo>
                    <a:pt x="97" y="227"/>
                  </a:lnTo>
                  <a:lnTo>
                    <a:pt x="86" y="237"/>
                  </a:lnTo>
                  <a:lnTo>
                    <a:pt x="83" y="238"/>
                  </a:lnTo>
                  <a:lnTo>
                    <a:pt x="83" y="240"/>
                  </a:lnTo>
                  <a:lnTo>
                    <a:pt x="78" y="245"/>
                  </a:lnTo>
                  <a:lnTo>
                    <a:pt x="74" y="247"/>
                  </a:lnTo>
                  <a:lnTo>
                    <a:pt x="69" y="247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4" y="244"/>
                  </a:lnTo>
                  <a:lnTo>
                    <a:pt x="62" y="240"/>
                  </a:lnTo>
                  <a:lnTo>
                    <a:pt x="59" y="237"/>
                  </a:lnTo>
                  <a:lnTo>
                    <a:pt x="54" y="237"/>
                  </a:lnTo>
                  <a:lnTo>
                    <a:pt x="49" y="232"/>
                  </a:lnTo>
                  <a:lnTo>
                    <a:pt x="45" y="232"/>
                  </a:lnTo>
                  <a:lnTo>
                    <a:pt x="42" y="233"/>
                  </a:lnTo>
                  <a:lnTo>
                    <a:pt x="39" y="233"/>
                  </a:lnTo>
                  <a:lnTo>
                    <a:pt x="35" y="232"/>
                  </a:lnTo>
                  <a:lnTo>
                    <a:pt x="34" y="230"/>
                  </a:lnTo>
                  <a:lnTo>
                    <a:pt x="30" y="228"/>
                  </a:lnTo>
                  <a:lnTo>
                    <a:pt x="25" y="233"/>
                  </a:lnTo>
                  <a:lnTo>
                    <a:pt x="20" y="237"/>
                  </a:lnTo>
                  <a:lnTo>
                    <a:pt x="18" y="238"/>
                  </a:lnTo>
                  <a:lnTo>
                    <a:pt x="11" y="237"/>
                  </a:lnTo>
                  <a:lnTo>
                    <a:pt x="9" y="233"/>
                  </a:lnTo>
                  <a:lnTo>
                    <a:pt x="9" y="225"/>
                  </a:lnTo>
                  <a:lnTo>
                    <a:pt x="6" y="221"/>
                  </a:lnTo>
                  <a:lnTo>
                    <a:pt x="3" y="219"/>
                  </a:lnTo>
                  <a:lnTo>
                    <a:pt x="0" y="213"/>
                  </a:lnTo>
                  <a:lnTo>
                    <a:pt x="2" y="210"/>
                  </a:lnTo>
                  <a:lnTo>
                    <a:pt x="3" y="210"/>
                  </a:lnTo>
                  <a:lnTo>
                    <a:pt x="3" y="211"/>
                  </a:lnTo>
                  <a:lnTo>
                    <a:pt x="5" y="211"/>
                  </a:lnTo>
                  <a:lnTo>
                    <a:pt x="6" y="204"/>
                  </a:lnTo>
                  <a:lnTo>
                    <a:pt x="13" y="196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9" y="186"/>
                  </a:lnTo>
                  <a:lnTo>
                    <a:pt x="11" y="184"/>
                  </a:lnTo>
                  <a:lnTo>
                    <a:pt x="15" y="179"/>
                  </a:lnTo>
                  <a:lnTo>
                    <a:pt x="17" y="176"/>
                  </a:lnTo>
                  <a:lnTo>
                    <a:pt x="13" y="172"/>
                  </a:lnTo>
                  <a:lnTo>
                    <a:pt x="11" y="171"/>
                  </a:lnTo>
                  <a:lnTo>
                    <a:pt x="9" y="167"/>
                  </a:lnTo>
                  <a:lnTo>
                    <a:pt x="5" y="155"/>
                  </a:lnTo>
                  <a:lnTo>
                    <a:pt x="6" y="154"/>
                  </a:lnTo>
                  <a:lnTo>
                    <a:pt x="5" y="152"/>
                  </a:lnTo>
                  <a:lnTo>
                    <a:pt x="5" y="149"/>
                  </a:lnTo>
                  <a:lnTo>
                    <a:pt x="6" y="141"/>
                  </a:lnTo>
                  <a:lnTo>
                    <a:pt x="6" y="137"/>
                  </a:lnTo>
                  <a:lnTo>
                    <a:pt x="11" y="126"/>
                  </a:lnTo>
                  <a:lnTo>
                    <a:pt x="11" y="116"/>
                  </a:lnTo>
                  <a:lnTo>
                    <a:pt x="15" y="111"/>
                  </a:lnTo>
                  <a:lnTo>
                    <a:pt x="23" y="107"/>
                  </a:lnTo>
                  <a:lnTo>
                    <a:pt x="25" y="104"/>
                  </a:lnTo>
                  <a:lnTo>
                    <a:pt x="25" y="101"/>
                  </a:lnTo>
                  <a:lnTo>
                    <a:pt x="28" y="97"/>
                  </a:lnTo>
                  <a:lnTo>
                    <a:pt x="37" y="94"/>
                  </a:lnTo>
                  <a:lnTo>
                    <a:pt x="38" y="89"/>
                  </a:lnTo>
                  <a:lnTo>
                    <a:pt x="40" y="89"/>
                  </a:lnTo>
                  <a:lnTo>
                    <a:pt x="45" y="92"/>
                  </a:lnTo>
                  <a:lnTo>
                    <a:pt x="47" y="89"/>
                  </a:lnTo>
                  <a:lnTo>
                    <a:pt x="49" y="82"/>
                  </a:lnTo>
                  <a:lnTo>
                    <a:pt x="50" y="79"/>
                  </a:lnTo>
                  <a:lnTo>
                    <a:pt x="50" y="75"/>
                  </a:lnTo>
                  <a:lnTo>
                    <a:pt x="54" y="74"/>
                  </a:lnTo>
                  <a:lnTo>
                    <a:pt x="57" y="70"/>
                  </a:lnTo>
                  <a:lnTo>
                    <a:pt x="57" y="65"/>
                  </a:lnTo>
                  <a:lnTo>
                    <a:pt x="61" y="61"/>
                  </a:lnTo>
                  <a:lnTo>
                    <a:pt x="61" y="60"/>
                  </a:lnTo>
                  <a:lnTo>
                    <a:pt x="64" y="55"/>
                  </a:lnTo>
                  <a:lnTo>
                    <a:pt x="66" y="50"/>
                  </a:lnTo>
                  <a:lnTo>
                    <a:pt x="66" y="41"/>
                  </a:lnTo>
                  <a:lnTo>
                    <a:pt x="71" y="36"/>
                  </a:lnTo>
                  <a:lnTo>
                    <a:pt x="72" y="36"/>
                  </a:lnTo>
                  <a:lnTo>
                    <a:pt x="72" y="31"/>
                  </a:lnTo>
                  <a:lnTo>
                    <a:pt x="74" y="29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80" y="27"/>
                  </a:lnTo>
                  <a:lnTo>
                    <a:pt x="81" y="22"/>
                  </a:lnTo>
                  <a:lnTo>
                    <a:pt x="88" y="22"/>
                  </a:lnTo>
                  <a:lnTo>
                    <a:pt x="92" y="19"/>
                  </a:lnTo>
                  <a:lnTo>
                    <a:pt x="95" y="17"/>
                  </a:lnTo>
                  <a:lnTo>
                    <a:pt x="97" y="14"/>
                  </a:lnTo>
                  <a:lnTo>
                    <a:pt x="98" y="11"/>
                  </a:lnTo>
                  <a:lnTo>
                    <a:pt x="97" y="11"/>
                  </a:lnTo>
                  <a:lnTo>
                    <a:pt x="93" y="7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3" y="5"/>
                  </a:lnTo>
                  <a:lnTo>
                    <a:pt x="109" y="4"/>
                  </a:lnTo>
                  <a:lnTo>
                    <a:pt x="110" y="4"/>
                  </a:lnTo>
                  <a:lnTo>
                    <a:pt x="112" y="2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4" y="7"/>
                  </a:lnTo>
                  <a:lnTo>
                    <a:pt x="127" y="7"/>
                  </a:lnTo>
                  <a:lnTo>
                    <a:pt x="131" y="9"/>
                  </a:lnTo>
                  <a:lnTo>
                    <a:pt x="132" y="14"/>
                  </a:lnTo>
                  <a:lnTo>
                    <a:pt x="137" y="12"/>
                  </a:lnTo>
                  <a:lnTo>
                    <a:pt x="141" y="16"/>
                  </a:lnTo>
                  <a:lnTo>
                    <a:pt x="141" y="19"/>
                  </a:lnTo>
                  <a:lnTo>
                    <a:pt x="140" y="24"/>
                  </a:lnTo>
                  <a:lnTo>
                    <a:pt x="140" y="31"/>
                  </a:lnTo>
                  <a:lnTo>
                    <a:pt x="141" y="33"/>
                  </a:lnTo>
                  <a:lnTo>
                    <a:pt x="141" y="41"/>
                  </a:lnTo>
                  <a:lnTo>
                    <a:pt x="143" y="43"/>
                  </a:lnTo>
                  <a:lnTo>
                    <a:pt x="143" y="46"/>
                  </a:lnTo>
                  <a:lnTo>
                    <a:pt x="144" y="48"/>
                  </a:lnTo>
                  <a:lnTo>
                    <a:pt x="144" y="50"/>
                  </a:lnTo>
                  <a:lnTo>
                    <a:pt x="146" y="53"/>
                  </a:lnTo>
                  <a:lnTo>
                    <a:pt x="149" y="55"/>
                  </a:lnTo>
                  <a:lnTo>
                    <a:pt x="157" y="55"/>
                  </a:lnTo>
                  <a:lnTo>
                    <a:pt x="158" y="58"/>
                  </a:lnTo>
                  <a:lnTo>
                    <a:pt x="162" y="60"/>
                  </a:lnTo>
                  <a:lnTo>
                    <a:pt x="163" y="56"/>
                  </a:lnTo>
                  <a:lnTo>
                    <a:pt x="165" y="52"/>
                  </a:lnTo>
                  <a:lnTo>
                    <a:pt x="168" y="48"/>
                  </a:lnTo>
                  <a:lnTo>
                    <a:pt x="170" y="44"/>
                  </a:lnTo>
                  <a:lnTo>
                    <a:pt x="172" y="46"/>
                  </a:lnTo>
                  <a:lnTo>
                    <a:pt x="174" y="46"/>
                  </a:lnTo>
                  <a:lnTo>
                    <a:pt x="179" y="48"/>
                  </a:lnTo>
                  <a:lnTo>
                    <a:pt x="191" y="44"/>
                  </a:lnTo>
                  <a:lnTo>
                    <a:pt x="199" y="41"/>
                  </a:lnTo>
                  <a:lnTo>
                    <a:pt x="205" y="41"/>
                  </a:lnTo>
                  <a:lnTo>
                    <a:pt x="209" y="44"/>
                  </a:lnTo>
                  <a:lnTo>
                    <a:pt x="210" y="50"/>
                  </a:lnTo>
                  <a:lnTo>
                    <a:pt x="214" y="55"/>
                  </a:lnTo>
                  <a:lnTo>
                    <a:pt x="217" y="56"/>
                  </a:lnTo>
                  <a:lnTo>
                    <a:pt x="222" y="53"/>
                  </a:lnTo>
                  <a:lnTo>
                    <a:pt x="224" y="52"/>
                  </a:lnTo>
                  <a:lnTo>
                    <a:pt x="224" y="50"/>
                  </a:lnTo>
                  <a:lnTo>
                    <a:pt x="229" y="48"/>
                  </a:lnTo>
                  <a:lnTo>
                    <a:pt x="234" y="44"/>
                  </a:lnTo>
                  <a:lnTo>
                    <a:pt x="238" y="43"/>
                  </a:lnTo>
                  <a:lnTo>
                    <a:pt x="241" y="34"/>
                  </a:lnTo>
                  <a:lnTo>
                    <a:pt x="244" y="28"/>
                  </a:lnTo>
                  <a:lnTo>
                    <a:pt x="246" y="19"/>
                  </a:lnTo>
                  <a:lnTo>
                    <a:pt x="249" y="16"/>
                  </a:lnTo>
                  <a:lnTo>
                    <a:pt x="257" y="14"/>
                  </a:lnTo>
                  <a:lnTo>
                    <a:pt x="263" y="12"/>
                  </a:lnTo>
                  <a:lnTo>
                    <a:pt x="266" y="12"/>
                  </a:lnTo>
                  <a:lnTo>
                    <a:pt x="270" y="12"/>
                  </a:lnTo>
                  <a:lnTo>
                    <a:pt x="276" y="14"/>
                  </a:lnTo>
                  <a:lnTo>
                    <a:pt x="280" y="14"/>
                  </a:lnTo>
                  <a:lnTo>
                    <a:pt x="284" y="18"/>
                  </a:lnTo>
                  <a:lnTo>
                    <a:pt x="286" y="23"/>
                  </a:lnTo>
                  <a:lnTo>
                    <a:pt x="291" y="24"/>
                  </a:lnTo>
                  <a:lnTo>
                    <a:pt x="291" y="26"/>
                  </a:lnTo>
                  <a:lnTo>
                    <a:pt x="292" y="31"/>
                  </a:lnTo>
                  <a:lnTo>
                    <a:pt x="296" y="34"/>
                  </a:lnTo>
                  <a:lnTo>
                    <a:pt x="298" y="34"/>
                  </a:lnTo>
                  <a:lnTo>
                    <a:pt x="309" y="38"/>
                  </a:lnTo>
                  <a:lnTo>
                    <a:pt x="314" y="41"/>
                  </a:lnTo>
                  <a:lnTo>
                    <a:pt x="320" y="46"/>
                  </a:lnTo>
                  <a:lnTo>
                    <a:pt x="321" y="52"/>
                  </a:lnTo>
                  <a:lnTo>
                    <a:pt x="321" y="56"/>
                  </a:lnTo>
                  <a:lnTo>
                    <a:pt x="320" y="55"/>
                  </a:lnTo>
                  <a:lnTo>
                    <a:pt x="320" y="56"/>
                  </a:lnTo>
                  <a:lnTo>
                    <a:pt x="317" y="64"/>
                  </a:lnTo>
                  <a:lnTo>
                    <a:pt x="315" y="69"/>
                  </a:lnTo>
                  <a:lnTo>
                    <a:pt x="315" y="74"/>
                  </a:lnTo>
                  <a:lnTo>
                    <a:pt x="317" y="77"/>
                  </a:lnTo>
                  <a:lnTo>
                    <a:pt x="318" y="83"/>
                  </a:lnTo>
                  <a:lnTo>
                    <a:pt x="323" y="90"/>
                  </a:lnTo>
                  <a:lnTo>
                    <a:pt x="323" y="91"/>
                  </a:lnTo>
                  <a:lnTo>
                    <a:pt x="334" y="96"/>
                  </a:lnTo>
                  <a:lnTo>
                    <a:pt x="340" y="98"/>
                  </a:lnTo>
                  <a:lnTo>
                    <a:pt x="347" y="98"/>
                  </a:lnTo>
                  <a:lnTo>
                    <a:pt x="353" y="99"/>
                  </a:lnTo>
                  <a:lnTo>
                    <a:pt x="356" y="100"/>
                  </a:lnTo>
                  <a:lnTo>
                    <a:pt x="359" y="101"/>
                  </a:lnTo>
                  <a:lnTo>
                    <a:pt x="370" y="92"/>
                  </a:lnTo>
                  <a:lnTo>
                    <a:pt x="370" y="88"/>
                  </a:lnTo>
                  <a:lnTo>
                    <a:pt x="375" y="86"/>
                  </a:lnTo>
                  <a:lnTo>
                    <a:pt x="379" y="81"/>
                  </a:lnTo>
                  <a:lnTo>
                    <a:pt x="381" y="77"/>
                  </a:lnTo>
                  <a:lnTo>
                    <a:pt x="383" y="77"/>
                  </a:lnTo>
                  <a:lnTo>
                    <a:pt x="385" y="74"/>
                  </a:lnTo>
                  <a:lnTo>
                    <a:pt x="387" y="74"/>
                  </a:lnTo>
                  <a:lnTo>
                    <a:pt x="393" y="75"/>
                  </a:lnTo>
                  <a:lnTo>
                    <a:pt x="397" y="75"/>
                  </a:lnTo>
                  <a:lnTo>
                    <a:pt x="403" y="74"/>
                  </a:lnTo>
                  <a:lnTo>
                    <a:pt x="408" y="70"/>
                  </a:lnTo>
                  <a:lnTo>
                    <a:pt x="411" y="66"/>
                  </a:lnTo>
                  <a:lnTo>
                    <a:pt x="418" y="57"/>
                  </a:lnTo>
                  <a:lnTo>
                    <a:pt x="428" y="45"/>
                  </a:lnTo>
                  <a:lnTo>
                    <a:pt x="440" y="38"/>
                  </a:lnTo>
                  <a:lnTo>
                    <a:pt x="446" y="35"/>
                  </a:lnTo>
                  <a:lnTo>
                    <a:pt x="457" y="33"/>
                  </a:lnTo>
                  <a:lnTo>
                    <a:pt x="461" y="31"/>
                  </a:lnTo>
                  <a:lnTo>
                    <a:pt x="463" y="31"/>
                  </a:lnTo>
                  <a:lnTo>
                    <a:pt x="463" y="29"/>
                  </a:lnTo>
                  <a:lnTo>
                    <a:pt x="461" y="26"/>
                  </a:lnTo>
                  <a:lnTo>
                    <a:pt x="461" y="21"/>
                  </a:lnTo>
                  <a:lnTo>
                    <a:pt x="464" y="21"/>
                  </a:lnTo>
                  <a:lnTo>
                    <a:pt x="468" y="23"/>
                  </a:lnTo>
                  <a:lnTo>
                    <a:pt x="475" y="25"/>
                  </a:lnTo>
                  <a:lnTo>
                    <a:pt x="473" y="21"/>
                  </a:lnTo>
                  <a:lnTo>
                    <a:pt x="476" y="21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663FB80-3D5C-445A-B083-AB7D8B097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6" y="2756"/>
              <a:ext cx="882" cy="690"/>
            </a:xfrm>
            <a:custGeom>
              <a:avLst/>
              <a:gdLst>
                <a:gd name="T0" fmla="*/ 759 w 882"/>
                <a:gd name="T1" fmla="*/ 43 h 690"/>
                <a:gd name="T2" fmla="*/ 801 w 882"/>
                <a:gd name="T3" fmla="*/ 49 h 690"/>
                <a:gd name="T4" fmla="*/ 815 w 882"/>
                <a:gd name="T5" fmla="*/ 76 h 690"/>
                <a:gd name="T6" fmla="*/ 816 w 882"/>
                <a:gd name="T7" fmla="*/ 120 h 690"/>
                <a:gd name="T8" fmla="*/ 857 w 882"/>
                <a:gd name="T9" fmla="*/ 143 h 690"/>
                <a:gd name="T10" fmla="*/ 809 w 882"/>
                <a:gd name="T11" fmla="*/ 164 h 690"/>
                <a:gd name="T12" fmla="*/ 794 w 882"/>
                <a:gd name="T13" fmla="*/ 215 h 690"/>
                <a:gd name="T14" fmla="*/ 829 w 882"/>
                <a:gd name="T15" fmla="*/ 240 h 690"/>
                <a:gd name="T16" fmla="*/ 865 w 882"/>
                <a:gd name="T17" fmla="*/ 269 h 690"/>
                <a:gd name="T18" fmla="*/ 878 w 882"/>
                <a:gd name="T19" fmla="*/ 316 h 690"/>
                <a:gd name="T20" fmla="*/ 864 w 882"/>
                <a:gd name="T21" fmla="*/ 349 h 690"/>
                <a:gd name="T22" fmla="*/ 831 w 882"/>
                <a:gd name="T23" fmla="*/ 317 h 690"/>
                <a:gd name="T24" fmla="*/ 801 w 882"/>
                <a:gd name="T25" fmla="*/ 317 h 690"/>
                <a:gd name="T26" fmla="*/ 756 w 882"/>
                <a:gd name="T27" fmla="*/ 312 h 690"/>
                <a:gd name="T28" fmla="*/ 714 w 882"/>
                <a:gd name="T29" fmla="*/ 326 h 690"/>
                <a:gd name="T30" fmla="*/ 714 w 882"/>
                <a:gd name="T31" fmla="*/ 377 h 690"/>
                <a:gd name="T32" fmla="*/ 744 w 882"/>
                <a:gd name="T33" fmla="*/ 404 h 690"/>
                <a:gd name="T34" fmla="*/ 783 w 882"/>
                <a:gd name="T35" fmla="*/ 410 h 690"/>
                <a:gd name="T36" fmla="*/ 794 w 882"/>
                <a:gd name="T37" fmla="*/ 452 h 690"/>
                <a:gd name="T38" fmla="*/ 760 w 882"/>
                <a:gd name="T39" fmla="*/ 470 h 690"/>
                <a:gd name="T40" fmla="*/ 757 w 882"/>
                <a:gd name="T41" fmla="*/ 513 h 690"/>
                <a:gd name="T42" fmla="*/ 736 w 882"/>
                <a:gd name="T43" fmla="*/ 557 h 690"/>
                <a:gd name="T44" fmla="*/ 706 w 882"/>
                <a:gd name="T45" fmla="*/ 582 h 690"/>
                <a:gd name="T46" fmla="*/ 665 w 882"/>
                <a:gd name="T47" fmla="*/ 567 h 690"/>
                <a:gd name="T48" fmla="*/ 585 w 882"/>
                <a:gd name="T49" fmla="*/ 549 h 690"/>
                <a:gd name="T50" fmla="*/ 576 w 882"/>
                <a:gd name="T51" fmla="*/ 597 h 690"/>
                <a:gd name="T52" fmla="*/ 544 w 882"/>
                <a:gd name="T53" fmla="*/ 632 h 690"/>
                <a:gd name="T54" fmla="*/ 525 w 882"/>
                <a:gd name="T55" fmla="*/ 670 h 690"/>
                <a:gd name="T56" fmla="*/ 491 w 882"/>
                <a:gd name="T57" fmla="*/ 676 h 690"/>
                <a:gd name="T58" fmla="*/ 461 w 882"/>
                <a:gd name="T59" fmla="*/ 677 h 690"/>
                <a:gd name="T60" fmla="*/ 433 w 882"/>
                <a:gd name="T61" fmla="*/ 643 h 690"/>
                <a:gd name="T62" fmla="*/ 396 w 882"/>
                <a:gd name="T63" fmla="*/ 623 h 690"/>
                <a:gd name="T64" fmla="*/ 367 w 882"/>
                <a:gd name="T65" fmla="*/ 628 h 690"/>
                <a:gd name="T66" fmla="*/ 363 w 882"/>
                <a:gd name="T67" fmla="*/ 615 h 690"/>
                <a:gd name="T68" fmla="*/ 385 w 882"/>
                <a:gd name="T69" fmla="*/ 570 h 690"/>
                <a:gd name="T70" fmla="*/ 387 w 882"/>
                <a:gd name="T71" fmla="*/ 522 h 690"/>
                <a:gd name="T72" fmla="*/ 366 w 882"/>
                <a:gd name="T73" fmla="*/ 477 h 690"/>
                <a:gd name="T74" fmla="*/ 362 w 882"/>
                <a:gd name="T75" fmla="*/ 445 h 690"/>
                <a:gd name="T76" fmla="*/ 350 w 882"/>
                <a:gd name="T77" fmla="*/ 407 h 690"/>
                <a:gd name="T78" fmla="*/ 344 w 882"/>
                <a:gd name="T79" fmla="*/ 371 h 690"/>
                <a:gd name="T80" fmla="*/ 328 w 882"/>
                <a:gd name="T81" fmla="*/ 343 h 690"/>
                <a:gd name="T82" fmla="*/ 310 w 882"/>
                <a:gd name="T83" fmla="*/ 327 h 690"/>
                <a:gd name="T84" fmla="*/ 282 w 882"/>
                <a:gd name="T85" fmla="*/ 322 h 690"/>
                <a:gd name="T86" fmla="*/ 262 w 882"/>
                <a:gd name="T87" fmla="*/ 304 h 690"/>
                <a:gd name="T88" fmla="*/ 222 w 882"/>
                <a:gd name="T89" fmla="*/ 317 h 690"/>
                <a:gd name="T90" fmla="*/ 185 w 882"/>
                <a:gd name="T91" fmla="*/ 326 h 690"/>
                <a:gd name="T92" fmla="*/ 154 w 882"/>
                <a:gd name="T93" fmla="*/ 309 h 690"/>
                <a:gd name="T94" fmla="*/ 120 w 882"/>
                <a:gd name="T95" fmla="*/ 317 h 690"/>
                <a:gd name="T96" fmla="*/ 87 w 882"/>
                <a:gd name="T97" fmla="*/ 328 h 690"/>
                <a:gd name="T98" fmla="*/ 37 w 882"/>
                <a:gd name="T99" fmla="*/ 367 h 690"/>
                <a:gd name="T100" fmla="*/ 1 w 882"/>
                <a:gd name="T101" fmla="*/ 374 h 690"/>
                <a:gd name="T102" fmla="*/ 17 w 882"/>
                <a:gd name="T103" fmla="*/ 331 h 690"/>
                <a:gd name="T104" fmla="*/ 34 w 882"/>
                <a:gd name="T105" fmla="*/ 292 h 690"/>
                <a:gd name="T106" fmla="*/ 64 w 882"/>
                <a:gd name="T107" fmla="*/ 271 h 690"/>
                <a:gd name="T108" fmla="*/ 58 w 882"/>
                <a:gd name="T109" fmla="*/ 243 h 690"/>
                <a:gd name="T110" fmla="*/ 36 w 882"/>
                <a:gd name="T111" fmla="*/ 193 h 690"/>
                <a:gd name="T112" fmla="*/ 78 w 882"/>
                <a:gd name="T113" fmla="*/ 151 h 690"/>
                <a:gd name="T114" fmla="*/ 140 w 882"/>
                <a:gd name="T115" fmla="*/ 184 h 690"/>
                <a:gd name="T116" fmla="*/ 205 w 882"/>
                <a:gd name="T117" fmla="*/ 212 h 690"/>
                <a:gd name="T118" fmla="*/ 377 w 882"/>
                <a:gd name="T119" fmla="*/ 199 h 690"/>
                <a:gd name="T120" fmla="*/ 578 w 882"/>
                <a:gd name="T121" fmla="*/ 182 h 690"/>
                <a:gd name="T122" fmla="*/ 631 w 882"/>
                <a:gd name="T123" fmla="*/ 28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2" h="690">
                  <a:moveTo>
                    <a:pt x="739" y="1"/>
                  </a:moveTo>
                  <a:lnTo>
                    <a:pt x="739" y="2"/>
                  </a:lnTo>
                  <a:lnTo>
                    <a:pt x="739" y="4"/>
                  </a:lnTo>
                  <a:lnTo>
                    <a:pt x="739" y="5"/>
                  </a:lnTo>
                  <a:lnTo>
                    <a:pt x="739" y="7"/>
                  </a:lnTo>
                  <a:lnTo>
                    <a:pt x="738" y="8"/>
                  </a:lnTo>
                  <a:lnTo>
                    <a:pt x="739" y="10"/>
                  </a:lnTo>
                  <a:lnTo>
                    <a:pt x="739" y="11"/>
                  </a:lnTo>
                  <a:lnTo>
                    <a:pt x="739" y="13"/>
                  </a:lnTo>
                  <a:lnTo>
                    <a:pt x="739" y="15"/>
                  </a:lnTo>
                  <a:lnTo>
                    <a:pt x="740" y="16"/>
                  </a:lnTo>
                  <a:lnTo>
                    <a:pt x="741" y="17"/>
                  </a:lnTo>
                  <a:lnTo>
                    <a:pt x="741" y="19"/>
                  </a:lnTo>
                  <a:lnTo>
                    <a:pt x="741" y="20"/>
                  </a:lnTo>
                  <a:lnTo>
                    <a:pt x="741" y="22"/>
                  </a:lnTo>
                  <a:lnTo>
                    <a:pt x="741" y="24"/>
                  </a:lnTo>
                  <a:lnTo>
                    <a:pt x="741" y="25"/>
                  </a:lnTo>
                  <a:lnTo>
                    <a:pt x="742" y="25"/>
                  </a:lnTo>
                  <a:lnTo>
                    <a:pt x="743" y="26"/>
                  </a:lnTo>
                  <a:lnTo>
                    <a:pt x="745" y="27"/>
                  </a:lnTo>
                  <a:lnTo>
                    <a:pt x="746" y="28"/>
                  </a:lnTo>
                  <a:lnTo>
                    <a:pt x="746" y="29"/>
                  </a:lnTo>
                  <a:lnTo>
                    <a:pt x="747" y="31"/>
                  </a:lnTo>
                  <a:lnTo>
                    <a:pt x="747" y="32"/>
                  </a:lnTo>
                  <a:lnTo>
                    <a:pt x="748" y="34"/>
                  </a:lnTo>
                  <a:lnTo>
                    <a:pt x="749" y="35"/>
                  </a:lnTo>
                  <a:lnTo>
                    <a:pt x="750" y="36"/>
                  </a:lnTo>
                  <a:lnTo>
                    <a:pt x="751" y="36"/>
                  </a:lnTo>
                  <a:lnTo>
                    <a:pt x="752" y="37"/>
                  </a:lnTo>
                  <a:lnTo>
                    <a:pt x="753" y="38"/>
                  </a:lnTo>
                  <a:lnTo>
                    <a:pt x="754" y="39"/>
                  </a:lnTo>
                  <a:lnTo>
                    <a:pt x="756" y="40"/>
                  </a:lnTo>
                  <a:lnTo>
                    <a:pt x="757" y="41"/>
                  </a:lnTo>
                  <a:lnTo>
                    <a:pt x="758" y="42"/>
                  </a:lnTo>
                  <a:lnTo>
                    <a:pt x="759" y="43"/>
                  </a:lnTo>
                  <a:lnTo>
                    <a:pt x="760" y="44"/>
                  </a:lnTo>
                  <a:lnTo>
                    <a:pt x="760" y="45"/>
                  </a:lnTo>
                  <a:lnTo>
                    <a:pt x="761" y="47"/>
                  </a:lnTo>
                  <a:lnTo>
                    <a:pt x="762" y="48"/>
                  </a:lnTo>
                  <a:lnTo>
                    <a:pt x="762" y="49"/>
                  </a:lnTo>
                  <a:lnTo>
                    <a:pt x="763" y="51"/>
                  </a:lnTo>
                  <a:lnTo>
                    <a:pt x="764" y="52"/>
                  </a:lnTo>
                  <a:lnTo>
                    <a:pt x="764" y="53"/>
                  </a:lnTo>
                  <a:lnTo>
                    <a:pt x="765" y="54"/>
                  </a:lnTo>
                  <a:lnTo>
                    <a:pt x="767" y="54"/>
                  </a:lnTo>
                  <a:lnTo>
                    <a:pt x="769" y="55"/>
                  </a:lnTo>
                  <a:lnTo>
                    <a:pt x="771" y="55"/>
                  </a:lnTo>
                  <a:lnTo>
                    <a:pt x="772" y="56"/>
                  </a:lnTo>
                  <a:lnTo>
                    <a:pt x="773" y="57"/>
                  </a:lnTo>
                  <a:lnTo>
                    <a:pt x="774" y="57"/>
                  </a:lnTo>
                  <a:lnTo>
                    <a:pt x="776" y="57"/>
                  </a:lnTo>
                  <a:lnTo>
                    <a:pt x="778" y="56"/>
                  </a:lnTo>
                  <a:lnTo>
                    <a:pt x="779" y="56"/>
                  </a:lnTo>
                  <a:lnTo>
                    <a:pt x="780" y="56"/>
                  </a:lnTo>
                  <a:lnTo>
                    <a:pt x="781" y="55"/>
                  </a:lnTo>
                  <a:lnTo>
                    <a:pt x="782" y="55"/>
                  </a:lnTo>
                  <a:lnTo>
                    <a:pt x="784" y="55"/>
                  </a:lnTo>
                  <a:lnTo>
                    <a:pt x="786" y="56"/>
                  </a:lnTo>
                  <a:lnTo>
                    <a:pt x="787" y="57"/>
                  </a:lnTo>
                  <a:lnTo>
                    <a:pt x="789" y="57"/>
                  </a:lnTo>
                  <a:lnTo>
                    <a:pt x="790" y="56"/>
                  </a:lnTo>
                  <a:lnTo>
                    <a:pt x="792" y="56"/>
                  </a:lnTo>
                  <a:lnTo>
                    <a:pt x="793" y="56"/>
                  </a:lnTo>
                  <a:lnTo>
                    <a:pt x="795" y="55"/>
                  </a:lnTo>
                  <a:lnTo>
                    <a:pt x="796" y="54"/>
                  </a:lnTo>
                  <a:lnTo>
                    <a:pt x="797" y="53"/>
                  </a:lnTo>
                  <a:lnTo>
                    <a:pt x="798" y="52"/>
                  </a:lnTo>
                  <a:lnTo>
                    <a:pt x="799" y="51"/>
                  </a:lnTo>
                  <a:lnTo>
                    <a:pt x="800" y="50"/>
                  </a:lnTo>
                  <a:lnTo>
                    <a:pt x="801" y="49"/>
                  </a:lnTo>
                  <a:lnTo>
                    <a:pt x="803" y="49"/>
                  </a:lnTo>
                  <a:lnTo>
                    <a:pt x="804" y="48"/>
                  </a:lnTo>
                  <a:lnTo>
                    <a:pt x="805" y="47"/>
                  </a:lnTo>
                  <a:lnTo>
                    <a:pt x="807" y="47"/>
                  </a:lnTo>
                  <a:lnTo>
                    <a:pt x="809" y="47"/>
                  </a:lnTo>
                  <a:lnTo>
                    <a:pt x="811" y="47"/>
                  </a:lnTo>
                  <a:lnTo>
                    <a:pt x="813" y="47"/>
                  </a:lnTo>
                  <a:lnTo>
                    <a:pt x="815" y="47"/>
                  </a:lnTo>
                  <a:lnTo>
                    <a:pt x="816" y="47"/>
                  </a:lnTo>
                  <a:lnTo>
                    <a:pt x="818" y="47"/>
                  </a:lnTo>
                  <a:lnTo>
                    <a:pt x="820" y="46"/>
                  </a:lnTo>
                  <a:lnTo>
                    <a:pt x="822" y="46"/>
                  </a:lnTo>
                  <a:lnTo>
                    <a:pt x="823" y="46"/>
                  </a:lnTo>
                  <a:lnTo>
                    <a:pt x="825" y="47"/>
                  </a:lnTo>
                  <a:lnTo>
                    <a:pt x="825" y="48"/>
                  </a:lnTo>
                  <a:lnTo>
                    <a:pt x="826" y="50"/>
                  </a:lnTo>
                  <a:lnTo>
                    <a:pt x="825" y="51"/>
                  </a:lnTo>
                  <a:lnTo>
                    <a:pt x="824" y="53"/>
                  </a:lnTo>
                  <a:lnTo>
                    <a:pt x="824" y="54"/>
                  </a:lnTo>
                  <a:lnTo>
                    <a:pt x="823" y="55"/>
                  </a:lnTo>
                  <a:lnTo>
                    <a:pt x="822" y="56"/>
                  </a:lnTo>
                  <a:lnTo>
                    <a:pt x="821" y="57"/>
                  </a:lnTo>
                  <a:lnTo>
                    <a:pt x="821" y="59"/>
                  </a:lnTo>
                  <a:lnTo>
                    <a:pt x="821" y="60"/>
                  </a:lnTo>
                  <a:lnTo>
                    <a:pt x="820" y="62"/>
                  </a:lnTo>
                  <a:lnTo>
                    <a:pt x="819" y="63"/>
                  </a:lnTo>
                  <a:lnTo>
                    <a:pt x="818" y="64"/>
                  </a:lnTo>
                  <a:lnTo>
                    <a:pt x="817" y="65"/>
                  </a:lnTo>
                  <a:lnTo>
                    <a:pt x="816" y="66"/>
                  </a:lnTo>
                  <a:lnTo>
                    <a:pt x="815" y="67"/>
                  </a:lnTo>
                  <a:lnTo>
                    <a:pt x="815" y="69"/>
                  </a:lnTo>
                  <a:lnTo>
                    <a:pt x="815" y="71"/>
                  </a:lnTo>
                  <a:lnTo>
                    <a:pt x="815" y="72"/>
                  </a:lnTo>
                  <a:lnTo>
                    <a:pt x="815" y="74"/>
                  </a:lnTo>
                  <a:lnTo>
                    <a:pt x="815" y="76"/>
                  </a:lnTo>
                  <a:lnTo>
                    <a:pt x="815" y="78"/>
                  </a:lnTo>
                  <a:lnTo>
                    <a:pt x="815" y="80"/>
                  </a:lnTo>
                  <a:lnTo>
                    <a:pt x="815" y="82"/>
                  </a:lnTo>
                  <a:lnTo>
                    <a:pt x="814" y="83"/>
                  </a:lnTo>
                  <a:lnTo>
                    <a:pt x="813" y="84"/>
                  </a:lnTo>
                  <a:lnTo>
                    <a:pt x="813" y="86"/>
                  </a:lnTo>
                  <a:lnTo>
                    <a:pt x="812" y="87"/>
                  </a:lnTo>
                  <a:lnTo>
                    <a:pt x="811" y="88"/>
                  </a:lnTo>
                  <a:lnTo>
                    <a:pt x="810" y="89"/>
                  </a:lnTo>
                  <a:lnTo>
                    <a:pt x="809" y="90"/>
                  </a:lnTo>
                  <a:lnTo>
                    <a:pt x="809" y="91"/>
                  </a:lnTo>
                  <a:lnTo>
                    <a:pt x="808" y="93"/>
                  </a:lnTo>
                  <a:lnTo>
                    <a:pt x="807" y="94"/>
                  </a:lnTo>
                  <a:lnTo>
                    <a:pt x="806" y="95"/>
                  </a:lnTo>
                  <a:lnTo>
                    <a:pt x="806" y="96"/>
                  </a:lnTo>
                  <a:lnTo>
                    <a:pt x="805" y="98"/>
                  </a:lnTo>
                  <a:lnTo>
                    <a:pt x="804" y="99"/>
                  </a:lnTo>
                  <a:lnTo>
                    <a:pt x="804" y="101"/>
                  </a:lnTo>
                  <a:lnTo>
                    <a:pt x="803" y="102"/>
                  </a:lnTo>
                  <a:lnTo>
                    <a:pt x="803" y="104"/>
                  </a:lnTo>
                  <a:lnTo>
                    <a:pt x="803" y="106"/>
                  </a:lnTo>
                  <a:lnTo>
                    <a:pt x="803" y="107"/>
                  </a:lnTo>
                  <a:lnTo>
                    <a:pt x="803" y="109"/>
                  </a:lnTo>
                  <a:lnTo>
                    <a:pt x="803" y="111"/>
                  </a:lnTo>
                  <a:lnTo>
                    <a:pt x="804" y="112"/>
                  </a:lnTo>
                  <a:lnTo>
                    <a:pt x="805" y="114"/>
                  </a:lnTo>
                  <a:lnTo>
                    <a:pt x="805" y="115"/>
                  </a:lnTo>
                  <a:lnTo>
                    <a:pt x="806" y="116"/>
                  </a:lnTo>
                  <a:lnTo>
                    <a:pt x="808" y="116"/>
                  </a:lnTo>
                  <a:lnTo>
                    <a:pt x="809" y="117"/>
                  </a:lnTo>
                  <a:lnTo>
                    <a:pt x="810" y="118"/>
                  </a:lnTo>
                  <a:lnTo>
                    <a:pt x="811" y="119"/>
                  </a:lnTo>
                  <a:lnTo>
                    <a:pt x="813" y="119"/>
                  </a:lnTo>
                  <a:lnTo>
                    <a:pt x="814" y="120"/>
                  </a:lnTo>
                  <a:lnTo>
                    <a:pt x="816" y="120"/>
                  </a:lnTo>
                  <a:lnTo>
                    <a:pt x="818" y="120"/>
                  </a:lnTo>
                  <a:lnTo>
                    <a:pt x="819" y="120"/>
                  </a:lnTo>
                  <a:lnTo>
                    <a:pt x="821" y="119"/>
                  </a:lnTo>
                  <a:lnTo>
                    <a:pt x="822" y="119"/>
                  </a:lnTo>
                  <a:lnTo>
                    <a:pt x="823" y="118"/>
                  </a:lnTo>
                  <a:lnTo>
                    <a:pt x="825" y="118"/>
                  </a:lnTo>
                  <a:lnTo>
                    <a:pt x="827" y="118"/>
                  </a:lnTo>
                  <a:lnTo>
                    <a:pt x="828" y="118"/>
                  </a:lnTo>
                  <a:lnTo>
                    <a:pt x="829" y="119"/>
                  </a:lnTo>
                  <a:lnTo>
                    <a:pt x="830" y="121"/>
                  </a:lnTo>
                  <a:lnTo>
                    <a:pt x="830" y="122"/>
                  </a:lnTo>
                  <a:lnTo>
                    <a:pt x="831" y="124"/>
                  </a:lnTo>
                  <a:lnTo>
                    <a:pt x="832" y="125"/>
                  </a:lnTo>
                  <a:lnTo>
                    <a:pt x="833" y="126"/>
                  </a:lnTo>
                  <a:lnTo>
                    <a:pt x="834" y="127"/>
                  </a:lnTo>
                  <a:lnTo>
                    <a:pt x="835" y="128"/>
                  </a:lnTo>
                  <a:lnTo>
                    <a:pt x="836" y="129"/>
                  </a:lnTo>
                  <a:lnTo>
                    <a:pt x="837" y="130"/>
                  </a:lnTo>
                  <a:lnTo>
                    <a:pt x="838" y="131"/>
                  </a:lnTo>
                  <a:lnTo>
                    <a:pt x="838" y="132"/>
                  </a:lnTo>
                  <a:lnTo>
                    <a:pt x="839" y="133"/>
                  </a:lnTo>
                  <a:lnTo>
                    <a:pt x="841" y="134"/>
                  </a:lnTo>
                  <a:lnTo>
                    <a:pt x="842" y="134"/>
                  </a:lnTo>
                  <a:lnTo>
                    <a:pt x="843" y="135"/>
                  </a:lnTo>
                  <a:lnTo>
                    <a:pt x="844" y="136"/>
                  </a:lnTo>
                  <a:lnTo>
                    <a:pt x="845" y="137"/>
                  </a:lnTo>
                  <a:lnTo>
                    <a:pt x="846" y="138"/>
                  </a:lnTo>
                  <a:lnTo>
                    <a:pt x="848" y="138"/>
                  </a:lnTo>
                  <a:lnTo>
                    <a:pt x="849" y="138"/>
                  </a:lnTo>
                  <a:lnTo>
                    <a:pt x="851" y="139"/>
                  </a:lnTo>
                  <a:lnTo>
                    <a:pt x="853" y="139"/>
                  </a:lnTo>
                  <a:lnTo>
                    <a:pt x="854" y="140"/>
                  </a:lnTo>
                  <a:lnTo>
                    <a:pt x="855" y="140"/>
                  </a:lnTo>
                  <a:lnTo>
                    <a:pt x="856" y="142"/>
                  </a:lnTo>
                  <a:lnTo>
                    <a:pt x="857" y="143"/>
                  </a:lnTo>
                  <a:lnTo>
                    <a:pt x="857" y="146"/>
                  </a:lnTo>
                  <a:lnTo>
                    <a:pt x="857" y="147"/>
                  </a:lnTo>
                  <a:lnTo>
                    <a:pt x="856" y="148"/>
                  </a:lnTo>
                  <a:lnTo>
                    <a:pt x="855" y="149"/>
                  </a:lnTo>
                  <a:lnTo>
                    <a:pt x="853" y="150"/>
                  </a:lnTo>
                  <a:lnTo>
                    <a:pt x="852" y="150"/>
                  </a:lnTo>
                  <a:lnTo>
                    <a:pt x="850" y="150"/>
                  </a:lnTo>
                  <a:lnTo>
                    <a:pt x="848" y="150"/>
                  </a:lnTo>
                  <a:lnTo>
                    <a:pt x="846" y="150"/>
                  </a:lnTo>
                  <a:lnTo>
                    <a:pt x="844" y="150"/>
                  </a:lnTo>
                  <a:lnTo>
                    <a:pt x="842" y="150"/>
                  </a:lnTo>
                  <a:lnTo>
                    <a:pt x="840" y="150"/>
                  </a:lnTo>
                  <a:lnTo>
                    <a:pt x="838" y="150"/>
                  </a:lnTo>
                  <a:lnTo>
                    <a:pt x="837" y="149"/>
                  </a:lnTo>
                  <a:lnTo>
                    <a:pt x="835" y="149"/>
                  </a:lnTo>
                  <a:lnTo>
                    <a:pt x="833" y="150"/>
                  </a:lnTo>
                  <a:lnTo>
                    <a:pt x="832" y="151"/>
                  </a:lnTo>
                  <a:lnTo>
                    <a:pt x="831" y="152"/>
                  </a:lnTo>
                  <a:lnTo>
                    <a:pt x="830" y="153"/>
                  </a:lnTo>
                  <a:lnTo>
                    <a:pt x="829" y="153"/>
                  </a:lnTo>
                  <a:lnTo>
                    <a:pt x="828" y="155"/>
                  </a:lnTo>
                  <a:lnTo>
                    <a:pt x="827" y="155"/>
                  </a:lnTo>
                  <a:lnTo>
                    <a:pt x="826" y="157"/>
                  </a:lnTo>
                  <a:lnTo>
                    <a:pt x="825" y="158"/>
                  </a:lnTo>
                  <a:lnTo>
                    <a:pt x="824" y="159"/>
                  </a:lnTo>
                  <a:lnTo>
                    <a:pt x="823" y="159"/>
                  </a:lnTo>
                  <a:lnTo>
                    <a:pt x="822" y="160"/>
                  </a:lnTo>
                  <a:lnTo>
                    <a:pt x="820" y="161"/>
                  </a:lnTo>
                  <a:lnTo>
                    <a:pt x="819" y="161"/>
                  </a:lnTo>
                  <a:lnTo>
                    <a:pt x="817" y="162"/>
                  </a:lnTo>
                  <a:lnTo>
                    <a:pt x="815" y="162"/>
                  </a:lnTo>
                  <a:lnTo>
                    <a:pt x="813" y="162"/>
                  </a:lnTo>
                  <a:lnTo>
                    <a:pt x="812" y="162"/>
                  </a:lnTo>
                  <a:lnTo>
                    <a:pt x="810" y="163"/>
                  </a:lnTo>
                  <a:lnTo>
                    <a:pt x="809" y="164"/>
                  </a:lnTo>
                  <a:lnTo>
                    <a:pt x="808" y="165"/>
                  </a:lnTo>
                  <a:lnTo>
                    <a:pt x="807" y="166"/>
                  </a:lnTo>
                  <a:lnTo>
                    <a:pt x="806" y="167"/>
                  </a:lnTo>
                  <a:lnTo>
                    <a:pt x="805" y="168"/>
                  </a:lnTo>
                  <a:lnTo>
                    <a:pt x="804" y="169"/>
                  </a:lnTo>
                  <a:lnTo>
                    <a:pt x="804" y="170"/>
                  </a:lnTo>
                  <a:lnTo>
                    <a:pt x="803" y="172"/>
                  </a:lnTo>
                  <a:lnTo>
                    <a:pt x="803" y="173"/>
                  </a:lnTo>
                  <a:lnTo>
                    <a:pt x="802" y="174"/>
                  </a:lnTo>
                  <a:lnTo>
                    <a:pt x="801" y="176"/>
                  </a:lnTo>
                  <a:lnTo>
                    <a:pt x="801" y="177"/>
                  </a:lnTo>
                  <a:lnTo>
                    <a:pt x="800" y="179"/>
                  </a:lnTo>
                  <a:lnTo>
                    <a:pt x="800" y="180"/>
                  </a:lnTo>
                  <a:lnTo>
                    <a:pt x="800" y="182"/>
                  </a:lnTo>
                  <a:lnTo>
                    <a:pt x="799" y="184"/>
                  </a:lnTo>
                  <a:lnTo>
                    <a:pt x="799" y="185"/>
                  </a:lnTo>
                  <a:lnTo>
                    <a:pt x="799" y="187"/>
                  </a:lnTo>
                  <a:lnTo>
                    <a:pt x="798" y="188"/>
                  </a:lnTo>
                  <a:lnTo>
                    <a:pt x="798" y="190"/>
                  </a:lnTo>
                  <a:lnTo>
                    <a:pt x="798" y="192"/>
                  </a:lnTo>
                  <a:lnTo>
                    <a:pt x="798" y="194"/>
                  </a:lnTo>
                  <a:lnTo>
                    <a:pt x="799" y="196"/>
                  </a:lnTo>
                  <a:lnTo>
                    <a:pt x="799" y="197"/>
                  </a:lnTo>
                  <a:lnTo>
                    <a:pt x="799" y="198"/>
                  </a:lnTo>
                  <a:lnTo>
                    <a:pt x="799" y="200"/>
                  </a:lnTo>
                  <a:lnTo>
                    <a:pt x="799" y="202"/>
                  </a:lnTo>
                  <a:lnTo>
                    <a:pt x="798" y="203"/>
                  </a:lnTo>
                  <a:lnTo>
                    <a:pt x="798" y="205"/>
                  </a:lnTo>
                  <a:lnTo>
                    <a:pt x="798" y="206"/>
                  </a:lnTo>
                  <a:lnTo>
                    <a:pt x="797" y="208"/>
                  </a:lnTo>
                  <a:lnTo>
                    <a:pt x="796" y="209"/>
                  </a:lnTo>
                  <a:lnTo>
                    <a:pt x="796" y="210"/>
                  </a:lnTo>
                  <a:lnTo>
                    <a:pt x="795" y="212"/>
                  </a:lnTo>
                  <a:lnTo>
                    <a:pt x="794" y="213"/>
                  </a:lnTo>
                  <a:lnTo>
                    <a:pt x="794" y="215"/>
                  </a:lnTo>
                  <a:lnTo>
                    <a:pt x="793" y="216"/>
                  </a:lnTo>
                  <a:lnTo>
                    <a:pt x="793" y="217"/>
                  </a:lnTo>
                  <a:lnTo>
                    <a:pt x="793" y="219"/>
                  </a:lnTo>
                  <a:lnTo>
                    <a:pt x="792" y="221"/>
                  </a:lnTo>
                  <a:lnTo>
                    <a:pt x="792" y="223"/>
                  </a:lnTo>
                  <a:lnTo>
                    <a:pt x="793" y="225"/>
                  </a:lnTo>
                  <a:lnTo>
                    <a:pt x="793" y="226"/>
                  </a:lnTo>
                  <a:lnTo>
                    <a:pt x="793" y="228"/>
                  </a:lnTo>
                  <a:lnTo>
                    <a:pt x="794" y="229"/>
                  </a:lnTo>
                  <a:lnTo>
                    <a:pt x="795" y="230"/>
                  </a:lnTo>
                  <a:lnTo>
                    <a:pt x="796" y="231"/>
                  </a:lnTo>
                  <a:lnTo>
                    <a:pt x="797" y="232"/>
                  </a:lnTo>
                  <a:lnTo>
                    <a:pt x="798" y="233"/>
                  </a:lnTo>
                  <a:lnTo>
                    <a:pt x="799" y="234"/>
                  </a:lnTo>
                  <a:lnTo>
                    <a:pt x="801" y="234"/>
                  </a:lnTo>
                  <a:lnTo>
                    <a:pt x="802" y="235"/>
                  </a:lnTo>
                  <a:lnTo>
                    <a:pt x="803" y="236"/>
                  </a:lnTo>
                  <a:lnTo>
                    <a:pt x="805" y="236"/>
                  </a:lnTo>
                  <a:lnTo>
                    <a:pt x="807" y="236"/>
                  </a:lnTo>
                  <a:lnTo>
                    <a:pt x="808" y="235"/>
                  </a:lnTo>
                  <a:lnTo>
                    <a:pt x="810" y="235"/>
                  </a:lnTo>
                  <a:lnTo>
                    <a:pt x="811" y="234"/>
                  </a:lnTo>
                  <a:lnTo>
                    <a:pt x="813" y="234"/>
                  </a:lnTo>
                  <a:lnTo>
                    <a:pt x="814" y="233"/>
                  </a:lnTo>
                  <a:lnTo>
                    <a:pt x="816" y="233"/>
                  </a:lnTo>
                  <a:lnTo>
                    <a:pt x="818" y="234"/>
                  </a:lnTo>
                  <a:lnTo>
                    <a:pt x="819" y="234"/>
                  </a:lnTo>
                  <a:lnTo>
                    <a:pt x="820" y="235"/>
                  </a:lnTo>
                  <a:lnTo>
                    <a:pt x="822" y="236"/>
                  </a:lnTo>
                  <a:lnTo>
                    <a:pt x="823" y="236"/>
                  </a:lnTo>
                  <a:lnTo>
                    <a:pt x="824" y="237"/>
                  </a:lnTo>
                  <a:lnTo>
                    <a:pt x="825" y="238"/>
                  </a:lnTo>
                  <a:lnTo>
                    <a:pt x="826" y="239"/>
                  </a:lnTo>
                  <a:lnTo>
                    <a:pt x="828" y="240"/>
                  </a:lnTo>
                  <a:lnTo>
                    <a:pt x="829" y="240"/>
                  </a:lnTo>
                  <a:lnTo>
                    <a:pt x="830" y="241"/>
                  </a:lnTo>
                  <a:lnTo>
                    <a:pt x="832" y="241"/>
                  </a:lnTo>
                  <a:lnTo>
                    <a:pt x="833" y="241"/>
                  </a:lnTo>
                  <a:lnTo>
                    <a:pt x="835" y="240"/>
                  </a:lnTo>
                  <a:lnTo>
                    <a:pt x="836" y="239"/>
                  </a:lnTo>
                  <a:lnTo>
                    <a:pt x="837" y="239"/>
                  </a:lnTo>
                  <a:lnTo>
                    <a:pt x="839" y="239"/>
                  </a:lnTo>
                  <a:lnTo>
                    <a:pt x="840" y="240"/>
                  </a:lnTo>
                  <a:lnTo>
                    <a:pt x="841" y="241"/>
                  </a:lnTo>
                  <a:lnTo>
                    <a:pt x="842" y="242"/>
                  </a:lnTo>
                  <a:lnTo>
                    <a:pt x="843" y="243"/>
                  </a:lnTo>
                  <a:lnTo>
                    <a:pt x="844" y="244"/>
                  </a:lnTo>
                  <a:lnTo>
                    <a:pt x="845" y="245"/>
                  </a:lnTo>
                  <a:lnTo>
                    <a:pt x="846" y="246"/>
                  </a:lnTo>
                  <a:lnTo>
                    <a:pt x="847" y="247"/>
                  </a:lnTo>
                  <a:lnTo>
                    <a:pt x="848" y="248"/>
                  </a:lnTo>
                  <a:lnTo>
                    <a:pt x="849" y="249"/>
                  </a:lnTo>
                  <a:lnTo>
                    <a:pt x="851" y="249"/>
                  </a:lnTo>
                  <a:lnTo>
                    <a:pt x="852" y="250"/>
                  </a:lnTo>
                  <a:lnTo>
                    <a:pt x="853" y="251"/>
                  </a:lnTo>
                  <a:lnTo>
                    <a:pt x="853" y="253"/>
                  </a:lnTo>
                  <a:lnTo>
                    <a:pt x="854" y="254"/>
                  </a:lnTo>
                  <a:lnTo>
                    <a:pt x="854" y="256"/>
                  </a:lnTo>
                  <a:lnTo>
                    <a:pt x="854" y="258"/>
                  </a:lnTo>
                  <a:lnTo>
                    <a:pt x="855" y="259"/>
                  </a:lnTo>
                  <a:lnTo>
                    <a:pt x="855" y="261"/>
                  </a:lnTo>
                  <a:lnTo>
                    <a:pt x="856" y="262"/>
                  </a:lnTo>
                  <a:lnTo>
                    <a:pt x="856" y="264"/>
                  </a:lnTo>
                  <a:lnTo>
                    <a:pt x="857" y="265"/>
                  </a:lnTo>
                  <a:lnTo>
                    <a:pt x="858" y="266"/>
                  </a:lnTo>
                  <a:lnTo>
                    <a:pt x="859" y="267"/>
                  </a:lnTo>
                  <a:lnTo>
                    <a:pt x="860" y="268"/>
                  </a:lnTo>
                  <a:lnTo>
                    <a:pt x="862" y="268"/>
                  </a:lnTo>
                  <a:lnTo>
                    <a:pt x="863" y="269"/>
                  </a:lnTo>
                  <a:lnTo>
                    <a:pt x="865" y="269"/>
                  </a:lnTo>
                  <a:lnTo>
                    <a:pt x="866" y="270"/>
                  </a:lnTo>
                  <a:lnTo>
                    <a:pt x="867" y="271"/>
                  </a:lnTo>
                  <a:lnTo>
                    <a:pt x="868" y="272"/>
                  </a:lnTo>
                  <a:lnTo>
                    <a:pt x="868" y="273"/>
                  </a:lnTo>
                  <a:lnTo>
                    <a:pt x="869" y="274"/>
                  </a:lnTo>
                  <a:lnTo>
                    <a:pt x="870" y="275"/>
                  </a:lnTo>
                  <a:lnTo>
                    <a:pt x="872" y="276"/>
                  </a:lnTo>
                  <a:lnTo>
                    <a:pt x="873" y="277"/>
                  </a:lnTo>
                  <a:lnTo>
                    <a:pt x="874" y="278"/>
                  </a:lnTo>
                  <a:lnTo>
                    <a:pt x="874" y="279"/>
                  </a:lnTo>
                  <a:lnTo>
                    <a:pt x="874" y="281"/>
                  </a:lnTo>
                  <a:lnTo>
                    <a:pt x="874" y="283"/>
                  </a:lnTo>
                  <a:lnTo>
                    <a:pt x="873" y="284"/>
                  </a:lnTo>
                  <a:lnTo>
                    <a:pt x="873" y="286"/>
                  </a:lnTo>
                  <a:lnTo>
                    <a:pt x="873" y="287"/>
                  </a:lnTo>
                  <a:lnTo>
                    <a:pt x="872" y="289"/>
                  </a:lnTo>
                  <a:lnTo>
                    <a:pt x="872" y="290"/>
                  </a:lnTo>
                  <a:lnTo>
                    <a:pt x="872" y="292"/>
                  </a:lnTo>
                  <a:lnTo>
                    <a:pt x="872" y="293"/>
                  </a:lnTo>
                  <a:lnTo>
                    <a:pt x="872" y="294"/>
                  </a:lnTo>
                  <a:lnTo>
                    <a:pt x="873" y="296"/>
                  </a:lnTo>
                  <a:lnTo>
                    <a:pt x="873" y="298"/>
                  </a:lnTo>
                  <a:lnTo>
                    <a:pt x="873" y="299"/>
                  </a:lnTo>
                  <a:lnTo>
                    <a:pt x="874" y="301"/>
                  </a:lnTo>
                  <a:lnTo>
                    <a:pt x="875" y="302"/>
                  </a:lnTo>
                  <a:lnTo>
                    <a:pt x="875" y="303"/>
                  </a:lnTo>
                  <a:lnTo>
                    <a:pt x="876" y="305"/>
                  </a:lnTo>
                  <a:lnTo>
                    <a:pt x="877" y="306"/>
                  </a:lnTo>
                  <a:lnTo>
                    <a:pt x="877" y="307"/>
                  </a:lnTo>
                  <a:lnTo>
                    <a:pt x="878" y="308"/>
                  </a:lnTo>
                  <a:lnTo>
                    <a:pt x="879" y="310"/>
                  </a:lnTo>
                  <a:lnTo>
                    <a:pt x="879" y="312"/>
                  </a:lnTo>
                  <a:lnTo>
                    <a:pt x="879" y="314"/>
                  </a:lnTo>
                  <a:lnTo>
                    <a:pt x="878" y="315"/>
                  </a:lnTo>
                  <a:lnTo>
                    <a:pt x="878" y="316"/>
                  </a:lnTo>
                  <a:lnTo>
                    <a:pt x="877" y="318"/>
                  </a:lnTo>
                  <a:lnTo>
                    <a:pt x="876" y="319"/>
                  </a:lnTo>
                  <a:lnTo>
                    <a:pt x="876" y="320"/>
                  </a:lnTo>
                  <a:lnTo>
                    <a:pt x="875" y="322"/>
                  </a:lnTo>
                  <a:lnTo>
                    <a:pt x="874" y="323"/>
                  </a:lnTo>
                  <a:lnTo>
                    <a:pt x="874" y="325"/>
                  </a:lnTo>
                  <a:lnTo>
                    <a:pt x="874" y="326"/>
                  </a:lnTo>
                  <a:lnTo>
                    <a:pt x="873" y="328"/>
                  </a:lnTo>
                  <a:lnTo>
                    <a:pt x="873" y="330"/>
                  </a:lnTo>
                  <a:lnTo>
                    <a:pt x="874" y="331"/>
                  </a:lnTo>
                  <a:lnTo>
                    <a:pt x="874" y="333"/>
                  </a:lnTo>
                  <a:lnTo>
                    <a:pt x="875" y="334"/>
                  </a:lnTo>
                  <a:lnTo>
                    <a:pt x="876" y="336"/>
                  </a:lnTo>
                  <a:lnTo>
                    <a:pt x="876" y="337"/>
                  </a:lnTo>
                  <a:lnTo>
                    <a:pt x="877" y="338"/>
                  </a:lnTo>
                  <a:lnTo>
                    <a:pt x="878" y="340"/>
                  </a:lnTo>
                  <a:lnTo>
                    <a:pt x="878" y="341"/>
                  </a:lnTo>
                  <a:lnTo>
                    <a:pt x="879" y="342"/>
                  </a:lnTo>
                  <a:lnTo>
                    <a:pt x="880" y="343"/>
                  </a:lnTo>
                  <a:lnTo>
                    <a:pt x="881" y="345"/>
                  </a:lnTo>
                  <a:lnTo>
                    <a:pt x="881" y="346"/>
                  </a:lnTo>
                  <a:lnTo>
                    <a:pt x="882" y="347"/>
                  </a:lnTo>
                  <a:lnTo>
                    <a:pt x="882" y="348"/>
                  </a:lnTo>
                  <a:lnTo>
                    <a:pt x="881" y="347"/>
                  </a:lnTo>
                  <a:lnTo>
                    <a:pt x="880" y="348"/>
                  </a:lnTo>
                  <a:lnTo>
                    <a:pt x="878" y="348"/>
                  </a:lnTo>
                  <a:lnTo>
                    <a:pt x="877" y="349"/>
                  </a:lnTo>
                  <a:lnTo>
                    <a:pt x="876" y="348"/>
                  </a:lnTo>
                  <a:lnTo>
                    <a:pt x="874" y="348"/>
                  </a:lnTo>
                  <a:lnTo>
                    <a:pt x="872" y="349"/>
                  </a:lnTo>
                  <a:lnTo>
                    <a:pt x="870" y="349"/>
                  </a:lnTo>
                  <a:lnTo>
                    <a:pt x="869" y="350"/>
                  </a:lnTo>
                  <a:lnTo>
                    <a:pt x="867" y="350"/>
                  </a:lnTo>
                  <a:lnTo>
                    <a:pt x="866" y="349"/>
                  </a:lnTo>
                  <a:lnTo>
                    <a:pt x="864" y="349"/>
                  </a:lnTo>
                  <a:lnTo>
                    <a:pt x="862" y="349"/>
                  </a:lnTo>
                  <a:lnTo>
                    <a:pt x="861" y="349"/>
                  </a:lnTo>
                  <a:lnTo>
                    <a:pt x="859" y="349"/>
                  </a:lnTo>
                  <a:lnTo>
                    <a:pt x="857" y="349"/>
                  </a:lnTo>
                  <a:lnTo>
                    <a:pt x="855" y="349"/>
                  </a:lnTo>
                  <a:lnTo>
                    <a:pt x="854" y="349"/>
                  </a:lnTo>
                  <a:lnTo>
                    <a:pt x="852" y="348"/>
                  </a:lnTo>
                  <a:lnTo>
                    <a:pt x="851" y="347"/>
                  </a:lnTo>
                  <a:lnTo>
                    <a:pt x="851" y="346"/>
                  </a:lnTo>
                  <a:lnTo>
                    <a:pt x="850" y="344"/>
                  </a:lnTo>
                  <a:lnTo>
                    <a:pt x="850" y="343"/>
                  </a:lnTo>
                  <a:lnTo>
                    <a:pt x="850" y="341"/>
                  </a:lnTo>
                  <a:lnTo>
                    <a:pt x="849" y="339"/>
                  </a:lnTo>
                  <a:lnTo>
                    <a:pt x="849" y="338"/>
                  </a:lnTo>
                  <a:lnTo>
                    <a:pt x="849" y="336"/>
                  </a:lnTo>
                  <a:lnTo>
                    <a:pt x="848" y="335"/>
                  </a:lnTo>
                  <a:lnTo>
                    <a:pt x="847" y="335"/>
                  </a:lnTo>
                  <a:lnTo>
                    <a:pt x="846" y="334"/>
                  </a:lnTo>
                  <a:lnTo>
                    <a:pt x="845" y="333"/>
                  </a:lnTo>
                  <a:lnTo>
                    <a:pt x="844" y="332"/>
                  </a:lnTo>
                  <a:lnTo>
                    <a:pt x="844" y="330"/>
                  </a:lnTo>
                  <a:lnTo>
                    <a:pt x="844" y="328"/>
                  </a:lnTo>
                  <a:lnTo>
                    <a:pt x="843" y="327"/>
                  </a:lnTo>
                  <a:lnTo>
                    <a:pt x="842" y="326"/>
                  </a:lnTo>
                  <a:lnTo>
                    <a:pt x="841" y="325"/>
                  </a:lnTo>
                  <a:lnTo>
                    <a:pt x="840" y="324"/>
                  </a:lnTo>
                  <a:lnTo>
                    <a:pt x="839" y="323"/>
                  </a:lnTo>
                  <a:lnTo>
                    <a:pt x="838" y="322"/>
                  </a:lnTo>
                  <a:lnTo>
                    <a:pt x="838" y="320"/>
                  </a:lnTo>
                  <a:lnTo>
                    <a:pt x="836" y="320"/>
                  </a:lnTo>
                  <a:lnTo>
                    <a:pt x="835" y="320"/>
                  </a:lnTo>
                  <a:lnTo>
                    <a:pt x="834" y="318"/>
                  </a:lnTo>
                  <a:lnTo>
                    <a:pt x="833" y="317"/>
                  </a:lnTo>
                  <a:lnTo>
                    <a:pt x="832" y="316"/>
                  </a:lnTo>
                  <a:lnTo>
                    <a:pt x="831" y="317"/>
                  </a:lnTo>
                  <a:lnTo>
                    <a:pt x="830" y="318"/>
                  </a:lnTo>
                  <a:lnTo>
                    <a:pt x="829" y="319"/>
                  </a:lnTo>
                  <a:lnTo>
                    <a:pt x="829" y="321"/>
                  </a:lnTo>
                  <a:lnTo>
                    <a:pt x="828" y="323"/>
                  </a:lnTo>
                  <a:lnTo>
                    <a:pt x="829" y="325"/>
                  </a:lnTo>
                  <a:lnTo>
                    <a:pt x="829" y="326"/>
                  </a:lnTo>
                  <a:lnTo>
                    <a:pt x="829" y="328"/>
                  </a:lnTo>
                  <a:lnTo>
                    <a:pt x="829" y="330"/>
                  </a:lnTo>
                  <a:lnTo>
                    <a:pt x="829" y="331"/>
                  </a:lnTo>
                  <a:lnTo>
                    <a:pt x="828" y="332"/>
                  </a:lnTo>
                  <a:lnTo>
                    <a:pt x="827" y="333"/>
                  </a:lnTo>
                  <a:lnTo>
                    <a:pt x="825" y="334"/>
                  </a:lnTo>
                  <a:lnTo>
                    <a:pt x="824" y="334"/>
                  </a:lnTo>
                  <a:lnTo>
                    <a:pt x="822" y="335"/>
                  </a:lnTo>
                  <a:lnTo>
                    <a:pt x="821" y="334"/>
                  </a:lnTo>
                  <a:lnTo>
                    <a:pt x="820" y="334"/>
                  </a:lnTo>
                  <a:lnTo>
                    <a:pt x="818" y="334"/>
                  </a:lnTo>
                  <a:lnTo>
                    <a:pt x="816" y="334"/>
                  </a:lnTo>
                  <a:lnTo>
                    <a:pt x="815" y="333"/>
                  </a:lnTo>
                  <a:lnTo>
                    <a:pt x="814" y="332"/>
                  </a:lnTo>
                  <a:lnTo>
                    <a:pt x="813" y="331"/>
                  </a:lnTo>
                  <a:lnTo>
                    <a:pt x="811" y="332"/>
                  </a:lnTo>
                  <a:lnTo>
                    <a:pt x="809" y="332"/>
                  </a:lnTo>
                  <a:lnTo>
                    <a:pt x="808" y="331"/>
                  </a:lnTo>
                  <a:lnTo>
                    <a:pt x="807" y="329"/>
                  </a:lnTo>
                  <a:lnTo>
                    <a:pt x="807" y="328"/>
                  </a:lnTo>
                  <a:lnTo>
                    <a:pt x="805" y="327"/>
                  </a:lnTo>
                  <a:lnTo>
                    <a:pt x="805" y="326"/>
                  </a:lnTo>
                  <a:lnTo>
                    <a:pt x="805" y="325"/>
                  </a:lnTo>
                  <a:lnTo>
                    <a:pt x="805" y="323"/>
                  </a:lnTo>
                  <a:lnTo>
                    <a:pt x="804" y="321"/>
                  </a:lnTo>
                  <a:lnTo>
                    <a:pt x="804" y="320"/>
                  </a:lnTo>
                  <a:lnTo>
                    <a:pt x="802" y="319"/>
                  </a:lnTo>
                  <a:lnTo>
                    <a:pt x="802" y="318"/>
                  </a:lnTo>
                  <a:lnTo>
                    <a:pt x="801" y="317"/>
                  </a:lnTo>
                  <a:lnTo>
                    <a:pt x="801" y="315"/>
                  </a:lnTo>
                  <a:lnTo>
                    <a:pt x="800" y="314"/>
                  </a:lnTo>
                  <a:lnTo>
                    <a:pt x="799" y="313"/>
                  </a:lnTo>
                  <a:lnTo>
                    <a:pt x="797" y="313"/>
                  </a:lnTo>
                  <a:lnTo>
                    <a:pt x="796" y="313"/>
                  </a:lnTo>
                  <a:lnTo>
                    <a:pt x="795" y="312"/>
                  </a:lnTo>
                  <a:lnTo>
                    <a:pt x="793" y="313"/>
                  </a:lnTo>
                  <a:lnTo>
                    <a:pt x="792" y="314"/>
                  </a:lnTo>
                  <a:lnTo>
                    <a:pt x="791" y="314"/>
                  </a:lnTo>
                  <a:lnTo>
                    <a:pt x="790" y="314"/>
                  </a:lnTo>
                  <a:lnTo>
                    <a:pt x="788" y="313"/>
                  </a:lnTo>
                  <a:lnTo>
                    <a:pt x="787" y="314"/>
                  </a:lnTo>
                  <a:lnTo>
                    <a:pt x="786" y="315"/>
                  </a:lnTo>
                  <a:lnTo>
                    <a:pt x="785" y="316"/>
                  </a:lnTo>
                  <a:lnTo>
                    <a:pt x="784" y="316"/>
                  </a:lnTo>
                  <a:lnTo>
                    <a:pt x="782" y="315"/>
                  </a:lnTo>
                  <a:lnTo>
                    <a:pt x="780" y="315"/>
                  </a:lnTo>
                  <a:lnTo>
                    <a:pt x="779" y="316"/>
                  </a:lnTo>
                  <a:lnTo>
                    <a:pt x="778" y="315"/>
                  </a:lnTo>
                  <a:lnTo>
                    <a:pt x="776" y="314"/>
                  </a:lnTo>
                  <a:lnTo>
                    <a:pt x="775" y="314"/>
                  </a:lnTo>
                  <a:lnTo>
                    <a:pt x="773" y="314"/>
                  </a:lnTo>
                  <a:lnTo>
                    <a:pt x="772" y="315"/>
                  </a:lnTo>
                  <a:lnTo>
                    <a:pt x="770" y="315"/>
                  </a:lnTo>
                  <a:lnTo>
                    <a:pt x="769" y="315"/>
                  </a:lnTo>
                  <a:lnTo>
                    <a:pt x="768" y="313"/>
                  </a:lnTo>
                  <a:lnTo>
                    <a:pt x="767" y="312"/>
                  </a:lnTo>
                  <a:lnTo>
                    <a:pt x="766" y="311"/>
                  </a:lnTo>
                  <a:lnTo>
                    <a:pt x="765" y="311"/>
                  </a:lnTo>
                  <a:lnTo>
                    <a:pt x="763" y="311"/>
                  </a:lnTo>
                  <a:lnTo>
                    <a:pt x="761" y="311"/>
                  </a:lnTo>
                  <a:lnTo>
                    <a:pt x="760" y="312"/>
                  </a:lnTo>
                  <a:lnTo>
                    <a:pt x="759" y="313"/>
                  </a:lnTo>
                  <a:lnTo>
                    <a:pt x="757" y="313"/>
                  </a:lnTo>
                  <a:lnTo>
                    <a:pt x="756" y="312"/>
                  </a:lnTo>
                  <a:lnTo>
                    <a:pt x="754" y="312"/>
                  </a:lnTo>
                  <a:lnTo>
                    <a:pt x="753" y="312"/>
                  </a:lnTo>
                  <a:lnTo>
                    <a:pt x="752" y="313"/>
                  </a:lnTo>
                  <a:lnTo>
                    <a:pt x="751" y="314"/>
                  </a:lnTo>
                  <a:lnTo>
                    <a:pt x="750" y="316"/>
                  </a:lnTo>
                  <a:lnTo>
                    <a:pt x="749" y="317"/>
                  </a:lnTo>
                  <a:lnTo>
                    <a:pt x="748" y="317"/>
                  </a:lnTo>
                  <a:lnTo>
                    <a:pt x="746" y="316"/>
                  </a:lnTo>
                  <a:lnTo>
                    <a:pt x="745" y="315"/>
                  </a:lnTo>
                  <a:lnTo>
                    <a:pt x="743" y="315"/>
                  </a:lnTo>
                  <a:lnTo>
                    <a:pt x="741" y="316"/>
                  </a:lnTo>
                  <a:lnTo>
                    <a:pt x="740" y="316"/>
                  </a:lnTo>
                  <a:lnTo>
                    <a:pt x="738" y="317"/>
                  </a:lnTo>
                  <a:lnTo>
                    <a:pt x="737" y="316"/>
                  </a:lnTo>
                  <a:lnTo>
                    <a:pt x="737" y="315"/>
                  </a:lnTo>
                  <a:lnTo>
                    <a:pt x="736" y="313"/>
                  </a:lnTo>
                  <a:lnTo>
                    <a:pt x="735" y="313"/>
                  </a:lnTo>
                  <a:lnTo>
                    <a:pt x="733" y="313"/>
                  </a:lnTo>
                  <a:lnTo>
                    <a:pt x="731" y="313"/>
                  </a:lnTo>
                  <a:lnTo>
                    <a:pt x="730" y="312"/>
                  </a:lnTo>
                  <a:lnTo>
                    <a:pt x="728" y="312"/>
                  </a:lnTo>
                  <a:lnTo>
                    <a:pt x="726" y="313"/>
                  </a:lnTo>
                  <a:lnTo>
                    <a:pt x="725" y="313"/>
                  </a:lnTo>
                  <a:lnTo>
                    <a:pt x="723" y="314"/>
                  </a:lnTo>
                  <a:lnTo>
                    <a:pt x="723" y="315"/>
                  </a:lnTo>
                  <a:lnTo>
                    <a:pt x="722" y="316"/>
                  </a:lnTo>
                  <a:lnTo>
                    <a:pt x="722" y="318"/>
                  </a:lnTo>
                  <a:lnTo>
                    <a:pt x="721" y="319"/>
                  </a:lnTo>
                  <a:lnTo>
                    <a:pt x="720" y="320"/>
                  </a:lnTo>
                  <a:lnTo>
                    <a:pt x="719" y="320"/>
                  </a:lnTo>
                  <a:lnTo>
                    <a:pt x="718" y="321"/>
                  </a:lnTo>
                  <a:lnTo>
                    <a:pt x="717" y="322"/>
                  </a:lnTo>
                  <a:lnTo>
                    <a:pt x="716" y="324"/>
                  </a:lnTo>
                  <a:lnTo>
                    <a:pt x="715" y="325"/>
                  </a:lnTo>
                  <a:lnTo>
                    <a:pt x="714" y="326"/>
                  </a:lnTo>
                  <a:lnTo>
                    <a:pt x="713" y="326"/>
                  </a:lnTo>
                  <a:lnTo>
                    <a:pt x="712" y="327"/>
                  </a:lnTo>
                  <a:lnTo>
                    <a:pt x="710" y="328"/>
                  </a:lnTo>
                  <a:lnTo>
                    <a:pt x="709" y="329"/>
                  </a:lnTo>
                  <a:lnTo>
                    <a:pt x="710" y="330"/>
                  </a:lnTo>
                  <a:lnTo>
                    <a:pt x="712" y="331"/>
                  </a:lnTo>
                  <a:lnTo>
                    <a:pt x="713" y="333"/>
                  </a:lnTo>
                  <a:lnTo>
                    <a:pt x="713" y="334"/>
                  </a:lnTo>
                  <a:lnTo>
                    <a:pt x="714" y="335"/>
                  </a:lnTo>
                  <a:lnTo>
                    <a:pt x="715" y="337"/>
                  </a:lnTo>
                  <a:lnTo>
                    <a:pt x="715" y="338"/>
                  </a:lnTo>
                  <a:lnTo>
                    <a:pt x="716" y="339"/>
                  </a:lnTo>
                  <a:lnTo>
                    <a:pt x="717" y="341"/>
                  </a:lnTo>
                  <a:lnTo>
                    <a:pt x="717" y="342"/>
                  </a:lnTo>
                  <a:lnTo>
                    <a:pt x="717" y="344"/>
                  </a:lnTo>
                  <a:lnTo>
                    <a:pt x="717" y="345"/>
                  </a:lnTo>
                  <a:lnTo>
                    <a:pt x="717" y="347"/>
                  </a:lnTo>
                  <a:lnTo>
                    <a:pt x="717" y="349"/>
                  </a:lnTo>
                  <a:lnTo>
                    <a:pt x="716" y="350"/>
                  </a:lnTo>
                  <a:lnTo>
                    <a:pt x="716" y="352"/>
                  </a:lnTo>
                  <a:lnTo>
                    <a:pt x="717" y="354"/>
                  </a:lnTo>
                  <a:lnTo>
                    <a:pt x="717" y="356"/>
                  </a:lnTo>
                  <a:lnTo>
                    <a:pt x="716" y="358"/>
                  </a:lnTo>
                  <a:lnTo>
                    <a:pt x="716" y="359"/>
                  </a:lnTo>
                  <a:lnTo>
                    <a:pt x="715" y="360"/>
                  </a:lnTo>
                  <a:lnTo>
                    <a:pt x="714" y="362"/>
                  </a:lnTo>
                  <a:lnTo>
                    <a:pt x="714" y="363"/>
                  </a:lnTo>
                  <a:lnTo>
                    <a:pt x="713" y="364"/>
                  </a:lnTo>
                  <a:lnTo>
                    <a:pt x="713" y="366"/>
                  </a:lnTo>
                  <a:lnTo>
                    <a:pt x="713" y="369"/>
                  </a:lnTo>
                  <a:lnTo>
                    <a:pt x="713" y="370"/>
                  </a:lnTo>
                  <a:lnTo>
                    <a:pt x="714" y="372"/>
                  </a:lnTo>
                  <a:lnTo>
                    <a:pt x="714" y="374"/>
                  </a:lnTo>
                  <a:lnTo>
                    <a:pt x="714" y="375"/>
                  </a:lnTo>
                  <a:lnTo>
                    <a:pt x="714" y="377"/>
                  </a:lnTo>
                  <a:lnTo>
                    <a:pt x="714" y="379"/>
                  </a:lnTo>
                  <a:lnTo>
                    <a:pt x="712" y="379"/>
                  </a:lnTo>
                  <a:lnTo>
                    <a:pt x="710" y="380"/>
                  </a:lnTo>
                  <a:lnTo>
                    <a:pt x="709" y="381"/>
                  </a:lnTo>
                  <a:lnTo>
                    <a:pt x="708" y="382"/>
                  </a:lnTo>
                  <a:lnTo>
                    <a:pt x="707" y="383"/>
                  </a:lnTo>
                  <a:lnTo>
                    <a:pt x="707" y="385"/>
                  </a:lnTo>
                  <a:lnTo>
                    <a:pt x="708" y="387"/>
                  </a:lnTo>
                  <a:lnTo>
                    <a:pt x="708" y="388"/>
                  </a:lnTo>
                  <a:lnTo>
                    <a:pt x="710" y="388"/>
                  </a:lnTo>
                  <a:lnTo>
                    <a:pt x="713" y="389"/>
                  </a:lnTo>
                  <a:lnTo>
                    <a:pt x="714" y="388"/>
                  </a:lnTo>
                  <a:lnTo>
                    <a:pt x="716" y="389"/>
                  </a:lnTo>
                  <a:lnTo>
                    <a:pt x="717" y="390"/>
                  </a:lnTo>
                  <a:lnTo>
                    <a:pt x="719" y="390"/>
                  </a:lnTo>
                  <a:lnTo>
                    <a:pt x="720" y="391"/>
                  </a:lnTo>
                  <a:lnTo>
                    <a:pt x="721" y="392"/>
                  </a:lnTo>
                  <a:lnTo>
                    <a:pt x="722" y="393"/>
                  </a:lnTo>
                  <a:lnTo>
                    <a:pt x="723" y="394"/>
                  </a:lnTo>
                  <a:lnTo>
                    <a:pt x="724" y="395"/>
                  </a:lnTo>
                  <a:lnTo>
                    <a:pt x="725" y="396"/>
                  </a:lnTo>
                  <a:lnTo>
                    <a:pt x="726" y="397"/>
                  </a:lnTo>
                  <a:lnTo>
                    <a:pt x="727" y="398"/>
                  </a:lnTo>
                  <a:lnTo>
                    <a:pt x="728" y="399"/>
                  </a:lnTo>
                  <a:lnTo>
                    <a:pt x="729" y="400"/>
                  </a:lnTo>
                  <a:lnTo>
                    <a:pt x="730" y="401"/>
                  </a:lnTo>
                  <a:lnTo>
                    <a:pt x="731" y="401"/>
                  </a:lnTo>
                  <a:lnTo>
                    <a:pt x="733" y="402"/>
                  </a:lnTo>
                  <a:lnTo>
                    <a:pt x="735" y="402"/>
                  </a:lnTo>
                  <a:lnTo>
                    <a:pt x="737" y="402"/>
                  </a:lnTo>
                  <a:lnTo>
                    <a:pt x="738" y="402"/>
                  </a:lnTo>
                  <a:lnTo>
                    <a:pt x="740" y="402"/>
                  </a:lnTo>
                  <a:lnTo>
                    <a:pt x="742" y="402"/>
                  </a:lnTo>
                  <a:lnTo>
                    <a:pt x="743" y="403"/>
                  </a:lnTo>
                  <a:lnTo>
                    <a:pt x="744" y="404"/>
                  </a:lnTo>
                  <a:lnTo>
                    <a:pt x="745" y="405"/>
                  </a:lnTo>
                  <a:lnTo>
                    <a:pt x="746" y="406"/>
                  </a:lnTo>
                  <a:lnTo>
                    <a:pt x="747" y="407"/>
                  </a:lnTo>
                  <a:lnTo>
                    <a:pt x="749" y="407"/>
                  </a:lnTo>
                  <a:lnTo>
                    <a:pt x="750" y="408"/>
                  </a:lnTo>
                  <a:lnTo>
                    <a:pt x="752" y="408"/>
                  </a:lnTo>
                  <a:lnTo>
                    <a:pt x="754" y="408"/>
                  </a:lnTo>
                  <a:lnTo>
                    <a:pt x="755" y="409"/>
                  </a:lnTo>
                  <a:lnTo>
                    <a:pt x="757" y="409"/>
                  </a:lnTo>
                  <a:lnTo>
                    <a:pt x="758" y="410"/>
                  </a:lnTo>
                  <a:lnTo>
                    <a:pt x="759" y="410"/>
                  </a:lnTo>
                  <a:lnTo>
                    <a:pt x="761" y="411"/>
                  </a:lnTo>
                  <a:lnTo>
                    <a:pt x="762" y="411"/>
                  </a:lnTo>
                  <a:lnTo>
                    <a:pt x="764" y="410"/>
                  </a:lnTo>
                  <a:lnTo>
                    <a:pt x="765" y="410"/>
                  </a:lnTo>
                  <a:lnTo>
                    <a:pt x="767" y="409"/>
                  </a:lnTo>
                  <a:lnTo>
                    <a:pt x="768" y="408"/>
                  </a:lnTo>
                  <a:lnTo>
                    <a:pt x="769" y="407"/>
                  </a:lnTo>
                  <a:lnTo>
                    <a:pt x="770" y="406"/>
                  </a:lnTo>
                  <a:lnTo>
                    <a:pt x="771" y="405"/>
                  </a:lnTo>
                  <a:lnTo>
                    <a:pt x="772" y="404"/>
                  </a:lnTo>
                  <a:lnTo>
                    <a:pt x="773" y="405"/>
                  </a:lnTo>
                  <a:lnTo>
                    <a:pt x="774" y="406"/>
                  </a:lnTo>
                  <a:lnTo>
                    <a:pt x="776" y="406"/>
                  </a:lnTo>
                  <a:lnTo>
                    <a:pt x="777" y="406"/>
                  </a:lnTo>
                  <a:lnTo>
                    <a:pt x="778" y="405"/>
                  </a:lnTo>
                  <a:lnTo>
                    <a:pt x="780" y="404"/>
                  </a:lnTo>
                  <a:lnTo>
                    <a:pt x="781" y="403"/>
                  </a:lnTo>
                  <a:lnTo>
                    <a:pt x="782" y="402"/>
                  </a:lnTo>
                  <a:lnTo>
                    <a:pt x="784" y="402"/>
                  </a:lnTo>
                  <a:lnTo>
                    <a:pt x="784" y="404"/>
                  </a:lnTo>
                  <a:lnTo>
                    <a:pt x="784" y="405"/>
                  </a:lnTo>
                  <a:lnTo>
                    <a:pt x="784" y="407"/>
                  </a:lnTo>
                  <a:lnTo>
                    <a:pt x="783" y="408"/>
                  </a:lnTo>
                  <a:lnTo>
                    <a:pt x="783" y="410"/>
                  </a:lnTo>
                  <a:lnTo>
                    <a:pt x="782" y="411"/>
                  </a:lnTo>
                  <a:lnTo>
                    <a:pt x="781" y="412"/>
                  </a:lnTo>
                  <a:lnTo>
                    <a:pt x="780" y="413"/>
                  </a:lnTo>
                  <a:lnTo>
                    <a:pt x="780" y="414"/>
                  </a:lnTo>
                  <a:lnTo>
                    <a:pt x="780" y="415"/>
                  </a:lnTo>
                  <a:lnTo>
                    <a:pt x="779" y="416"/>
                  </a:lnTo>
                  <a:lnTo>
                    <a:pt x="779" y="418"/>
                  </a:lnTo>
                  <a:lnTo>
                    <a:pt x="779" y="420"/>
                  </a:lnTo>
                  <a:lnTo>
                    <a:pt x="779" y="422"/>
                  </a:lnTo>
                  <a:lnTo>
                    <a:pt x="778" y="423"/>
                  </a:lnTo>
                  <a:lnTo>
                    <a:pt x="778" y="425"/>
                  </a:lnTo>
                  <a:lnTo>
                    <a:pt x="778" y="426"/>
                  </a:lnTo>
                  <a:lnTo>
                    <a:pt x="779" y="427"/>
                  </a:lnTo>
                  <a:lnTo>
                    <a:pt x="779" y="429"/>
                  </a:lnTo>
                  <a:lnTo>
                    <a:pt x="780" y="430"/>
                  </a:lnTo>
                  <a:lnTo>
                    <a:pt x="780" y="431"/>
                  </a:lnTo>
                  <a:lnTo>
                    <a:pt x="781" y="432"/>
                  </a:lnTo>
                  <a:lnTo>
                    <a:pt x="783" y="432"/>
                  </a:lnTo>
                  <a:lnTo>
                    <a:pt x="784" y="433"/>
                  </a:lnTo>
                  <a:lnTo>
                    <a:pt x="786" y="434"/>
                  </a:lnTo>
                  <a:lnTo>
                    <a:pt x="787" y="434"/>
                  </a:lnTo>
                  <a:lnTo>
                    <a:pt x="788" y="435"/>
                  </a:lnTo>
                  <a:lnTo>
                    <a:pt x="789" y="437"/>
                  </a:lnTo>
                  <a:lnTo>
                    <a:pt x="789" y="438"/>
                  </a:lnTo>
                  <a:lnTo>
                    <a:pt x="789" y="440"/>
                  </a:lnTo>
                  <a:lnTo>
                    <a:pt x="790" y="441"/>
                  </a:lnTo>
                  <a:lnTo>
                    <a:pt x="791" y="442"/>
                  </a:lnTo>
                  <a:lnTo>
                    <a:pt x="792" y="443"/>
                  </a:lnTo>
                  <a:lnTo>
                    <a:pt x="793" y="444"/>
                  </a:lnTo>
                  <a:lnTo>
                    <a:pt x="794" y="446"/>
                  </a:lnTo>
                  <a:lnTo>
                    <a:pt x="794" y="447"/>
                  </a:lnTo>
                  <a:lnTo>
                    <a:pt x="795" y="448"/>
                  </a:lnTo>
                  <a:lnTo>
                    <a:pt x="795" y="450"/>
                  </a:lnTo>
                  <a:lnTo>
                    <a:pt x="795" y="452"/>
                  </a:lnTo>
                  <a:lnTo>
                    <a:pt x="794" y="452"/>
                  </a:lnTo>
                  <a:lnTo>
                    <a:pt x="792" y="452"/>
                  </a:lnTo>
                  <a:lnTo>
                    <a:pt x="791" y="452"/>
                  </a:lnTo>
                  <a:lnTo>
                    <a:pt x="789" y="452"/>
                  </a:lnTo>
                  <a:lnTo>
                    <a:pt x="788" y="453"/>
                  </a:lnTo>
                  <a:lnTo>
                    <a:pt x="786" y="452"/>
                  </a:lnTo>
                  <a:lnTo>
                    <a:pt x="785" y="451"/>
                  </a:lnTo>
                  <a:lnTo>
                    <a:pt x="785" y="449"/>
                  </a:lnTo>
                  <a:lnTo>
                    <a:pt x="784" y="448"/>
                  </a:lnTo>
                  <a:lnTo>
                    <a:pt x="784" y="447"/>
                  </a:lnTo>
                  <a:lnTo>
                    <a:pt x="782" y="446"/>
                  </a:lnTo>
                  <a:lnTo>
                    <a:pt x="780" y="446"/>
                  </a:lnTo>
                  <a:lnTo>
                    <a:pt x="779" y="447"/>
                  </a:lnTo>
                  <a:lnTo>
                    <a:pt x="778" y="448"/>
                  </a:lnTo>
                  <a:lnTo>
                    <a:pt x="776" y="448"/>
                  </a:lnTo>
                  <a:lnTo>
                    <a:pt x="775" y="449"/>
                  </a:lnTo>
                  <a:lnTo>
                    <a:pt x="773" y="449"/>
                  </a:lnTo>
                  <a:lnTo>
                    <a:pt x="771" y="449"/>
                  </a:lnTo>
                  <a:lnTo>
                    <a:pt x="769" y="448"/>
                  </a:lnTo>
                  <a:lnTo>
                    <a:pt x="768" y="448"/>
                  </a:lnTo>
                  <a:lnTo>
                    <a:pt x="766" y="448"/>
                  </a:lnTo>
                  <a:lnTo>
                    <a:pt x="765" y="448"/>
                  </a:lnTo>
                  <a:lnTo>
                    <a:pt x="766" y="450"/>
                  </a:lnTo>
                  <a:lnTo>
                    <a:pt x="766" y="452"/>
                  </a:lnTo>
                  <a:lnTo>
                    <a:pt x="765" y="454"/>
                  </a:lnTo>
                  <a:lnTo>
                    <a:pt x="765" y="455"/>
                  </a:lnTo>
                  <a:lnTo>
                    <a:pt x="765" y="457"/>
                  </a:lnTo>
                  <a:lnTo>
                    <a:pt x="765" y="459"/>
                  </a:lnTo>
                  <a:lnTo>
                    <a:pt x="765" y="461"/>
                  </a:lnTo>
                  <a:lnTo>
                    <a:pt x="764" y="462"/>
                  </a:lnTo>
                  <a:lnTo>
                    <a:pt x="764" y="464"/>
                  </a:lnTo>
                  <a:lnTo>
                    <a:pt x="764" y="466"/>
                  </a:lnTo>
                  <a:lnTo>
                    <a:pt x="763" y="467"/>
                  </a:lnTo>
                  <a:lnTo>
                    <a:pt x="762" y="468"/>
                  </a:lnTo>
                  <a:lnTo>
                    <a:pt x="761" y="469"/>
                  </a:lnTo>
                  <a:lnTo>
                    <a:pt x="760" y="470"/>
                  </a:lnTo>
                  <a:lnTo>
                    <a:pt x="759" y="471"/>
                  </a:lnTo>
                  <a:lnTo>
                    <a:pt x="758" y="472"/>
                  </a:lnTo>
                  <a:lnTo>
                    <a:pt x="757" y="473"/>
                  </a:lnTo>
                  <a:lnTo>
                    <a:pt x="757" y="475"/>
                  </a:lnTo>
                  <a:lnTo>
                    <a:pt x="756" y="476"/>
                  </a:lnTo>
                  <a:lnTo>
                    <a:pt x="755" y="477"/>
                  </a:lnTo>
                  <a:lnTo>
                    <a:pt x="755" y="479"/>
                  </a:lnTo>
                  <a:lnTo>
                    <a:pt x="754" y="480"/>
                  </a:lnTo>
                  <a:lnTo>
                    <a:pt x="754" y="481"/>
                  </a:lnTo>
                  <a:lnTo>
                    <a:pt x="753" y="482"/>
                  </a:lnTo>
                  <a:lnTo>
                    <a:pt x="752" y="484"/>
                  </a:lnTo>
                  <a:lnTo>
                    <a:pt x="752" y="485"/>
                  </a:lnTo>
                  <a:lnTo>
                    <a:pt x="751" y="486"/>
                  </a:lnTo>
                  <a:lnTo>
                    <a:pt x="750" y="488"/>
                  </a:lnTo>
                  <a:lnTo>
                    <a:pt x="749" y="489"/>
                  </a:lnTo>
                  <a:lnTo>
                    <a:pt x="749" y="490"/>
                  </a:lnTo>
                  <a:lnTo>
                    <a:pt x="748" y="491"/>
                  </a:lnTo>
                  <a:lnTo>
                    <a:pt x="747" y="493"/>
                  </a:lnTo>
                  <a:lnTo>
                    <a:pt x="746" y="494"/>
                  </a:lnTo>
                  <a:lnTo>
                    <a:pt x="746" y="495"/>
                  </a:lnTo>
                  <a:lnTo>
                    <a:pt x="746" y="497"/>
                  </a:lnTo>
                  <a:lnTo>
                    <a:pt x="746" y="499"/>
                  </a:lnTo>
                  <a:lnTo>
                    <a:pt x="746" y="501"/>
                  </a:lnTo>
                  <a:lnTo>
                    <a:pt x="747" y="502"/>
                  </a:lnTo>
                  <a:lnTo>
                    <a:pt x="748" y="503"/>
                  </a:lnTo>
                  <a:lnTo>
                    <a:pt x="749" y="504"/>
                  </a:lnTo>
                  <a:lnTo>
                    <a:pt x="750" y="505"/>
                  </a:lnTo>
                  <a:lnTo>
                    <a:pt x="751" y="506"/>
                  </a:lnTo>
                  <a:lnTo>
                    <a:pt x="752" y="507"/>
                  </a:lnTo>
                  <a:lnTo>
                    <a:pt x="753" y="508"/>
                  </a:lnTo>
                  <a:lnTo>
                    <a:pt x="754" y="509"/>
                  </a:lnTo>
                  <a:lnTo>
                    <a:pt x="754" y="510"/>
                  </a:lnTo>
                  <a:lnTo>
                    <a:pt x="756" y="511"/>
                  </a:lnTo>
                  <a:lnTo>
                    <a:pt x="756" y="512"/>
                  </a:lnTo>
                  <a:lnTo>
                    <a:pt x="757" y="513"/>
                  </a:lnTo>
                  <a:lnTo>
                    <a:pt x="757" y="514"/>
                  </a:lnTo>
                  <a:lnTo>
                    <a:pt x="757" y="516"/>
                  </a:lnTo>
                  <a:lnTo>
                    <a:pt x="756" y="517"/>
                  </a:lnTo>
                  <a:lnTo>
                    <a:pt x="756" y="519"/>
                  </a:lnTo>
                  <a:lnTo>
                    <a:pt x="755" y="520"/>
                  </a:lnTo>
                  <a:lnTo>
                    <a:pt x="753" y="520"/>
                  </a:lnTo>
                  <a:lnTo>
                    <a:pt x="752" y="521"/>
                  </a:lnTo>
                  <a:lnTo>
                    <a:pt x="750" y="521"/>
                  </a:lnTo>
                  <a:lnTo>
                    <a:pt x="750" y="523"/>
                  </a:lnTo>
                  <a:lnTo>
                    <a:pt x="749" y="524"/>
                  </a:lnTo>
                  <a:lnTo>
                    <a:pt x="749" y="526"/>
                  </a:lnTo>
                  <a:lnTo>
                    <a:pt x="749" y="528"/>
                  </a:lnTo>
                  <a:lnTo>
                    <a:pt x="749" y="530"/>
                  </a:lnTo>
                  <a:lnTo>
                    <a:pt x="749" y="532"/>
                  </a:lnTo>
                  <a:lnTo>
                    <a:pt x="750" y="533"/>
                  </a:lnTo>
                  <a:lnTo>
                    <a:pt x="750" y="535"/>
                  </a:lnTo>
                  <a:lnTo>
                    <a:pt x="750" y="537"/>
                  </a:lnTo>
                  <a:lnTo>
                    <a:pt x="749" y="538"/>
                  </a:lnTo>
                  <a:lnTo>
                    <a:pt x="748" y="539"/>
                  </a:lnTo>
                  <a:lnTo>
                    <a:pt x="747" y="540"/>
                  </a:lnTo>
                  <a:lnTo>
                    <a:pt x="746" y="540"/>
                  </a:lnTo>
                  <a:lnTo>
                    <a:pt x="744" y="541"/>
                  </a:lnTo>
                  <a:lnTo>
                    <a:pt x="743" y="542"/>
                  </a:lnTo>
                  <a:lnTo>
                    <a:pt x="742" y="543"/>
                  </a:lnTo>
                  <a:lnTo>
                    <a:pt x="741" y="544"/>
                  </a:lnTo>
                  <a:lnTo>
                    <a:pt x="740" y="545"/>
                  </a:lnTo>
                  <a:lnTo>
                    <a:pt x="740" y="546"/>
                  </a:lnTo>
                  <a:lnTo>
                    <a:pt x="739" y="548"/>
                  </a:lnTo>
                  <a:lnTo>
                    <a:pt x="739" y="549"/>
                  </a:lnTo>
                  <a:lnTo>
                    <a:pt x="739" y="551"/>
                  </a:lnTo>
                  <a:lnTo>
                    <a:pt x="739" y="553"/>
                  </a:lnTo>
                  <a:lnTo>
                    <a:pt x="739" y="555"/>
                  </a:lnTo>
                  <a:lnTo>
                    <a:pt x="738" y="555"/>
                  </a:lnTo>
                  <a:lnTo>
                    <a:pt x="737" y="556"/>
                  </a:lnTo>
                  <a:lnTo>
                    <a:pt x="736" y="557"/>
                  </a:lnTo>
                  <a:lnTo>
                    <a:pt x="735" y="558"/>
                  </a:lnTo>
                  <a:lnTo>
                    <a:pt x="734" y="559"/>
                  </a:lnTo>
                  <a:lnTo>
                    <a:pt x="732" y="560"/>
                  </a:lnTo>
                  <a:lnTo>
                    <a:pt x="731" y="560"/>
                  </a:lnTo>
                  <a:lnTo>
                    <a:pt x="730" y="561"/>
                  </a:lnTo>
                  <a:lnTo>
                    <a:pt x="729" y="562"/>
                  </a:lnTo>
                  <a:lnTo>
                    <a:pt x="729" y="564"/>
                  </a:lnTo>
                  <a:lnTo>
                    <a:pt x="728" y="565"/>
                  </a:lnTo>
                  <a:lnTo>
                    <a:pt x="727" y="566"/>
                  </a:lnTo>
                  <a:lnTo>
                    <a:pt x="727" y="568"/>
                  </a:lnTo>
                  <a:lnTo>
                    <a:pt x="726" y="569"/>
                  </a:lnTo>
                  <a:lnTo>
                    <a:pt x="726" y="571"/>
                  </a:lnTo>
                  <a:lnTo>
                    <a:pt x="726" y="573"/>
                  </a:lnTo>
                  <a:lnTo>
                    <a:pt x="727" y="575"/>
                  </a:lnTo>
                  <a:lnTo>
                    <a:pt x="727" y="576"/>
                  </a:lnTo>
                  <a:lnTo>
                    <a:pt x="727" y="578"/>
                  </a:lnTo>
                  <a:lnTo>
                    <a:pt x="727" y="580"/>
                  </a:lnTo>
                  <a:lnTo>
                    <a:pt x="726" y="581"/>
                  </a:lnTo>
                  <a:lnTo>
                    <a:pt x="725" y="582"/>
                  </a:lnTo>
                  <a:lnTo>
                    <a:pt x="724" y="583"/>
                  </a:lnTo>
                  <a:lnTo>
                    <a:pt x="723" y="584"/>
                  </a:lnTo>
                  <a:lnTo>
                    <a:pt x="722" y="585"/>
                  </a:lnTo>
                  <a:lnTo>
                    <a:pt x="721" y="586"/>
                  </a:lnTo>
                  <a:lnTo>
                    <a:pt x="720" y="587"/>
                  </a:lnTo>
                  <a:lnTo>
                    <a:pt x="719" y="588"/>
                  </a:lnTo>
                  <a:lnTo>
                    <a:pt x="718" y="589"/>
                  </a:lnTo>
                  <a:lnTo>
                    <a:pt x="717" y="588"/>
                  </a:lnTo>
                  <a:lnTo>
                    <a:pt x="716" y="588"/>
                  </a:lnTo>
                  <a:lnTo>
                    <a:pt x="714" y="587"/>
                  </a:lnTo>
                  <a:lnTo>
                    <a:pt x="714" y="586"/>
                  </a:lnTo>
                  <a:lnTo>
                    <a:pt x="712" y="585"/>
                  </a:lnTo>
                  <a:lnTo>
                    <a:pt x="710" y="584"/>
                  </a:lnTo>
                  <a:lnTo>
                    <a:pt x="709" y="583"/>
                  </a:lnTo>
                  <a:lnTo>
                    <a:pt x="708" y="583"/>
                  </a:lnTo>
                  <a:lnTo>
                    <a:pt x="706" y="582"/>
                  </a:lnTo>
                  <a:lnTo>
                    <a:pt x="705" y="581"/>
                  </a:lnTo>
                  <a:lnTo>
                    <a:pt x="704" y="580"/>
                  </a:lnTo>
                  <a:lnTo>
                    <a:pt x="703" y="579"/>
                  </a:lnTo>
                  <a:lnTo>
                    <a:pt x="702" y="579"/>
                  </a:lnTo>
                  <a:lnTo>
                    <a:pt x="700" y="578"/>
                  </a:lnTo>
                  <a:lnTo>
                    <a:pt x="699" y="578"/>
                  </a:lnTo>
                  <a:lnTo>
                    <a:pt x="697" y="577"/>
                  </a:lnTo>
                  <a:lnTo>
                    <a:pt x="696" y="577"/>
                  </a:lnTo>
                  <a:lnTo>
                    <a:pt x="695" y="576"/>
                  </a:lnTo>
                  <a:lnTo>
                    <a:pt x="694" y="575"/>
                  </a:lnTo>
                  <a:lnTo>
                    <a:pt x="693" y="573"/>
                  </a:lnTo>
                  <a:lnTo>
                    <a:pt x="693" y="572"/>
                  </a:lnTo>
                  <a:lnTo>
                    <a:pt x="692" y="571"/>
                  </a:lnTo>
                  <a:lnTo>
                    <a:pt x="690" y="571"/>
                  </a:lnTo>
                  <a:lnTo>
                    <a:pt x="689" y="571"/>
                  </a:lnTo>
                  <a:lnTo>
                    <a:pt x="687" y="572"/>
                  </a:lnTo>
                  <a:lnTo>
                    <a:pt x="686" y="572"/>
                  </a:lnTo>
                  <a:lnTo>
                    <a:pt x="684" y="572"/>
                  </a:lnTo>
                  <a:lnTo>
                    <a:pt x="682" y="572"/>
                  </a:lnTo>
                  <a:lnTo>
                    <a:pt x="681" y="573"/>
                  </a:lnTo>
                  <a:lnTo>
                    <a:pt x="680" y="574"/>
                  </a:lnTo>
                  <a:lnTo>
                    <a:pt x="679" y="575"/>
                  </a:lnTo>
                  <a:lnTo>
                    <a:pt x="678" y="576"/>
                  </a:lnTo>
                  <a:lnTo>
                    <a:pt x="676" y="576"/>
                  </a:lnTo>
                  <a:lnTo>
                    <a:pt x="675" y="575"/>
                  </a:lnTo>
                  <a:lnTo>
                    <a:pt x="674" y="575"/>
                  </a:lnTo>
                  <a:lnTo>
                    <a:pt x="672" y="575"/>
                  </a:lnTo>
                  <a:lnTo>
                    <a:pt x="670" y="575"/>
                  </a:lnTo>
                  <a:lnTo>
                    <a:pt x="669" y="574"/>
                  </a:lnTo>
                  <a:lnTo>
                    <a:pt x="669" y="573"/>
                  </a:lnTo>
                  <a:lnTo>
                    <a:pt x="668" y="571"/>
                  </a:lnTo>
                  <a:lnTo>
                    <a:pt x="668" y="569"/>
                  </a:lnTo>
                  <a:lnTo>
                    <a:pt x="667" y="568"/>
                  </a:lnTo>
                  <a:lnTo>
                    <a:pt x="666" y="567"/>
                  </a:lnTo>
                  <a:lnTo>
                    <a:pt x="665" y="567"/>
                  </a:lnTo>
                  <a:lnTo>
                    <a:pt x="663" y="567"/>
                  </a:lnTo>
                  <a:lnTo>
                    <a:pt x="658" y="571"/>
                  </a:lnTo>
                  <a:lnTo>
                    <a:pt x="654" y="575"/>
                  </a:lnTo>
                  <a:lnTo>
                    <a:pt x="649" y="580"/>
                  </a:lnTo>
                  <a:lnTo>
                    <a:pt x="644" y="583"/>
                  </a:lnTo>
                  <a:lnTo>
                    <a:pt x="639" y="581"/>
                  </a:lnTo>
                  <a:lnTo>
                    <a:pt x="636" y="578"/>
                  </a:lnTo>
                  <a:lnTo>
                    <a:pt x="634" y="577"/>
                  </a:lnTo>
                  <a:lnTo>
                    <a:pt x="629" y="574"/>
                  </a:lnTo>
                  <a:lnTo>
                    <a:pt x="624" y="570"/>
                  </a:lnTo>
                  <a:lnTo>
                    <a:pt x="620" y="567"/>
                  </a:lnTo>
                  <a:lnTo>
                    <a:pt x="619" y="566"/>
                  </a:lnTo>
                  <a:lnTo>
                    <a:pt x="619" y="564"/>
                  </a:lnTo>
                  <a:lnTo>
                    <a:pt x="619" y="562"/>
                  </a:lnTo>
                  <a:lnTo>
                    <a:pt x="619" y="561"/>
                  </a:lnTo>
                  <a:lnTo>
                    <a:pt x="620" y="558"/>
                  </a:lnTo>
                  <a:lnTo>
                    <a:pt x="620" y="556"/>
                  </a:lnTo>
                  <a:lnTo>
                    <a:pt x="620" y="554"/>
                  </a:lnTo>
                  <a:lnTo>
                    <a:pt x="620" y="552"/>
                  </a:lnTo>
                  <a:lnTo>
                    <a:pt x="620" y="551"/>
                  </a:lnTo>
                  <a:lnTo>
                    <a:pt x="620" y="548"/>
                  </a:lnTo>
                  <a:lnTo>
                    <a:pt x="621" y="547"/>
                  </a:lnTo>
                  <a:lnTo>
                    <a:pt x="621" y="546"/>
                  </a:lnTo>
                  <a:lnTo>
                    <a:pt x="614" y="546"/>
                  </a:lnTo>
                  <a:lnTo>
                    <a:pt x="612" y="546"/>
                  </a:lnTo>
                  <a:lnTo>
                    <a:pt x="609" y="546"/>
                  </a:lnTo>
                  <a:lnTo>
                    <a:pt x="604" y="546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89" y="545"/>
                  </a:lnTo>
                  <a:lnTo>
                    <a:pt x="586" y="544"/>
                  </a:lnTo>
                  <a:lnTo>
                    <a:pt x="586" y="545"/>
                  </a:lnTo>
                  <a:lnTo>
                    <a:pt x="586" y="546"/>
                  </a:lnTo>
                  <a:lnTo>
                    <a:pt x="586" y="548"/>
                  </a:lnTo>
                  <a:lnTo>
                    <a:pt x="585" y="549"/>
                  </a:lnTo>
                  <a:lnTo>
                    <a:pt x="584" y="550"/>
                  </a:lnTo>
                  <a:lnTo>
                    <a:pt x="583" y="551"/>
                  </a:lnTo>
                  <a:lnTo>
                    <a:pt x="582" y="552"/>
                  </a:lnTo>
                  <a:lnTo>
                    <a:pt x="582" y="553"/>
                  </a:lnTo>
                  <a:lnTo>
                    <a:pt x="581" y="554"/>
                  </a:lnTo>
                  <a:lnTo>
                    <a:pt x="580" y="555"/>
                  </a:lnTo>
                  <a:lnTo>
                    <a:pt x="578" y="556"/>
                  </a:lnTo>
                  <a:lnTo>
                    <a:pt x="577" y="557"/>
                  </a:lnTo>
                  <a:lnTo>
                    <a:pt x="576" y="558"/>
                  </a:lnTo>
                  <a:lnTo>
                    <a:pt x="576" y="559"/>
                  </a:lnTo>
                  <a:lnTo>
                    <a:pt x="575" y="561"/>
                  </a:lnTo>
                  <a:lnTo>
                    <a:pt x="575" y="562"/>
                  </a:lnTo>
                  <a:lnTo>
                    <a:pt x="575" y="564"/>
                  </a:lnTo>
                  <a:lnTo>
                    <a:pt x="575" y="566"/>
                  </a:lnTo>
                  <a:lnTo>
                    <a:pt x="575" y="568"/>
                  </a:lnTo>
                  <a:lnTo>
                    <a:pt x="574" y="570"/>
                  </a:lnTo>
                  <a:lnTo>
                    <a:pt x="574" y="572"/>
                  </a:lnTo>
                  <a:lnTo>
                    <a:pt x="574" y="573"/>
                  </a:lnTo>
                  <a:lnTo>
                    <a:pt x="574" y="575"/>
                  </a:lnTo>
                  <a:lnTo>
                    <a:pt x="574" y="577"/>
                  </a:lnTo>
                  <a:lnTo>
                    <a:pt x="573" y="578"/>
                  </a:lnTo>
                  <a:lnTo>
                    <a:pt x="572" y="579"/>
                  </a:lnTo>
                  <a:lnTo>
                    <a:pt x="571" y="580"/>
                  </a:lnTo>
                  <a:lnTo>
                    <a:pt x="571" y="582"/>
                  </a:lnTo>
                  <a:lnTo>
                    <a:pt x="572" y="583"/>
                  </a:lnTo>
                  <a:lnTo>
                    <a:pt x="573" y="584"/>
                  </a:lnTo>
                  <a:lnTo>
                    <a:pt x="574" y="584"/>
                  </a:lnTo>
                  <a:lnTo>
                    <a:pt x="575" y="585"/>
                  </a:lnTo>
                  <a:lnTo>
                    <a:pt x="575" y="587"/>
                  </a:lnTo>
                  <a:lnTo>
                    <a:pt x="574" y="588"/>
                  </a:lnTo>
                  <a:lnTo>
                    <a:pt x="574" y="590"/>
                  </a:lnTo>
                  <a:lnTo>
                    <a:pt x="574" y="593"/>
                  </a:lnTo>
                  <a:lnTo>
                    <a:pt x="575" y="594"/>
                  </a:lnTo>
                  <a:lnTo>
                    <a:pt x="575" y="595"/>
                  </a:lnTo>
                  <a:lnTo>
                    <a:pt x="576" y="597"/>
                  </a:lnTo>
                  <a:lnTo>
                    <a:pt x="575" y="598"/>
                  </a:lnTo>
                  <a:lnTo>
                    <a:pt x="574" y="599"/>
                  </a:lnTo>
                  <a:lnTo>
                    <a:pt x="574" y="600"/>
                  </a:lnTo>
                  <a:lnTo>
                    <a:pt x="573" y="602"/>
                  </a:lnTo>
                  <a:lnTo>
                    <a:pt x="572" y="603"/>
                  </a:lnTo>
                  <a:lnTo>
                    <a:pt x="571" y="604"/>
                  </a:lnTo>
                  <a:lnTo>
                    <a:pt x="570" y="605"/>
                  </a:lnTo>
                  <a:lnTo>
                    <a:pt x="569" y="606"/>
                  </a:lnTo>
                  <a:lnTo>
                    <a:pt x="568" y="607"/>
                  </a:lnTo>
                  <a:lnTo>
                    <a:pt x="567" y="608"/>
                  </a:lnTo>
                  <a:lnTo>
                    <a:pt x="566" y="609"/>
                  </a:lnTo>
                  <a:lnTo>
                    <a:pt x="566" y="610"/>
                  </a:lnTo>
                  <a:lnTo>
                    <a:pt x="565" y="611"/>
                  </a:lnTo>
                  <a:lnTo>
                    <a:pt x="564" y="612"/>
                  </a:lnTo>
                  <a:lnTo>
                    <a:pt x="563" y="613"/>
                  </a:lnTo>
                  <a:lnTo>
                    <a:pt x="561" y="614"/>
                  </a:lnTo>
                  <a:lnTo>
                    <a:pt x="560" y="614"/>
                  </a:lnTo>
                  <a:lnTo>
                    <a:pt x="558" y="615"/>
                  </a:lnTo>
                  <a:lnTo>
                    <a:pt x="557" y="615"/>
                  </a:lnTo>
                  <a:lnTo>
                    <a:pt x="555" y="616"/>
                  </a:lnTo>
                  <a:lnTo>
                    <a:pt x="555" y="618"/>
                  </a:lnTo>
                  <a:lnTo>
                    <a:pt x="555" y="619"/>
                  </a:lnTo>
                  <a:lnTo>
                    <a:pt x="555" y="621"/>
                  </a:lnTo>
                  <a:lnTo>
                    <a:pt x="555" y="623"/>
                  </a:lnTo>
                  <a:lnTo>
                    <a:pt x="555" y="625"/>
                  </a:lnTo>
                  <a:lnTo>
                    <a:pt x="554" y="626"/>
                  </a:lnTo>
                  <a:lnTo>
                    <a:pt x="553" y="627"/>
                  </a:lnTo>
                  <a:lnTo>
                    <a:pt x="552" y="628"/>
                  </a:lnTo>
                  <a:lnTo>
                    <a:pt x="551" y="629"/>
                  </a:lnTo>
                  <a:lnTo>
                    <a:pt x="550" y="630"/>
                  </a:lnTo>
                  <a:lnTo>
                    <a:pt x="549" y="629"/>
                  </a:lnTo>
                  <a:lnTo>
                    <a:pt x="547" y="628"/>
                  </a:lnTo>
                  <a:lnTo>
                    <a:pt x="546" y="629"/>
                  </a:lnTo>
                  <a:lnTo>
                    <a:pt x="545" y="630"/>
                  </a:lnTo>
                  <a:lnTo>
                    <a:pt x="544" y="632"/>
                  </a:lnTo>
                  <a:lnTo>
                    <a:pt x="544" y="633"/>
                  </a:lnTo>
                  <a:lnTo>
                    <a:pt x="543" y="634"/>
                  </a:lnTo>
                  <a:lnTo>
                    <a:pt x="542" y="635"/>
                  </a:lnTo>
                  <a:lnTo>
                    <a:pt x="541" y="637"/>
                  </a:lnTo>
                  <a:lnTo>
                    <a:pt x="541" y="638"/>
                  </a:lnTo>
                  <a:lnTo>
                    <a:pt x="540" y="639"/>
                  </a:lnTo>
                  <a:lnTo>
                    <a:pt x="539" y="640"/>
                  </a:lnTo>
                  <a:lnTo>
                    <a:pt x="538" y="641"/>
                  </a:lnTo>
                  <a:lnTo>
                    <a:pt x="537" y="642"/>
                  </a:lnTo>
                  <a:lnTo>
                    <a:pt x="536" y="643"/>
                  </a:lnTo>
                  <a:lnTo>
                    <a:pt x="535" y="644"/>
                  </a:lnTo>
                  <a:lnTo>
                    <a:pt x="535" y="646"/>
                  </a:lnTo>
                  <a:lnTo>
                    <a:pt x="535" y="648"/>
                  </a:lnTo>
                  <a:lnTo>
                    <a:pt x="536" y="649"/>
                  </a:lnTo>
                  <a:lnTo>
                    <a:pt x="537" y="650"/>
                  </a:lnTo>
                  <a:lnTo>
                    <a:pt x="538" y="651"/>
                  </a:lnTo>
                  <a:lnTo>
                    <a:pt x="538" y="653"/>
                  </a:lnTo>
                  <a:lnTo>
                    <a:pt x="538" y="654"/>
                  </a:lnTo>
                  <a:lnTo>
                    <a:pt x="539" y="655"/>
                  </a:lnTo>
                  <a:lnTo>
                    <a:pt x="539" y="657"/>
                  </a:lnTo>
                  <a:lnTo>
                    <a:pt x="539" y="658"/>
                  </a:lnTo>
                  <a:lnTo>
                    <a:pt x="538" y="659"/>
                  </a:lnTo>
                  <a:lnTo>
                    <a:pt x="538" y="661"/>
                  </a:lnTo>
                  <a:lnTo>
                    <a:pt x="538" y="663"/>
                  </a:lnTo>
                  <a:lnTo>
                    <a:pt x="538" y="665"/>
                  </a:lnTo>
                  <a:lnTo>
                    <a:pt x="537" y="666"/>
                  </a:lnTo>
                  <a:lnTo>
                    <a:pt x="537" y="668"/>
                  </a:lnTo>
                  <a:lnTo>
                    <a:pt x="536" y="669"/>
                  </a:lnTo>
                  <a:lnTo>
                    <a:pt x="534" y="669"/>
                  </a:lnTo>
                  <a:lnTo>
                    <a:pt x="532" y="669"/>
                  </a:lnTo>
                  <a:lnTo>
                    <a:pt x="530" y="669"/>
                  </a:lnTo>
                  <a:lnTo>
                    <a:pt x="530" y="670"/>
                  </a:lnTo>
                  <a:lnTo>
                    <a:pt x="528" y="671"/>
                  </a:lnTo>
                  <a:lnTo>
                    <a:pt x="526" y="671"/>
                  </a:lnTo>
                  <a:lnTo>
                    <a:pt x="525" y="670"/>
                  </a:lnTo>
                  <a:lnTo>
                    <a:pt x="523" y="670"/>
                  </a:lnTo>
                  <a:lnTo>
                    <a:pt x="522" y="671"/>
                  </a:lnTo>
                  <a:lnTo>
                    <a:pt x="521" y="672"/>
                  </a:lnTo>
                  <a:lnTo>
                    <a:pt x="519" y="673"/>
                  </a:lnTo>
                  <a:lnTo>
                    <a:pt x="518" y="673"/>
                  </a:lnTo>
                  <a:lnTo>
                    <a:pt x="516" y="672"/>
                  </a:lnTo>
                  <a:lnTo>
                    <a:pt x="516" y="670"/>
                  </a:lnTo>
                  <a:lnTo>
                    <a:pt x="516" y="668"/>
                  </a:lnTo>
                  <a:lnTo>
                    <a:pt x="515" y="667"/>
                  </a:lnTo>
                  <a:lnTo>
                    <a:pt x="515" y="665"/>
                  </a:lnTo>
                  <a:lnTo>
                    <a:pt x="514" y="664"/>
                  </a:lnTo>
                  <a:lnTo>
                    <a:pt x="513" y="663"/>
                  </a:lnTo>
                  <a:lnTo>
                    <a:pt x="511" y="663"/>
                  </a:lnTo>
                  <a:lnTo>
                    <a:pt x="510" y="663"/>
                  </a:lnTo>
                  <a:lnTo>
                    <a:pt x="508" y="663"/>
                  </a:lnTo>
                  <a:lnTo>
                    <a:pt x="507" y="664"/>
                  </a:lnTo>
                  <a:lnTo>
                    <a:pt x="507" y="666"/>
                  </a:lnTo>
                  <a:lnTo>
                    <a:pt x="507" y="668"/>
                  </a:lnTo>
                  <a:lnTo>
                    <a:pt x="506" y="669"/>
                  </a:lnTo>
                  <a:lnTo>
                    <a:pt x="505" y="669"/>
                  </a:lnTo>
                  <a:lnTo>
                    <a:pt x="503" y="668"/>
                  </a:lnTo>
                  <a:lnTo>
                    <a:pt x="502" y="667"/>
                  </a:lnTo>
                  <a:lnTo>
                    <a:pt x="501" y="668"/>
                  </a:lnTo>
                  <a:lnTo>
                    <a:pt x="501" y="670"/>
                  </a:lnTo>
                  <a:lnTo>
                    <a:pt x="501" y="672"/>
                  </a:lnTo>
                  <a:lnTo>
                    <a:pt x="501" y="674"/>
                  </a:lnTo>
                  <a:lnTo>
                    <a:pt x="499" y="673"/>
                  </a:lnTo>
                  <a:lnTo>
                    <a:pt x="497" y="673"/>
                  </a:lnTo>
                  <a:lnTo>
                    <a:pt x="496" y="672"/>
                  </a:lnTo>
                  <a:lnTo>
                    <a:pt x="495" y="673"/>
                  </a:lnTo>
                  <a:lnTo>
                    <a:pt x="494" y="674"/>
                  </a:lnTo>
                  <a:lnTo>
                    <a:pt x="494" y="675"/>
                  </a:lnTo>
                  <a:lnTo>
                    <a:pt x="493" y="675"/>
                  </a:lnTo>
                  <a:lnTo>
                    <a:pt x="492" y="676"/>
                  </a:lnTo>
                  <a:lnTo>
                    <a:pt x="491" y="676"/>
                  </a:lnTo>
                  <a:lnTo>
                    <a:pt x="490" y="676"/>
                  </a:lnTo>
                  <a:lnTo>
                    <a:pt x="489" y="676"/>
                  </a:lnTo>
                  <a:lnTo>
                    <a:pt x="488" y="675"/>
                  </a:lnTo>
                  <a:lnTo>
                    <a:pt x="486" y="676"/>
                  </a:lnTo>
                  <a:lnTo>
                    <a:pt x="484" y="676"/>
                  </a:lnTo>
                  <a:lnTo>
                    <a:pt x="483" y="677"/>
                  </a:lnTo>
                  <a:lnTo>
                    <a:pt x="482" y="678"/>
                  </a:lnTo>
                  <a:lnTo>
                    <a:pt x="481" y="679"/>
                  </a:lnTo>
                  <a:lnTo>
                    <a:pt x="480" y="680"/>
                  </a:lnTo>
                  <a:lnTo>
                    <a:pt x="479" y="680"/>
                  </a:lnTo>
                  <a:lnTo>
                    <a:pt x="478" y="681"/>
                  </a:lnTo>
                  <a:lnTo>
                    <a:pt x="477" y="683"/>
                  </a:lnTo>
                  <a:lnTo>
                    <a:pt x="476" y="683"/>
                  </a:lnTo>
                  <a:lnTo>
                    <a:pt x="474" y="684"/>
                  </a:lnTo>
                  <a:lnTo>
                    <a:pt x="474" y="685"/>
                  </a:lnTo>
                  <a:lnTo>
                    <a:pt x="472" y="686"/>
                  </a:lnTo>
                  <a:lnTo>
                    <a:pt x="470" y="686"/>
                  </a:lnTo>
                  <a:lnTo>
                    <a:pt x="469" y="685"/>
                  </a:lnTo>
                  <a:lnTo>
                    <a:pt x="467" y="685"/>
                  </a:lnTo>
                  <a:lnTo>
                    <a:pt x="465" y="686"/>
                  </a:lnTo>
                  <a:lnTo>
                    <a:pt x="464" y="686"/>
                  </a:lnTo>
                  <a:lnTo>
                    <a:pt x="463" y="687"/>
                  </a:lnTo>
                  <a:lnTo>
                    <a:pt x="461" y="688"/>
                  </a:lnTo>
                  <a:lnTo>
                    <a:pt x="460" y="689"/>
                  </a:lnTo>
                  <a:lnTo>
                    <a:pt x="459" y="690"/>
                  </a:lnTo>
                  <a:lnTo>
                    <a:pt x="459" y="688"/>
                  </a:lnTo>
                  <a:lnTo>
                    <a:pt x="460" y="687"/>
                  </a:lnTo>
                  <a:lnTo>
                    <a:pt x="460" y="685"/>
                  </a:lnTo>
                  <a:lnTo>
                    <a:pt x="461" y="684"/>
                  </a:lnTo>
                  <a:lnTo>
                    <a:pt x="462" y="683"/>
                  </a:lnTo>
                  <a:lnTo>
                    <a:pt x="463" y="682"/>
                  </a:lnTo>
                  <a:lnTo>
                    <a:pt x="463" y="680"/>
                  </a:lnTo>
                  <a:lnTo>
                    <a:pt x="463" y="679"/>
                  </a:lnTo>
                  <a:lnTo>
                    <a:pt x="462" y="678"/>
                  </a:lnTo>
                  <a:lnTo>
                    <a:pt x="461" y="677"/>
                  </a:lnTo>
                  <a:lnTo>
                    <a:pt x="460" y="676"/>
                  </a:lnTo>
                  <a:lnTo>
                    <a:pt x="459" y="675"/>
                  </a:lnTo>
                  <a:lnTo>
                    <a:pt x="458" y="674"/>
                  </a:lnTo>
                  <a:lnTo>
                    <a:pt x="456" y="674"/>
                  </a:lnTo>
                  <a:lnTo>
                    <a:pt x="455" y="673"/>
                  </a:lnTo>
                  <a:lnTo>
                    <a:pt x="453" y="673"/>
                  </a:lnTo>
                  <a:lnTo>
                    <a:pt x="453" y="671"/>
                  </a:lnTo>
                  <a:lnTo>
                    <a:pt x="453" y="670"/>
                  </a:lnTo>
                  <a:lnTo>
                    <a:pt x="453" y="668"/>
                  </a:lnTo>
                  <a:lnTo>
                    <a:pt x="453" y="667"/>
                  </a:lnTo>
                  <a:lnTo>
                    <a:pt x="452" y="666"/>
                  </a:lnTo>
                  <a:lnTo>
                    <a:pt x="451" y="665"/>
                  </a:lnTo>
                  <a:lnTo>
                    <a:pt x="449" y="666"/>
                  </a:lnTo>
                  <a:lnTo>
                    <a:pt x="447" y="665"/>
                  </a:lnTo>
                  <a:lnTo>
                    <a:pt x="446" y="665"/>
                  </a:lnTo>
                  <a:lnTo>
                    <a:pt x="444" y="666"/>
                  </a:lnTo>
                  <a:lnTo>
                    <a:pt x="443" y="665"/>
                  </a:lnTo>
                  <a:lnTo>
                    <a:pt x="442" y="664"/>
                  </a:lnTo>
                  <a:lnTo>
                    <a:pt x="441" y="663"/>
                  </a:lnTo>
                  <a:lnTo>
                    <a:pt x="440" y="662"/>
                  </a:lnTo>
                  <a:lnTo>
                    <a:pt x="439" y="661"/>
                  </a:lnTo>
                  <a:lnTo>
                    <a:pt x="439" y="659"/>
                  </a:lnTo>
                  <a:lnTo>
                    <a:pt x="438" y="658"/>
                  </a:lnTo>
                  <a:lnTo>
                    <a:pt x="437" y="657"/>
                  </a:lnTo>
                  <a:lnTo>
                    <a:pt x="435" y="657"/>
                  </a:lnTo>
                  <a:lnTo>
                    <a:pt x="434" y="656"/>
                  </a:lnTo>
                  <a:lnTo>
                    <a:pt x="434" y="654"/>
                  </a:lnTo>
                  <a:lnTo>
                    <a:pt x="433" y="653"/>
                  </a:lnTo>
                  <a:lnTo>
                    <a:pt x="432" y="652"/>
                  </a:lnTo>
                  <a:lnTo>
                    <a:pt x="432" y="650"/>
                  </a:lnTo>
                  <a:lnTo>
                    <a:pt x="432" y="648"/>
                  </a:lnTo>
                  <a:lnTo>
                    <a:pt x="432" y="647"/>
                  </a:lnTo>
                  <a:lnTo>
                    <a:pt x="432" y="645"/>
                  </a:lnTo>
                  <a:lnTo>
                    <a:pt x="432" y="644"/>
                  </a:lnTo>
                  <a:lnTo>
                    <a:pt x="433" y="643"/>
                  </a:lnTo>
                  <a:lnTo>
                    <a:pt x="433" y="641"/>
                  </a:lnTo>
                  <a:lnTo>
                    <a:pt x="433" y="639"/>
                  </a:lnTo>
                  <a:lnTo>
                    <a:pt x="433" y="637"/>
                  </a:lnTo>
                  <a:lnTo>
                    <a:pt x="432" y="636"/>
                  </a:lnTo>
                  <a:lnTo>
                    <a:pt x="431" y="635"/>
                  </a:lnTo>
                  <a:lnTo>
                    <a:pt x="430" y="635"/>
                  </a:lnTo>
                  <a:lnTo>
                    <a:pt x="428" y="635"/>
                  </a:lnTo>
                  <a:lnTo>
                    <a:pt x="427" y="635"/>
                  </a:lnTo>
                  <a:lnTo>
                    <a:pt x="425" y="634"/>
                  </a:lnTo>
                  <a:lnTo>
                    <a:pt x="424" y="634"/>
                  </a:lnTo>
                  <a:lnTo>
                    <a:pt x="423" y="635"/>
                  </a:lnTo>
                  <a:lnTo>
                    <a:pt x="422" y="636"/>
                  </a:lnTo>
                  <a:lnTo>
                    <a:pt x="420" y="636"/>
                  </a:lnTo>
                  <a:lnTo>
                    <a:pt x="418" y="636"/>
                  </a:lnTo>
                  <a:lnTo>
                    <a:pt x="417" y="635"/>
                  </a:lnTo>
                  <a:lnTo>
                    <a:pt x="415" y="636"/>
                  </a:lnTo>
                  <a:lnTo>
                    <a:pt x="414" y="637"/>
                  </a:lnTo>
                  <a:lnTo>
                    <a:pt x="413" y="637"/>
                  </a:lnTo>
                  <a:lnTo>
                    <a:pt x="411" y="637"/>
                  </a:lnTo>
                  <a:lnTo>
                    <a:pt x="409" y="637"/>
                  </a:lnTo>
                  <a:lnTo>
                    <a:pt x="408" y="636"/>
                  </a:lnTo>
                  <a:lnTo>
                    <a:pt x="408" y="634"/>
                  </a:lnTo>
                  <a:lnTo>
                    <a:pt x="407" y="632"/>
                  </a:lnTo>
                  <a:lnTo>
                    <a:pt x="407" y="631"/>
                  </a:lnTo>
                  <a:lnTo>
                    <a:pt x="407" y="629"/>
                  </a:lnTo>
                  <a:lnTo>
                    <a:pt x="406" y="628"/>
                  </a:lnTo>
                  <a:lnTo>
                    <a:pt x="405" y="627"/>
                  </a:lnTo>
                  <a:lnTo>
                    <a:pt x="404" y="626"/>
                  </a:lnTo>
                  <a:lnTo>
                    <a:pt x="403" y="626"/>
                  </a:lnTo>
                  <a:lnTo>
                    <a:pt x="403" y="625"/>
                  </a:lnTo>
                  <a:lnTo>
                    <a:pt x="401" y="625"/>
                  </a:lnTo>
                  <a:lnTo>
                    <a:pt x="400" y="624"/>
                  </a:lnTo>
                  <a:lnTo>
                    <a:pt x="399" y="623"/>
                  </a:lnTo>
                  <a:lnTo>
                    <a:pt x="398" y="623"/>
                  </a:lnTo>
                  <a:lnTo>
                    <a:pt x="396" y="623"/>
                  </a:lnTo>
                  <a:lnTo>
                    <a:pt x="395" y="624"/>
                  </a:lnTo>
                  <a:lnTo>
                    <a:pt x="394" y="625"/>
                  </a:lnTo>
                  <a:lnTo>
                    <a:pt x="393" y="625"/>
                  </a:lnTo>
                  <a:lnTo>
                    <a:pt x="391" y="625"/>
                  </a:lnTo>
                  <a:lnTo>
                    <a:pt x="390" y="624"/>
                  </a:lnTo>
                  <a:lnTo>
                    <a:pt x="389" y="623"/>
                  </a:lnTo>
                  <a:lnTo>
                    <a:pt x="387" y="623"/>
                  </a:lnTo>
                  <a:lnTo>
                    <a:pt x="387" y="624"/>
                  </a:lnTo>
                  <a:lnTo>
                    <a:pt x="387" y="626"/>
                  </a:lnTo>
                  <a:lnTo>
                    <a:pt x="387" y="628"/>
                  </a:lnTo>
                  <a:lnTo>
                    <a:pt x="386" y="629"/>
                  </a:lnTo>
                  <a:lnTo>
                    <a:pt x="385" y="630"/>
                  </a:lnTo>
                  <a:lnTo>
                    <a:pt x="384" y="630"/>
                  </a:lnTo>
                  <a:lnTo>
                    <a:pt x="382" y="629"/>
                  </a:lnTo>
                  <a:lnTo>
                    <a:pt x="382" y="631"/>
                  </a:lnTo>
                  <a:lnTo>
                    <a:pt x="381" y="632"/>
                  </a:lnTo>
                  <a:lnTo>
                    <a:pt x="381" y="634"/>
                  </a:lnTo>
                  <a:lnTo>
                    <a:pt x="379" y="634"/>
                  </a:lnTo>
                  <a:lnTo>
                    <a:pt x="378" y="635"/>
                  </a:lnTo>
                  <a:lnTo>
                    <a:pt x="377" y="636"/>
                  </a:lnTo>
                  <a:lnTo>
                    <a:pt x="375" y="636"/>
                  </a:lnTo>
                  <a:lnTo>
                    <a:pt x="374" y="635"/>
                  </a:lnTo>
                  <a:lnTo>
                    <a:pt x="374" y="634"/>
                  </a:lnTo>
                  <a:lnTo>
                    <a:pt x="375" y="632"/>
                  </a:lnTo>
                  <a:lnTo>
                    <a:pt x="375" y="631"/>
                  </a:lnTo>
                  <a:lnTo>
                    <a:pt x="374" y="629"/>
                  </a:lnTo>
                  <a:lnTo>
                    <a:pt x="373" y="628"/>
                  </a:lnTo>
                  <a:lnTo>
                    <a:pt x="372" y="627"/>
                  </a:lnTo>
                  <a:lnTo>
                    <a:pt x="371" y="626"/>
                  </a:lnTo>
                  <a:lnTo>
                    <a:pt x="371" y="624"/>
                  </a:lnTo>
                  <a:lnTo>
                    <a:pt x="370" y="624"/>
                  </a:lnTo>
                  <a:lnTo>
                    <a:pt x="369" y="625"/>
                  </a:lnTo>
                  <a:lnTo>
                    <a:pt x="368" y="626"/>
                  </a:lnTo>
                  <a:lnTo>
                    <a:pt x="368" y="628"/>
                  </a:lnTo>
                  <a:lnTo>
                    <a:pt x="367" y="628"/>
                  </a:lnTo>
                  <a:lnTo>
                    <a:pt x="365" y="629"/>
                  </a:lnTo>
                  <a:lnTo>
                    <a:pt x="364" y="629"/>
                  </a:lnTo>
                  <a:lnTo>
                    <a:pt x="362" y="630"/>
                  </a:lnTo>
                  <a:lnTo>
                    <a:pt x="362" y="631"/>
                  </a:lnTo>
                  <a:lnTo>
                    <a:pt x="361" y="633"/>
                  </a:lnTo>
                  <a:lnTo>
                    <a:pt x="360" y="633"/>
                  </a:lnTo>
                  <a:lnTo>
                    <a:pt x="358" y="634"/>
                  </a:lnTo>
                  <a:lnTo>
                    <a:pt x="358" y="635"/>
                  </a:lnTo>
                  <a:lnTo>
                    <a:pt x="357" y="636"/>
                  </a:lnTo>
                  <a:lnTo>
                    <a:pt x="356" y="638"/>
                  </a:lnTo>
                  <a:lnTo>
                    <a:pt x="356" y="639"/>
                  </a:lnTo>
                  <a:lnTo>
                    <a:pt x="355" y="640"/>
                  </a:lnTo>
                  <a:lnTo>
                    <a:pt x="353" y="641"/>
                  </a:lnTo>
                  <a:lnTo>
                    <a:pt x="352" y="642"/>
                  </a:lnTo>
                  <a:lnTo>
                    <a:pt x="351" y="640"/>
                  </a:lnTo>
                  <a:lnTo>
                    <a:pt x="351" y="639"/>
                  </a:lnTo>
                  <a:lnTo>
                    <a:pt x="351" y="637"/>
                  </a:lnTo>
                  <a:lnTo>
                    <a:pt x="352" y="636"/>
                  </a:lnTo>
                  <a:lnTo>
                    <a:pt x="353" y="635"/>
                  </a:lnTo>
                  <a:lnTo>
                    <a:pt x="354" y="634"/>
                  </a:lnTo>
                  <a:lnTo>
                    <a:pt x="355" y="633"/>
                  </a:lnTo>
                  <a:lnTo>
                    <a:pt x="355" y="632"/>
                  </a:lnTo>
                  <a:lnTo>
                    <a:pt x="356" y="630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7" y="625"/>
                  </a:lnTo>
                  <a:lnTo>
                    <a:pt x="357" y="623"/>
                  </a:lnTo>
                  <a:lnTo>
                    <a:pt x="357" y="622"/>
                  </a:lnTo>
                  <a:lnTo>
                    <a:pt x="358" y="621"/>
                  </a:lnTo>
                  <a:lnTo>
                    <a:pt x="358" y="620"/>
                  </a:lnTo>
                  <a:lnTo>
                    <a:pt x="359" y="619"/>
                  </a:lnTo>
                  <a:lnTo>
                    <a:pt x="360" y="618"/>
                  </a:lnTo>
                  <a:lnTo>
                    <a:pt x="361" y="617"/>
                  </a:lnTo>
                  <a:lnTo>
                    <a:pt x="362" y="616"/>
                  </a:lnTo>
                  <a:lnTo>
                    <a:pt x="363" y="615"/>
                  </a:lnTo>
                  <a:lnTo>
                    <a:pt x="364" y="615"/>
                  </a:lnTo>
                  <a:lnTo>
                    <a:pt x="364" y="614"/>
                  </a:lnTo>
                  <a:lnTo>
                    <a:pt x="365" y="614"/>
                  </a:lnTo>
                  <a:lnTo>
                    <a:pt x="366" y="613"/>
                  </a:lnTo>
                  <a:lnTo>
                    <a:pt x="367" y="612"/>
                  </a:lnTo>
                  <a:lnTo>
                    <a:pt x="368" y="611"/>
                  </a:lnTo>
                  <a:lnTo>
                    <a:pt x="369" y="610"/>
                  </a:lnTo>
                  <a:lnTo>
                    <a:pt x="370" y="609"/>
                  </a:lnTo>
                  <a:lnTo>
                    <a:pt x="371" y="608"/>
                  </a:lnTo>
                  <a:lnTo>
                    <a:pt x="372" y="606"/>
                  </a:lnTo>
                  <a:lnTo>
                    <a:pt x="372" y="605"/>
                  </a:lnTo>
                  <a:lnTo>
                    <a:pt x="373" y="603"/>
                  </a:lnTo>
                  <a:lnTo>
                    <a:pt x="373" y="602"/>
                  </a:lnTo>
                  <a:lnTo>
                    <a:pt x="374" y="601"/>
                  </a:lnTo>
                  <a:lnTo>
                    <a:pt x="375" y="599"/>
                  </a:lnTo>
                  <a:lnTo>
                    <a:pt x="375" y="598"/>
                  </a:lnTo>
                  <a:lnTo>
                    <a:pt x="375" y="596"/>
                  </a:lnTo>
                  <a:lnTo>
                    <a:pt x="374" y="594"/>
                  </a:lnTo>
                  <a:lnTo>
                    <a:pt x="375" y="593"/>
                  </a:lnTo>
                  <a:lnTo>
                    <a:pt x="376" y="591"/>
                  </a:lnTo>
                  <a:lnTo>
                    <a:pt x="377" y="590"/>
                  </a:lnTo>
                  <a:lnTo>
                    <a:pt x="378" y="589"/>
                  </a:lnTo>
                  <a:lnTo>
                    <a:pt x="378" y="587"/>
                  </a:lnTo>
                  <a:lnTo>
                    <a:pt x="379" y="586"/>
                  </a:lnTo>
                  <a:lnTo>
                    <a:pt x="380" y="585"/>
                  </a:lnTo>
                  <a:lnTo>
                    <a:pt x="381" y="584"/>
                  </a:lnTo>
                  <a:lnTo>
                    <a:pt x="381" y="582"/>
                  </a:lnTo>
                  <a:lnTo>
                    <a:pt x="381" y="580"/>
                  </a:lnTo>
                  <a:lnTo>
                    <a:pt x="382" y="579"/>
                  </a:lnTo>
                  <a:lnTo>
                    <a:pt x="382" y="578"/>
                  </a:lnTo>
                  <a:lnTo>
                    <a:pt x="383" y="576"/>
                  </a:lnTo>
                  <a:lnTo>
                    <a:pt x="383" y="575"/>
                  </a:lnTo>
                  <a:lnTo>
                    <a:pt x="384" y="573"/>
                  </a:lnTo>
                  <a:lnTo>
                    <a:pt x="384" y="572"/>
                  </a:lnTo>
                  <a:lnTo>
                    <a:pt x="385" y="570"/>
                  </a:lnTo>
                  <a:lnTo>
                    <a:pt x="386" y="569"/>
                  </a:lnTo>
                  <a:lnTo>
                    <a:pt x="387" y="568"/>
                  </a:lnTo>
                  <a:lnTo>
                    <a:pt x="388" y="568"/>
                  </a:lnTo>
                  <a:lnTo>
                    <a:pt x="388" y="566"/>
                  </a:lnTo>
                  <a:lnTo>
                    <a:pt x="388" y="565"/>
                  </a:lnTo>
                  <a:lnTo>
                    <a:pt x="386" y="564"/>
                  </a:lnTo>
                  <a:lnTo>
                    <a:pt x="385" y="564"/>
                  </a:lnTo>
                  <a:lnTo>
                    <a:pt x="384" y="563"/>
                  </a:lnTo>
                  <a:lnTo>
                    <a:pt x="383" y="562"/>
                  </a:lnTo>
                  <a:lnTo>
                    <a:pt x="382" y="561"/>
                  </a:lnTo>
                  <a:lnTo>
                    <a:pt x="382" y="559"/>
                  </a:lnTo>
                  <a:lnTo>
                    <a:pt x="382" y="557"/>
                  </a:lnTo>
                  <a:lnTo>
                    <a:pt x="383" y="555"/>
                  </a:lnTo>
                  <a:lnTo>
                    <a:pt x="383" y="554"/>
                  </a:lnTo>
                  <a:lnTo>
                    <a:pt x="383" y="552"/>
                  </a:lnTo>
                  <a:lnTo>
                    <a:pt x="383" y="550"/>
                  </a:lnTo>
                  <a:lnTo>
                    <a:pt x="383" y="548"/>
                  </a:lnTo>
                  <a:lnTo>
                    <a:pt x="383" y="547"/>
                  </a:lnTo>
                  <a:lnTo>
                    <a:pt x="384" y="545"/>
                  </a:lnTo>
                  <a:lnTo>
                    <a:pt x="384" y="544"/>
                  </a:lnTo>
                  <a:lnTo>
                    <a:pt x="385" y="543"/>
                  </a:lnTo>
                  <a:lnTo>
                    <a:pt x="386" y="542"/>
                  </a:lnTo>
                  <a:lnTo>
                    <a:pt x="386" y="540"/>
                  </a:lnTo>
                  <a:lnTo>
                    <a:pt x="387" y="539"/>
                  </a:lnTo>
                  <a:lnTo>
                    <a:pt x="387" y="537"/>
                  </a:lnTo>
                  <a:lnTo>
                    <a:pt x="387" y="535"/>
                  </a:lnTo>
                  <a:lnTo>
                    <a:pt x="388" y="533"/>
                  </a:lnTo>
                  <a:lnTo>
                    <a:pt x="388" y="532"/>
                  </a:lnTo>
                  <a:lnTo>
                    <a:pt x="389" y="531"/>
                  </a:lnTo>
                  <a:lnTo>
                    <a:pt x="388" y="530"/>
                  </a:lnTo>
                  <a:lnTo>
                    <a:pt x="388" y="529"/>
                  </a:lnTo>
                  <a:lnTo>
                    <a:pt x="387" y="527"/>
                  </a:lnTo>
                  <a:lnTo>
                    <a:pt x="387" y="526"/>
                  </a:lnTo>
                  <a:lnTo>
                    <a:pt x="387" y="524"/>
                  </a:lnTo>
                  <a:lnTo>
                    <a:pt x="387" y="522"/>
                  </a:lnTo>
                  <a:lnTo>
                    <a:pt x="387" y="520"/>
                  </a:lnTo>
                  <a:lnTo>
                    <a:pt x="386" y="518"/>
                  </a:lnTo>
                  <a:lnTo>
                    <a:pt x="386" y="517"/>
                  </a:lnTo>
                  <a:lnTo>
                    <a:pt x="385" y="516"/>
                  </a:lnTo>
                  <a:lnTo>
                    <a:pt x="384" y="515"/>
                  </a:lnTo>
                  <a:lnTo>
                    <a:pt x="383" y="514"/>
                  </a:lnTo>
                  <a:lnTo>
                    <a:pt x="382" y="512"/>
                  </a:lnTo>
                  <a:lnTo>
                    <a:pt x="381" y="512"/>
                  </a:lnTo>
                  <a:lnTo>
                    <a:pt x="379" y="512"/>
                  </a:lnTo>
                  <a:lnTo>
                    <a:pt x="378" y="511"/>
                  </a:lnTo>
                  <a:lnTo>
                    <a:pt x="377" y="510"/>
                  </a:lnTo>
                  <a:lnTo>
                    <a:pt x="377" y="508"/>
                  </a:lnTo>
                  <a:lnTo>
                    <a:pt x="376" y="507"/>
                  </a:lnTo>
                  <a:lnTo>
                    <a:pt x="375" y="506"/>
                  </a:lnTo>
                  <a:lnTo>
                    <a:pt x="374" y="505"/>
                  </a:lnTo>
                  <a:lnTo>
                    <a:pt x="373" y="504"/>
                  </a:lnTo>
                  <a:lnTo>
                    <a:pt x="373" y="502"/>
                  </a:lnTo>
                  <a:lnTo>
                    <a:pt x="372" y="501"/>
                  </a:lnTo>
                  <a:lnTo>
                    <a:pt x="372" y="499"/>
                  </a:lnTo>
                  <a:lnTo>
                    <a:pt x="371" y="498"/>
                  </a:lnTo>
                  <a:lnTo>
                    <a:pt x="371" y="497"/>
                  </a:lnTo>
                  <a:lnTo>
                    <a:pt x="370" y="496"/>
                  </a:lnTo>
                  <a:lnTo>
                    <a:pt x="369" y="494"/>
                  </a:lnTo>
                  <a:lnTo>
                    <a:pt x="368" y="493"/>
                  </a:lnTo>
                  <a:lnTo>
                    <a:pt x="368" y="491"/>
                  </a:lnTo>
                  <a:lnTo>
                    <a:pt x="368" y="490"/>
                  </a:lnTo>
                  <a:lnTo>
                    <a:pt x="367" y="489"/>
                  </a:lnTo>
                  <a:lnTo>
                    <a:pt x="366" y="487"/>
                  </a:lnTo>
                  <a:lnTo>
                    <a:pt x="365" y="486"/>
                  </a:lnTo>
                  <a:lnTo>
                    <a:pt x="365" y="484"/>
                  </a:lnTo>
                  <a:lnTo>
                    <a:pt x="366" y="483"/>
                  </a:lnTo>
                  <a:lnTo>
                    <a:pt x="367" y="482"/>
                  </a:lnTo>
                  <a:lnTo>
                    <a:pt x="366" y="480"/>
                  </a:lnTo>
                  <a:lnTo>
                    <a:pt x="366" y="478"/>
                  </a:lnTo>
                  <a:lnTo>
                    <a:pt x="366" y="477"/>
                  </a:lnTo>
                  <a:lnTo>
                    <a:pt x="366" y="475"/>
                  </a:lnTo>
                  <a:lnTo>
                    <a:pt x="365" y="473"/>
                  </a:lnTo>
                  <a:lnTo>
                    <a:pt x="366" y="472"/>
                  </a:lnTo>
                  <a:lnTo>
                    <a:pt x="366" y="470"/>
                  </a:lnTo>
                  <a:lnTo>
                    <a:pt x="367" y="469"/>
                  </a:lnTo>
                  <a:lnTo>
                    <a:pt x="368" y="468"/>
                  </a:lnTo>
                  <a:lnTo>
                    <a:pt x="369" y="467"/>
                  </a:lnTo>
                  <a:lnTo>
                    <a:pt x="370" y="467"/>
                  </a:lnTo>
                  <a:lnTo>
                    <a:pt x="371" y="465"/>
                  </a:lnTo>
                  <a:lnTo>
                    <a:pt x="371" y="464"/>
                  </a:lnTo>
                  <a:lnTo>
                    <a:pt x="371" y="462"/>
                  </a:lnTo>
                  <a:lnTo>
                    <a:pt x="371" y="461"/>
                  </a:lnTo>
                  <a:lnTo>
                    <a:pt x="371" y="459"/>
                  </a:lnTo>
                  <a:lnTo>
                    <a:pt x="371" y="458"/>
                  </a:lnTo>
                  <a:lnTo>
                    <a:pt x="371" y="457"/>
                  </a:lnTo>
                  <a:lnTo>
                    <a:pt x="372" y="457"/>
                  </a:lnTo>
                  <a:lnTo>
                    <a:pt x="373" y="456"/>
                  </a:lnTo>
                  <a:lnTo>
                    <a:pt x="374" y="455"/>
                  </a:lnTo>
                  <a:lnTo>
                    <a:pt x="374" y="453"/>
                  </a:lnTo>
                  <a:lnTo>
                    <a:pt x="374" y="451"/>
                  </a:lnTo>
                  <a:lnTo>
                    <a:pt x="374" y="450"/>
                  </a:lnTo>
                  <a:lnTo>
                    <a:pt x="373" y="448"/>
                  </a:lnTo>
                  <a:lnTo>
                    <a:pt x="373" y="447"/>
                  </a:lnTo>
                  <a:lnTo>
                    <a:pt x="372" y="446"/>
                  </a:lnTo>
                  <a:lnTo>
                    <a:pt x="372" y="445"/>
                  </a:lnTo>
                  <a:lnTo>
                    <a:pt x="371" y="443"/>
                  </a:lnTo>
                  <a:lnTo>
                    <a:pt x="370" y="442"/>
                  </a:lnTo>
                  <a:lnTo>
                    <a:pt x="369" y="441"/>
                  </a:lnTo>
                  <a:lnTo>
                    <a:pt x="367" y="440"/>
                  </a:lnTo>
                  <a:lnTo>
                    <a:pt x="367" y="441"/>
                  </a:lnTo>
                  <a:lnTo>
                    <a:pt x="366" y="441"/>
                  </a:lnTo>
                  <a:lnTo>
                    <a:pt x="365" y="442"/>
                  </a:lnTo>
                  <a:lnTo>
                    <a:pt x="364" y="443"/>
                  </a:lnTo>
                  <a:lnTo>
                    <a:pt x="363" y="444"/>
                  </a:lnTo>
                  <a:lnTo>
                    <a:pt x="362" y="445"/>
                  </a:lnTo>
                  <a:lnTo>
                    <a:pt x="361" y="446"/>
                  </a:lnTo>
                  <a:lnTo>
                    <a:pt x="360" y="448"/>
                  </a:lnTo>
                  <a:lnTo>
                    <a:pt x="359" y="448"/>
                  </a:lnTo>
                  <a:lnTo>
                    <a:pt x="359" y="447"/>
                  </a:lnTo>
                  <a:lnTo>
                    <a:pt x="359" y="445"/>
                  </a:lnTo>
                  <a:lnTo>
                    <a:pt x="360" y="444"/>
                  </a:lnTo>
                  <a:lnTo>
                    <a:pt x="360" y="442"/>
                  </a:lnTo>
                  <a:lnTo>
                    <a:pt x="361" y="441"/>
                  </a:lnTo>
                  <a:lnTo>
                    <a:pt x="362" y="440"/>
                  </a:lnTo>
                  <a:lnTo>
                    <a:pt x="363" y="439"/>
                  </a:lnTo>
                  <a:lnTo>
                    <a:pt x="363" y="438"/>
                  </a:lnTo>
                  <a:lnTo>
                    <a:pt x="363" y="436"/>
                  </a:lnTo>
                  <a:lnTo>
                    <a:pt x="362" y="435"/>
                  </a:lnTo>
                  <a:lnTo>
                    <a:pt x="362" y="433"/>
                  </a:lnTo>
                  <a:lnTo>
                    <a:pt x="361" y="432"/>
                  </a:lnTo>
                  <a:lnTo>
                    <a:pt x="361" y="430"/>
                  </a:lnTo>
                  <a:lnTo>
                    <a:pt x="360" y="429"/>
                  </a:lnTo>
                  <a:lnTo>
                    <a:pt x="360" y="427"/>
                  </a:lnTo>
                  <a:lnTo>
                    <a:pt x="360" y="425"/>
                  </a:lnTo>
                  <a:lnTo>
                    <a:pt x="360" y="423"/>
                  </a:lnTo>
                  <a:lnTo>
                    <a:pt x="359" y="422"/>
                  </a:lnTo>
                  <a:lnTo>
                    <a:pt x="359" y="420"/>
                  </a:lnTo>
                  <a:lnTo>
                    <a:pt x="358" y="419"/>
                  </a:lnTo>
                  <a:lnTo>
                    <a:pt x="358" y="417"/>
                  </a:lnTo>
                  <a:lnTo>
                    <a:pt x="358" y="415"/>
                  </a:lnTo>
                  <a:lnTo>
                    <a:pt x="358" y="413"/>
                  </a:lnTo>
                  <a:lnTo>
                    <a:pt x="358" y="412"/>
                  </a:lnTo>
                  <a:lnTo>
                    <a:pt x="358" y="410"/>
                  </a:lnTo>
                  <a:lnTo>
                    <a:pt x="357" y="409"/>
                  </a:lnTo>
                  <a:lnTo>
                    <a:pt x="356" y="408"/>
                  </a:lnTo>
                  <a:lnTo>
                    <a:pt x="355" y="407"/>
                  </a:lnTo>
                  <a:lnTo>
                    <a:pt x="353" y="408"/>
                  </a:lnTo>
                  <a:lnTo>
                    <a:pt x="352" y="409"/>
                  </a:lnTo>
                  <a:lnTo>
                    <a:pt x="350" y="408"/>
                  </a:lnTo>
                  <a:lnTo>
                    <a:pt x="350" y="407"/>
                  </a:lnTo>
                  <a:lnTo>
                    <a:pt x="349" y="406"/>
                  </a:lnTo>
                  <a:lnTo>
                    <a:pt x="347" y="406"/>
                  </a:lnTo>
                  <a:lnTo>
                    <a:pt x="345" y="407"/>
                  </a:lnTo>
                  <a:lnTo>
                    <a:pt x="344" y="406"/>
                  </a:lnTo>
                  <a:lnTo>
                    <a:pt x="342" y="405"/>
                  </a:lnTo>
                  <a:lnTo>
                    <a:pt x="342" y="404"/>
                  </a:lnTo>
                  <a:lnTo>
                    <a:pt x="341" y="403"/>
                  </a:lnTo>
                  <a:lnTo>
                    <a:pt x="341" y="402"/>
                  </a:lnTo>
                  <a:lnTo>
                    <a:pt x="342" y="401"/>
                  </a:lnTo>
                  <a:lnTo>
                    <a:pt x="342" y="399"/>
                  </a:lnTo>
                  <a:lnTo>
                    <a:pt x="343" y="398"/>
                  </a:lnTo>
                  <a:lnTo>
                    <a:pt x="344" y="398"/>
                  </a:lnTo>
                  <a:lnTo>
                    <a:pt x="345" y="396"/>
                  </a:lnTo>
                  <a:lnTo>
                    <a:pt x="345" y="395"/>
                  </a:lnTo>
                  <a:lnTo>
                    <a:pt x="345" y="393"/>
                  </a:lnTo>
                  <a:lnTo>
                    <a:pt x="345" y="391"/>
                  </a:lnTo>
                  <a:lnTo>
                    <a:pt x="345" y="389"/>
                  </a:lnTo>
                  <a:lnTo>
                    <a:pt x="343" y="389"/>
                  </a:lnTo>
                  <a:lnTo>
                    <a:pt x="342" y="388"/>
                  </a:lnTo>
                  <a:lnTo>
                    <a:pt x="343" y="386"/>
                  </a:lnTo>
                  <a:lnTo>
                    <a:pt x="344" y="385"/>
                  </a:lnTo>
                  <a:lnTo>
                    <a:pt x="345" y="385"/>
                  </a:lnTo>
                  <a:lnTo>
                    <a:pt x="346" y="384"/>
                  </a:lnTo>
                  <a:lnTo>
                    <a:pt x="347" y="383"/>
                  </a:lnTo>
                  <a:lnTo>
                    <a:pt x="348" y="382"/>
                  </a:lnTo>
                  <a:lnTo>
                    <a:pt x="349" y="381"/>
                  </a:lnTo>
                  <a:lnTo>
                    <a:pt x="349" y="379"/>
                  </a:lnTo>
                  <a:lnTo>
                    <a:pt x="348" y="378"/>
                  </a:lnTo>
                  <a:lnTo>
                    <a:pt x="347" y="378"/>
                  </a:lnTo>
                  <a:lnTo>
                    <a:pt x="346" y="377"/>
                  </a:lnTo>
                  <a:lnTo>
                    <a:pt x="345" y="376"/>
                  </a:lnTo>
                  <a:lnTo>
                    <a:pt x="345" y="374"/>
                  </a:lnTo>
                  <a:lnTo>
                    <a:pt x="345" y="373"/>
                  </a:lnTo>
                  <a:lnTo>
                    <a:pt x="345" y="372"/>
                  </a:lnTo>
                  <a:lnTo>
                    <a:pt x="344" y="371"/>
                  </a:lnTo>
                  <a:lnTo>
                    <a:pt x="343" y="369"/>
                  </a:lnTo>
                  <a:lnTo>
                    <a:pt x="343" y="367"/>
                  </a:lnTo>
                  <a:lnTo>
                    <a:pt x="342" y="366"/>
                  </a:lnTo>
                  <a:lnTo>
                    <a:pt x="340" y="365"/>
                  </a:lnTo>
                  <a:lnTo>
                    <a:pt x="341" y="364"/>
                  </a:lnTo>
                  <a:lnTo>
                    <a:pt x="342" y="363"/>
                  </a:lnTo>
                  <a:lnTo>
                    <a:pt x="343" y="362"/>
                  </a:lnTo>
                  <a:lnTo>
                    <a:pt x="345" y="361"/>
                  </a:lnTo>
                  <a:lnTo>
                    <a:pt x="346" y="360"/>
                  </a:lnTo>
                  <a:lnTo>
                    <a:pt x="347" y="360"/>
                  </a:lnTo>
                  <a:lnTo>
                    <a:pt x="347" y="359"/>
                  </a:lnTo>
                  <a:lnTo>
                    <a:pt x="348" y="359"/>
                  </a:lnTo>
                  <a:lnTo>
                    <a:pt x="349" y="358"/>
                  </a:lnTo>
                  <a:lnTo>
                    <a:pt x="351" y="357"/>
                  </a:lnTo>
                  <a:lnTo>
                    <a:pt x="352" y="357"/>
                  </a:lnTo>
                  <a:lnTo>
                    <a:pt x="351" y="356"/>
                  </a:lnTo>
                  <a:lnTo>
                    <a:pt x="349" y="355"/>
                  </a:lnTo>
                  <a:lnTo>
                    <a:pt x="348" y="354"/>
                  </a:lnTo>
                  <a:lnTo>
                    <a:pt x="348" y="353"/>
                  </a:lnTo>
                  <a:lnTo>
                    <a:pt x="347" y="353"/>
                  </a:lnTo>
                  <a:lnTo>
                    <a:pt x="347" y="352"/>
                  </a:lnTo>
                  <a:lnTo>
                    <a:pt x="346" y="351"/>
                  </a:lnTo>
                  <a:lnTo>
                    <a:pt x="345" y="350"/>
                  </a:lnTo>
                  <a:lnTo>
                    <a:pt x="343" y="350"/>
                  </a:lnTo>
                  <a:lnTo>
                    <a:pt x="341" y="350"/>
                  </a:lnTo>
                  <a:lnTo>
                    <a:pt x="339" y="350"/>
                  </a:lnTo>
                  <a:lnTo>
                    <a:pt x="338" y="350"/>
                  </a:lnTo>
                  <a:lnTo>
                    <a:pt x="336" y="349"/>
                  </a:lnTo>
                  <a:lnTo>
                    <a:pt x="334" y="349"/>
                  </a:lnTo>
                  <a:lnTo>
                    <a:pt x="333" y="348"/>
                  </a:lnTo>
                  <a:lnTo>
                    <a:pt x="332" y="347"/>
                  </a:lnTo>
                  <a:lnTo>
                    <a:pt x="331" y="346"/>
                  </a:lnTo>
                  <a:lnTo>
                    <a:pt x="330" y="345"/>
                  </a:lnTo>
                  <a:lnTo>
                    <a:pt x="329" y="344"/>
                  </a:lnTo>
                  <a:lnTo>
                    <a:pt x="328" y="343"/>
                  </a:lnTo>
                  <a:lnTo>
                    <a:pt x="328" y="342"/>
                  </a:lnTo>
                  <a:lnTo>
                    <a:pt x="327" y="341"/>
                  </a:lnTo>
                  <a:lnTo>
                    <a:pt x="326" y="339"/>
                  </a:lnTo>
                  <a:lnTo>
                    <a:pt x="325" y="338"/>
                  </a:lnTo>
                  <a:lnTo>
                    <a:pt x="324" y="338"/>
                  </a:lnTo>
                  <a:lnTo>
                    <a:pt x="321" y="338"/>
                  </a:lnTo>
                  <a:lnTo>
                    <a:pt x="320" y="339"/>
                  </a:lnTo>
                  <a:lnTo>
                    <a:pt x="320" y="340"/>
                  </a:lnTo>
                  <a:lnTo>
                    <a:pt x="318" y="341"/>
                  </a:lnTo>
                  <a:lnTo>
                    <a:pt x="318" y="342"/>
                  </a:lnTo>
                  <a:lnTo>
                    <a:pt x="316" y="343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1" y="343"/>
                  </a:lnTo>
                  <a:lnTo>
                    <a:pt x="309" y="342"/>
                  </a:lnTo>
                  <a:lnTo>
                    <a:pt x="308" y="343"/>
                  </a:lnTo>
                  <a:lnTo>
                    <a:pt x="307" y="343"/>
                  </a:lnTo>
                  <a:lnTo>
                    <a:pt x="305" y="344"/>
                  </a:lnTo>
                  <a:lnTo>
                    <a:pt x="303" y="344"/>
                  </a:lnTo>
                  <a:lnTo>
                    <a:pt x="302" y="344"/>
                  </a:lnTo>
                  <a:lnTo>
                    <a:pt x="300" y="344"/>
                  </a:lnTo>
                  <a:lnTo>
                    <a:pt x="299" y="343"/>
                  </a:lnTo>
                  <a:lnTo>
                    <a:pt x="299" y="341"/>
                  </a:lnTo>
                  <a:lnTo>
                    <a:pt x="299" y="339"/>
                  </a:lnTo>
                  <a:lnTo>
                    <a:pt x="300" y="338"/>
                  </a:lnTo>
                  <a:lnTo>
                    <a:pt x="301" y="337"/>
                  </a:lnTo>
                  <a:lnTo>
                    <a:pt x="303" y="336"/>
                  </a:lnTo>
                  <a:lnTo>
                    <a:pt x="304" y="336"/>
                  </a:lnTo>
                  <a:lnTo>
                    <a:pt x="306" y="335"/>
                  </a:lnTo>
                  <a:lnTo>
                    <a:pt x="307" y="334"/>
                  </a:lnTo>
                  <a:lnTo>
                    <a:pt x="307" y="332"/>
                  </a:lnTo>
                  <a:lnTo>
                    <a:pt x="307" y="331"/>
                  </a:lnTo>
                  <a:lnTo>
                    <a:pt x="309" y="330"/>
                  </a:lnTo>
                  <a:lnTo>
                    <a:pt x="309" y="329"/>
                  </a:lnTo>
                  <a:lnTo>
                    <a:pt x="310" y="327"/>
                  </a:lnTo>
                  <a:lnTo>
                    <a:pt x="310" y="326"/>
                  </a:lnTo>
                  <a:lnTo>
                    <a:pt x="309" y="324"/>
                  </a:lnTo>
                  <a:lnTo>
                    <a:pt x="309" y="323"/>
                  </a:lnTo>
                  <a:lnTo>
                    <a:pt x="308" y="322"/>
                  </a:lnTo>
                  <a:lnTo>
                    <a:pt x="306" y="321"/>
                  </a:lnTo>
                  <a:lnTo>
                    <a:pt x="305" y="321"/>
                  </a:lnTo>
                  <a:lnTo>
                    <a:pt x="304" y="320"/>
                  </a:lnTo>
                  <a:lnTo>
                    <a:pt x="303" y="319"/>
                  </a:lnTo>
                  <a:lnTo>
                    <a:pt x="302" y="318"/>
                  </a:lnTo>
                  <a:lnTo>
                    <a:pt x="301" y="317"/>
                  </a:lnTo>
                  <a:lnTo>
                    <a:pt x="300" y="316"/>
                  </a:lnTo>
                  <a:lnTo>
                    <a:pt x="298" y="316"/>
                  </a:lnTo>
                  <a:lnTo>
                    <a:pt x="297" y="315"/>
                  </a:lnTo>
                  <a:lnTo>
                    <a:pt x="295" y="315"/>
                  </a:lnTo>
                  <a:lnTo>
                    <a:pt x="293" y="315"/>
                  </a:lnTo>
                  <a:lnTo>
                    <a:pt x="292" y="315"/>
                  </a:lnTo>
                  <a:lnTo>
                    <a:pt x="291" y="316"/>
                  </a:lnTo>
                  <a:lnTo>
                    <a:pt x="290" y="317"/>
                  </a:lnTo>
                  <a:lnTo>
                    <a:pt x="289" y="319"/>
                  </a:lnTo>
                  <a:lnTo>
                    <a:pt x="289" y="320"/>
                  </a:lnTo>
                  <a:lnTo>
                    <a:pt x="289" y="322"/>
                  </a:lnTo>
                  <a:lnTo>
                    <a:pt x="289" y="324"/>
                  </a:lnTo>
                  <a:lnTo>
                    <a:pt x="289" y="326"/>
                  </a:lnTo>
                  <a:lnTo>
                    <a:pt x="289" y="328"/>
                  </a:lnTo>
                  <a:lnTo>
                    <a:pt x="289" y="330"/>
                  </a:lnTo>
                  <a:lnTo>
                    <a:pt x="288" y="331"/>
                  </a:lnTo>
                  <a:lnTo>
                    <a:pt x="287" y="332"/>
                  </a:lnTo>
                  <a:lnTo>
                    <a:pt x="285" y="332"/>
                  </a:lnTo>
                  <a:lnTo>
                    <a:pt x="285" y="331"/>
                  </a:lnTo>
                  <a:lnTo>
                    <a:pt x="284" y="329"/>
                  </a:lnTo>
                  <a:lnTo>
                    <a:pt x="283" y="328"/>
                  </a:lnTo>
                  <a:lnTo>
                    <a:pt x="283" y="326"/>
                  </a:lnTo>
                  <a:lnTo>
                    <a:pt x="283" y="325"/>
                  </a:lnTo>
                  <a:lnTo>
                    <a:pt x="282" y="323"/>
                  </a:lnTo>
                  <a:lnTo>
                    <a:pt x="282" y="322"/>
                  </a:lnTo>
                  <a:lnTo>
                    <a:pt x="281" y="321"/>
                  </a:lnTo>
                  <a:lnTo>
                    <a:pt x="280" y="320"/>
                  </a:lnTo>
                  <a:lnTo>
                    <a:pt x="279" y="318"/>
                  </a:lnTo>
                  <a:lnTo>
                    <a:pt x="278" y="317"/>
                  </a:lnTo>
                  <a:lnTo>
                    <a:pt x="278" y="315"/>
                  </a:lnTo>
                  <a:lnTo>
                    <a:pt x="277" y="314"/>
                  </a:lnTo>
                  <a:lnTo>
                    <a:pt x="277" y="313"/>
                  </a:lnTo>
                  <a:lnTo>
                    <a:pt x="276" y="311"/>
                  </a:lnTo>
                  <a:lnTo>
                    <a:pt x="275" y="310"/>
                  </a:lnTo>
                  <a:lnTo>
                    <a:pt x="276" y="309"/>
                  </a:lnTo>
                  <a:lnTo>
                    <a:pt x="277" y="308"/>
                  </a:lnTo>
                  <a:lnTo>
                    <a:pt x="278" y="307"/>
                  </a:lnTo>
                  <a:lnTo>
                    <a:pt x="278" y="305"/>
                  </a:lnTo>
                  <a:lnTo>
                    <a:pt x="279" y="304"/>
                  </a:lnTo>
                  <a:lnTo>
                    <a:pt x="279" y="303"/>
                  </a:lnTo>
                  <a:lnTo>
                    <a:pt x="278" y="302"/>
                  </a:lnTo>
                  <a:lnTo>
                    <a:pt x="276" y="301"/>
                  </a:lnTo>
                  <a:lnTo>
                    <a:pt x="276" y="300"/>
                  </a:lnTo>
                  <a:lnTo>
                    <a:pt x="275" y="298"/>
                  </a:lnTo>
                  <a:lnTo>
                    <a:pt x="275" y="297"/>
                  </a:lnTo>
                  <a:lnTo>
                    <a:pt x="274" y="295"/>
                  </a:lnTo>
                  <a:lnTo>
                    <a:pt x="273" y="294"/>
                  </a:lnTo>
                  <a:lnTo>
                    <a:pt x="272" y="293"/>
                  </a:lnTo>
                  <a:lnTo>
                    <a:pt x="270" y="293"/>
                  </a:lnTo>
                  <a:lnTo>
                    <a:pt x="269" y="292"/>
                  </a:lnTo>
                  <a:lnTo>
                    <a:pt x="267" y="293"/>
                  </a:lnTo>
                  <a:lnTo>
                    <a:pt x="268" y="294"/>
                  </a:lnTo>
                  <a:lnTo>
                    <a:pt x="268" y="296"/>
                  </a:lnTo>
                  <a:lnTo>
                    <a:pt x="268" y="298"/>
                  </a:lnTo>
                  <a:lnTo>
                    <a:pt x="267" y="299"/>
                  </a:lnTo>
                  <a:lnTo>
                    <a:pt x="266" y="300"/>
                  </a:lnTo>
                  <a:lnTo>
                    <a:pt x="265" y="301"/>
                  </a:lnTo>
                  <a:lnTo>
                    <a:pt x="263" y="301"/>
                  </a:lnTo>
                  <a:lnTo>
                    <a:pt x="262" y="302"/>
                  </a:lnTo>
                  <a:lnTo>
                    <a:pt x="262" y="304"/>
                  </a:lnTo>
                  <a:lnTo>
                    <a:pt x="263" y="305"/>
                  </a:lnTo>
                  <a:lnTo>
                    <a:pt x="264" y="306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3" y="310"/>
                  </a:lnTo>
                  <a:lnTo>
                    <a:pt x="261" y="311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1"/>
                  </a:lnTo>
                  <a:lnTo>
                    <a:pt x="254" y="312"/>
                  </a:lnTo>
                  <a:lnTo>
                    <a:pt x="252" y="312"/>
                  </a:lnTo>
                  <a:lnTo>
                    <a:pt x="251" y="313"/>
                  </a:lnTo>
                  <a:lnTo>
                    <a:pt x="250" y="314"/>
                  </a:lnTo>
                  <a:lnTo>
                    <a:pt x="249" y="315"/>
                  </a:lnTo>
                  <a:lnTo>
                    <a:pt x="248" y="316"/>
                  </a:lnTo>
                  <a:lnTo>
                    <a:pt x="247" y="314"/>
                  </a:lnTo>
                  <a:lnTo>
                    <a:pt x="247" y="313"/>
                  </a:lnTo>
                  <a:lnTo>
                    <a:pt x="246" y="311"/>
                  </a:lnTo>
                  <a:lnTo>
                    <a:pt x="245" y="311"/>
                  </a:lnTo>
                  <a:lnTo>
                    <a:pt x="244" y="312"/>
                  </a:lnTo>
                  <a:lnTo>
                    <a:pt x="243" y="313"/>
                  </a:lnTo>
                  <a:lnTo>
                    <a:pt x="241" y="313"/>
                  </a:lnTo>
                  <a:lnTo>
                    <a:pt x="240" y="313"/>
                  </a:lnTo>
                  <a:lnTo>
                    <a:pt x="238" y="313"/>
                  </a:lnTo>
                  <a:lnTo>
                    <a:pt x="237" y="312"/>
                  </a:lnTo>
                  <a:lnTo>
                    <a:pt x="235" y="312"/>
                  </a:lnTo>
                  <a:lnTo>
                    <a:pt x="233" y="312"/>
                  </a:lnTo>
                  <a:lnTo>
                    <a:pt x="231" y="312"/>
                  </a:lnTo>
                  <a:lnTo>
                    <a:pt x="229" y="313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4"/>
                  </a:lnTo>
                  <a:lnTo>
                    <a:pt x="224" y="315"/>
                  </a:lnTo>
                  <a:lnTo>
                    <a:pt x="223" y="316"/>
                  </a:lnTo>
                  <a:lnTo>
                    <a:pt x="222" y="317"/>
                  </a:lnTo>
                  <a:lnTo>
                    <a:pt x="220" y="318"/>
                  </a:lnTo>
                  <a:lnTo>
                    <a:pt x="218" y="318"/>
                  </a:lnTo>
                  <a:lnTo>
                    <a:pt x="217" y="318"/>
                  </a:lnTo>
                  <a:lnTo>
                    <a:pt x="215" y="318"/>
                  </a:lnTo>
                  <a:lnTo>
                    <a:pt x="214" y="319"/>
                  </a:lnTo>
                  <a:lnTo>
                    <a:pt x="213" y="320"/>
                  </a:lnTo>
                  <a:lnTo>
                    <a:pt x="212" y="321"/>
                  </a:lnTo>
                  <a:lnTo>
                    <a:pt x="211" y="322"/>
                  </a:lnTo>
                  <a:lnTo>
                    <a:pt x="210" y="323"/>
                  </a:lnTo>
                  <a:lnTo>
                    <a:pt x="209" y="324"/>
                  </a:lnTo>
                  <a:lnTo>
                    <a:pt x="208" y="325"/>
                  </a:lnTo>
                  <a:lnTo>
                    <a:pt x="207" y="326"/>
                  </a:lnTo>
                  <a:lnTo>
                    <a:pt x="206" y="328"/>
                  </a:lnTo>
                  <a:lnTo>
                    <a:pt x="205" y="329"/>
                  </a:lnTo>
                  <a:lnTo>
                    <a:pt x="204" y="329"/>
                  </a:lnTo>
                  <a:lnTo>
                    <a:pt x="203" y="329"/>
                  </a:lnTo>
                  <a:lnTo>
                    <a:pt x="202" y="329"/>
                  </a:lnTo>
                  <a:lnTo>
                    <a:pt x="201" y="329"/>
                  </a:lnTo>
                  <a:lnTo>
                    <a:pt x="199" y="329"/>
                  </a:lnTo>
                  <a:lnTo>
                    <a:pt x="198" y="330"/>
                  </a:lnTo>
                  <a:lnTo>
                    <a:pt x="197" y="331"/>
                  </a:lnTo>
                  <a:lnTo>
                    <a:pt x="197" y="332"/>
                  </a:lnTo>
                  <a:lnTo>
                    <a:pt x="196" y="333"/>
                  </a:lnTo>
                  <a:lnTo>
                    <a:pt x="194" y="333"/>
                  </a:lnTo>
                  <a:lnTo>
                    <a:pt x="192" y="334"/>
                  </a:lnTo>
                  <a:lnTo>
                    <a:pt x="191" y="335"/>
                  </a:lnTo>
                  <a:lnTo>
                    <a:pt x="190" y="335"/>
                  </a:lnTo>
                  <a:lnTo>
                    <a:pt x="188" y="336"/>
                  </a:lnTo>
                  <a:lnTo>
                    <a:pt x="187" y="335"/>
                  </a:lnTo>
                  <a:lnTo>
                    <a:pt x="186" y="335"/>
                  </a:lnTo>
                  <a:lnTo>
                    <a:pt x="185" y="333"/>
                  </a:lnTo>
                  <a:lnTo>
                    <a:pt x="185" y="332"/>
                  </a:lnTo>
                  <a:lnTo>
                    <a:pt x="184" y="330"/>
                  </a:lnTo>
                  <a:lnTo>
                    <a:pt x="185" y="328"/>
                  </a:lnTo>
                  <a:lnTo>
                    <a:pt x="185" y="326"/>
                  </a:lnTo>
                  <a:lnTo>
                    <a:pt x="185" y="324"/>
                  </a:lnTo>
                  <a:lnTo>
                    <a:pt x="186" y="323"/>
                  </a:lnTo>
                  <a:lnTo>
                    <a:pt x="186" y="322"/>
                  </a:lnTo>
                  <a:lnTo>
                    <a:pt x="187" y="320"/>
                  </a:lnTo>
                  <a:lnTo>
                    <a:pt x="187" y="319"/>
                  </a:lnTo>
                  <a:lnTo>
                    <a:pt x="187" y="317"/>
                  </a:lnTo>
                  <a:lnTo>
                    <a:pt x="187" y="315"/>
                  </a:lnTo>
                  <a:lnTo>
                    <a:pt x="187" y="313"/>
                  </a:lnTo>
                  <a:lnTo>
                    <a:pt x="187" y="311"/>
                  </a:lnTo>
                  <a:lnTo>
                    <a:pt x="186" y="310"/>
                  </a:lnTo>
                  <a:lnTo>
                    <a:pt x="185" y="310"/>
                  </a:lnTo>
                  <a:lnTo>
                    <a:pt x="183" y="310"/>
                  </a:lnTo>
                  <a:lnTo>
                    <a:pt x="182" y="309"/>
                  </a:lnTo>
                  <a:lnTo>
                    <a:pt x="181" y="308"/>
                  </a:lnTo>
                  <a:lnTo>
                    <a:pt x="180" y="307"/>
                  </a:lnTo>
                  <a:lnTo>
                    <a:pt x="178" y="307"/>
                  </a:lnTo>
                  <a:lnTo>
                    <a:pt x="177" y="307"/>
                  </a:lnTo>
                  <a:lnTo>
                    <a:pt x="175" y="307"/>
                  </a:lnTo>
                  <a:lnTo>
                    <a:pt x="174" y="307"/>
                  </a:lnTo>
                  <a:lnTo>
                    <a:pt x="173" y="306"/>
                  </a:lnTo>
                  <a:lnTo>
                    <a:pt x="172" y="305"/>
                  </a:lnTo>
                  <a:lnTo>
                    <a:pt x="171" y="304"/>
                  </a:lnTo>
                  <a:lnTo>
                    <a:pt x="169" y="304"/>
                  </a:lnTo>
                  <a:lnTo>
                    <a:pt x="168" y="305"/>
                  </a:lnTo>
                  <a:lnTo>
                    <a:pt x="166" y="305"/>
                  </a:lnTo>
                  <a:lnTo>
                    <a:pt x="165" y="305"/>
                  </a:lnTo>
                  <a:lnTo>
                    <a:pt x="163" y="304"/>
                  </a:lnTo>
                  <a:lnTo>
                    <a:pt x="162" y="304"/>
                  </a:lnTo>
                  <a:lnTo>
                    <a:pt x="160" y="304"/>
                  </a:lnTo>
                  <a:lnTo>
                    <a:pt x="158" y="304"/>
                  </a:lnTo>
                  <a:lnTo>
                    <a:pt x="156" y="304"/>
                  </a:lnTo>
                  <a:lnTo>
                    <a:pt x="155" y="304"/>
                  </a:lnTo>
                  <a:lnTo>
                    <a:pt x="155" y="306"/>
                  </a:lnTo>
                  <a:lnTo>
                    <a:pt x="155" y="308"/>
                  </a:lnTo>
                  <a:lnTo>
                    <a:pt x="154" y="309"/>
                  </a:lnTo>
                  <a:lnTo>
                    <a:pt x="153" y="310"/>
                  </a:lnTo>
                  <a:lnTo>
                    <a:pt x="152" y="311"/>
                  </a:lnTo>
                  <a:lnTo>
                    <a:pt x="150" y="312"/>
                  </a:lnTo>
                  <a:lnTo>
                    <a:pt x="149" y="312"/>
                  </a:lnTo>
                  <a:lnTo>
                    <a:pt x="148" y="313"/>
                  </a:lnTo>
                  <a:lnTo>
                    <a:pt x="147" y="314"/>
                  </a:lnTo>
                  <a:lnTo>
                    <a:pt x="146" y="314"/>
                  </a:lnTo>
                  <a:lnTo>
                    <a:pt x="145" y="315"/>
                  </a:lnTo>
                  <a:lnTo>
                    <a:pt x="144" y="316"/>
                  </a:lnTo>
                  <a:lnTo>
                    <a:pt x="144" y="317"/>
                  </a:lnTo>
                  <a:lnTo>
                    <a:pt x="143" y="318"/>
                  </a:lnTo>
                  <a:lnTo>
                    <a:pt x="141" y="319"/>
                  </a:lnTo>
                  <a:lnTo>
                    <a:pt x="140" y="319"/>
                  </a:lnTo>
                  <a:lnTo>
                    <a:pt x="139" y="319"/>
                  </a:lnTo>
                  <a:lnTo>
                    <a:pt x="138" y="317"/>
                  </a:lnTo>
                  <a:lnTo>
                    <a:pt x="139" y="315"/>
                  </a:lnTo>
                  <a:lnTo>
                    <a:pt x="138" y="314"/>
                  </a:lnTo>
                  <a:lnTo>
                    <a:pt x="137" y="314"/>
                  </a:lnTo>
                  <a:lnTo>
                    <a:pt x="135" y="314"/>
                  </a:lnTo>
                  <a:lnTo>
                    <a:pt x="134" y="315"/>
                  </a:lnTo>
                  <a:lnTo>
                    <a:pt x="132" y="316"/>
                  </a:lnTo>
                  <a:lnTo>
                    <a:pt x="131" y="316"/>
                  </a:lnTo>
                  <a:lnTo>
                    <a:pt x="130" y="317"/>
                  </a:lnTo>
                  <a:lnTo>
                    <a:pt x="128" y="317"/>
                  </a:lnTo>
                  <a:lnTo>
                    <a:pt x="126" y="317"/>
                  </a:lnTo>
                  <a:lnTo>
                    <a:pt x="125" y="316"/>
                  </a:lnTo>
                  <a:lnTo>
                    <a:pt x="124" y="315"/>
                  </a:lnTo>
                  <a:lnTo>
                    <a:pt x="123" y="315"/>
                  </a:lnTo>
                  <a:lnTo>
                    <a:pt x="122" y="315"/>
                  </a:lnTo>
                  <a:lnTo>
                    <a:pt x="122" y="316"/>
                  </a:lnTo>
                  <a:lnTo>
                    <a:pt x="122" y="317"/>
                  </a:lnTo>
                  <a:lnTo>
                    <a:pt x="121" y="317"/>
                  </a:lnTo>
                  <a:lnTo>
                    <a:pt x="121" y="318"/>
                  </a:lnTo>
                  <a:lnTo>
                    <a:pt x="121" y="317"/>
                  </a:lnTo>
                  <a:lnTo>
                    <a:pt x="120" y="317"/>
                  </a:lnTo>
                  <a:lnTo>
                    <a:pt x="119" y="317"/>
                  </a:lnTo>
                  <a:lnTo>
                    <a:pt x="119" y="316"/>
                  </a:lnTo>
                  <a:lnTo>
                    <a:pt x="118" y="316"/>
                  </a:lnTo>
                  <a:lnTo>
                    <a:pt x="116" y="316"/>
                  </a:lnTo>
                  <a:lnTo>
                    <a:pt x="116" y="315"/>
                  </a:lnTo>
                  <a:lnTo>
                    <a:pt x="115" y="315"/>
                  </a:lnTo>
                  <a:lnTo>
                    <a:pt x="114" y="315"/>
                  </a:lnTo>
                  <a:lnTo>
                    <a:pt x="114" y="314"/>
                  </a:lnTo>
                  <a:lnTo>
                    <a:pt x="113" y="314"/>
                  </a:lnTo>
                  <a:lnTo>
                    <a:pt x="112" y="314"/>
                  </a:lnTo>
                  <a:lnTo>
                    <a:pt x="111" y="314"/>
                  </a:lnTo>
                  <a:lnTo>
                    <a:pt x="111" y="313"/>
                  </a:lnTo>
                  <a:lnTo>
                    <a:pt x="109" y="312"/>
                  </a:lnTo>
                  <a:lnTo>
                    <a:pt x="109" y="311"/>
                  </a:lnTo>
                  <a:lnTo>
                    <a:pt x="108" y="312"/>
                  </a:lnTo>
                  <a:lnTo>
                    <a:pt x="108" y="313"/>
                  </a:lnTo>
                  <a:lnTo>
                    <a:pt x="106" y="313"/>
                  </a:lnTo>
                  <a:lnTo>
                    <a:pt x="105" y="313"/>
                  </a:lnTo>
                  <a:lnTo>
                    <a:pt x="105" y="315"/>
                  </a:lnTo>
                  <a:lnTo>
                    <a:pt x="103" y="315"/>
                  </a:lnTo>
                  <a:lnTo>
                    <a:pt x="102" y="316"/>
                  </a:lnTo>
                  <a:lnTo>
                    <a:pt x="101" y="316"/>
                  </a:lnTo>
                  <a:lnTo>
                    <a:pt x="100" y="318"/>
                  </a:lnTo>
                  <a:lnTo>
                    <a:pt x="99" y="317"/>
                  </a:lnTo>
                  <a:lnTo>
                    <a:pt x="97" y="317"/>
                  </a:lnTo>
                  <a:lnTo>
                    <a:pt x="96" y="317"/>
                  </a:lnTo>
                  <a:lnTo>
                    <a:pt x="94" y="318"/>
                  </a:lnTo>
                  <a:lnTo>
                    <a:pt x="93" y="317"/>
                  </a:lnTo>
                  <a:lnTo>
                    <a:pt x="92" y="316"/>
                  </a:lnTo>
                  <a:lnTo>
                    <a:pt x="92" y="317"/>
                  </a:lnTo>
                  <a:lnTo>
                    <a:pt x="91" y="318"/>
                  </a:lnTo>
                  <a:lnTo>
                    <a:pt x="89" y="321"/>
                  </a:lnTo>
                  <a:lnTo>
                    <a:pt x="89" y="324"/>
                  </a:lnTo>
                  <a:lnTo>
                    <a:pt x="89" y="325"/>
                  </a:lnTo>
                  <a:lnTo>
                    <a:pt x="87" y="328"/>
                  </a:lnTo>
                  <a:lnTo>
                    <a:pt x="85" y="330"/>
                  </a:lnTo>
                  <a:lnTo>
                    <a:pt x="83" y="331"/>
                  </a:lnTo>
                  <a:lnTo>
                    <a:pt x="82" y="332"/>
                  </a:lnTo>
                  <a:lnTo>
                    <a:pt x="81" y="333"/>
                  </a:lnTo>
                  <a:lnTo>
                    <a:pt x="80" y="334"/>
                  </a:lnTo>
                  <a:lnTo>
                    <a:pt x="78" y="338"/>
                  </a:lnTo>
                  <a:lnTo>
                    <a:pt x="77" y="339"/>
                  </a:lnTo>
                  <a:lnTo>
                    <a:pt x="76" y="340"/>
                  </a:lnTo>
                  <a:lnTo>
                    <a:pt x="75" y="341"/>
                  </a:lnTo>
                  <a:lnTo>
                    <a:pt x="72" y="344"/>
                  </a:lnTo>
                  <a:lnTo>
                    <a:pt x="70" y="344"/>
                  </a:lnTo>
                  <a:lnTo>
                    <a:pt x="69" y="345"/>
                  </a:lnTo>
                  <a:lnTo>
                    <a:pt x="69" y="346"/>
                  </a:lnTo>
                  <a:lnTo>
                    <a:pt x="67" y="347"/>
                  </a:lnTo>
                  <a:lnTo>
                    <a:pt x="66" y="347"/>
                  </a:lnTo>
                  <a:lnTo>
                    <a:pt x="66" y="348"/>
                  </a:lnTo>
                  <a:lnTo>
                    <a:pt x="64" y="349"/>
                  </a:lnTo>
                  <a:lnTo>
                    <a:pt x="64" y="350"/>
                  </a:lnTo>
                  <a:lnTo>
                    <a:pt x="64" y="352"/>
                  </a:lnTo>
                  <a:lnTo>
                    <a:pt x="63" y="353"/>
                  </a:lnTo>
                  <a:lnTo>
                    <a:pt x="63" y="354"/>
                  </a:lnTo>
                  <a:lnTo>
                    <a:pt x="59" y="358"/>
                  </a:lnTo>
                  <a:lnTo>
                    <a:pt x="56" y="360"/>
                  </a:lnTo>
                  <a:lnTo>
                    <a:pt x="55" y="360"/>
                  </a:lnTo>
                  <a:lnTo>
                    <a:pt x="52" y="363"/>
                  </a:lnTo>
                  <a:lnTo>
                    <a:pt x="49" y="365"/>
                  </a:lnTo>
                  <a:lnTo>
                    <a:pt x="49" y="366"/>
                  </a:lnTo>
                  <a:lnTo>
                    <a:pt x="47" y="367"/>
                  </a:lnTo>
                  <a:lnTo>
                    <a:pt x="46" y="367"/>
                  </a:lnTo>
                  <a:lnTo>
                    <a:pt x="42" y="370"/>
                  </a:lnTo>
                  <a:lnTo>
                    <a:pt x="42" y="369"/>
                  </a:lnTo>
                  <a:lnTo>
                    <a:pt x="41" y="369"/>
                  </a:lnTo>
                  <a:lnTo>
                    <a:pt x="40" y="367"/>
                  </a:lnTo>
                  <a:lnTo>
                    <a:pt x="39" y="369"/>
                  </a:lnTo>
                  <a:lnTo>
                    <a:pt x="37" y="367"/>
                  </a:lnTo>
                  <a:lnTo>
                    <a:pt x="37" y="366"/>
                  </a:lnTo>
                  <a:lnTo>
                    <a:pt x="37" y="364"/>
                  </a:lnTo>
                  <a:lnTo>
                    <a:pt x="36" y="363"/>
                  </a:lnTo>
                  <a:lnTo>
                    <a:pt x="36" y="362"/>
                  </a:lnTo>
                  <a:lnTo>
                    <a:pt x="33" y="360"/>
                  </a:lnTo>
                  <a:lnTo>
                    <a:pt x="30" y="360"/>
                  </a:lnTo>
                  <a:lnTo>
                    <a:pt x="29" y="360"/>
                  </a:lnTo>
                  <a:lnTo>
                    <a:pt x="28" y="359"/>
                  </a:lnTo>
                  <a:lnTo>
                    <a:pt x="27" y="359"/>
                  </a:lnTo>
                  <a:lnTo>
                    <a:pt x="26" y="360"/>
                  </a:lnTo>
                  <a:lnTo>
                    <a:pt x="22" y="360"/>
                  </a:lnTo>
                  <a:lnTo>
                    <a:pt x="18" y="359"/>
                  </a:lnTo>
                  <a:lnTo>
                    <a:pt x="18" y="358"/>
                  </a:lnTo>
                  <a:lnTo>
                    <a:pt x="18" y="357"/>
                  </a:lnTo>
                  <a:lnTo>
                    <a:pt x="16" y="356"/>
                  </a:lnTo>
                  <a:lnTo>
                    <a:pt x="14" y="356"/>
                  </a:lnTo>
                  <a:lnTo>
                    <a:pt x="13" y="357"/>
                  </a:lnTo>
                  <a:lnTo>
                    <a:pt x="13" y="356"/>
                  </a:lnTo>
                  <a:lnTo>
                    <a:pt x="12" y="357"/>
                  </a:lnTo>
                  <a:lnTo>
                    <a:pt x="11" y="357"/>
                  </a:lnTo>
                  <a:lnTo>
                    <a:pt x="9" y="360"/>
                  </a:lnTo>
                  <a:lnTo>
                    <a:pt x="9" y="361"/>
                  </a:lnTo>
                  <a:lnTo>
                    <a:pt x="9" y="362"/>
                  </a:lnTo>
                  <a:lnTo>
                    <a:pt x="8" y="365"/>
                  </a:lnTo>
                  <a:lnTo>
                    <a:pt x="8" y="366"/>
                  </a:lnTo>
                  <a:lnTo>
                    <a:pt x="7" y="366"/>
                  </a:lnTo>
                  <a:lnTo>
                    <a:pt x="6" y="367"/>
                  </a:lnTo>
                  <a:lnTo>
                    <a:pt x="5" y="371"/>
                  </a:lnTo>
                  <a:lnTo>
                    <a:pt x="4" y="372"/>
                  </a:lnTo>
                  <a:lnTo>
                    <a:pt x="5" y="374"/>
                  </a:lnTo>
                  <a:lnTo>
                    <a:pt x="5" y="375"/>
                  </a:lnTo>
                  <a:lnTo>
                    <a:pt x="1" y="377"/>
                  </a:lnTo>
                  <a:lnTo>
                    <a:pt x="0" y="377"/>
                  </a:lnTo>
                  <a:lnTo>
                    <a:pt x="1" y="375"/>
                  </a:lnTo>
                  <a:lnTo>
                    <a:pt x="1" y="374"/>
                  </a:lnTo>
                  <a:lnTo>
                    <a:pt x="1" y="373"/>
                  </a:lnTo>
                  <a:lnTo>
                    <a:pt x="2" y="373"/>
                  </a:lnTo>
                  <a:lnTo>
                    <a:pt x="1" y="373"/>
                  </a:lnTo>
                  <a:lnTo>
                    <a:pt x="1" y="372"/>
                  </a:lnTo>
                  <a:lnTo>
                    <a:pt x="2" y="369"/>
                  </a:lnTo>
                  <a:lnTo>
                    <a:pt x="2" y="367"/>
                  </a:lnTo>
                  <a:lnTo>
                    <a:pt x="2" y="365"/>
                  </a:lnTo>
                  <a:lnTo>
                    <a:pt x="4" y="364"/>
                  </a:lnTo>
                  <a:lnTo>
                    <a:pt x="3" y="363"/>
                  </a:lnTo>
                  <a:lnTo>
                    <a:pt x="3" y="362"/>
                  </a:lnTo>
                  <a:lnTo>
                    <a:pt x="4" y="359"/>
                  </a:lnTo>
                  <a:lnTo>
                    <a:pt x="5" y="359"/>
                  </a:lnTo>
                  <a:lnTo>
                    <a:pt x="6" y="356"/>
                  </a:lnTo>
                  <a:lnTo>
                    <a:pt x="6" y="355"/>
                  </a:lnTo>
                  <a:lnTo>
                    <a:pt x="7" y="350"/>
                  </a:lnTo>
                  <a:lnTo>
                    <a:pt x="7" y="349"/>
                  </a:lnTo>
                  <a:lnTo>
                    <a:pt x="8" y="349"/>
                  </a:lnTo>
                  <a:lnTo>
                    <a:pt x="8" y="348"/>
                  </a:lnTo>
                  <a:lnTo>
                    <a:pt x="9" y="348"/>
                  </a:lnTo>
                  <a:lnTo>
                    <a:pt x="9" y="347"/>
                  </a:lnTo>
                  <a:lnTo>
                    <a:pt x="11" y="347"/>
                  </a:lnTo>
                  <a:lnTo>
                    <a:pt x="12" y="347"/>
                  </a:lnTo>
                  <a:lnTo>
                    <a:pt x="15" y="346"/>
                  </a:lnTo>
                  <a:lnTo>
                    <a:pt x="16" y="346"/>
                  </a:lnTo>
                  <a:lnTo>
                    <a:pt x="16" y="345"/>
                  </a:lnTo>
                  <a:lnTo>
                    <a:pt x="17" y="344"/>
                  </a:lnTo>
                  <a:lnTo>
                    <a:pt x="18" y="344"/>
                  </a:lnTo>
                  <a:lnTo>
                    <a:pt x="18" y="343"/>
                  </a:lnTo>
                  <a:lnTo>
                    <a:pt x="17" y="339"/>
                  </a:lnTo>
                  <a:lnTo>
                    <a:pt x="17" y="338"/>
                  </a:lnTo>
                  <a:lnTo>
                    <a:pt x="17" y="335"/>
                  </a:lnTo>
                  <a:lnTo>
                    <a:pt x="15" y="335"/>
                  </a:lnTo>
                  <a:lnTo>
                    <a:pt x="15" y="334"/>
                  </a:lnTo>
                  <a:lnTo>
                    <a:pt x="16" y="334"/>
                  </a:lnTo>
                  <a:lnTo>
                    <a:pt x="17" y="331"/>
                  </a:lnTo>
                  <a:lnTo>
                    <a:pt x="17" y="330"/>
                  </a:lnTo>
                  <a:lnTo>
                    <a:pt x="18" y="325"/>
                  </a:lnTo>
                  <a:lnTo>
                    <a:pt x="18" y="323"/>
                  </a:lnTo>
                  <a:lnTo>
                    <a:pt x="18" y="322"/>
                  </a:lnTo>
                  <a:lnTo>
                    <a:pt x="18" y="320"/>
                  </a:lnTo>
                  <a:lnTo>
                    <a:pt x="19" y="320"/>
                  </a:lnTo>
                  <a:lnTo>
                    <a:pt x="20" y="318"/>
                  </a:lnTo>
                  <a:lnTo>
                    <a:pt x="19" y="318"/>
                  </a:lnTo>
                  <a:lnTo>
                    <a:pt x="19" y="316"/>
                  </a:lnTo>
                  <a:lnTo>
                    <a:pt x="20" y="316"/>
                  </a:lnTo>
                  <a:lnTo>
                    <a:pt x="22" y="316"/>
                  </a:lnTo>
                  <a:lnTo>
                    <a:pt x="23" y="317"/>
                  </a:lnTo>
                  <a:lnTo>
                    <a:pt x="23" y="316"/>
                  </a:lnTo>
                  <a:lnTo>
                    <a:pt x="23" y="315"/>
                  </a:lnTo>
                  <a:lnTo>
                    <a:pt x="23" y="314"/>
                  </a:lnTo>
                  <a:lnTo>
                    <a:pt x="22" y="313"/>
                  </a:lnTo>
                  <a:lnTo>
                    <a:pt x="21" y="311"/>
                  </a:lnTo>
                  <a:lnTo>
                    <a:pt x="22" y="311"/>
                  </a:lnTo>
                  <a:lnTo>
                    <a:pt x="22" y="310"/>
                  </a:lnTo>
                  <a:lnTo>
                    <a:pt x="23" y="308"/>
                  </a:lnTo>
                  <a:lnTo>
                    <a:pt x="24" y="305"/>
                  </a:lnTo>
                  <a:lnTo>
                    <a:pt x="24" y="304"/>
                  </a:lnTo>
                  <a:lnTo>
                    <a:pt x="25" y="303"/>
                  </a:lnTo>
                  <a:lnTo>
                    <a:pt x="25" y="302"/>
                  </a:lnTo>
                  <a:lnTo>
                    <a:pt x="25" y="301"/>
                  </a:lnTo>
                  <a:lnTo>
                    <a:pt x="25" y="300"/>
                  </a:lnTo>
                  <a:lnTo>
                    <a:pt x="26" y="300"/>
                  </a:lnTo>
                  <a:lnTo>
                    <a:pt x="27" y="300"/>
                  </a:lnTo>
                  <a:lnTo>
                    <a:pt x="29" y="299"/>
                  </a:lnTo>
                  <a:lnTo>
                    <a:pt x="30" y="299"/>
                  </a:lnTo>
                  <a:lnTo>
                    <a:pt x="31" y="299"/>
                  </a:lnTo>
                  <a:lnTo>
                    <a:pt x="32" y="295"/>
                  </a:lnTo>
                  <a:lnTo>
                    <a:pt x="32" y="294"/>
                  </a:lnTo>
                  <a:lnTo>
                    <a:pt x="33" y="293"/>
                  </a:lnTo>
                  <a:lnTo>
                    <a:pt x="34" y="292"/>
                  </a:lnTo>
                  <a:lnTo>
                    <a:pt x="35" y="292"/>
                  </a:lnTo>
                  <a:lnTo>
                    <a:pt x="36" y="292"/>
                  </a:lnTo>
                  <a:lnTo>
                    <a:pt x="37" y="288"/>
                  </a:lnTo>
                  <a:lnTo>
                    <a:pt x="37" y="287"/>
                  </a:lnTo>
                  <a:lnTo>
                    <a:pt x="36" y="286"/>
                  </a:lnTo>
                  <a:lnTo>
                    <a:pt x="36" y="285"/>
                  </a:lnTo>
                  <a:lnTo>
                    <a:pt x="37" y="285"/>
                  </a:lnTo>
                  <a:lnTo>
                    <a:pt x="39" y="283"/>
                  </a:lnTo>
                  <a:lnTo>
                    <a:pt x="41" y="284"/>
                  </a:lnTo>
                  <a:lnTo>
                    <a:pt x="42" y="283"/>
                  </a:lnTo>
                  <a:lnTo>
                    <a:pt x="43" y="282"/>
                  </a:lnTo>
                  <a:lnTo>
                    <a:pt x="45" y="282"/>
                  </a:lnTo>
                  <a:lnTo>
                    <a:pt x="46" y="281"/>
                  </a:lnTo>
                  <a:lnTo>
                    <a:pt x="46" y="280"/>
                  </a:lnTo>
                  <a:lnTo>
                    <a:pt x="47" y="280"/>
                  </a:lnTo>
                  <a:lnTo>
                    <a:pt x="48" y="279"/>
                  </a:lnTo>
                  <a:lnTo>
                    <a:pt x="48" y="280"/>
                  </a:lnTo>
                  <a:lnTo>
                    <a:pt x="49" y="280"/>
                  </a:lnTo>
                  <a:lnTo>
                    <a:pt x="50" y="279"/>
                  </a:lnTo>
                  <a:lnTo>
                    <a:pt x="51" y="279"/>
                  </a:lnTo>
                  <a:lnTo>
                    <a:pt x="52" y="278"/>
                  </a:lnTo>
                  <a:lnTo>
                    <a:pt x="53" y="279"/>
                  </a:lnTo>
                  <a:lnTo>
                    <a:pt x="54" y="279"/>
                  </a:lnTo>
                  <a:lnTo>
                    <a:pt x="55" y="279"/>
                  </a:lnTo>
                  <a:lnTo>
                    <a:pt x="57" y="278"/>
                  </a:lnTo>
                  <a:lnTo>
                    <a:pt x="57" y="277"/>
                  </a:lnTo>
                  <a:lnTo>
                    <a:pt x="59" y="277"/>
                  </a:lnTo>
                  <a:lnTo>
                    <a:pt x="60" y="277"/>
                  </a:lnTo>
                  <a:lnTo>
                    <a:pt x="60" y="276"/>
                  </a:lnTo>
                  <a:lnTo>
                    <a:pt x="60" y="275"/>
                  </a:lnTo>
                  <a:lnTo>
                    <a:pt x="61" y="274"/>
                  </a:lnTo>
                  <a:lnTo>
                    <a:pt x="62" y="274"/>
                  </a:lnTo>
                  <a:lnTo>
                    <a:pt x="63" y="273"/>
                  </a:lnTo>
                  <a:lnTo>
                    <a:pt x="64" y="272"/>
                  </a:lnTo>
                  <a:lnTo>
                    <a:pt x="64" y="271"/>
                  </a:lnTo>
                  <a:lnTo>
                    <a:pt x="65" y="271"/>
                  </a:lnTo>
                  <a:lnTo>
                    <a:pt x="66" y="269"/>
                  </a:lnTo>
                  <a:lnTo>
                    <a:pt x="65" y="268"/>
                  </a:lnTo>
                  <a:lnTo>
                    <a:pt x="66" y="266"/>
                  </a:lnTo>
                  <a:lnTo>
                    <a:pt x="66" y="265"/>
                  </a:lnTo>
                  <a:lnTo>
                    <a:pt x="67" y="264"/>
                  </a:lnTo>
                  <a:lnTo>
                    <a:pt x="67" y="263"/>
                  </a:lnTo>
                  <a:lnTo>
                    <a:pt x="68" y="263"/>
                  </a:lnTo>
                  <a:lnTo>
                    <a:pt x="68" y="261"/>
                  </a:lnTo>
                  <a:lnTo>
                    <a:pt x="67" y="260"/>
                  </a:lnTo>
                  <a:lnTo>
                    <a:pt x="66" y="260"/>
                  </a:lnTo>
                  <a:lnTo>
                    <a:pt x="65" y="260"/>
                  </a:lnTo>
                  <a:lnTo>
                    <a:pt x="65" y="259"/>
                  </a:lnTo>
                  <a:lnTo>
                    <a:pt x="65" y="258"/>
                  </a:lnTo>
                  <a:lnTo>
                    <a:pt x="65" y="257"/>
                  </a:lnTo>
                  <a:lnTo>
                    <a:pt x="64" y="257"/>
                  </a:lnTo>
                  <a:lnTo>
                    <a:pt x="63" y="256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62" y="254"/>
                  </a:lnTo>
                  <a:lnTo>
                    <a:pt x="61" y="254"/>
                  </a:lnTo>
                  <a:lnTo>
                    <a:pt x="60" y="254"/>
                  </a:lnTo>
                  <a:lnTo>
                    <a:pt x="60" y="253"/>
                  </a:lnTo>
                  <a:lnTo>
                    <a:pt x="60" y="252"/>
                  </a:lnTo>
                  <a:lnTo>
                    <a:pt x="58" y="252"/>
                  </a:lnTo>
                  <a:lnTo>
                    <a:pt x="59" y="251"/>
                  </a:lnTo>
                  <a:lnTo>
                    <a:pt x="60" y="251"/>
                  </a:lnTo>
                  <a:lnTo>
                    <a:pt x="59" y="249"/>
                  </a:lnTo>
                  <a:lnTo>
                    <a:pt x="59" y="248"/>
                  </a:lnTo>
                  <a:lnTo>
                    <a:pt x="58" y="248"/>
                  </a:lnTo>
                  <a:lnTo>
                    <a:pt x="57" y="245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3"/>
                  </a:lnTo>
                  <a:lnTo>
                    <a:pt x="58" y="243"/>
                  </a:lnTo>
                  <a:lnTo>
                    <a:pt x="57" y="243"/>
                  </a:lnTo>
                  <a:lnTo>
                    <a:pt x="55" y="243"/>
                  </a:lnTo>
                  <a:lnTo>
                    <a:pt x="55" y="242"/>
                  </a:lnTo>
                  <a:lnTo>
                    <a:pt x="55" y="240"/>
                  </a:lnTo>
                  <a:lnTo>
                    <a:pt x="54" y="237"/>
                  </a:lnTo>
                  <a:lnTo>
                    <a:pt x="53" y="234"/>
                  </a:lnTo>
                  <a:lnTo>
                    <a:pt x="53" y="233"/>
                  </a:lnTo>
                  <a:lnTo>
                    <a:pt x="52" y="232"/>
                  </a:lnTo>
                  <a:lnTo>
                    <a:pt x="51" y="231"/>
                  </a:lnTo>
                  <a:lnTo>
                    <a:pt x="51" y="230"/>
                  </a:lnTo>
                  <a:lnTo>
                    <a:pt x="50" y="229"/>
                  </a:lnTo>
                  <a:lnTo>
                    <a:pt x="49" y="229"/>
                  </a:lnTo>
                  <a:lnTo>
                    <a:pt x="48" y="228"/>
                  </a:lnTo>
                  <a:lnTo>
                    <a:pt x="46" y="225"/>
                  </a:lnTo>
                  <a:lnTo>
                    <a:pt x="44" y="226"/>
                  </a:lnTo>
                  <a:lnTo>
                    <a:pt x="44" y="227"/>
                  </a:lnTo>
                  <a:lnTo>
                    <a:pt x="43" y="225"/>
                  </a:lnTo>
                  <a:lnTo>
                    <a:pt x="41" y="225"/>
                  </a:lnTo>
                  <a:lnTo>
                    <a:pt x="41" y="224"/>
                  </a:lnTo>
                  <a:lnTo>
                    <a:pt x="41" y="223"/>
                  </a:lnTo>
                  <a:lnTo>
                    <a:pt x="41" y="222"/>
                  </a:lnTo>
                  <a:lnTo>
                    <a:pt x="42" y="220"/>
                  </a:lnTo>
                  <a:lnTo>
                    <a:pt x="41" y="217"/>
                  </a:lnTo>
                  <a:lnTo>
                    <a:pt x="41" y="214"/>
                  </a:lnTo>
                  <a:lnTo>
                    <a:pt x="41" y="213"/>
                  </a:lnTo>
                  <a:lnTo>
                    <a:pt x="40" y="212"/>
                  </a:lnTo>
                  <a:lnTo>
                    <a:pt x="40" y="210"/>
                  </a:lnTo>
                  <a:lnTo>
                    <a:pt x="39" y="208"/>
                  </a:lnTo>
                  <a:lnTo>
                    <a:pt x="38" y="205"/>
                  </a:lnTo>
                  <a:lnTo>
                    <a:pt x="37" y="202"/>
                  </a:lnTo>
                  <a:lnTo>
                    <a:pt x="36" y="200"/>
                  </a:lnTo>
                  <a:lnTo>
                    <a:pt x="36" y="199"/>
                  </a:lnTo>
                  <a:lnTo>
                    <a:pt x="37" y="197"/>
                  </a:lnTo>
                  <a:lnTo>
                    <a:pt x="37" y="194"/>
                  </a:lnTo>
                  <a:lnTo>
                    <a:pt x="36" y="193"/>
                  </a:lnTo>
                  <a:lnTo>
                    <a:pt x="36" y="190"/>
                  </a:lnTo>
                  <a:lnTo>
                    <a:pt x="35" y="187"/>
                  </a:lnTo>
                  <a:lnTo>
                    <a:pt x="34" y="186"/>
                  </a:lnTo>
                  <a:lnTo>
                    <a:pt x="34" y="183"/>
                  </a:lnTo>
                  <a:lnTo>
                    <a:pt x="33" y="181"/>
                  </a:lnTo>
                  <a:lnTo>
                    <a:pt x="33" y="180"/>
                  </a:lnTo>
                  <a:lnTo>
                    <a:pt x="33" y="179"/>
                  </a:lnTo>
                  <a:lnTo>
                    <a:pt x="33" y="178"/>
                  </a:lnTo>
                  <a:lnTo>
                    <a:pt x="32" y="172"/>
                  </a:lnTo>
                  <a:lnTo>
                    <a:pt x="32" y="171"/>
                  </a:lnTo>
                  <a:lnTo>
                    <a:pt x="32" y="170"/>
                  </a:lnTo>
                  <a:lnTo>
                    <a:pt x="33" y="170"/>
                  </a:lnTo>
                  <a:lnTo>
                    <a:pt x="33" y="169"/>
                  </a:lnTo>
                  <a:lnTo>
                    <a:pt x="32" y="168"/>
                  </a:lnTo>
                  <a:lnTo>
                    <a:pt x="33" y="166"/>
                  </a:lnTo>
                  <a:lnTo>
                    <a:pt x="33" y="165"/>
                  </a:lnTo>
                  <a:lnTo>
                    <a:pt x="34" y="165"/>
                  </a:lnTo>
                  <a:lnTo>
                    <a:pt x="34" y="164"/>
                  </a:lnTo>
                  <a:lnTo>
                    <a:pt x="35" y="164"/>
                  </a:lnTo>
                  <a:lnTo>
                    <a:pt x="35" y="163"/>
                  </a:lnTo>
                  <a:lnTo>
                    <a:pt x="35" y="160"/>
                  </a:lnTo>
                  <a:lnTo>
                    <a:pt x="36" y="158"/>
                  </a:lnTo>
                  <a:lnTo>
                    <a:pt x="36" y="157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41" y="150"/>
                  </a:lnTo>
                  <a:lnTo>
                    <a:pt x="43" y="149"/>
                  </a:lnTo>
                  <a:lnTo>
                    <a:pt x="65" y="149"/>
                  </a:lnTo>
                  <a:lnTo>
                    <a:pt x="69" y="146"/>
                  </a:lnTo>
                  <a:lnTo>
                    <a:pt x="70" y="140"/>
                  </a:lnTo>
                  <a:lnTo>
                    <a:pt x="72" y="137"/>
                  </a:lnTo>
                  <a:lnTo>
                    <a:pt x="72" y="143"/>
                  </a:lnTo>
                  <a:lnTo>
                    <a:pt x="75" y="146"/>
                  </a:lnTo>
                  <a:lnTo>
                    <a:pt x="76" y="148"/>
                  </a:lnTo>
                  <a:lnTo>
                    <a:pt x="78" y="151"/>
                  </a:lnTo>
                  <a:lnTo>
                    <a:pt x="78" y="157"/>
                  </a:lnTo>
                  <a:lnTo>
                    <a:pt x="75" y="158"/>
                  </a:lnTo>
                  <a:lnTo>
                    <a:pt x="70" y="162"/>
                  </a:lnTo>
                  <a:lnTo>
                    <a:pt x="69" y="165"/>
                  </a:lnTo>
                  <a:lnTo>
                    <a:pt x="67" y="166"/>
                  </a:lnTo>
                  <a:lnTo>
                    <a:pt x="69" y="170"/>
                  </a:lnTo>
                  <a:lnTo>
                    <a:pt x="67" y="175"/>
                  </a:lnTo>
                  <a:lnTo>
                    <a:pt x="75" y="175"/>
                  </a:lnTo>
                  <a:lnTo>
                    <a:pt x="76" y="173"/>
                  </a:lnTo>
                  <a:lnTo>
                    <a:pt x="81" y="173"/>
                  </a:lnTo>
                  <a:lnTo>
                    <a:pt x="83" y="172"/>
                  </a:lnTo>
                  <a:lnTo>
                    <a:pt x="87" y="172"/>
                  </a:lnTo>
                  <a:lnTo>
                    <a:pt x="92" y="170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8" y="168"/>
                  </a:lnTo>
                  <a:lnTo>
                    <a:pt x="101" y="166"/>
                  </a:lnTo>
                  <a:lnTo>
                    <a:pt x="105" y="163"/>
                  </a:lnTo>
                  <a:lnTo>
                    <a:pt x="105" y="155"/>
                  </a:lnTo>
                  <a:lnTo>
                    <a:pt x="107" y="151"/>
                  </a:lnTo>
                  <a:lnTo>
                    <a:pt x="109" y="149"/>
                  </a:lnTo>
                  <a:lnTo>
                    <a:pt x="114" y="149"/>
                  </a:lnTo>
                  <a:lnTo>
                    <a:pt x="117" y="151"/>
                  </a:lnTo>
                  <a:lnTo>
                    <a:pt x="119" y="155"/>
                  </a:lnTo>
                  <a:lnTo>
                    <a:pt x="120" y="158"/>
                  </a:lnTo>
                  <a:lnTo>
                    <a:pt x="122" y="160"/>
                  </a:lnTo>
                  <a:lnTo>
                    <a:pt x="122" y="174"/>
                  </a:lnTo>
                  <a:lnTo>
                    <a:pt x="120" y="177"/>
                  </a:lnTo>
                  <a:lnTo>
                    <a:pt x="122" y="177"/>
                  </a:lnTo>
                  <a:lnTo>
                    <a:pt x="122" y="180"/>
                  </a:lnTo>
                  <a:lnTo>
                    <a:pt x="124" y="182"/>
                  </a:lnTo>
                  <a:lnTo>
                    <a:pt x="128" y="182"/>
                  </a:lnTo>
                  <a:lnTo>
                    <a:pt x="130" y="182"/>
                  </a:lnTo>
                  <a:lnTo>
                    <a:pt x="132" y="184"/>
                  </a:lnTo>
                  <a:lnTo>
                    <a:pt x="140" y="184"/>
                  </a:lnTo>
                  <a:lnTo>
                    <a:pt x="142" y="187"/>
                  </a:lnTo>
                  <a:lnTo>
                    <a:pt x="142" y="189"/>
                  </a:lnTo>
                  <a:lnTo>
                    <a:pt x="143" y="192"/>
                  </a:lnTo>
                  <a:lnTo>
                    <a:pt x="145" y="194"/>
                  </a:lnTo>
                  <a:lnTo>
                    <a:pt x="150" y="194"/>
                  </a:lnTo>
                  <a:lnTo>
                    <a:pt x="150" y="203"/>
                  </a:lnTo>
                  <a:lnTo>
                    <a:pt x="156" y="203"/>
                  </a:lnTo>
                  <a:lnTo>
                    <a:pt x="156" y="201"/>
                  </a:lnTo>
                  <a:lnTo>
                    <a:pt x="159" y="199"/>
                  </a:lnTo>
                  <a:lnTo>
                    <a:pt x="161" y="196"/>
                  </a:lnTo>
                  <a:lnTo>
                    <a:pt x="165" y="190"/>
                  </a:lnTo>
                  <a:lnTo>
                    <a:pt x="167" y="190"/>
                  </a:lnTo>
                  <a:lnTo>
                    <a:pt x="167" y="189"/>
                  </a:lnTo>
                  <a:lnTo>
                    <a:pt x="169" y="190"/>
                  </a:lnTo>
                  <a:lnTo>
                    <a:pt x="173" y="190"/>
                  </a:lnTo>
                  <a:lnTo>
                    <a:pt x="173" y="203"/>
                  </a:lnTo>
                  <a:lnTo>
                    <a:pt x="175" y="204"/>
                  </a:lnTo>
                  <a:lnTo>
                    <a:pt x="176" y="204"/>
                  </a:lnTo>
                  <a:lnTo>
                    <a:pt x="179" y="206"/>
                  </a:lnTo>
                  <a:lnTo>
                    <a:pt x="183" y="206"/>
                  </a:lnTo>
                  <a:lnTo>
                    <a:pt x="186" y="203"/>
                  </a:lnTo>
                  <a:lnTo>
                    <a:pt x="192" y="203"/>
                  </a:lnTo>
                  <a:lnTo>
                    <a:pt x="195" y="201"/>
                  </a:lnTo>
                  <a:lnTo>
                    <a:pt x="195" y="199"/>
                  </a:lnTo>
                  <a:lnTo>
                    <a:pt x="197" y="197"/>
                  </a:lnTo>
                  <a:lnTo>
                    <a:pt x="198" y="194"/>
                  </a:lnTo>
                  <a:lnTo>
                    <a:pt x="198" y="185"/>
                  </a:lnTo>
                  <a:lnTo>
                    <a:pt x="201" y="184"/>
                  </a:lnTo>
                  <a:lnTo>
                    <a:pt x="204" y="184"/>
                  </a:lnTo>
                  <a:lnTo>
                    <a:pt x="205" y="185"/>
                  </a:lnTo>
                  <a:lnTo>
                    <a:pt x="205" y="192"/>
                  </a:lnTo>
                  <a:lnTo>
                    <a:pt x="204" y="196"/>
                  </a:lnTo>
                  <a:lnTo>
                    <a:pt x="204" y="201"/>
                  </a:lnTo>
                  <a:lnTo>
                    <a:pt x="205" y="204"/>
                  </a:lnTo>
                  <a:lnTo>
                    <a:pt x="205" y="212"/>
                  </a:lnTo>
                  <a:lnTo>
                    <a:pt x="207" y="214"/>
                  </a:lnTo>
                  <a:lnTo>
                    <a:pt x="207" y="221"/>
                  </a:lnTo>
                  <a:lnTo>
                    <a:pt x="209" y="223"/>
                  </a:lnTo>
                  <a:lnTo>
                    <a:pt x="212" y="225"/>
                  </a:lnTo>
                  <a:lnTo>
                    <a:pt x="215" y="221"/>
                  </a:lnTo>
                  <a:lnTo>
                    <a:pt x="217" y="225"/>
                  </a:lnTo>
                  <a:lnTo>
                    <a:pt x="221" y="221"/>
                  </a:lnTo>
                  <a:lnTo>
                    <a:pt x="222" y="223"/>
                  </a:lnTo>
                  <a:lnTo>
                    <a:pt x="229" y="220"/>
                  </a:lnTo>
                  <a:lnTo>
                    <a:pt x="232" y="217"/>
                  </a:lnTo>
                  <a:lnTo>
                    <a:pt x="232" y="214"/>
                  </a:lnTo>
                  <a:lnTo>
                    <a:pt x="238" y="213"/>
                  </a:lnTo>
                  <a:lnTo>
                    <a:pt x="239" y="213"/>
                  </a:lnTo>
                  <a:lnTo>
                    <a:pt x="239" y="214"/>
                  </a:lnTo>
                  <a:lnTo>
                    <a:pt x="243" y="217"/>
                  </a:lnTo>
                  <a:lnTo>
                    <a:pt x="244" y="217"/>
                  </a:lnTo>
                  <a:lnTo>
                    <a:pt x="246" y="217"/>
                  </a:lnTo>
                  <a:lnTo>
                    <a:pt x="249" y="217"/>
                  </a:lnTo>
                  <a:lnTo>
                    <a:pt x="253" y="214"/>
                  </a:lnTo>
                  <a:lnTo>
                    <a:pt x="258" y="214"/>
                  </a:lnTo>
                  <a:lnTo>
                    <a:pt x="260" y="213"/>
                  </a:lnTo>
                  <a:lnTo>
                    <a:pt x="261" y="207"/>
                  </a:lnTo>
                  <a:lnTo>
                    <a:pt x="266" y="204"/>
                  </a:lnTo>
                  <a:lnTo>
                    <a:pt x="272" y="201"/>
                  </a:lnTo>
                  <a:lnTo>
                    <a:pt x="278" y="204"/>
                  </a:lnTo>
                  <a:lnTo>
                    <a:pt x="286" y="204"/>
                  </a:lnTo>
                  <a:lnTo>
                    <a:pt x="287" y="204"/>
                  </a:lnTo>
                  <a:lnTo>
                    <a:pt x="292" y="201"/>
                  </a:lnTo>
                  <a:lnTo>
                    <a:pt x="303" y="201"/>
                  </a:lnTo>
                  <a:lnTo>
                    <a:pt x="314" y="206"/>
                  </a:lnTo>
                  <a:lnTo>
                    <a:pt x="329" y="208"/>
                  </a:lnTo>
                  <a:lnTo>
                    <a:pt x="338" y="208"/>
                  </a:lnTo>
                  <a:lnTo>
                    <a:pt x="353" y="204"/>
                  </a:lnTo>
                  <a:lnTo>
                    <a:pt x="369" y="199"/>
                  </a:lnTo>
                  <a:lnTo>
                    <a:pt x="377" y="199"/>
                  </a:lnTo>
                  <a:lnTo>
                    <a:pt x="384" y="204"/>
                  </a:lnTo>
                  <a:lnTo>
                    <a:pt x="392" y="208"/>
                  </a:lnTo>
                  <a:lnTo>
                    <a:pt x="399" y="213"/>
                  </a:lnTo>
                  <a:lnTo>
                    <a:pt x="404" y="218"/>
                  </a:lnTo>
                  <a:lnTo>
                    <a:pt x="413" y="225"/>
                  </a:lnTo>
                  <a:lnTo>
                    <a:pt x="420" y="231"/>
                  </a:lnTo>
                  <a:lnTo>
                    <a:pt x="429" y="234"/>
                  </a:lnTo>
                  <a:lnTo>
                    <a:pt x="435" y="237"/>
                  </a:lnTo>
                  <a:lnTo>
                    <a:pt x="442" y="237"/>
                  </a:lnTo>
                  <a:lnTo>
                    <a:pt x="446" y="237"/>
                  </a:lnTo>
                  <a:lnTo>
                    <a:pt x="452" y="234"/>
                  </a:lnTo>
                  <a:lnTo>
                    <a:pt x="459" y="231"/>
                  </a:lnTo>
                  <a:lnTo>
                    <a:pt x="465" y="230"/>
                  </a:lnTo>
                  <a:lnTo>
                    <a:pt x="474" y="226"/>
                  </a:lnTo>
                  <a:lnTo>
                    <a:pt x="481" y="228"/>
                  </a:lnTo>
                  <a:lnTo>
                    <a:pt x="490" y="228"/>
                  </a:lnTo>
                  <a:lnTo>
                    <a:pt x="495" y="231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07" y="235"/>
                  </a:lnTo>
                  <a:lnTo>
                    <a:pt x="509" y="234"/>
                  </a:lnTo>
                  <a:lnTo>
                    <a:pt x="510" y="234"/>
                  </a:lnTo>
                  <a:lnTo>
                    <a:pt x="512" y="231"/>
                  </a:lnTo>
                  <a:lnTo>
                    <a:pt x="527" y="223"/>
                  </a:lnTo>
                  <a:lnTo>
                    <a:pt x="530" y="220"/>
                  </a:lnTo>
                  <a:lnTo>
                    <a:pt x="533" y="218"/>
                  </a:lnTo>
                  <a:lnTo>
                    <a:pt x="538" y="213"/>
                  </a:lnTo>
                  <a:lnTo>
                    <a:pt x="541" y="213"/>
                  </a:lnTo>
                  <a:lnTo>
                    <a:pt x="543" y="210"/>
                  </a:lnTo>
                  <a:lnTo>
                    <a:pt x="546" y="201"/>
                  </a:lnTo>
                  <a:lnTo>
                    <a:pt x="552" y="196"/>
                  </a:lnTo>
                  <a:lnTo>
                    <a:pt x="552" y="194"/>
                  </a:lnTo>
                  <a:lnTo>
                    <a:pt x="561" y="191"/>
                  </a:lnTo>
                  <a:lnTo>
                    <a:pt x="575" y="186"/>
                  </a:lnTo>
                  <a:lnTo>
                    <a:pt x="578" y="182"/>
                  </a:lnTo>
                  <a:lnTo>
                    <a:pt x="580" y="180"/>
                  </a:lnTo>
                  <a:lnTo>
                    <a:pt x="580" y="174"/>
                  </a:lnTo>
                  <a:lnTo>
                    <a:pt x="573" y="165"/>
                  </a:lnTo>
                  <a:lnTo>
                    <a:pt x="571" y="158"/>
                  </a:lnTo>
                  <a:lnTo>
                    <a:pt x="571" y="150"/>
                  </a:lnTo>
                  <a:lnTo>
                    <a:pt x="573" y="145"/>
                  </a:lnTo>
                  <a:lnTo>
                    <a:pt x="575" y="140"/>
                  </a:lnTo>
                  <a:lnTo>
                    <a:pt x="575" y="135"/>
                  </a:lnTo>
                  <a:lnTo>
                    <a:pt x="576" y="128"/>
                  </a:lnTo>
                  <a:lnTo>
                    <a:pt x="581" y="122"/>
                  </a:lnTo>
                  <a:lnTo>
                    <a:pt x="583" y="122"/>
                  </a:lnTo>
                  <a:lnTo>
                    <a:pt x="590" y="115"/>
                  </a:lnTo>
                  <a:lnTo>
                    <a:pt x="590" y="107"/>
                  </a:lnTo>
                  <a:lnTo>
                    <a:pt x="595" y="98"/>
                  </a:lnTo>
                  <a:lnTo>
                    <a:pt x="597" y="85"/>
                  </a:lnTo>
                  <a:lnTo>
                    <a:pt x="602" y="80"/>
                  </a:lnTo>
                  <a:lnTo>
                    <a:pt x="602" y="72"/>
                  </a:lnTo>
                  <a:lnTo>
                    <a:pt x="602" y="60"/>
                  </a:lnTo>
                  <a:lnTo>
                    <a:pt x="600" y="53"/>
                  </a:lnTo>
                  <a:lnTo>
                    <a:pt x="600" y="48"/>
                  </a:lnTo>
                  <a:lnTo>
                    <a:pt x="598" y="42"/>
                  </a:lnTo>
                  <a:lnTo>
                    <a:pt x="598" y="36"/>
                  </a:lnTo>
                  <a:lnTo>
                    <a:pt x="602" y="31"/>
                  </a:lnTo>
                  <a:lnTo>
                    <a:pt x="602" y="26"/>
                  </a:lnTo>
                  <a:lnTo>
                    <a:pt x="603" y="25"/>
                  </a:lnTo>
                  <a:lnTo>
                    <a:pt x="606" y="28"/>
                  </a:lnTo>
                  <a:lnTo>
                    <a:pt x="607" y="36"/>
                  </a:lnTo>
                  <a:lnTo>
                    <a:pt x="610" y="38"/>
                  </a:lnTo>
                  <a:lnTo>
                    <a:pt x="612" y="43"/>
                  </a:lnTo>
                  <a:lnTo>
                    <a:pt x="615" y="42"/>
                  </a:lnTo>
                  <a:lnTo>
                    <a:pt x="621" y="42"/>
                  </a:lnTo>
                  <a:lnTo>
                    <a:pt x="623" y="31"/>
                  </a:lnTo>
                  <a:lnTo>
                    <a:pt x="626" y="30"/>
                  </a:lnTo>
                  <a:lnTo>
                    <a:pt x="628" y="33"/>
                  </a:lnTo>
                  <a:lnTo>
                    <a:pt x="631" y="28"/>
                  </a:lnTo>
                  <a:lnTo>
                    <a:pt x="632" y="26"/>
                  </a:lnTo>
                  <a:lnTo>
                    <a:pt x="638" y="28"/>
                  </a:lnTo>
                  <a:lnTo>
                    <a:pt x="641" y="21"/>
                  </a:lnTo>
                  <a:lnTo>
                    <a:pt x="640" y="14"/>
                  </a:lnTo>
                  <a:lnTo>
                    <a:pt x="641" y="13"/>
                  </a:lnTo>
                  <a:lnTo>
                    <a:pt x="648" y="13"/>
                  </a:lnTo>
                  <a:lnTo>
                    <a:pt x="655" y="16"/>
                  </a:lnTo>
                  <a:lnTo>
                    <a:pt x="658" y="13"/>
                  </a:lnTo>
                  <a:lnTo>
                    <a:pt x="669" y="5"/>
                  </a:lnTo>
                  <a:lnTo>
                    <a:pt x="679" y="2"/>
                  </a:lnTo>
                  <a:lnTo>
                    <a:pt x="714" y="0"/>
                  </a:lnTo>
                  <a:lnTo>
                    <a:pt x="732" y="0"/>
                  </a:lnTo>
                  <a:lnTo>
                    <a:pt x="739" y="1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7756EA5C-48AA-4005-82E7-9719C74150FD}"/>
              </a:ext>
            </a:extLst>
          </p:cNvPr>
          <p:cNvSpPr txBox="1"/>
          <p:nvPr/>
        </p:nvSpPr>
        <p:spPr>
          <a:xfrm>
            <a:off x="2498054" y="36247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Kindia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64 %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DFDFAE-E9F4-4090-96E6-89A44CD3E6CF}"/>
              </a:ext>
            </a:extLst>
          </p:cNvPr>
          <p:cNvSpPr txBox="1"/>
          <p:nvPr/>
        </p:nvSpPr>
        <p:spPr>
          <a:xfrm>
            <a:off x="1476752" y="253568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Boké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73 %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541B0A-4E59-4793-A055-42BD7789226E}"/>
              </a:ext>
            </a:extLst>
          </p:cNvPr>
          <p:cNvSpPr txBox="1"/>
          <p:nvPr/>
        </p:nvSpPr>
        <p:spPr>
          <a:xfrm>
            <a:off x="3626979" y="303524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Mamou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77 %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AF1A94-AA75-4E37-A6D6-9D8D5746A990}"/>
              </a:ext>
            </a:extLst>
          </p:cNvPr>
          <p:cNvSpPr txBox="1"/>
          <p:nvPr/>
        </p:nvSpPr>
        <p:spPr>
          <a:xfrm>
            <a:off x="3626979" y="201185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Labé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70 %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B705BC-8CC0-4D56-8072-28E08A74E126}"/>
              </a:ext>
            </a:extLst>
          </p:cNvPr>
          <p:cNvSpPr txBox="1"/>
          <p:nvPr/>
        </p:nvSpPr>
        <p:spPr>
          <a:xfrm>
            <a:off x="4742944" y="344009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Faranah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67 %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2EC414-AA51-4B70-BB46-CDD0BC6D6449}"/>
              </a:ext>
            </a:extLst>
          </p:cNvPr>
          <p:cNvSpPr txBox="1"/>
          <p:nvPr/>
        </p:nvSpPr>
        <p:spPr>
          <a:xfrm>
            <a:off x="6308667" y="3095160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Kankan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64 %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127D5F-6DF4-4868-9853-C95B839269AC}"/>
              </a:ext>
            </a:extLst>
          </p:cNvPr>
          <p:cNvSpPr txBox="1"/>
          <p:nvPr/>
        </p:nvSpPr>
        <p:spPr>
          <a:xfrm>
            <a:off x="6519070" y="519048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</a:rPr>
              <a:t>N’Zérékoré</a:t>
            </a:r>
            <a:endParaRPr lang="en-US" b="1">
              <a:solidFill>
                <a:schemeClr val="bg1"/>
              </a:solidFill>
            </a:endParaRPr>
          </a:p>
          <a:p>
            <a:pPr algn="ctr"/>
            <a:r>
              <a:rPr lang="en-US" b="1">
                <a:solidFill>
                  <a:schemeClr val="bg1"/>
                </a:solidFill>
              </a:rPr>
              <a:t>66 %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12FA74-4F80-4F7D-8F80-3290DCFD051D}"/>
              </a:ext>
            </a:extLst>
          </p:cNvPr>
          <p:cNvSpPr txBox="1"/>
          <p:nvPr/>
        </p:nvSpPr>
        <p:spPr>
          <a:xfrm>
            <a:off x="1184589" y="4300854"/>
            <a:ext cx="1015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Conakry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38 %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4F9F2BA-9A8C-4D1B-9AD9-1A3D58C20F97}"/>
              </a:ext>
            </a:extLst>
          </p:cNvPr>
          <p:cNvCxnSpPr>
            <a:cxnSpLocks/>
          </p:cNvCxnSpPr>
          <p:nvPr/>
        </p:nvCxnSpPr>
        <p:spPr>
          <a:xfrm flipV="1">
            <a:off x="2164570" y="4330491"/>
            <a:ext cx="416745" cy="1466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497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"/>
            <a:ext cx="9144000" cy="836386"/>
          </a:xfrm>
        </p:spPr>
        <p:txBody>
          <a:bodyPr/>
          <a:lstStyle/>
          <a:p>
            <a:r>
              <a:rPr lang="en-US"/>
              <a:t>Tendances de la possession de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963780"/>
              </p:ext>
            </p:extLst>
          </p:nvPr>
        </p:nvGraphicFramePr>
        <p:xfrm>
          <a:off x="448468" y="1358791"/>
          <a:ext cx="8247063" cy="4739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849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ménages ayant, au moins, une MII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860E06-4787-456F-81C1-07A74660004E}"/>
              </a:ext>
            </a:extLst>
          </p:cNvPr>
          <p:cNvSpPr txBox="1"/>
          <p:nvPr/>
        </p:nvSpPr>
        <p:spPr>
          <a:xfrm>
            <a:off x="0" y="6098133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/>
              <a:t>*</a:t>
            </a:r>
            <a:r>
              <a:rPr lang="fr-FR" sz="1400" i="1"/>
              <a:t> Une MII est une moustiquaire qui a été imprégnée industriellement par le fabricant et qui ne nécessite pas de traitement supplémentaire. Dans les enquêtes réalisées avant 2017, ce genre de moustiquaire était connu comme moustiquaire imprégnée d'insecticide à longue durée d'action (MIILDA). </a:t>
            </a:r>
            <a:endParaRPr lang="en-US" sz="1400" i="1"/>
          </a:p>
        </p:txBody>
      </p:sp>
    </p:spTree>
    <p:extLst>
      <p:ext uri="{BB962C8B-B14F-4D97-AF65-F5344CB8AC3E}">
        <p14:creationId xmlns:p14="http://schemas.microsoft.com/office/powerpoint/2010/main" val="129774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Source d’obtention des moustiquaires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699735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9813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Répartition (en %) des moustiquaires par source d’obtention</a:t>
            </a:r>
          </a:p>
        </p:txBody>
      </p:sp>
    </p:spTree>
    <p:extLst>
      <p:ext uri="{BB962C8B-B14F-4D97-AF65-F5344CB8AC3E}">
        <p14:creationId xmlns:p14="http://schemas.microsoft.com/office/powerpoint/2010/main" val="2499950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/>
              <a:t>Couverture complète de MII dans le ménage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9252206"/>
              </p:ext>
            </p:extLst>
          </p:nvPr>
        </p:nvGraphicFramePr>
        <p:xfrm>
          <a:off x="457200" y="1595438"/>
          <a:ext cx="8247063" cy="5262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278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Répartition (en %) de ménages</a:t>
            </a:r>
          </a:p>
        </p:txBody>
      </p:sp>
    </p:spTree>
    <p:extLst>
      <p:ext uri="{BB962C8B-B14F-4D97-AF65-F5344CB8AC3E}">
        <p14:creationId xmlns:p14="http://schemas.microsoft.com/office/powerpoint/2010/main" val="2414511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Accès et utilisation des MII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595438"/>
          <a:ext cx="8247063" cy="5262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92278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la population des ménages ayant accès à une MII et ayant dormi sous une MII la nuit avant l’interview</a:t>
            </a:r>
          </a:p>
        </p:txBody>
      </p:sp>
    </p:spTree>
    <p:extLst>
      <p:ext uri="{BB962C8B-B14F-4D97-AF65-F5344CB8AC3E}">
        <p14:creationId xmlns:p14="http://schemas.microsoft.com/office/powerpoint/2010/main" val="3173826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VMX3MACP777Z-1177381151-16593</_dlc_DocId>
    <_dlc_DocIdUrl xmlns="d16efad5-0601-4cf0-b7c2-89968258c777">
      <Url>https://icfonline.sharepoint.com/sites/ihd-dhs/Dissemination/_layouts/15/DocIdRedir.aspx?ID=VMX3MACP777Z-1177381151-16593</Url>
      <Description>VMX3MACP777Z-1177381151-16593</Description>
    </_dlc_DocIdUrl>
  </documentManagement>
</p:properties>
</file>

<file path=customXml/itemProps1.xml><?xml version="1.0" encoding="utf-8"?>
<ds:datastoreItem xmlns:ds="http://schemas.openxmlformats.org/officeDocument/2006/customXml" ds:itemID="{EFF573E7-988C-48E0-84DD-FB6A0614D5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2FF864-E934-4B24-AAE5-FA2D796A056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5531BE2-3270-4BDC-A605-F2656FAACB32}">
  <ds:schemaRefs>
    <ds:schemaRef ds:uri="83c4e5ee-5eea-4e8c-8b50-726738bccb6e"/>
    <ds:schemaRef ds:uri="d16efad5-0601-4cf0-b7c2-89968258c7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6F8C8F87-40E7-4258-961B-5D82A202E17D}">
  <ds:schemaRefs>
    <ds:schemaRef ds:uri="83c4e5ee-5eea-4e8c-8b50-726738bccb6e"/>
    <ds:schemaRef ds:uri="d16efad5-0601-4cf0-b7c2-89968258c77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1468</Words>
  <Application>Microsoft Office PowerPoint</Application>
  <PresentationFormat>On-screen Show (4:3)</PresentationFormat>
  <Paragraphs>130</Paragraphs>
  <Slides>19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Possession de moustiquaires selon le milieu de résidence</vt:lpstr>
      <vt:lpstr>Possession de MII selon le bien-être économique</vt:lpstr>
      <vt:lpstr>Possession de MII selon la région</vt:lpstr>
      <vt:lpstr>Tendances de la possession de MII</vt:lpstr>
      <vt:lpstr>Source d’obtention des moustiquaires</vt:lpstr>
      <vt:lpstr>Couverture complète de MII dans le ménage</vt:lpstr>
      <vt:lpstr>Accès et utilisation des MII</vt:lpstr>
      <vt:lpstr>Tendances de l’accès et l’utilisation des MII</vt:lpstr>
      <vt:lpstr>Utilisation des MII</vt:lpstr>
      <vt:lpstr>L’utilisation des MII par les enfants selon la région</vt:lpstr>
      <vt:lpstr>Tendances de l’utilisation des MII par les enfants et les femmes enceintes</vt:lpstr>
      <vt:lpstr>Utilisation des MII existantes</vt:lpstr>
      <vt:lpstr>Raisons de non utilisation des moustiquaires</vt:lpstr>
      <vt:lpstr>PowerPoint Presentation</vt:lpstr>
      <vt:lpstr>PowerPoint Presentation</vt:lpstr>
      <vt:lpstr>Tendances du TPIg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Prevention_US English</dc:title>
  <dc:creator>Zweimueller, Sally</dc:creator>
  <cp:lastModifiedBy>McFarland, Annette</cp:lastModifiedBy>
  <cp:revision>1</cp:revision>
  <dcterms:created xsi:type="dcterms:W3CDTF">2017-05-18T16:43:03Z</dcterms:created>
  <dcterms:modified xsi:type="dcterms:W3CDTF">2022-03-09T23:06:43Z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24530acc-ac7e-4671-82c1-a40341fe1685</vt:lpwstr>
  </property>
</Properties>
</file>