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2.xml" ContentType="application/vnd.openxmlformats-officedocument.themeOverrid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3.xml" ContentType="application/vnd.openxmlformats-officedocument.themeOverrid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4.xml" ContentType="application/vnd.openxmlformats-officedocument.themeOverrid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5.xml" ContentType="application/vnd.openxmlformats-officedocument.themeOverride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6.xml" ContentType="application/vnd.openxmlformats-officedocument.themeOverride+xml"/>
  <Override PartName="/ppt/notesSlides/notesSlide8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7.xml" ContentType="application/vnd.openxmlformats-officedocument.themeOverr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  <p:sldMasterId id="2147483662" r:id="rId6"/>
    <p:sldMasterId id="2147483665" r:id="rId7"/>
  </p:sldMasterIdLst>
  <p:notesMasterIdLst>
    <p:notesMasterId r:id="rId20"/>
  </p:notesMasterIdLst>
  <p:sldIdLst>
    <p:sldId id="257" r:id="rId8"/>
    <p:sldId id="372" r:id="rId9"/>
    <p:sldId id="408" r:id="rId10"/>
    <p:sldId id="410" r:id="rId11"/>
    <p:sldId id="401" r:id="rId12"/>
    <p:sldId id="404" r:id="rId13"/>
    <p:sldId id="411" r:id="rId14"/>
    <p:sldId id="412" r:id="rId15"/>
    <p:sldId id="413" r:id="rId16"/>
    <p:sldId id="414" r:id="rId17"/>
    <p:sldId id="415" r:id="rId18"/>
    <p:sldId id="274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2F616EE-0089-6014-EBDE-47D493E491EA}" name="Balian, Sarah" initials="BS" userId="S::N112871@icf.com::b3b060d9-4d34-479b-ad68-688eaebf93c5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weimueller, Sally" initials="ZS" lastIdx="1" clrIdx="0">
    <p:extLst>
      <p:ext uri="{19B8F6BF-5375-455C-9EA6-DF929625EA0E}">
        <p15:presenceInfo xmlns:p15="http://schemas.microsoft.com/office/powerpoint/2012/main" userId="S-1-5-21-2338163137-2684688362-157462135-26562" providerId="AD"/>
      </p:ext>
    </p:extLst>
  </p:cmAuthor>
  <p:cmAuthor id="2" name="Linn, Anne" initials="LA" lastIdx="4" clrIdx="1">
    <p:extLst>
      <p:ext uri="{19B8F6BF-5375-455C-9EA6-DF929625EA0E}">
        <p15:presenceInfo xmlns:p15="http://schemas.microsoft.com/office/powerpoint/2012/main" userId="S-1-5-21-2338163137-2684688362-157462135-81058" providerId="AD"/>
      </p:ext>
    </p:extLst>
  </p:cmAuthor>
  <p:cmAuthor id="3" name="Behague, Sabina" initials="BS" lastIdx="11" clrIdx="2">
    <p:extLst>
      <p:ext uri="{19B8F6BF-5375-455C-9EA6-DF929625EA0E}">
        <p15:presenceInfo xmlns:p15="http://schemas.microsoft.com/office/powerpoint/2012/main" userId="S::57291@icf.com::2f9f8379-56ce-455c-81be-d1dc66b28ae7" providerId="AD"/>
      </p:ext>
    </p:extLst>
  </p:cmAuthor>
  <p:cmAuthor id="4" name="Sarah Balian" initials="SB" lastIdx="12" clrIdx="3">
    <p:extLst>
      <p:ext uri="{19B8F6BF-5375-455C-9EA6-DF929625EA0E}">
        <p15:presenceInfo xmlns:p15="http://schemas.microsoft.com/office/powerpoint/2012/main" userId="S::N112871@icf.com::b3b060d9-4d34-479b-ad68-688eaebf93c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4F81"/>
    <a:srgbClr val="AA2F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E48E26-47F3-49C6-B2B9-4148C15BD1D2}" v="7" dt="2022-03-09T23:03:36.96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185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lian, Sarah" userId="b3b060d9-4d34-479b-ad68-688eaebf93c5" providerId="ADAL" clId="{1A9F33F4-2AD8-453B-A6EF-5D9C3C1E39E3}"/>
    <pc:docChg chg="modSld">
      <pc:chgData name="Balian, Sarah" userId="b3b060d9-4d34-479b-ad68-688eaebf93c5" providerId="ADAL" clId="{1A9F33F4-2AD8-453B-A6EF-5D9C3C1E39E3}" dt="2022-03-04T21:07:34.505" v="24"/>
      <pc:docMkLst>
        <pc:docMk/>
      </pc:docMkLst>
      <pc:sldChg chg="addCm">
        <pc:chgData name="Balian, Sarah" userId="b3b060d9-4d34-479b-ad68-688eaebf93c5" providerId="ADAL" clId="{1A9F33F4-2AD8-453B-A6EF-5D9C3C1E39E3}" dt="2022-03-04T20:58:00.866" v="0"/>
        <pc:sldMkLst>
          <pc:docMk/>
          <pc:sldMk cId="1596289417" sldId="404"/>
        </pc:sldMkLst>
      </pc:sldChg>
      <pc:sldChg chg="addCm modCm">
        <pc:chgData name="Balian, Sarah" userId="b3b060d9-4d34-479b-ad68-688eaebf93c5" providerId="ADAL" clId="{1A9F33F4-2AD8-453B-A6EF-5D9C3C1E39E3}" dt="2022-03-04T21:00:37.302" v="3"/>
        <pc:sldMkLst>
          <pc:docMk/>
          <pc:sldMk cId="1817936793" sldId="412"/>
        </pc:sldMkLst>
      </pc:sldChg>
      <pc:sldChg chg="addCm modCm">
        <pc:chgData name="Balian, Sarah" userId="b3b060d9-4d34-479b-ad68-688eaebf93c5" providerId="ADAL" clId="{1A9F33F4-2AD8-453B-A6EF-5D9C3C1E39E3}" dt="2022-03-04T21:02:57.004" v="7"/>
        <pc:sldMkLst>
          <pc:docMk/>
          <pc:sldMk cId="1780765152" sldId="413"/>
        </pc:sldMkLst>
      </pc:sldChg>
      <pc:sldChg chg="modSp mod addCm">
        <pc:chgData name="Balian, Sarah" userId="b3b060d9-4d34-479b-ad68-688eaebf93c5" providerId="ADAL" clId="{1A9F33F4-2AD8-453B-A6EF-5D9C3C1E39E3}" dt="2022-03-04T21:05:34.121" v="22"/>
        <pc:sldMkLst>
          <pc:docMk/>
          <pc:sldMk cId="1564589667" sldId="414"/>
        </pc:sldMkLst>
        <pc:graphicFrameChg chg="mod">
          <ac:chgData name="Balian, Sarah" userId="b3b060d9-4d34-479b-ad68-688eaebf93c5" providerId="ADAL" clId="{1A9F33F4-2AD8-453B-A6EF-5D9C3C1E39E3}" dt="2022-03-04T21:04:57.935" v="21" actId="207"/>
          <ac:graphicFrameMkLst>
            <pc:docMk/>
            <pc:sldMk cId="1564589667" sldId="414"/>
            <ac:graphicFrameMk id="22" creationId="{5CBA700A-1BBE-433E-B96C-C05490AE1ED8}"/>
          </ac:graphicFrameMkLst>
        </pc:graphicFrameChg>
      </pc:sldChg>
      <pc:sldChg chg="addCm">
        <pc:chgData name="Balian, Sarah" userId="b3b060d9-4d34-479b-ad68-688eaebf93c5" providerId="ADAL" clId="{1A9F33F4-2AD8-453B-A6EF-5D9C3C1E39E3}" dt="2022-03-04T21:07:34.505" v="24"/>
        <pc:sldMkLst>
          <pc:docMk/>
          <pc:sldMk cId="13476679" sldId="415"/>
        </pc:sldMkLst>
      </pc:sldChg>
    </pc:docChg>
  </pc:docChgLst>
  <pc:docChgLst>
    <pc:chgData name="Behague, Sabina" userId="S::57291@icf.com::2f9f8379-56ce-455c-81be-d1dc66b28ae7" providerId="AD" clId="Web-{6855A43E-31CD-BBCE-6B67-D114BA7B5F5A}"/>
    <pc:docChg chg="addSld modSld">
      <pc:chgData name="Behague, Sabina" userId="S::57291@icf.com::2f9f8379-56ce-455c-81be-d1dc66b28ae7" providerId="AD" clId="Web-{6855A43E-31CD-BBCE-6B67-D114BA7B5F5A}" dt="2022-03-02T20:37:12.180" v="265"/>
      <pc:docMkLst>
        <pc:docMk/>
      </pc:docMkLst>
      <pc:sldChg chg="addSp delSp modSp delCm">
        <pc:chgData name="Behague, Sabina" userId="S::57291@icf.com::2f9f8379-56ce-455c-81be-d1dc66b28ae7" providerId="AD" clId="Web-{6855A43E-31CD-BBCE-6B67-D114BA7B5F5A}" dt="2022-03-02T20:37:12.180" v="265"/>
        <pc:sldMkLst>
          <pc:docMk/>
          <pc:sldMk cId="519782457" sldId="274"/>
        </pc:sldMkLst>
        <pc:spChg chg="mod">
          <ac:chgData name="Behague, Sabina" userId="S::57291@icf.com::2f9f8379-56ce-455c-81be-d1dc66b28ae7" providerId="AD" clId="Web-{6855A43E-31CD-BBCE-6B67-D114BA7B5F5A}" dt="2022-03-02T20:37:05.492" v="264" actId="20577"/>
          <ac:spMkLst>
            <pc:docMk/>
            <pc:sldMk cId="519782457" sldId="274"/>
            <ac:spMk id="3" creationId="{00000000-0000-0000-0000-000000000000}"/>
          </ac:spMkLst>
        </pc:spChg>
        <pc:picChg chg="add del mod">
          <ac:chgData name="Behague, Sabina" userId="S::57291@icf.com::2f9f8379-56ce-455c-81be-d1dc66b28ae7" providerId="AD" clId="Web-{6855A43E-31CD-BBCE-6B67-D114BA7B5F5A}" dt="2022-03-02T20:32:49.783" v="242"/>
          <ac:picMkLst>
            <pc:docMk/>
            <pc:sldMk cId="519782457" sldId="274"/>
            <ac:picMk id="4" creationId="{663E0A8B-B103-4032-9053-7112BB645B11}"/>
          </ac:picMkLst>
        </pc:picChg>
      </pc:sldChg>
      <pc:sldChg chg="delCm">
        <pc:chgData name="Behague, Sabina" userId="S::57291@icf.com::2f9f8379-56ce-455c-81be-d1dc66b28ae7" providerId="AD" clId="Web-{6855A43E-31CD-BBCE-6B67-D114BA7B5F5A}" dt="2022-03-02T20:24:18.147" v="22"/>
        <pc:sldMkLst>
          <pc:docMk/>
          <pc:sldMk cId="1596289417" sldId="404"/>
        </pc:sldMkLst>
      </pc:sldChg>
      <pc:sldChg chg="addCm delCm">
        <pc:chgData name="Behague, Sabina" userId="S::57291@icf.com::2f9f8379-56ce-455c-81be-d1dc66b28ae7" providerId="AD" clId="Web-{6855A43E-31CD-BBCE-6B67-D114BA7B5F5A}" dt="2022-03-02T20:24:57.397" v="23"/>
        <pc:sldMkLst>
          <pc:docMk/>
          <pc:sldMk cId="4077852511" sldId="411"/>
        </pc:sldMkLst>
      </pc:sldChg>
      <pc:sldChg chg="modSp add replId">
        <pc:chgData name="Behague, Sabina" userId="S::57291@icf.com::2f9f8379-56ce-455c-81be-d1dc66b28ae7" providerId="AD" clId="Web-{6855A43E-31CD-BBCE-6B67-D114BA7B5F5A}" dt="2022-03-02T18:18:38.058" v="8" actId="20577"/>
        <pc:sldMkLst>
          <pc:docMk/>
          <pc:sldMk cId="1780765152" sldId="413"/>
        </pc:sldMkLst>
        <pc:spChg chg="mod">
          <ac:chgData name="Behague, Sabina" userId="S::57291@icf.com::2f9f8379-56ce-455c-81be-d1dc66b28ae7" providerId="AD" clId="Web-{6855A43E-31CD-BBCE-6B67-D114BA7B5F5A}" dt="2022-03-02T18:18:38.058" v="8" actId="20577"/>
          <ac:spMkLst>
            <pc:docMk/>
            <pc:sldMk cId="1780765152" sldId="413"/>
            <ac:spMk id="2" creationId="{00000000-0000-0000-0000-000000000000}"/>
          </ac:spMkLst>
        </pc:spChg>
      </pc:sldChg>
    </pc:docChg>
  </pc:docChgLst>
  <pc:docChgLst>
    <pc:chgData name="Behague, Sabina" userId="S::57291@icf.com::2f9f8379-56ce-455c-81be-d1dc66b28ae7" providerId="AD" clId="Web-{0CE28EBB-87BF-C996-8453-D288FA8CD61C}"/>
    <pc:docChg chg="modSld">
      <pc:chgData name="Behague, Sabina" userId="S::57291@icf.com::2f9f8379-56ce-455c-81be-d1dc66b28ae7" providerId="AD" clId="Web-{0CE28EBB-87BF-C996-8453-D288FA8CD61C}" dt="2022-03-02T17:19:34.149" v="0"/>
      <pc:docMkLst>
        <pc:docMk/>
      </pc:docMkLst>
      <pc:sldChg chg="delSp">
        <pc:chgData name="Behague, Sabina" userId="S::57291@icf.com::2f9f8379-56ce-455c-81be-d1dc66b28ae7" providerId="AD" clId="Web-{0CE28EBB-87BF-C996-8453-D288FA8CD61C}" dt="2022-03-02T17:19:34.149" v="0"/>
        <pc:sldMkLst>
          <pc:docMk/>
          <pc:sldMk cId="2844046156" sldId="372"/>
        </pc:sldMkLst>
        <pc:spChg chg="del">
          <ac:chgData name="Behague, Sabina" userId="S::57291@icf.com::2f9f8379-56ce-455c-81be-d1dc66b28ae7" providerId="AD" clId="Web-{0CE28EBB-87BF-C996-8453-D288FA8CD61C}" dt="2022-03-02T17:19:34.149" v="0"/>
          <ac:spMkLst>
            <pc:docMk/>
            <pc:sldMk cId="2844046156" sldId="372"/>
            <ac:spMk id="4" creationId="{00000000-0000-0000-0000-000000000000}"/>
          </ac:spMkLst>
        </pc:spChg>
      </pc:sldChg>
    </pc:docChg>
  </pc:docChgLst>
  <pc:docChgLst>
    <pc:chgData name="Sarah Balian" userId="b3b060d9-4d34-479b-ad68-688eaebf93c5" providerId="ADAL" clId="{1A9F33F4-2AD8-453B-A6EF-5D9C3C1E39E3}"/>
    <pc:docChg chg="custSel modSld">
      <pc:chgData name="Sarah Balian" userId="b3b060d9-4d34-479b-ad68-688eaebf93c5" providerId="ADAL" clId="{1A9F33F4-2AD8-453B-A6EF-5D9C3C1E39E3}" dt="2022-03-02T17:19:04.473" v="32"/>
      <pc:docMkLst>
        <pc:docMk/>
      </pc:docMkLst>
      <pc:sldChg chg="addCm modCm">
        <pc:chgData name="Sarah Balian" userId="b3b060d9-4d34-479b-ad68-688eaebf93c5" providerId="ADAL" clId="{1A9F33F4-2AD8-453B-A6EF-5D9C3C1E39E3}" dt="2022-03-02T17:19:04.473" v="32"/>
        <pc:sldMkLst>
          <pc:docMk/>
          <pc:sldMk cId="519782457" sldId="274"/>
        </pc:sldMkLst>
      </pc:sldChg>
      <pc:sldChg chg="addCm">
        <pc:chgData name="Sarah Balian" userId="b3b060d9-4d34-479b-ad68-688eaebf93c5" providerId="ADAL" clId="{1A9F33F4-2AD8-453B-A6EF-5D9C3C1E39E3}" dt="2022-03-02T17:04:30.522" v="0" actId="1589"/>
        <pc:sldMkLst>
          <pc:docMk/>
          <pc:sldMk cId="2844046156" sldId="372"/>
        </pc:sldMkLst>
      </pc:sldChg>
      <pc:sldChg chg="delCm">
        <pc:chgData name="Sarah Balian" userId="b3b060d9-4d34-479b-ad68-688eaebf93c5" providerId="ADAL" clId="{1A9F33F4-2AD8-453B-A6EF-5D9C3C1E39E3}" dt="2022-03-02T17:08:26.341" v="12" actId="1592"/>
        <pc:sldMkLst>
          <pc:docMk/>
          <pc:sldMk cId="1688178462" sldId="401"/>
        </pc:sldMkLst>
      </pc:sldChg>
      <pc:sldChg chg="addCm">
        <pc:chgData name="Sarah Balian" userId="b3b060d9-4d34-479b-ad68-688eaebf93c5" providerId="ADAL" clId="{1A9F33F4-2AD8-453B-A6EF-5D9C3C1E39E3}" dt="2022-03-02T17:10:09.393" v="13" actId="1589"/>
        <pc:sldMkLst>
          <pc:docMk/>
          <pc:sldMk cId="2882857694" sldId="402"/>
        </pc:sldMkLst>
      </pc:sldChg>
      <pc:sldChg chg="addCm delCm">
        <pc:chgData name="Sarah Balian" userId="b3b060d9-4d34-479b-ad68-688eaebf93c5" providerId="ADAL" clId="{1A9F33F4-2AD8-453B-A6EF-5D9C3C1E39E3}" dt="2022-03-02T17:10:38.140" v="16" actId="1589"/>
        <pc:sldMkLst>
          <pc:docMk/>
          <pc:sldMk cId="1820455178" sldId="403"/>
        </pc:sldMkLst>
      </pc:sldChg>
      <pc:sldChg chg="addCm delCm modCm">
        <pc:chgData name="Sarah Balian" userId="b3b060d9-4d34-479b-ad68-688eaebf93c5" providerId="ADAL" clId="{1A9F33F4-2AD8-453B-A6EF-5D9C3C1E39E3}" dt="2022-03-02T17:12:39.843" v="20"/>
        <pc:sldMkLst>
          <pc:docMk/>
          <pc:sldMk cId="1596289417" sldId="404"/>
        </pc:sldMkLst>
      </pc:sldChg>
      <pc:sldChg chg="addCm modCm">
        <pc:chgData name="Sarah Balian" userId="b3b060d9-4d34-479b-ad68-688eaebf93c5" providerId="ADAL" clId="{1A9F33F4-2AD8-453B-A6EF-5D9C3C1E39E3}" dt="2022-03-02T17:15:12.624" v="22"/>
        <pc:sldMkLst>
          <pc:docMk/>
          <pc:sldMk cId="4244787944" sldId="405"/>
        </pc:sldMkLst>
      </pc:sldChg>
      <pc:sldChg chg="addCm">
        <pc:chgData name="Sarah Balian" userId="b3b060d9-4d34-479b-ad68-688eaebf93c5" providerId="ADAL" clId="{1A9F33F4-2AD8-453B-A6EF-5D9C3C1E39E3}" dt="2022-03-02T17:15:37.539" v="23" actId="1589"/>
        <pc:sldMkLst>
          <pc:docMk/>
          <pc:sldMk cId="3434819556" sldId="406"/>
        </pc:sldMkLst>
      </pc:sldChg>
      <pc:sldChg chg="addCm">
        <pc:chgData name="Sarah Balian" userId="b3b060d9-4d34-479b-ad68-688eaebf93c5" providerId="ADAL" clId="{1A9F33F4-2AD8-453B-A6EF-5D9C3C1E39E3}" dt="2022-03-02T17:15:50.288" v="24" actId="1589"/>
        <pc:sldMkLst>
          <pc:docMk/>
          <pc:sldMk cId="2078080390" sldId="407"/>
        </pc:sldMkLst>
      </pc:sldChg>
      <pc:sldChg chg="modNotesTx">
        <pc:chgData name="Sarah Balian" userId="b3b060d9-4d34-479b-ad68-688eaebf93c5" providerId="ADAL" clId="{1A9F33F4-2AD8-453B-A6EF-5D9C3C1E39E3}" dt="2022-03-02T17:05:44.309" v="11" actId="20577"/>
        <pc:sldMkLst>
          <pc:docMk/>
          <pc:sldMk cId="122460299" sldId="408"/>
        </pc:sldMkLst>
      </pc:sldChg>
      <pc:sldChg chg="addCm modCm">
        <pc:chgData name="Sarah Balian" userId="b3b060d9-4d34-479b-ad68-688eaebf93c5" providerId="ADAL" clId="{1A9F33F4-2AD8-453B-A6EF-5D9C3C1E39E3}" dt="2022-03-02T17:17:36.407" v="28"/>
        <pc:sldMkLst>
          <pc:docMk/>
          <pc:sldMk cId="4077852511" sldId="411"/>
        </pc:sldMkLst>
      </pc:sldChg>
    </pc:docChg>
  </pc:docChgLst>
  <pc:docChgLst>
    <pc:chgData name="McFarland, Annette" userId="e93d1f50-85ab-41a8-a34a-185a53159573" providerId="ADAL" clId="{1FE48E26-47F3-49C6-B2B9-4148C15BD1D2}"/>
    <pc:docChg chg="custSel modSld modMainMaster">
      <pc:chgData name="McFarland, Annette" userId="e93d1f50-85ab-41a8-a34a-185a53159573" providerId="ADAL" clId="{1FE48E26-47F3-49C6-B2B9-4148C15BD1D2}" dt="2022-03-09T23:03:36.962" v="36"/>
      <pc:docMkLst>
        <pc:docMk/>
      </pc:docMkLst>
      <pc:sldChg chg="modSp mod">
        <pc:chgData name="McFarland, Annette" userId="e93d1f50-85ab-41a8-a34a-185a53159573" providerId="ADAL" clId="{1FE48E26-47F3-49C6-B2B9-4148C15BD1D2}" dt="2022-03-09T22:07:54.295" v="0" actId="1076"/>
        <pc:sldMkLst>
          <pc:docMk/>
          <pc:sldMk cId="1289625166" sldId="257"/>
        </pc:sldMkLst>
        <pc:spChg chg="mod">
          <ac:chgData name="McFarland, Annette" userId="e93d1f50-85ab-41a8-a34a-185a53159573" providerId="ADAL" clId="{1FE48E26-47F3-49C6-B2B9-4148C15BD1D2}" dt="2022-03-09T22:07:54.295" v="0" actId="1076"/>
          <ac:spMkLst>
            <pc:docMk/>
            <pc:sldMk cId="1289625166" sldId="257"/>
            <ac:spMk id="3" creationId="{00000000-0000-0000-0000-000000000000}"/>
          </ac:spMkLst>
        </pc:spChg>
      </pc:sldChg>
      <pc:sldChg chg="addSp delSp modSp mod">
        <pc:chgData name="McFarland, Annette" userId="e93d1f50-85ab-41a8-a34a-185a53159573" providerId="ADAL" clId="{1FE48E26-47F3-49C6-B2B9-4148C15BD1D2}" dt="2022-03-09T23:03:24.705" v="33" actId="1076"/>
        <pc:sldMkLst>
          <pc:docMk/>
          <pc:sldMk cId="2844046156" sldId="372"/>
        </pc:sldMkLst>
        <pc:spChg chg="add mod">
          <ac:chgData name="McFarland, Annette" userId="e93d1f50-85ab-41a8-a34a-185a53159573" providerId="ADAL" clId="{1FE48E26-47F3-49C6-B2B9-4148C15BD1D2}" dt="2022-03-09T23:03:24.705" v="33" actId="1076"/>
          <ac:spMkLst>
            <pc:docMk/>
            <pc:sldMk cId="2844046156" sldId="372"/>
            <ac:spMk id="5" creationId="{6FEB256D-4904-4DFC-84D6-9CCACBE70B06}"/>
          </ac:spMkLst>
        </pc:spChg>
        <pc:picChg chg="add del mod">
          <ac:chgData name="McFarland, Annette" userId="e93d1f50-85ab-41a8-a34a-185a53159573" providerId="ADAL" clId="{1FE48E26-47F3-49C6-B2B9-4148C15BD1D2}" dt="2022-03-09T23:01:42.053" v="25" actId="478"/>
          <ac:picMkLst>
            <pc:docMk/>
            <pc:sldMk cId="2844046156" sldId="372"/>
            <ac:picMk id="4" creationId="{77E748A6-78DC-4AC5-806D-C6850371FDC0}"/>
          </ac:picMkLst>
        </pc:picChg>
        <pc:picChg chg="add mod">
          <ac:chgData name="McFarland, Annette" userId="e93d1f50-85ab-41a8-a34a-185a53159573" providerId="ADAL" clId="{1FE48E26-47F3-49C6-B2B9-4148C15BD1D2}" dt="2022-03-09T23:03:20.282" v="32" actId="1076"/>
          <ac:picMkLst>
            <pc:docMk/>
            <pc:sldMk cId="2844046156" sldId="372"/>
            <ac:picMk id="6" creationId="{28E5180B-69F7-4439-AD72-076CA9F44346}"/>
          </ac:picMkLst>
        </pc:picChg>
      </pc:sldChg>
      <pc:sldChg chg="addSp delSp modSp mod">
        <pc:chgData name="McFarland, Annette" userId="e93d1f50-85ab-41a8-a34a-185a53159573" providerId="ADAL" clId="{1FE48E26-47F3-49C6-B2B9-4148C15BD1D2}" dt="2022-03-09T23:03:36.962" v="36"/>
        <pc:sldMkLst>
          <pc:docMk/>
          <pc:sldMk cId="4077852511" sldId="411"/>
        </pc:sldMkLst>
        <pc:spChg chg="add del mod">
          <ac:chgData name="McFarland, Annette" userId="e93d1f50-85ab-41a8-a34a-185a53159573" providerId="ADAL" clId="{1FE48E26-47F3-49C6-B2B9-4148C15BD1D2}" dt="2022-03-09T23:03:35.940" v="35" actId="478"/>
          <ac:spMkLst>
            <pc:docMk/>
            <pc:sldMk cId="4077852511" sldId="411"/>
            <ac:spMk id="5" creationId="{8EC54224-BD16-4199-92E9-3CC8243043C5}"/>
          </ac:spMkLst>
        </pc:spChg>
        <pc:spChg chg="add mod">
          <ac:chgData name="McFarland, Annette" userId="e93d1f50-85ab-41a8-a34a-185a53159573" providerId="ADAL" clId="{1FE48E26-47F3-49C6-B2B9-4148C15BD1D2}" dt="2022-03-09T23:03:36.962" v="36"/>
          <ac:spMkLst>
            <pc:docMk/>
            <pc:sldMk cId="4077852511" sldId="411"/>
            <ac:spMk id="6" creationId="{D9CACF7F-5B28-4BBD-98BB-376A6E607687}"/>
          </ac:spMkLst>
        </pc:spChg>
        <pc:picChg chg="add del mod">
          <ac:chgData name="McFarland, Annette" userId="e93d1f50-85ab-41a8-a34a-185a53159573" providerId="ADAL" clId="{1FE48E26-47F3-49C6-B2B9-4148C15BD1D2}" dt="2022-03-09T23:03:34.295" v="34" actId="478"/>
          <ac:picMkLst>
            <pc:docMk/>
            <pc:sldMk cId="4077852511" sldId="411"/>
            <ac:picMk id="4" creationId="{4E5C7A84-FBC1-451C-9505-327CACE9103D}"/>
          </ac:picMkLst>
        </pc:picChg>
        <pc:picChg chg="add mod">
          <ac:chgData name="McFarland, Annette" userId="e93d1f50-85ab-41a8-a34a-185a53159573" providerId="ADAL" clId="{1FE48E26-47F3-49C6-B2B9-4148C15BD1D2}" dt="2022-03-09T23:03:36.962" v="36"/>
          <ac:picMkLst>
            <pc:docMk/>
            <pc:sldMk cId="4077852511" sldId="411"/>
            <ac:picMk id="7" creationId="{B77276D5-3A40-4AD4-B58F-0652CD01548E}"/>
          </ac:picMkLst>
        </pc:picChg>
      </pc:sldChg>
      <pc:sldChg chg="mod">
        <pc:chgData name="McFarland, Annette" userId="e93d1f50-85ab-41a8-a34a-185a53159573" providerId="ADAL" clId="{1FE48E26-47F3-49C6-B2B9-4148C15BD1D2}" dt="2022-03-09T22:08:28.685" v="3" actId="27918"/>
        <pc:sldMkLst>
          <pc:docMk/>
          <pc:sldMk cId="13476679" sldId="415"/>
        </pc:sldMkLst>
      </pc:sldChg>
      <pc:sldMasterChg chg="addSp delSp modSp mod">
        <pc:chgData name="McFarland, Annette" userId="e93d1f50-85ab-41a8-a34a-185a53159573" providerId="ADAL" clId="{1FE48E26-47F3-49C6-B2B9-4148C15BD1D2}" dt="2022-03-09T23:00:43.436" v="24" actId="167"/>
        <pc:sldMasterMkLst>
          <pc:docMk/>
          <pc:sldMasterMk cId="3242073853" sldId="2147483660"/>
        </pc:sldMasterMkLst>
        <pc:picChg chg="add mod ord">
          <ac:chgData name="McFarland, Annette" userId="e93d1f50-85ab-41a8-a34a-185a53159573" providerId="ADAL" clId="{1FE48E26-47F3-49C6-B2B9-4148C15BD1D2}" dt="2022-03-09T23:00:43.436" v="24" actId="167"/>
          <ac:picMkLst>
            <pc:docMk/>
            <pc:sldMasterMk cId="3242073853" sldId="2147483660"/>
            <ac:picMk id="13" creationId="{022C4370-54D1-4939-816C-2CF14BD4639F}"/>
          </ac:picMkLst>
        </pc:picChg>
        <pc:picChg chg="del">
          <ac:chgData name="McFarland, Annette" userId="e93d1f50-85ab-41a8-a34a-185a53159573" providerId="ADAL" clId="{1FE48E26-47F3-49C6-B2B9-4148C15BD1D2}" dt="2022-03-09T23:00:35.830" v="22" actId="478"/>
          <ac:picMkLst>
            <pc:docMk/>
            <pc:sldMasterMk cId="3242073853" sldId="2147483660"/>
            <ac:picMk id="16" creationId="{7747FB8C-A1FF-48A8-9FD0-9AE98C8CD190}"/>
          </ac:picMkLst>
        </pc:picChg>
      </pc:sldMasterChg>
    </pc:docChg>
  </pc:docChgLst>
  <pc:docChgLst>
    <pc:chgData name="Behague, Sabina" userId="S::57291@icf.com::2f9f8379-56ce-455c-81be-d1dc66b28ae7" providerId="AD" clId="Web-{56CFF191-6FA1-5844-5E8C-E35E072D4461}"/>
    <pc:docChg chg="addSld modSld sldOrd">
      <pc:chgData name="Behague, Sabina" userId="S::57291@icf.com::2f9f8379-56ce-455c-81be-d1dc66b28ae7" providerId="AD" clId="Web-{56CFF191-6FA1-5844-5E8C-E35E072D4461}" dt="2022-03-02T17:40:00.255" v="116"/>
      <pc:docMkLst>
        <pc:docMk/>
      </pc:docMkLst>
      <pc:sldChg chg="addSp delSp modSp add ord replId delCm">
        <pc:chgData name="Behague, Sabina" userId="S::57291@icf.com::2f9f8379-56ce-455c-81be-d1dc66b28ae7" providerId="AD" clId="Web-{56CFF191-6FA1-5844-5E8C-E35E072D4461}" dt="2022-03-02T17:40:00.255" v="116"/>
        <pc:sldMkLst>
          <pc:docMk/>
          <pc:sldMk cId="1817936793" sldId="412"/>
        </pc:sldMkLst>
        <pc:spChg chg="mod">
          <ac:chgData name="Behague, Sabina" userId="S::57291@icf.com::2f9f8379-56ce-455c-81be-d1dc66b28ae7" providerId="AD" clId="Web-{56CFF191-6FA1-5844-5E8C-E35E072D4461}" dt="2022-03-02T17:35:36.170" v="73" actId="20577"/>
          <ac:spMkLst>
            <pc:docMk/>
            <pc:sldMk cId="1817936793" sldId="412"/>
            <ac:spMk id="2" creationId="{00000000-0000-0000-0000-000000000000}"/>
          </ac:spMkLst>
        </pc:spChg>
        <pc:spChg chg="mod">
          <ac:chgData name="Behague, Sabina" userId="S::57291@icf.com::2f9f8379-56ce-455c-81be-d1dc66b28ae7" providerId="AD" clId="Web-{56CFF191-6FA1-5844-5E8C-E35E072D4461}" dt="2022-03-02T17:37:00.813" v="115" actId="20577"/>
          <ac:spMkLst>
            <pc:docMk/>
            <pc:sldMk cId="1817936793" sldId="412"/>
            <ac:spMk id="4" creationId="{00000000-0000-0000-0000-000000000000}"/>
          </ac:spMkLst>
        </pc:spChg>
        <pc:spChg chg="add mod">
          <ac:chgData name="Behague, Sabina" userId="S::57291@icf.com::2f9f8379-56ce-455c-81be-d1dc66b28ae7" providerId="AD" clId="Web-{56CFF191-6FA1-5844-5E8C-E35E072D4461}" dt="2022-03-02T17:40:00.255" v="116"/>
          <ac:spMkLst>
            <pc:docMk/>
            <pc:sldMk cId="1817936793" sldId="412"/>
            <ac:spMk id="5" creationId="{009F3468-31B8-4A50-B339-A85FA431B265}"/>
          </ac:spMkLst>
        </pc:spChg>
        <pc:graphicFrameChg chg="del">
          <ac:chgData name="Behague, Sabina" userId="S::57291@icf.com::2f9f8379-56ce-455c-81be-d1dc66b28ae7" providerId="AD" clId="Web-{56CFF191-6FA1-5844-5E8C-E35E072D4461}" dt="2022-03-02T17:40:00.255" v="116"/>
          <ac:graphicFrameMkLst>
            <pc:docMk/>
            <pc:sldMk cId="1817936793" sldId="412"/>
            <ac:graphicFrameMk id="8" creationId="{00000000-0000-0000-0000-000000000000}"/>
          </ac:graphicFrameMkLst>
        </pc:graphicFrameChg>
      </pc:sldChg>
    </pc:docChg>
  </pc:docChgLst>
  <pc:docChgLst>
    <pc:chgData name="Behague, Sabina" userId="S::57291@icf.com::2f9f8379-56ce-455c-81be-d1dc66b28ae7" providerId="AD" clId="Web-{89E5F899-1091-965A-9758-AB70A3567FED}"/>
    <pc:docChg chg="delSld modSld">
      <pc:chgData name="Behague, Sabina" userId="S::57291@icf.com::2f9f8379-56ce-455c-81be-d1dc66b28ae7" providerId="AD" clId="Web-{89E5F899-1091-965A-9758-AB70A3567FED}" dt="2022-03-02T17:23:57.578" v="6"/>
      <pc:docMkLst>
        <pc:docMk/>
      </pc:docMkLst>
      <pc:sldChg chg="delCm">
        <pc:chgData name="Behague, Sabina" userId="S::57291@icf.com::2f9f8379-56ce-455c-81be-d1dc66b28ae7" providerId="AD" clId="Web-{89E5F899-1091-965A-9758-AB70A3567FED}" dt="2022-03-02T17:22:28.137" v="2"/>
        <pc:sldMkLst>
          <pc:docMk/>
          <pc:sldMk cId="2844046156" sldId="372"/>
        </pc:sldMkLst>
      </pc:sldChg>
      <pc:sldChg chg="del">
        <pc:chgData name="Behague, Sabina" userId="S::57291@icf.com::2f9f8379-56ce-455c-81be-d1dc66b28ae7" providerId="AD" clId="Web-{89E5F899-1091-965A-9758-AB70A3567FED}" dt="2022-03-02T17:22:50.841" v="3"/>
        <pc:sldMkLst>
          <pc:docMk/>
          <pc:sldMk cId="2882857694" sldId="402"/>
        </pc:sldMkLst>
      </pc:sldChg>
      <pc:sldChg chg="del">
        <pc:chgData name="Behague, Sabina" userId="S::57291@icf.com::2f9f8379-56ce-455c-81be-d1dc66b28ae7" providerId="AD" clId="Web-{89E5F899-1091-965A-9758-AB70A3567FED}" dt="2022-03-02T17:22:58.560" v="4"/>
        <pc:sldMkLst>
          <pc:docMk/>
          <pc:sldMk cId="1820455178" sldId="403"/>
        </pc:sldMkLst>
      </pc:sldChg>
      <pc:sldChg chg="del">
        <pc:chgData name="Behague, Sabina" userId="S::57291@icf.com::2f9f8379-56ce-455c-81be-d1dc66b28ae7" providerId="AD" clId="Web-{89E5F899-1091-965A-9758-AB70A3567FED}" dt="2022-03-02T17:23:49.140" v="5"/>
        <pc:sldMkLst>
          <pc:docMk/>
          <pc:sldMk cId="4244787944" sldId="405"/>
        </pc:sldMkLst>
      </pc:sldChg>
      <pc:sldChg chg="del">
        <pc:chgData name="Behague, Sabina" userId="S::57291@icf.com::2f9f8379-56ce-455c-81be-d1dc66b28ae7" providerId="AD" clId="Web-{89E5F899-1091-965A-9758-AB70A3567FED}" dt="2022-03-02T17:23:57.578" v="6"/>
        <pc:sldMkLst>
          <pc:docMk/>
          <pc:sldMk cId="3434819556" sldId="406"/>
        </pc:sldMkLst>
      </pc:sldChg>
      <pc:sldChg chg="del">
        <pc:chgData name="Behague, Sabina" userId="S::57291@icf.com::2f9f8379-56ce-455c-81be-d1dc66b28ae7" providerId="AD" clId="Web-{89E5F899-1091-965A-9758-AB70A3567FED}" dt="2022-03-02T17:20:09.727" v="0"/>
        <pc:sldMkLst>
          <pc:docMk/>
          <pc:sldMk cId="2078080390" sldId="407"/>
        </pc:sldMkLst>
      </pc:sldChg>
      <pc:sldChg chg="delSp">
        <pc:chgData name="Behague, Sabina" userId="S::57291@icf.com::2f9f8379-56ce-455c-81be-d1dc66b28ae7" providerId="AD" clId="Web-{89E5F899-1091-965A-9758-AB70A3567FED}" dt="2022-03-02T17:20:20.430" v="1"/>
        <pc:sldMkLst>
          <pc:docMk/>
          <pc:sldMk cId="4077852511" sldId="411"/>
        </pc:sldMkLst>
        <pc:spChg chg="del">
          <ac:chgData name="Behague, Sabina" userId="S::57291@icf.com::2f9f8379-56ce-455c-81be-d1dc66b28ae7" providerId="AD" clId="Web-{89E5F899-1091-965A-9758-AB70A3567FED}" dt="2022-03-02T17:20:20.430" v="1"/>
          <ac:spMkLst>
            <pc:docMk/>
            <pc:sldMk cId="4077852511" sldId="411"/>
            <ac:spMk id="4" creationId="{00000000-0000-0000-0000-000000000000}"/>
          </ac:spMkLst>
        </pc:spChg>
      </pc:sldChg>
    </pc:docChg>
  </pc:docChgLst>
  <pc:docChgLst>
    <pc:chgData name="Behague, Sabina" userId="S::57291@icf.com::2f9f8379-56ce-455c-81be-d1dc66b28ae7" providerId="AD" clId="Web-{36B81082-4CCA-1426-8971-5CC0CAE610F3}"/>
    <pc:docChg chg="">
      <pc:chgData name="Behague, Sabina" userId="S::57291@icf.com::2f9f8379-56ce-455c-81be-d1dc66b28ae7" providerId="AD" clId="Web-{36B81082-4CCA-1426-8971-5CC0CAE610F3}" dt="2022-03-04T14:15:22.514" v="0"/>
      <pc:docMkLst>
        <pc:docMk/>
      </pc:docMkLst>
      <pc:sldChg chg="delCm">
        <pc:chgData name="Behague, Sabina" userId="S::57291@icf.com::2f9f8379-56ce-455c-81be-d1dc66b28ae7" providerId="AD" clId="Web-{36B81082-4CCA-1426-8971-5CC0CAE610F3}" dt="2022-03-04T14:15:22.514" v="0"/>
        <pc:sldMkLst>
          <pc:docMk/>
          <pc:sldMk cId="4077852511" sldId="411"/>
        </pc:sldMkLst>
      </pc:sldChg>
    </pc:docChg>
  </pc:docChgLst>
  <pc:docChgLst>
    <pc:chgData name="Behague, Sabina" userId="2f9f8379-56ce-455c-81be-d1dc66b28ae7" providerId="ADAL" clId="{3D17B3E9-EBD8-478E-B65B-7DD7628FAB72}"/>
    <pc:docChg chg="undo redo custSel addSld modSld">
      <pc:chgData name="Behague, Sabina" userId="2f9f8379-56ce-455c-81be-d1dc66b28ae7" providerId="ADAL" clId="{3D17B3E9-EBD8-478E-B65B-7DD7628FAB72}" dt="2022-03-04T23:23:27.108" v="871"/>
      <pc:docMkLst>
        <pc:docMk/>
      </pc:docMkLst>
      <pc:sldChg chg="addSp delSp modSp mod addCm modCm">
        <pc:chgData name="Behague, Sabina" userId="2f9f8379-56ce-455c-81be-d1dc66b28ae7" providerId="ADAL" clId="{3D17B3E9-EBD8-478E-B65B-7DD7628FAB72}" dt="2022-03-04T22:42:53.143" v="776"/>
        <pc:sldMkLst>
          <pc:docMk/>
          <pc:sldMk cId="519782457" sldId="274"/>
        </pc:sldMkLst>
        <pc:spChg chg="mod">
          <ac:chgData name="Behague, Sabina" userId="2f9f8379-56ce-455c-81be-d1dc66b28ae7" providerId="ADAL" clId="{3D17B3E9-EBD8-478E-B65B-7DD7628FAB72}" dt="2022-03-04T22:42:53.143" v="776"/>
          <ac:spMkLst>
            <pc:docMk/>
            <pc:sldMk cId="519782457" sldId="274"/>
            <ac:spMk id="2" creationId="{00000000-0000-0000-0000-000000000000}"/>
          </ac:spMkLst>
        </pc:spChg>
        <pc:graphicFrameChg chg="add del mod">
          <ac:chgData name="Behague, Sabina" userId="2f9f8379-56ce-455c-81be-d1dc66b28ae7" providerId="ADAL" clId="{3D17B3E9-EBD8-478E-B65B-7DD7628FAB72}" dt="2022-03-02T18:03:15.061" v="70" actId="1957"/>
          <ac:graphicFrameMkLst>
            <pc:docMk/>
            <pc:sldMk cId="519782457" sldId="274"/>
            <ac:graphicFrameMk id="4" creationId="{7F7A646F-B461-4157-BB06-8910C584E3D7}"/>
          </ac:graphicFrameMkLst>
        </pc:graphicFrameChg>
        <pc:graphicFrameChg chg="add del mod">
          <ac:chgData name="Behague, Sabina" userId="2f9f8379-56ce-455c-81be-d1dc66b28ae7" providerId="ADAL" clId="{3D17B3E9-EBD8-478E-B65B-7DD7628FAB72}" dt="2022-03-02T19:35:32.911" v="542" actId="478"/>
          <ac:graphicFrameMkLst>
            <pc:docMk/>
            <pc:sldMk cId="519782457" sldId="274"/>
            <ac:graphicFrameMk id="5" creationId="{E1AC2C70-E764-4B5C-A2C3-1B7F184DE74D}"/>
          </ac:graphicFrameMkLst>
        </pc:graphicFrameChg>
      </pc:sldChg>
      <pc:sldChg chg="addCm modCm">
        <pc:chgData name="Behague, Sabina" userId="2f9f8379-56ce-455c-81be-d1dc66b28ae7" providerId="ADAL" clId="{3D17B3E9-EBD8-478E-B65B-7DD7628FAB72}" dt="2022-02-28T22:13:20.153" v="8"/>
        <pc:sldMkLst>
          <pc:docMk/>
          <pc:sldMk cId="2844046156" sldId="372"/>
        </pc:sldMkLst>
      </pc:sldChg>
      <pc:sldChg chg="modSp modNotesTx">
        <pc:chgData name="Behague, Sabina" userId="2f9f8379-56ce-455c-81be-d1dc66b28ae7" providerId="ADAL" clId="{3D17B3E9-EBD8-478E-B65B-7DD7628FAB72}" dt="2022-03-04T22:42:53.143" v="776"/>
        <pc:sldMkLst>
          <pc:docMk/>
          <pc:sldMk cId="1688178462" sldId="401"/>
        </pc:sldMkLst>
        <pc:spChg chg="mod">
          <ac:chgData name="Behague, Sabina" userId="2f9f8379-56ce-455c-81be-d1dc66b28ae7" providerId="ADAL" clId="{3D17B3E9-EBD8-478E-B65B-7DD7628FAB72}" dt="2022-03-04T22:42:53.143" v="776"/>
          <ac:spMkLst>
            <pc:docMk/>
            <pc:sldMk cId="1688178462" sldId="401"/>
            <ac:spMk id="2" creationId="{00000000-0000-0000-0000-000000000000}"/>
          </ac:spMkLst>
        </pc:spChg>
      </pc:sldChg>
      <pc:sldChg chg="addCm modCm">
        <pc:chgData name="Behague, Sabina" userId="2f9f8379-56ce-455c-81be-d1dc66b28ae7" providerId="ADAL" clId="{3D17B3E9-EBD8-478E-B65B-7DD7628FAB72}" dt="2022-02-28T23:17:21.266" v="34"/>
        <pc:sldMkLst>
          <pc:docMk/>
          <pc:sldMk cId="2882857694" sldId="402"/>
        </pc:sldMkLst>
      </pc:sldChg>
      <pc:sldChg chg="addCm modCm">
        <pc:chgData name="Behague, Sabina" userId="2f9f8379-56ce-455c-81be-d1dc66b28ae7" providerId="ADAL" clId="{3D17B3E9-EBD8-478E-B65B-7DD7628FAB72}" dt="2022-02-28T23:17:49.447" v="36"/>
        <pc:sldMkLst>
          <pc:docMk/>
          <pc:sldMk cId="1820455178" sldId="403"/>
        </pc:sldMkLst>
      </pc:sldChg>
      <pc:sldChg chg="modSp mod addCm delCm modCm">
        <pc:chgData name="Behague, Sabina" userId="2f9f8379-56ce-455c-81be-d1dc66b28ae7" providerId="ADAL" clId="{3D17B3E9-EBD8-478E-B65B-7DD7628FAB72}" dt="2022-03-04T23:16:09.390" v="808" actId="207"/>
        <pc:sldMkLst>
          <pc:docMk/>
          <pc:sldMk cId="1596289417" sldId="404"/>
        </pc:sldMkLst>
        <pc:spChg chg="mod">
          <ac:chgData name="Behague, Sabina" userId="2f9f8379-56ce-455c-81be-d1dc66b28ae7" providerId="ADAL" clId="{3D17B3E9-EBD8-478E-B65B-7DD7628FAB72}" dt="2022-03-04T22:42:53.143" v="776"/>
          <ac:spMkLst>
            <pc:docMk/>
            <pc:sldMk cId="1596289417" sldId="404"/>
            <ac:spMk id="2" creationId="{00000000-0000-0000-0000-000000000000}"/>
          </ac:spMkLst>
        </pc:spChg>
        <pc:spChg chg="mod">
          <ac:chgData name="Behague, Sabina" userId="2f9f8379-56ce-455c-81be-d1dc66b28ae7" providerId="ADAL" clId="{3D17B3E9-EBD8-478E-B65B-7DD7628FAB72}" dt="2022-02-28T23:21:08.336" v="38" actId="20577"/>
          <ac:spMkLst>
            <pc:docMk/>
            <pc:sldMk cId="1596289417" sldId="404"/>
            <ac:spMk id="4" creationId="{00000000-0000-0000-0000-000000000000}"/>
          </ac:spMkLst>
        </pc:spChg>
        <pc:graphicFrameChg chg="mod">
          <ac:chgData name="Behague, Sabina" userId="2f9f8379-56ce-455c-81be-d1dc66b28ae7" providerId="ADAL" clId="{3D17B3E9-EBD8-478E-B65B-7DD7628FAB72}" dt="2022-03-04T23:16:09.390" v="808" actId="207"/>
          <ac:graphicFrameMkLst>
            <pc:docMk/>
            <pc:sldMk cId="1596289417" sldId="404"/>
            <ac:graphicFrameMk id="8" creationId="{00000000-0000-0000-0000-000000000000}"/>
          </ac:graphicFrameMkLst>
        </pc:graphicFrameChg>
      </pc:sldChg>
      <pc:sldChg chg="addCm modCm">
        <pc:chgData name="Behague, Sabina" userId="2f9f8379-56ce-455c-81be-d1dc66b28ae7" providerId="ADAL" clId="{3D17B3E9-EBD8-478E-B65B-7DD7628FAB72}" dt="2022-02-28T23:50:19.114" v="46"/>
        <pc:sldMkLst>
          <pc:docMk/>
          <pc:sldMk cId="4244787944" sldId="405"/>
        </pc:sldMkLst>
      </pc:sldChg>
      <pc:sldChg chg="addCm modCm">
        <pc:chgData name="Behague, Sabina" userId="2f9f8379-56ce-455c-81be-d1dc66b28ae7" providerId="ADAL" clId="{3D17B3E9-EBD8-478E-B65B-7DD7628FAB72}" dt="2022-02-28T23:56:24.651" v="48"/>
        <pc:sldMkLst>
          <pc:docMk/>
          <pc:sldMk cId="3434819556" sldId="406"/>
        </pc:sldMkLst>
      </pc:sldChg>
      <pc:sldChg chg="addCm modCm">
        <pc:chgData name="Behague, Sabina" userId="2f9f8379-56ce-455c-81be-d1dc66b28ae7" providerId="ADAL" clId="{3D17B3E9-EBD8-478E-B65B-7DD7628FAB72}" dt="2022-02-28T23:56:32.815" v="50"/>
        <pc:sldMkLst>
          <pc:docMk/>
          <pc:sldMk cId="2078080390" sldId="407"/>
        </pc:sldMkLst>
      </pc:sldChg>
      <pc:sldChg chg="modSp modNotesTx">
        <pc:chgData name="Behague, Sabina" userId="2f9f8379-56ce-455c-81be-d1dc66b28ae7" providerId="ADAL" clId="{3D17B3E9-EBD8-478E-B65B-7DD7628FAB72}" dt="2022-03-04T22:42:53.143" v="776"/>
        <pc:sldMkLst>
          <pc:docMk/>
          <pc:sldMk cId="122460299" sldId="408"/>
        </pc:sldMkLst>
        <pc:spChg chg="mod">
          <ac:chgData name="Behague, Sabina" userId="2f9f8379-56ce-455c-81be-d1dc66b28ae7" providerId="ADAL" clId="{3D17B3E9-EBD8-478E-B65B-7DD7628FAB72}" dt="2022-03-04T22:42:53.143" v="776"/>
          <ac:spMkLst>
            <pc:docMk/>
            <pc:sldMk cId="122460299" sldId="408"/>
            <ac:spMk id="2" creationId="{00000000-0000-0000-0000-000000000000}"/>
          </ac:spMkLst>
        </pc:spChg>
      </pc:sldChg>
      <pc:sldChg chg="modSp modNotesTx">
        <pc:chgData name="Behague, Sabina" userId="2f9f8379-56ce-455c-81be-d1dc66b28ae7" providerId="ADAL" clId="{3D17B3E9-EBD8-478E-B65B-7DD7628FAB72}" dt="2022-03-04T22:42:53.143" v="776"/>
        <pc:sldMkLst>
          <pc:docMk/>
          <pc:sldMk cId="2200242686" sldId="410"/>
        </pc:sldMkLst>
        <pc:spChg chg="mod">
          <ac:chgData name="Behague, Sabina" userId="2f9f8379-56ce-455c-81be-d1dc66b28ae7" providerId="ADAL" clId="{3D17B3E9-EBD8-478E-B65B-7DD7628FAB72}" dt="2022-03-04T22:42:53.143" v="776"/>
          <ac:spMkLst>
            <pc:docMk/>
            <pc:sldMk cId="2200242686" sldId="410"/>
            <ac:spMk id="2" creationId="{00000000-0000-0000-0000-000000000000}"/>
          </ac:spMkLst>
        </pc:spChg>
      </pc:sldChg>
      <pc:sldChg chg="addCm modCm">
        <pc:chgData name="Behague, Sabina" userId="2f9f8379-56ce-455c-81be-d1dc66b28ae7" providerId="ADAL" clId="{3D17B3E9-EBD8-478E-B65B-7DD7628FAB72}" dt="2022-03-03T17:48:33.319" v="699"/>
        <pc:sldMkLst>
          <pc:docMk/>
          <pc:sldMk cId="4077852511" sldId="411"/>
        </pc:sldMkLst>
      </pc:sldChg>
      <pc:sldChg chg="addSp delSp modSp mod delCm modNotesTx">
        <pc:chgData name="Behague, Sabina" userId="2f9f8379-56ce-455c-81be-d1dc66b28ae7" providerId="ADAL" clId="{3D17B3E9-EBD8-478E-B65B-7DD7628FAB72}" dt="2022-03-04T23:23:27.108" v="871"/>
        <pc:sldMkLst>
          <pc:docMk/>
          <pc:sldMk cId="1817936793" sldId="412"/>
        </pc:sldMkLst>
        <pc:spChg chg="mod">
          <ac:chgData name="Behague, Sabina" userId="2f9f8379-56ce-455c-81be-d1dc66b28ae7" providerId="ADAL" clId="{3D17B3E9-EBD8-478E-B65B-7DD7628FAB72}" dt="2022-03-04T22:42:53.143" v="776"/>
          <ac:spMkLst>
            <pc:docMk/>
            <pc:sldMk cId="1817936793" sldId="412"/>
            <ac:spMk id="2" creationId="{00000000-0000-0000-0000-000000000000}"/>
          </ac:spMkLst>
        </pc:spChg>
        <pc:spChg chg="mod">
          <ac:chgData name="Behague, Sabina" userId="2f9f8379-56ce-455c-81be-d1dc66b28ae7" providerId="ADAL" clId="{3D17B3E9-EBD8-478E-B65B-7DD7628FAB72}" dt="2022-03-04T22:13:16.790" v="725" actId="20577"/>
          <ac:spMkLst>
            <pc:docMk/>
            <pc:sldMk cId="1817936793" sldId="412"/>
            <ac:spMk id="4" creationId="{00000000-0000-0000-0000-000000000000}"/>
          </ac:spMkLst>
        </pc:spChg>
        <pc:spChg chg="del">
          <ac:chgData name="Behague, Sabina" userId="2f9f8379-56ce-455c-81be-d1dc66b28ae7" providerId="ADAL" clId="{3D17B3E9-EBD8-478E-B65B-7DD7628FAB72}" dt="2022-03-02T18:02:06.677" v="60" actId="1957"/>
          <ac:spMkLst>
            <pc:docMk/>
            <pc:sldMk cId="1817936793" sldId="412"/>
            <ac:spMk id="5" creationId="{009F3468-31B8-4A50-B339-A85FA431B265}"/>
          </ac:spMkLst>
        </pc:spChg>
        <pc:spChg chg="add del mod">
          <ac:chgData name="Behague, Sabina" userId="2f9f8379-56ce-455c-81be-d1dc66b28ae7" providerId="ADAL" clId="{3D17B3E9-EBD8-478E-B65B-7DD7628FAB72}" dt="2022-03-02T18:03:16.101" v="71" actId="478"/>
          <ac:spMkLst>
            <pc:docMk/>
            <pc:sldMk cId="1817936793" sldId="412"/>
            <ac:spMk id="13" creationId="{09D3C438-55EA-45D6-BE77-7521DC8C3085}"/>
          </ac:spMkLst>
        </pc:spChg>
        <pc:spChg chg="add del">
          <ac:chgData name="Behague, Sabina" userId="2f9f8379-56ce-455c-81be-d1dc66b28ae7" providerId="ADAL" clId="{3D17B3E9-EBD8-478E-B65B-7DD7628FAB72}" dt="2022-03-02T18:03:14.353" v="69" actId="22"/>
          <ac:spMkLst>
            <pc:docMk/>
            <pc:sldMk cId="1817936793" sldId="412"/>
            <ac:spMk id="17" creationId="{C54276A2-264F-412B-A66A-50ADB1D85741}"/>
          </ac:spMkLst>
        </pc:spChg>
        <pc:spChg chg="add del mod">
          <ac:chgData name="Behague, Sabina" userId="2f9f8379-56ce-455c-81be-d1dc66b28ae7" providerId="ADAL" clId="{3D17B3E9-EBD8-478E-B65B-7DD7628FAB72}" dt="2022-03-02T18:03:52.784" v="74" actId="1957"/>
          <ac:spMkLst>
            <pc:docMk/>
            <pc:sldMk cId="1817936793" sldId="412"/>
            <ac:spMk id="19" creationId="{7CE8D003-9135-4FAC-839A-0977F68DF2E0}"/>
          </ac:spMkLst>
        </pc:spChg>
        <pc:spChg chg="add del mod">
          <ac:chgData name="Behague, Sabina" userId="2f9f8379-56ce-455c-81be-d1dc66b28ae7" providerId="ADAL" clId="{3D17B3E9-EBD8-478E-B65B-7DD7628FAB72}" dt="2022-03-02T18:04:23.877" v="81" actId="1957"/>
          <ac:spMkLst>
            <pc:docMk/>
            <pc:sldMk cId="1817936793" sldId="412"/>
            <ac:spMk id="26" creationId="{A5FAD297-9E9A-48C8-8260-D877EDD16BFF}"/>
          </ac:spMkLst>
        </pc:spChg>
        <pc:spChg chg="add del mod">
          <ac:chgData name="Behague, Sabina" userId="2f9f8379-56ce-455c-81be-d1dc66b28ae7" providerId="ADAL" clId="{3D17B3E9-EBD8-478E-B65B-7DD7628FAB72}" dt="2022-03-02T18:06:45.598" v="96" actId="1957"/>
          <ac:spMkLst>
            <pc:docMk/>
            <pc:sldMk cId="1817936793" sldId="412"/>
            <ac:spMk id="31" creationId="{E415DFC5-A3C5-4610-BE16-E0EBD8EB8711}"/>
          </ac:spMkLst>
        </pc:spChg>
        <pc:spChg chg="add del mod">
          <ac:chgData name="Behague, Sabina" userId="2f9f8379-56ce-455c-81be-d1dc66b28ae7" providerId="ADAL" clId="{3D17B3E9-EBD8-478E-B65B-7DD7628FAB72}" dt="2022-03-02T18:12:40.372" v="137" actId="478"/>
          <ac:spMkLst>
            <pc:docMk/>
            <pc:sldMk cId="1817936793" sldId="412"/>
            <ac:spMk id="37" creationId="{BD12D408-F9A9-4A22-BD7C-B419CCE6F98D}"/>
          </ac:spMkLst>
        </pc:spChg>
        <pc:spChg chg="add del mod">
          <ac:chgData name="Behague, Sabina" userId="2f9f8379-56ce-455c-81be-d1dc66b28ae7" providerId="ADAL" clId="{3D17B3E9-EBD8-478E-B65B-7DD7628FAB72}" dt="2022-03-02T18:23:42.804" v="178" actId="1957"/>
          <ac:spMkLst>
            <pc:docMk/>
            <pc:sldMk cId="1817936793" sldId="412"/>
            <ac:spMk id="41" creationId="{E4FE4900-6CC0-492C-BC8A-1F37AB176513}"/>
          </ac:spMkLst>
        </pc:spChg>
        <pc:spChg chg="add del mod">
          <ac:chgData name="Behague, Sabina" userId="2f9f8379-56ce-455c-81be-d1dc66b28ae7" providerId="ADAL" clId="{3D17B3E9-EBD8-478E-B65B-7DD7628FAB72}" dt="2022-03-02T18:43:54.378" v="218" actId="1957"/>
          <ac:spMkLst>
            <pc:docMk/>
            <pc:sldMk cId="1817936793" sldId="412"/>
            <ac:spMk id="46" creationId="{87DF0EA4-3860-46A3-B845-9DE467B80AE4}"/>
          </ac:spMkLst>
        </pc:spChg>
        <pc:graphicFrameChg chg="add del mod">
          <ac:chgData name="Behague, Sabina" userId="2f9f8379-56ce-455c-81be-d1dc66b28ae7" providerId="ADAL" clId="{3D17B3E9-EBD8-478E-B65B-7DD7628FAB72}" dt="2022-03-02T18:03:21.345" v="72" actId="478"/>
          <ac:graphicFrameMkLst>
            <pc:docMk/>
            <pc:sldMk cId="1817936793" sldId="412"/>
            <ac:graphicFrameMk id="11" creationId="{EC765281-789C-44C3-90CC-9E768B726652}"/>
          </ac:graphicFrameMkLst>
        </pc:graphicFrameChg>
        <pc:graphicFrameChg chg="add del mod">
          <ac:chgData name="Behague, Sabina" userId="2f9f8379-56ce-455c-81be-d1dc66b28ae7" providerId="ADAL" clId="{3D17B3E9-EBD8-478E-B65B-7DD7628FAB72}" dt="2022-03-02T18:03:59.527" v="75" actId="478"/>
          <ac:graphicFrameMkLst>
            <pc:docMk/>
            <pc:sldMk cId="1817936793" sldId="412"/>
            <ac:graphicFrameMk id="24" creationId="{19EB36AA-48AA-4A35-A2D4-AC5172EA8836}"/>
          </ac:graphicFrameMkLst>
        </pc:graphicFrameChg>
        <pc:graphicFrameChg chg="add del mod">
          <ac:chgData name="Behague, Sabina" userId="2f9f8379-56ce-455c-81be-d1dc66b28ae7" providerId="ADAL" clId="{3D17B3E9-EBD8-478E-B65B-7DD7628FAB72}" dt="2022-03-02T18:06:05.523" v="90" actId="478"/>
          <ac:graphicFrameMkLst>
            <pc:docMk/>
            <pc:sldMk cId="1817936793" sldId="412"/>
            <ac:graphicFrameMk id="29" creationId="{7DE40460-C626-4634-92CB-CB64565366E6}"/>
          </ac:graphicFrameMkLst>
        </pc:graphicFrameChg>
        <pc:graphicFrameChg chg="add del mod">
          <ac:chgData name="Behague, Sabina" userId="2f9f8379-56ce-455c-81be-d1dc66b28ae7" providerId="ADAL" clId="{3D17B3E9-EBD8-478E-B65B-7DD7628FAB72}" dt="2022-03-02T18:22:43.239" v="170" actId="478"/>
          <ac:graphicFrameMkLst>
            <pc:docMk/>
            <pc:sldMk cId="1817936793" sldId="412"/>
            <ac:graphicFrameMk id="36" creationId="{20901AA1-0A71-44C9-8576-21EC299182EB}"/>
          </ac:graphicFrameMkLst>
        </pc:graphicFrameChg>
        <pc:graphicFrameChg chg="add del mod">
          <ac:chgData name="Behague, Sabina" userId="2f9f8379-56ce-455c-81be-d1dc66b28ae7" providerId="ADAL" clId="{3D17B3E9-EBD8-478E-B65B-7DD7628FAB72}" dt="2022-03-02T18:26:55.466" v="190" actId="478"/>
          <ac:graphicFrameMkLst>
            <pc:docMk/>
            <pc:sldMk cId="1817936793" sldId="412"/>
            <ac:graphicFrameMk id="44" creationId="{4626755D-D927-4F7A-BCB0-FB0B07812E19}"/>
          </ac:graphicFrameMkLst>
        </pc:graphicFrameChg>
        <pc:graphicFrameChg chg="add mod">
          <ac:chgData name="Behague, Sabina" userId="2f9f8379-56ce-455c-81be-d1dc66b28ae7" providerId="ADAL" clId="{3D17B3E9-EBD8-478E-B65B-7DD7628FAB72}" dt="2022-03-04T23:16:34.457" v="811" actId="207"/>
          <ac:graphicFrameMkLst>
            <pc:docMk/>
            <pc:sldMk cId="1817936793" sldId="412"/>
            <ac:graphicFrameMk id="49" creationId="{C5C08E38-ADF6-4E31-BB47-5D31746ED51E}"/>
          </ac:graphicFrameMkLst>
        </pc:graphicFrameChg>
        <pc:cxnChg chg="add del">
          <ac:chgData name="Behague, Sabina" userId="2f9f8379-56ce-455c-81be-d1dc66b28ae7" providerId="ADAL" clId="{3D17B3E9-EBD8-478E-B65B-7DD7628FAB72}" dt="2022-03-02T18:12:43.223" v="138" actId="478"/>
          <ac:cxnSpMkLst>
            <pc:docMk/>
            <pc:sldMk cId="1817936793" sldId="412"/>
            <ac:cxnSpMk id="39" creationId="{0F495F85-1A25-404E-BD6F-05104DEE39F1}"/>
          </ac:cxnSpMkLst>
        </pc:cxnChg>
      </pc:sldChg>
      <pc:sldChg chg="modSp mod delCm">
        <pc:chgData name="Behague, Sabina" userId="2f9f8379-56ce-455c-81be-d1dc66b28ae7" providerId="ADAL" clId="{3D17B3E9-EBD8-478E-B65B-7DD7628FAB72}" dt="2022-03-04T23:23:14.357" v="869"/>
        <pc:sldMkLst>
          <pc:docMk/>
          <pc:sldMk cId="1780765152" sldId="413"/>
        </pc:sldMkLst>
        <pc:spChg chg="mod">
          <ac:chgData name="Behague, Sabina" userId="2f9f8379-56ce-455c-81be-d1dc66b28ae7" providerId="ADAL" clId="{3D17B3E9-EBD8-478E-B65B-7DD7628FAB72}" dt="2022-03-04T22:42:53.143" v="776"/>
          <ac:spMkLst>
            <pc:docMk/>
            <pc:sldMk cId="1780765152" sldId="413"/>
            <ac:spMk id="2" creationId="{00000000-0000-0000-0000-000000000000}"/>
          </ac:spMkLst>
        </pc:spChg>
        <pc:spChg chg="mod">
          <ac:chgData name="Behague, Sabina" userId="2f9f8379-56ce-455c-81be-d1dc66b28ae7" providerId="ADAL" clId="{3D17B3E9-EBD8-478E-B65B-7DD7628FAB72}" dt="2022-03-04T22:17:18.512" v="755" actId="1076"/>
          <ac:spMkLst>
            <pc:docMk/>
            <pc:sldMk cId="1780765152" sldId="413"/>
            <ac:spMk id="4" creationId="{00000000-0000-0000-0000-000000000000}"/>
          </ac:spMkLst>
        </pc:spChg>
        <pc:graphicFrameChg chg="mod">
          <ac:chgData name="Behague, Sabina" userId="2f9f8379-56ce-455c-81be-d1dc66b28ae7" providerId="ADAL" clId="{3D17B3E9-EBD8-478E-B65B-7DD7628FAB72}" dt="2022-03-04T23:17:38.643" v="821" actId="207"/>
          <ac:graphicFrameMkLst>
            <pc:docMk/>
            <pc:sldMk cId="1780765152" sldId="413"/>
            <ac:graphicFrameMk id="36" creationId="{20901AA1-0A71-44C9-8576-21EC299182EB}"/>
          </ac:graphicFrameMkLst>
        </pc:graphicFrameChg>
      </pc:sldChg>
      <pc:sldChg chg="addSp delSp modSp add mod delCm modNotesTx">
        <pc:chgData name="Behague, Sabina" userId="2f9f8379-56ce-455c-81be-d1dc66b28ae7" providerId="ADAL" clId="{3D17B3E9-EBD8-478E-B65B-7DD7628FAB72}" dt="2022-03-04T23:22:54.918" v="866"/>
        <pc:sldMkLst>
          <pc:docMk/>
          <pc:sldMk cId="1564589667" sldId="414"/>
        </pc:sldMkLst>
        <pc:spChg chg="mod">
          <ac:chgData name="Behague, Sabina" userId="2f9f8379-56ce-455c-81be-d1dc66b28ae7" providerId="ADAL" clId="{3D17B3E9-EBD8-478E-B65B-7DD7628FAB72}" dt="2022-03-04T22:42:53.143" v="776"/>
          <ac:spMkLst>
            <pc:docMk/>
            <pc:sldMk cId="1564589667" sldId="414"/>
            <ac:spMk id="2" creationId="{00000000-0000-0000-0000-000000000000}"/>
          </ac:spMkLst>
        </pc:spChg>
        <pc:spChg chg="mod">
          <ac:chgData name="Behague, Sabina" userId="2f9f8379-56ce-455c-81be-d1dc66b28ae7" providerId="ADAL" clId="{3D17B3E9-EBD8-478E-B65B-7DD7628FAB72}" dt="2022-03-04T22:50:05.478" v="803" actId="20577"/>
          <ac:spMkLst>
            <pc:docMk/>
            <pc:sldMk cId="1564589667" sldId="414"/>
            <ac:spMk id="4" creationId="{00000000-0000-0000-0000-000000000000}"/>
          </ac:spMkLst>
        </pc:spChg>
        <pc:spChg chg="add del mod">
          <ac:chgData name="Behague, Sabina" userId="2f9f8379-56ce-455c-81be-d1dc66b28ae7" providerId="ADAL" clId="{3D17B3E9-EBD8-478E-B65B-7DD7628FAB72}" dt="2022-03-02T19:10:31.863" v="357" actId="1957"/>
          <ac:spMkLst>
            <pc:docMk/>
            <pc:sldMk cId="1564589667" sldId="414"/>
            <ac:spMk id="5" creationId="{96D01835-855B-4C3E-9657-48BFEBF50899}"/>
          </ac:spMkLst>
        </pc:spChg>
        <pc:spChg chg="add del mod">
          <ac:chgData name="Behague, Sabina" userId="2f9f8379-56ce-455c-81be-d1dc66b28ae7" providerId="ADAL" clId="{3D17B3E9-EBD8-478E-B65B-7DD7628FAB72}" dt="2022-03-02T19:35:33.589" v="543" actId="1957"/>
          <ac:spMkLst>
            <pc:docMk/>
            <pc:sldMk cId="1564589667" sldId="414"/>
            <ac:spMk id="10" creationId="{2FA5426B-BDE6-477D-B9E2-1E57FA31E2F7}"/>
          </ac:spMkLst>
        </pc:spChg>
        <pc:spChg chg="add del">
          <ac:chgData name="Behague, Sabina" userId="2f9f8379-56ce-455c-81be-d1dc66b28ae7" providerId="ADAL" clId="{3D17B3E9-EBD8-478E-B65B-7DD7628FAB72}" dt="2022-03-02T20:00:50.003" v="569" actId="478"/>
          <ac:spMkLst>
            <pc:docMk/>
            <pc:sldMk cId="1564589667" sldId="414"/>
            <ac:spMk id="18" creationId="{C22079C8-68E5-4023-BE84-9EAF0F66C753}"/>
          </ac:spMkLst>
        </pc:spChg>
        <pc:spChg chg="add del mod">
          <ac:chgData name="Behague, Sabina" userId="2f9f8379-56ce-455c-81be-d1dc66b28ae7" providerId="ADAL" clId="{3D17B3E9-EBD8-478E-B65B-7DD7628FAB72}" dt="2022-03-02T20:13:44.281" v="665" actId="1957"/>
          <ac:spMkLst>
            <pc:docMk/>
            <pc:sldMk cId="1564589667" sldId="414"/>
            <ac:spMk id="19" creationId="{DF36E7B8-A947-46A7-8746-03D59904C105}"/>
          </ac:spMkLst>
        </pc:spChg>
        <pc:graphicFrameChg chg="add del mod">
          <ac:chgData name="Behague, Sabina" userId="2f9f8379-56ce-455c-81be-d1dc66b28ae7" providerId="ADAL" clId="{3D17B3E9-EBD8-478E-B65B-7DD7628FAB72}" dt="2022-03-02T19:20:50.514" v="498" actId="478"/>
          <ac:graphicFrameMkLst>
            <pc:docMk/>
            <pc:sldMk cId="1564589667" sldId="414"/>
            <ac:graphicFrameMk id="8" creationId="{F2A75E56-FEB8-473E-802B-88EC96497406}"/>
          </ac:graphicFrameMkLst>
        </pc:graphicFrameChg>
        <pc:graphicFrameChg chg="add del mod">
          <ac:chgData name="Behague, Sabina" userId="2f9f8379-56ce-455c-81be-d1dc66b28ae7" providerId="ADAL" clId="{3D17B3E9-EBD8-478E-B65B-7DD7628FAB72}" dt="2022-03-02T20:13:22.756" v="658" actId="478"/>
          <ac:graphicFrameMkLst>
            <pc:docMk/>
            <pc:sldMk cId="1564589667" sldId="414"/>
            <ac:graphicFrameMk id="15" creationId="{25263026-CC0C-4036-BF1C-F56ED05D80CB}"/>
          </ac:graphicFrameMkLst>
        </pc:graphicFrameChg>
        <pc:graphicFrameChg chg="add mod">
          <ac:chgData name="Behague, Sabina" userId="2f9f8379-56ce-455c-81be-d1dc66b28ae7" providerId="ADAL" clId="{3D17B3E9-EBD8-478E-B65B-7DD7628FAB72}" dt="2022-03-04T23:17:47.058" v="822" actId="207"/>
          <ac:graphicFrameMkLst>
            <pc:docMk/>
            <pc:sldMk cId="1564589667" sldId="414"/>
            <ac:graphicFrameMk id="22" creationId="{5CBA700A-1BBE-433E-B96C-C05490AE1ED8}"/>
          </ac:graphicFrameMkLst>
        </pc:graphicFrameChg>
        <pc:graphicFrameChg chg="del mod">
          <ac:chgData name="Behague, Sabina" userId="2f9f8379-56ce-455c-81be-d1dc66b28ae7" providerId="ADAL" clId="{3D17B3E9-EBD8-478E-B65B-7DD7628FAB72}" dt="2022-03-02T18:54:05.715" v="350" actId="478"/>
          <ac:graphicFrameMkLst>
            <pc:docMk/>
            <pc:sldMk cId="1564589667" sldId="414"/>
            <ac:graphicFrameMk id="36" creationId="{20901AA1-0A71-44C9-8576-21EC299182EB}"/>
          </ac:graphicFrameMkLst>
        </pc:graphicFrameChg>
      </pc:sldChg>
      <pc:sldChg chg="addSp delSp modSp add mod delCm modNotesTx">
        <pc:chgData name="Behague, Sabina" userId="2f9f8379-56ce-455c-81be-d1dc66b28ae7" providerId="ADAL" clId="{3D17B3E9-EBD8-478E-B65B-7DD7628FAB72}" dt="2022-03-04T23:22:26.013" v="864"/>
        <pc:sldMkLst>
          <pc:docMk/>
          <pc:sldMk cId="13476679" sldId="415"/>
        </pc:sldMkLst>
        <pc:spChg chg="mod">
          <ac:chgData name="Behague, Sabina" userId="2f9f8379-56ce-455c-81be-d1dc66b28ae7" providerId="ADAL" clId="{3D17B3E9-EBD8-478E-B65B-7DD7628FAB72}" dt="2022-03-04T22:42:53.143" v="776"/>
          <ac:spMkLst>
            <pc:docMk/>
            <pc:sldMk cId="13476679" sldId="415"/>
            <ac:spMk id="2" creationId="{00000000-0000-0000-0000-000000000000}"/>
          </ac:spMkLst>
        </pc:spChg>
        <pc:spChg chg="mod">
          <ac:chgData name="Behague, Sabina" userId="2f9f8379-56ce-455c-81be-d1dc66b28ae7" providerId="ADAL" clId="{3D17B3E9-EBD8-478E-B65B-7DD7628FAB72}" dt="2022-03-04T23:19:12.489" v="842" actId="20577"/>
          <ac:spMkLst>
            <pc:docMk/>
            <pc:sldMk cId="13476679" sldId="415"/>
            <ac:spMk id="4" creationId="{00000000-0000-0000-0000-000000000000}"/>
          </ac:spMkLst>
        </pc:spChg>
        <pc:spChg chg="add del mod">
          <ac:chgData name="Behague, Sabina" userId="2f9f8379-56ce-455c-81be-d1dc66b28ae7" providerId="ADAL" clId="{3D17B3E9-EBD8-478E-B65B-7DD7628FAB72}" dt="2022-03-02T20:09:24.667" v="646" actId="1957"/>
          <ac:spMkLst>
            <pc:docMk/>
            <pc:sldMk cId="13476679" sldId="415"/>
            <ac:spMk id="5" creationId="{E7B90122-9AA8-42B1-98B1-AA116C122608}"/>
          </ac:spMkLst>
        </pc:spChg>
        <pc:graphicFrameChg chg="add mod">
          <ac:chgData name="Behague, Sabina" userId="2f9f8379-56ce-455c-81be-d1dc66b28ae7" providerId="ADAL" clId="{3D17B3E9-EBD8-478E-B65B-7DD7628FAB72}" dt="2022-03-04T23:22:05.935" v="862" actId="207"/>
          <ac:graphicFrameMkLst>
            <pc:docMk/>
            <pc:sldMk cId="13476679" sldId="415"/>
            <ac:graphicFrameMk id="10" creationId="{E923629D-85EE-4FCC-AB6D-1F241F3B0695}"/>
          </ac:graphicFrameMkLst>
        </pc:graphicFrameChg>
        <pc:graphicFrameChg chg="del">
          <ac:chgData name="Behague, Sabina" userId="2f9f8379-56ce-455c-81be-d1dc66b28ae7" providerId="ADAL" clId="{3D17B3E9-EBD8-478E-B65B-7DD7628FAB72}" dt="2022-03-02T20:08:51.168" v="639" actId="478"/>
          <ac:graphicFrameMkLst>
            <pc:docMk/>
            <pc:sldMk cId="13476679" sldId="415"/>
            <ac:graphicFrameMk id="15" creationId="{25263026-CC0C-4036-BF1C-F56ED05D80CB}"/>
          </ac:graphicFrameMkLst>
        </pc:graphicFrameChg>
      </pc:sldChg>
    </pc:docChg>
  </pc:docChgLst>
  <pc:docChgLst>
    <pc:chgData name="McFarland, Annette" userId="e93d1f50-85ab-41a8-a34a-185a53159573" providerId="ADAL" clId="{608DA102-36A0-4EF7-B28D-B4D4F5195BF3}"/>
    <pc:docChg chg="custSel addSld delSld modSld modMainMaster">
      <pc:chgData name="McFarland, Annette" userId="e93d1f50-85ab-41a8-a34a-185a53159573" providerId="ADAL" clId="{608DA102-36A0-4EF7-B28D-B4D4F5195BF3}" dt="2022-02-09T14:49:32.287" v="338" actId="27918"/>
      <pc:docMkLst>
        <pc:docMk/>
      </pc:docMkLst>
      <pc:sldChg chg="modSp mod">
        <pc:chgData name="McFarland, Annette" userId="e93d1f50-85ab-41a8-a34a-185a53159573" providerId="ADAL" clId="{608DA102-36A0-4EF7-B28D-B4D4F5195BF3}" dt="2022-02-07T19:37:28.934" v="21" actId="207"/>
        <pc:sldMkLst>
          <pc:docMk/>
          <pc:sldMk cId="1289625166" sldId="257"/>
        </pc:sldMkLst>
        <pc:spChg chg="mod">
          <ac:chgData name="McFarland, Annette" userId="e93d1f50-85ab-41a8-a34a-185a53159573" providerId="ADAL" clId="{608DA102-36A0-4EF7-B28D-B4D4F5195BF3}" dt="2022-02-07T19:36:59.796" v="6" actId="207"/>
          <ac:spMkLst>
            <pc:docMk/>
            <pc:sldMk cId="1289625166" sldId="257"/>
            <ac:spMk id="2" creationId="{00000000-0000-0000-0000-000000000000}"/>
          </ac:spMkLst>
        </pc:spChg>
        <pc:spChg chg="mod">
          <ac:chgData name="McFarland, Annette" userId="e93d1f50-85ab-41a8-a34a-185a53159573" providerId="ADAL" clId="{608DA102-36A0-4EF7-B28D-B4D4F5195BF3}" dt="2022-02-07T19:37:28.934" v="21" actId="207"/>
          <ac:spMkLst>
            <pc:docMk/>
            <pc:sldMk cId="1289625166" sldId="257"/>
            <ac:spMk id="3" creationId="{00000000-0000-0000-0000-000000000000}"/>
          </ac:spMkLst>
        </pc:spChg>
      </pc:sldChg>
      <pc:sldChg chg="modSp mod">
        <pc:chgData name="McFarland, Annette" userId="e93d1f50-85ab-41a8-a34a-185a53159573" providerId="ADAL" clId="{608DA102-36A0-4EF7-B28D-B4D4F5195BF3}" dt="2022-02-09T14:49:32.287" v="338" actId="27918"/>
        <pc:sldMkLst>
          <pc:docMk/>
          <pc:sldMk cId="1688178462" sldId="401"/>
        </pc:sldMkLst>
        <pc:spChg chg="mod">
          <ac:chgData name="McFarland, Annette" userId="e93d1f50-85ab-41a8-a34a-185a53159573" providerId="ADAL" clId="{608DA102-36A0-4EF7-B28D-B4D4F5195BF3}" dt="2022-02-07T20:14:06.084" v="105" actId="20577"/>
          <ac:spMkLst>
            <pc:docMk/>
            <pc:sldMk cId="1688178462" sldId="401"/>
            <ac:spMk id="2" creationId="{00000000-0000-0000-0000-000000000000}"/>
          </ac:spMkLst>
        </pc:spChg>
        <pc:spChg chg="mod">
          <ac:chgData name="McFarland, Annette" userId="e93d1f50-85ab-41a8-a34a-185a53159573" providerId="ADAL" clId="{608DA102-36A0-4EF7-B28D-B4D4F5195BF3}" dt="2022-02-07T20:15:05.734" v="301" actId="20577"/>
          <ac:spMkLst>
            <pc:docMk/>
            <pc:sldMk cId="1688178462" sldId="401"/>
            <ac:spMk id="4" creationId="{00000000-0000-0000-0000-000000000000}"/>
          </ac:spMkLst>
        </pc:spChg>
        <pc:graphicFrameChg chg="mod">
          <ac:chgData name="McFarland, Annette" userId="e93d1f50-85ab-41a8-a34a-185a53159573" providerId="ADAL" clId="{608DA102-36A0-4EF7-B28D-B4D4F5195BF3}" dt="2022-02-07T20:40:09.030" v="329" actId="14100"/>
          <ac:graphicFrameMkLst>
            <pc:docMk/>
            <pc:sldMk cId="1688178462" sldId="401"/>
            <ac:graphicFrameMk id="8" creationId="{00000000-0000-0000-0000-000000000000}"/>
          </ac:graphicFrameMkLst>
        </pc:graphicFrameChg>
      </pc:sldChg>
      <pc:sldChg chg="modSp add mod">
        <pc:chgData name="McFarland, Annette" userId="e93d1f50-85ab-41a8-a34a-185a53159573" providerId="ADAL" clId="{608DA102-36A0-4EF7-B28D-B4D4F5195BF3}" dt="2022-02-07T20:00:54.075" v="34" actId="207"/>
        <pc:sldMkLst>
          <pc:docMk/>
          <pc:sldMk cId="122460299" sldId="408"/>
        </pc:sldMkLst>
        <pc:spChg chg="mod">
          <ac:chgData name="McFarland, Annette" userId="e93d1f50-85ab-41a8-a34a-185a53159573" providerId="ADAL" clId="{608DA102-36A0-4EF7-B28D-B4D4F5195BF3}" dt="2022-02-07T20:00:28.754" v="26" actId="20577"/>
          <ac:spMkLst>
            <pc:docMk/>
            <pc:sldMk cId="122460299" sldId="408"/>
            <ac:spMk id="5" creationId="{00000000-0000-0000-0000-000000000000}"/>
          </ac:spMkLst>
        </pc:spChg>
        <pc:graphicFrameChg chg="mod">
          <ac:chgData name="McFarland, Annette" userId="e93d1f50-85ab-41a8-a34a-185a53159573" providerId="ADAL" clId="{608DA102-36A0-4EF7-B28D-B4D4F5195BF3}" dt="2022-02-07T20:00:54.075" v="34" actId="207"/>
          <ac:graphicFrameMkLst>
            <pc:docMk/>
            <pc:sldMk cId="122460299" sldId="408"/>
            <ac:graphicFrameMk id="9" creationId="{00000000-0000-0000-0000-000000000000}"/>
          </ac:graphicFrameMkLst>
        </pc:graphicFrameChg>
      </pc:sldChg>
      <pc:sldChg chg="del">
        <pc:chgData name="McFarland, Annette" userId="e93d1f50-85ab-41a8-a34a-185a53159573" providerId="ADAL" clId="{608DA102-36A0-4EF7-B28D-B4D4F5195BF3}" dt="2022-02-07T19:58:32.901" v="23" actId="2696"/>
        <pc:sldMkLst>
          <pc:docMk/>
          <pc:sldMk cId="3996676930" sldId="408"/>
        </pc:sldMkLst>
      </pc:sldChg>
      <pc:sldChg chg="del">
        <pc:chgData name="McFarland, Annette" userId="e93d1f50-85ab-41a8-a34a-185a53159573" providerId="ADAL" clId="{608DA102-36A0-4EF7-B28D-B4D4F5195BF3}" dt="2022-02-07T19:58:15.092" v="22" actId="47"/>
        <pc:sldMkLst>
          <pc:docMk/>
          <pc:sldMk cId="2741791417" sldId="409"/>
        </pc:sldMkLst>
      </pc:sldChg>
      <pc:sldChg chg="del">
        <pc:chgData name="McFarland, Annette" userId="e93d1f50-85ab-41a8-a34a-185a53159573" providerId="ADAL" clId="{608DA102-36A0-4EF7-B28D-B4D4F5195BF3}" dt="2022-02-07T19:58:32.901" v="23" actId="2696"/>
        <pc:sldMkLst>
          <pc:docMk/>
          <pc:sldMk cId="2146984367" sldId="410"/>
        </pc:sldMkLst>
      </pc:sldChg>
      <pc:sldChg chg="modSp add mod">
        <pc:chgData name="McFarland, Annette" userId="e93d1f50-85ab-41a8-a34a-185a53159573" providerId="ADAL" clId="{608DA102-36A0-4EF7-B28D-B4D4F5195BF3}" dt="2022-02-08T13:51:41.629" v="331" actId="20577"/>
        <pc:sldMkLst>
          <pc:docMk/>
          <pc:sldMk cId="2200242686" sldId="410"/>
        </pc:sldMkLst>
        <pc:spChg chg="mod">
          <ac:chgData name="McFarland, Annette" userId="e93d1f50-85ab-41a8-a34a-185a53159573" providerId="ADAL" clId="{608DA102-36A0-4EF7-B28D-B4D4F5195BF3}" dt="2022-02-08T13:51:41.629" v="331" actId="20577"/>
          <ac:spMkLst>
            <pc:docMk/>
            <pc:sldMk cId="2200242686" sldId="410"/>
            <ac:spMk id="5" creationId="{00000000-0000-0000-0000-000000000000}"/>
          </ac:spMkLst>
        </pc:spChg>
        <pc:graphicFrameChg chg="mod">
          <ac:chgData name="McFarland, Annette" userId="e93d1f50-85ab-41a8-a34a-185a53159573" providerId="ADAL" clId="{608DA102-36A0-4EF7-B28D-B4D4F5195BF3}" dt="2022-02-07T20:12:57.887" v="56" actId="207"/>
          <ac:graphicFrameMkLst>
            <pc:docMk/>
            <pc:sldMk cId="2200242686" sldId="410"/>
            <ac:graphicFrameMk id="9" creationId="{00000000-0000-0000-0000-000000000000}"/>
          </ac:graphicFrameMkLst>
        </pc:graphicFrameChg>
      </pc:sldChg>
      <pc:sldMasterChg chg="addSp delSp modSp mod">
        <pc:chgData name="McFarland, Annette" userId="e93d1f50-85ab-41a8-a34a-185a53159573" providerId="ADAL" clId="{608DA102-36A0-4EF7-B28D-B4D4F5195BF3}" dt="2022-02-07T19:36:45.418" v="5" actId="16037"/>
        <pc:sldMasterMkLst>
          <pc:docMk/>
          <pc:sldMasterMk cId="3242073853" sldId="2147483660"/>
        </pc:sldMasterMkLst>
        <pc:spChg chg="del">
          <ac:chgData name="McFarland, Annette" userId="e93d1f50-85ab-41a8-a34a-185a53159573" providerId="ADAL" clId="{608DA102-36A0-4EF7-B28D-B4D4F5195BF3}" dt="2022-02-07T19:36:03.975" v="3" actId="478"/>
          <ac:spMkLst>
            <pc:docMk/>
            <pc:sldMasterMk cId="3242073853" sldId="2147483660"/>
            <ac:spMk id="7" creationId="{00000000-0000-0000-0000-000000000000}"/>
          </ac:spMkLst>
        </pc:spChg>
        <pc:spChg chg="del">
          <ac:chgData name="McFarland, Annette" userId="e93d1f50-85ab-41a8-a34a-185a53159573" providerId="ADAL" clId="{608DA102-36A0-4EF7-B28D-B4D4F5195BF3}" dt="2022-02-07T19:36:02.418" v="2" actId="478"/>
          <ac:spMkLst>
            <pc:docMk/>
            <pc:sldMasterMk cId="3242073853" sldId="2147483660"/>
            <ac:spMk id="13" creationId="{00000000-0000-0000-0000-000000000000}"/>
          </ac:spMkLst>
        </pc:spChg>
        <pc:spChg chg="del">
          <ac:chgData name="McFarland, Annette" userId="e93d1f50-85ab-41a8-a34a-185a53159573" providerId="ADAL" clId="{608DA102-36A0-4EF7-B28D-B4D4F5195BF3}" dt="2022-02-07T19:36:01.441" v="1" actId="478"/>
          <ac:spMkLst>
            <pc:docMk/>
            <pc:sldMasterMk cId="3242073853" sldId="2147483660"/>
            <ac:spMk id="14" creationId="{00000000-0000-0000-0000-000000000000}"/>
          </ac:spMkLst>
        </pc:spChg>
        <pc:spChg chg="add mod">
          <ac:chgData name="McFarland, Annette" userId="e93d1f50-85ab-41a8-a34a-185a53159573" providerId="ADAL" clId="{608DA102-36A0-4EF7-B28D-B4D4F5195BF3}" dt="2022-02-07T19:36:45.418" v="5" actId="16037"/>
          <ac:spMkLst>
            <pc:docMk/>
            <pc:sldMasterMk cId="3242073853" sldId="2147483660"/>
            <ac:spMk id="17" creationId="{5756490A-D8DB-4933-A721-9EA3C1E1A624}"/>
          </ac:spMkLst>
        </pc:spChg>
        <pc:spChg chg="add mod">
          <ac:chgData name="McFarland, Annette" userId="e93d1f50-85ab-41a8-a34a-185a53159573" providerId="ADAL" clId="{608DA102-36A0-4EF7-B28D-B4D4F5195BF3}" dt="2022-02-07T19:36:45.418" v="5" actId="16037"/>
          <ac:spMkLst>
            <pc:docMk/>
            <pc:sldMasterMk cId="3242073853" sldId="2147483660"/>
            <ac:spMk id="18" creationId="{410C1F6A-97F3-4C2E-BD56-5671F2A6D308}"/>
          </ac:spMkLst>
        </pc:spChg>
        <pc:spChg chg="add mod">
          <ac:chgData name="McFarland, Annette" userId="e93d1f50-85ab-41a8-a34a-185a53159573" providerId="ADAL" clId="{608DA102-36A0-4EF7-B28D-B4D4F5195BF3}" dt="2022-02-07T19:36:45.418" v="5" actId="16037"/>
          <ac:spMkLst>
            <pc:docMk/>
            <pc:sldMasterMk cId="3242073853" sldId="2147483660"/>
            <ac:spMk id="19" creationId="{2CB736DE-DA1C-4011-B638-EDE7FF07C25C}"/>
          </ac:spMkLst>
        </pc:spChg>
        <pc:spChg chg="add mod">
          <ac:chgData name="McFarland, Annette" userId="e93d1f50-85ab-41a8-a34a-185a53159573" providerId="ADAL" clId="{608DA102-36A0-4EF7-B28D-B4D4F5195BF3}" dt="2022-02-07T19:36:45.418" v="5" actId="16037"/>
          <ac:spMkLst>
            <pc:docMk/>
            <pc:sldMasterMk cId="3242073853" sldId="2147483660"/>
            <ac:spMk id="20" creationId="{17BE9D69-1764-4EDA-92D3-93F3BFCF8E87}"/>
          </ac:spMkLst>
        </pc:spChg>
        <pc:spChg chg="add mod">
          <ac:chgData name="McFarland, Annette" userId="e93d1f50-85ab-41a8-a34a-185a53159573" providerId="ADAL" clId="{608DA102-36A0-4EF7-B28D-B4D4F5195BF3}" dt="2022-02-07T19:36:45.418" v="5" actId="16037"/>
          <ac:spMkLst>
            <pc:docMk/>
            <pc:sldMasterMk cId="3242073853" sldId="2147483660"/>
            <ac:spMk id="21" creationId="{02E7E739-9B14-4590-9F8D-6EFAA49422C0}"/>
          </ac:spMkLst>
        </pc:spChg>
        <pc:picChg chg="del">
          <ac:chgData name="McFarland, Annette" userId="e93d1f50-85ab-41a8-a34a-185a53159573" providerId="ADAL" clId="{608DA102-36A0-4EF7-B28D-B4D4F5195BF3}" dt="2022-02-07T19:36:00.449" v="0" actId="478"/>
          <ac:picMkLst>
            <pc:docMk/>
            <pc:sldMasterMk cId="3242073853" sldId="2147483660"/>
            <ac:picMk id="8" creationId="{00000000-0000-0000-0000-000000000000}"/>
          </ac:picMkLst>
        </pc:picChg>
        <pc:picChg chg="add mod">
          <ac:chgData name="McFarland, Annette" userId="e93d1f50-85ab-41a8-a34a-185a53159573" providerId="ADAL" clId="{608DA102-36A0-4EF7-B28D-B4D4F5195BF3}" dt="2022-02-07T19:36:45.418" v="5" actId="16037"/>
          <ac:picMkLst>
            <pc:docMk/>
            <pc:sldMasterMk cId="3242073853" sldId="2147483660"/>
            <ac:picMk id="16" creationId="{7747FB8C-A1FF-48A8-9FD0-9AE98C8CD190}"/>
          </ac:picMkLst>
        </pc:picChg>
        <pc:cxnChg chg="add mod">
          <ac:chgData name="McFarland, Annette" userId="e93d1f50-85ab-41a8-a34a-185a53159573" providerId="ADAL" clId="{608DA102-36A0-4EF7-B28D-B4D4F5195BF3}" dt="2022-02-07T19:36:45.418" v="5" actId="16037"/>
          <ac:cxnSpMkLst>
            <pc:docMk/>
            <pc:sldMasterMk cId="3242073853" sldId="2147483660"/>
            <ac:cxnSpMk id="9" creationId="{197AD3C8-5D2A-46CD-9703-B685C36A5701}"/>
          </ac:cxnSpMkLst>
        </pc:cxnChg>
        <pc:cxnChg chg="add mod">
          <ac:chgData name="McFarland, Annette" userId="e93d1f50-85ab-41a8-a34a-185a53159573" providerId="ADAL" clId="{608DA102-36A0-4EF7-B28D-B4D4F5195BF3}" dt="2022-02-07T19:36:45.418" v="5" actId="16037"/>
          <ac:cxnSpMkLst>
            <pc:docMk/>
            <pc:sldMasterMk cId="3242073853" sldId="2147483660"/>
            <ac:cxnSpMk id="11" creationId="{379AA41F-A01B-4A16-940D-2F7B6EE9F41D}"/>
          </ac:cxnSpMkLst>
        </pc:cxnChg>
        <pc:cxnChg chg="add mod">
          <ac:chgData name="McFarland, Annette" userId="e93d1f50-85ab-41a8-a34a-185a53159573" providerId="ADAL" clId="{608DA102-36A0-4EF7-B28D-B4D4F5195BF3}" dt="2022-02-07T19:36:45.418" v="5" actId="16037"/>
          <ac:cxnSpMkLst>
            <pc:docMk/>
            <pc:sldMasterMk cId="3242073853" sldId="2147483660"/>
            <ac:cxnSpMk id="12" creationId="{28557F7D-E122-4CA8-AD10-978D203E8214}"/>
          </ac:cxnSpMkLst>
        </pc:cxnChg>
        <pc:cxnChg chg="add mod">
          <ac:chgData name="McFarland, Annette" userId="e93d1f50-85ab-41a8-a34a-185a53159573" providerId="ADAL" clId="{608DA102-36A0-4EF7-B28D-B4D4F5195BF3}" dt="2022-02-07T19:36:45.418" v="5" actId="16037"/>
          <ac:cxnSpMkLst>
            <pc:docMk/>
            <pc:sldMasterMk cId="3242073853" sldId="2147483660"/>
            <ac:cxnSpMk id="15" creationId="{30A89D05-B141-4136-B429-05CEBD8D17E5}"/>
          </ac:cxnSpMkLst>
        </pc:cxn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.13784764207980654"/>
          <c:w val="0.96616035172886816"/>
          <c:h val="0.770612497500690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604878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E52C1A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0-C8AE-4A6D-8020-187B82C70AC1}"/>
              </c:ext>
            </c:extLst>
          </c:dPt>
          <c:dPt>
            <c:idx val="1"/>
            <c:invertIfNegative val="0"/>
            <c:bubble3D val="0"/>
            <c:spPr>
              <a:solidFill>
                <a:srgbClr val="FFEB3D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2-C8AE-4A6D-8020-187B82C70AC1}"/>
              </c:ext>
            </c:extLst>
          </c:dPt>
          <c:dPt>
            <c:idx val="2"/>
            <c:invertIfNegative val="0"/>
            <c:bubble3D val="0"/>
            <c:spPr>
              <a:solidFill>
                <a:srgbClr val="45B348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4-C8AE-4A6D-8020-187B82C70AC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58</c:v>
                </c:pt>
                <c:pt idx="1">
                  <c:v>62</c:v>
                </c:pt>
                <c:pt idx="2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C8AE-4A6D-8020-187B82C70AC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24666376"/>
        <c:axId val="668068088"/>
      </c:barChart>
      <c:catAx>
        <c:axId val="524666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68068088"/>
        <c:crosses val="autoZero"/>
        <c:auto val="1"/>
        <c:lblAlgn val="ctr"/>
        <c:lblOffset val="100"/>
        <c:noMultiLvlLbl val="0"/>
      </c:catAx>
      <c:valAx>
        <c:axId val="66806808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24666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7220275590551183"/>
          <c:y val="0"/>
          <c:w val="0.57972736220472443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4435-44A5-ABEC-63E2F7057F4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N'importe quelle source</c:v>
                </c:pt>
                <c:pt idx="1">
                  <c:v>Dépliant/brochure</c:v>
                </c:pt>
                <c:pt idx="2">
                  <c:v>Leaders religieux</c:v>
                </c:pt>
                <c:pt idx="3">
                  <c:v>Poster/panneau d'affichage</c:v>
                </c:pt>
                <c:pt idx="4">
                  <c:v>Séance de sensibilisation</c:v>
                </c:pt>
                <c:pt idx="5">
                  <c:v>Médias sociaux</c:v>
                </c:pt>
                <c:pt idx="6">
                  <c:v>Prestataire de santé</c:v>
                </c:pt>
                <c:pt idx="7">
                  <c:v>Télévision</c:v>
                </c:pt>
                <c:pt idx="8">
                  <c:v>Agent de santé communautaire</c:v>
                </c:pt>
                <c:pt idx="9">
                  <c:v>Radio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58</c:v>
                </c:pt>
                <c:pt idx="1">
                  <c:v>2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28</c:v>
                </c:pt>
                <c:pt idx="7">
                  <c:v>29</c:v>
                </c:pt>
                <c:pt idx="8">
                  <c:v>32</c:v>
                </c:pt>
                <c:pt idx="9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435-44A5-ABEC-63E2F7057F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223909408"/>
        <c:axId val="223908624"/>
      </c:barChart>
      <c:catAx>
        <c:axId val="2239094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3908624"/>
        <c:crosses val="autoZero"/>
        <c:auto val="1"/>
        <c:lblAlgn val="ctr"/>
        <c:lblOffset val="100"/>
        <c:noMultiLvlLbl val="0"/>
      </c:catAx>
      <c:valAx>
        <c:axId val="223908624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2239094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916472003499562"/>
          <c:y val="0"/>
          <c:w val="0.6083527996500437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8FDAF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E52C1A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2-9CAA-4819-A1FF-685B2978B8C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Ayant déclaré qu'il y a des moyens d'éviter le paludisme</c:v>
                </c:pt>
                <c:pt idx="1">
                  <c:v>Mettre des protections anti-moustiques aux fenêtres</c:v>
                </c:pt>
                <c:pt idx="2">
                  <c:v>Utiliser un produit répulsif contre les moustiques</c:v>
                </c:pt>
                <c:pt idx="3">
                  <c:v>Recouvrir les eaux stagnantes (flaques)</c:v>
                </c:pt>
                <c:pt idx="4">
                  <c:v>Prendre des médicaments préventifs</c:v>
                </c:pt>
                <c:pt idx="5">
                  <c:v>Asperger la maison avec un insecticide</c:v>
                </c:pt>
                <c:pt idx="6">
                  <c:v>Dormir sous une moustiquaire</c:v>
                </c:pt>
                <c:pt idx="7">
                  <c:v>Garder les alentours propres</c:v>
                </c:pt>
                <c:pt idx="8">
                  <c:v>Dormir sous une moustiquaire ou une MII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80</c:v>
                </c:pt>
                <c:pt idx="1">
                  <c:v>2</c:v>
                </c:pt>
                <c:pt idx="2">
                  <c:v>10</c:v>
                </c:pt>
                <c:pt idx="3">
                  <c:v>13</c:v>
                </c:pt>
                <c:pt idx="4">
                  <c:v>15</c:v>
                </c:pt>
                <c:pt idx="5">
                  <c:v>18</c:v>
                </c:pt>
                <c:pt idx="6">
                  <c:v>45</c:v>
                </c:pt>
                <c:pt idx="7">
                  <c:v>49</c:v>
                </c:pt>
                <c:pt idx="8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CAA-4819-A1FF-685B2978B8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24665984"/>
        <c:axId val="524665200"/>
      </c:barChart>
      <c:catAx>
        <c:axId val="5246659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4665200"/>
        <c:crosses val="autoZero"/>
        <c:auto val="1"/>
        <c:lblAlgn val="ctr"/>
        <c:lblOffset val="100"/>
        <c:noMultiLvlLbl val="0"/>
      </c:catAx>
      <c:valAx>
        <c:axId val="524665200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5246659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.13784764207980654"/>
          <c:w val="0.96616035172886816"/>
          <c:h val="0.770612497500690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9F293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604878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8FD2-4DA6-9F6A-A1B25E1932EB}"/>
              </c:ext>
            </c:extLst>
          </c:dPt>
          <c:dPt>
            <c:idx val="1"/>
            <c:invertIfNegative val="0"/>
            <c:bubble3D val="0"/>
            <c:spPr>
              <a:solidFill>
                <a:srgbClr val="AA2F3D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E435-4484-9050-FE932C2B8FEB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8FD2-4DA6-9F6A-A1B25E1932E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Ensemble</c:v>
                </c:pt>
                <c:pt idx="1">
                  <c:v>Aucun</c:v>
                </c:pt>
                <c:pt idx="2">
                  <c:v>Primaire</c:v>
                </c:pt>
                <c:pt idx="3">
                  <c:v>Secondaire ou +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80</c:v>
                </c:pt>
                <c:pt idx="1">
                  <c:v>77</c:v>
                </c:pt>
                <c:pt idx="2">
                  <c:v>80</c:v>
                </c:pt>
                <c:pt idx="3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FD2-4DA6-9F6A-A1B25E1932E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223927296"/>
        <c:axId val="223927688"/>
      </c:barChart>
      <c:catAx>
        <c:axId val="223927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3927688"/>
        <c:crosses val="autoZero"/>
        <c:auto val="1"/>
        <c:lblAlgn val="ctr"/>
        <c:lblOffset val="100"/>
        <c:noMultiLvlLbl val="0"/>
      </c:catAx>
      <c:valAx>
        <c:axId val="22392768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223927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.13784764207980654"/>
          <c:w val="0.96616035172886816"/>
          <c:h val="0.770612497500690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604878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1"/>
            <c:invertIfNegative val="0"/>
            <c:bubble3D val="0"/>
            <c:spPr>
              <a:solidFill>
                <a:srgbClr val="AA2F3D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E84E-469C-8569-70F3DA369D96}"/>
              </c:ext>
            </c:extLst>
          </c:dPt>
          <c:dPt>
            <c:idx val="2"/>
            <c:invertIfNegative val="0"/>
            <c:bubble3D val="0"/>
            <c:spPr>
              <a:solidFill>
                <a:srgbClr val="AA2F3D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4AA3-46C4-8713-8356FE9CA548}"/>
              </c:ext>
            </c:extLst>
          </c:dPt>
          <c:dPt>
            <c:idx val="3"/>
            <c:invertIfNegative val="0"/>
            <c:bubble3D val="0"/>
            <c:spPr>
              <a:solidFill>
                <a:srgbClr val="AA2F3D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4-E84E-469C-8569-70F3DA369D9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Ensemble</c:v>
                </c:pt>
                <c:pt idx="1">
                  <c:v>Aucun</c:v>
                </c:pt>
                <c:pt idx="2">
                  <c:v>Primaire</c:v>
                </c:pt>
                <c:pt idx="3">
                  <c:v>Secondaire ou +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32</c:v>
                </c:pt>
                <c:pt idx="1">
                  <c:v>29</c:v>
                </c:pt>
                <c:pt idx="2">
                  <c:v>35</c:v>
                </c:pt>
                <c:pt idx="3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AA3-46C4-8713-8356FE9CA54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16671512"/>
        <c:axId val="416669944"/>
      </c:barChart>
      <c:catAx>
        <c:axId val="416671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6669944"/>
        <c:crosses val="autoZero"/>
        <c:auto val="1"/>
        <c:lblAlgn val="ctr"/>
        <c:lblOffset val="100"/>
        <c:noMultiLvlLbl val="0"/>
      </c:catAx>
      <c:valAx>
        <c:axId val="41666994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16671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.13784764207980654"/>
          <c:w val="0.96616035172886816"/>
          <c:h val="0.770612497500690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604878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694F81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4-4CCF-4633-A5E0-74BD5F476C33}"/>
              </c:ext>
            </c:extLst>
          </c:dPt>
          <c:dPt>
            <c:idx val="1"/>
            <c:invertIfNegative val="0"/>
            <c:bubble3D val="0"/>
            <c:spPr>
              <a:solidFill>
                <a:srgbClr val="AA2F3D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1AE4-4042-B76C-A2960CAB7753}"/>
              </c:ext>
            </c:extLst>
          </c:dPt>
          <c:dPt>
            <c:idx val="2"/>
            <c:invertIfNegative val="0"/>
            <c:bubble3D val="0"/>
            <c:spPr>
              <a:solidFill>
                <a:srgbClr val="AA2F3D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4CCF-4633-A5E0-74BD5F476C33}"/>
              </c:ext>
            </c:extLst>
          </c:dPt>
          <c:dPt>
            <c:idx val="3"/>
            <c:invertIfNegative val="0"/>
            <c:bubble3D val="0"/>
            <c:spPr>
              <a:solidFill>
                <a:srgbClr val="AA2F3D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4-1AE4-4042-B76C-A2960CAB7753}"/>
              </c:ext>
            </c:extLst>
          </c:dPt>
          <c:dPt>
            <c:idx val="4"/>
            <c:invertIfNegative val="0"/>
            <c:bubble3D val="0"/>
            <c:spPr>
              <a:solidFill>
                <a:srgbClr val="AA2F3D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1AE4-4042-B76C-A2960CAB7753}"/>
              </c:ext>
            </c:extLst>
          </c:dPt>
          <c:dPt>
            <c:idx val="5"/>
            <c:invertIfNegative val="0"/>
            <c:bubble3D val="0"/>
            <c:spPr>
              <a:solidFill>
                <a:srgbClr val="AA2F3D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6-1AE4-4042-B76C-A2960CAB775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Ensemble</c:v>
                </c:pt>
                <c:pt idx="1">
                  <c:v>Le plus bas</c:v>
                </c:pt>
                <c:pt idx="2">
                  <c:v>Second</c:v>
                </c:pt>
                <c:pt idx="3">
                  <c:v>Moyen</c:v>
                </c:pt>
                <c:pt idx="4">
                  <c:v>Quatrieme</c:v>
                </c:pt>
                <c:pt idx="5">
                  <c:v>Le plus élevé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62</c:v>
                </c:pt>
                <c:pt idx="1">
                  <c:v>68</c:v>
                </c:pt>
                <c:pt idx="2">
                  <c:v>61</c:v>
                </c:pt>
                <c:pt idx="3">
                  <c:v>63</c:v>
                </c:pt>
                <c:pt idx="4">
                  <c:v>60</c:v>
                </c:pt>
                <c:pt idx="5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CCF-4633-A5E0-74BD5F476C3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16671512"/>
        <c:axId val="416669944"/>
      </c:barChart>
      <c:catAx>
        <c:axId val="416671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6669944"/>
        <c:crosses val="autoZero"/>
        <c:auto val="1"/>
        <c:lblAlgn val="ctr"/>
        <c:lblOffset val="100"/>
        <c:noMultiLvlLbl val="0"/>
      </c:catAx>
      <c:valAx>
        <c:axId val="41666994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16671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.13784764207980654"/>
          <c:w val="0.96616035172886816"/>
          <c:h val="0.770612497500690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AA2F3D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694F81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4-0EB0-4CDA-8526-C829970F3F5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Ensemble</c:v>
                </c:pt>
                <c:pt idx="1">
                  <c:v>Ensemble urbain</c:v>
                </c:pt>
                <c:pt idx="2">
                  <c:v>Conakry</c:v>
                </c:pt>
                <c:pt idx="3">
                  <c:v>Autres villes</c:v>
                </c:pt>
                <c:pt idx="4">
                  <c:v>Rural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64</c:v>
                </c:pt>
                <c:pt idx="1">
                  <c:v>65</c:v>
                </c:pt>
                <c:pt idx="2">
                  <c:v>62</c:v>
                </c:pt>
                <c:pt idx="3">
                  <c:v>68</c:v>
                </c:pt>
                <c:pt idx="4">
                  <c:v>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EB0-4CDA-8526-C829970F3F5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16671512"/>
        <c:axId val="416669944"/>
      </c:barChart>
      <c:catAx>
        <c:axId val="416671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6669944"/>
        <c:crosses val="autoZero"/>
        <c:auto val="1"/>
        <c:lblAlgn val="ctr"/>
        <c:lblOffset val="100"/>
        <c:noMultiLvlLbl val="0"/>
      </c:catAx>
      <c:valAx>
        <c:axId val="41666994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16671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.13784764207980654"/>
          <c:w val="0.96616035172886816"/>
          <c:h val="0.770612497500690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AA2F3D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694F81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4-E9CF-49E5-B64B-173083DC65F9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0D2E-4DAC-AD3E-B8AB7AB886F1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0D2E-4DAC-AD3E-B8AB7AB886F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Ensemble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59</c:v>
                </c:pt>
                <c:pt idx="1">
                  <c:v>54</c:v>
                </c:pt>
                <c:pt idx="2">
                  <c:v>60</c:v>
                </c:pt>
                <c:pt idx="3">
                  <c:v>59</c:v>
                </c:pt>
                <c:pt idx="4">
                  <c:v>61</c:v>
                </c:pt>
                <c:pt idx="5">
                  <c:v>62</c:v>
                </c:pt>
                <c:pt idx="6">
                  <c:v>58</c:v>
                </c:pt>
                <c:pt idx="7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9CF-49E5-B64B-173083DC65F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16671512"/>
        <c:axId val="416669944"/>
      </c:barChart>
      <c:catAx>
        <c:axId val="416671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6669944"/>
        <c:crosses val="autoZero"/>
        <c:auto val="1"/>
        <c:lblAlgn val="ctr"/>
        <c:lblOffset val="100"/>
        <c:noMultiLvlLbl val="0"/>
      </c:catAx>
      <c:valAx>
        <c:axId val="41666994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16671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15DCB0-616A-4D00-A23B-0E7EB6002418}" type="datetimeFigureOut">
              <a:rPr lang="en-US" smtClean="0"/>
              <a:t>3/9/2022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E81180-36CA-43EC-B7D8-15BB5DAAE4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014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SN" sz="1800">
                <a:effectLst/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Globalement, près de six femmes sur dix (58 %) ont vu ou entendu un message sur le paludisme au cours des 6 derniers mois. En milieu rural, le pourcentage de femmes ayant vu ou entendu un message sur le paludisme est légèrement plus faible qu’en milieu urbain (56 % contre 62 %).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4372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En général, 58 % des femmes âgées de 15 à 49 ans ont reçu des messages sur la prévention du paludisme. La radio est la source d’information la plus populaire, suivie par les agents de santé communautaires et la télévision.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4003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SN" sz="1800">
                <a:effectLst/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 générale, huit femmes sur dix (80 %) ont déclaré qu’il existe des moyens d’éviter le paludisme. Le rôle protecteur de la moustiquaire ou de la MII quand on dort a été cité par respectivement 45 % et 56 % des femmes. Des mesures d’assainissement de l’environnement ont été également citées comme celles consistant à garder les alentours propres (49 %) et à recouvrir les eaux stagnantes (13 %)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0763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2128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Le pourcentage de répondants qui ne pensent pas que les gens contractent le paludisme uniquement pendant la saison des pluies augmente à mesure que leur niveau d’instruction augmente. En d’autres termes, ceux qui ont un niveau d’éducation plus élevé se rendent compte que la communauté est à risque de paludisme quelle que soit la saison.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2567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SN" sz="1800">
                <a:effectLst/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 pourcentage de femmes qui pensent que les conséquences du paludisme sont graves a tendance à diminuer du quintile le plus bas au plus élevé, passant de 68 % à 60 %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8738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Le pourcentage de répondants qui ont une attitude favorable vers le comportement de prévention du paludisme ne varie pas beaucoup d’une région à l’autre.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738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En général, tous les répondants avaient à peu près le même niveau d’approbation que la façon dont la majorité de la communauté se comporte pour prévenir le paludisme. Les groupes plus jeunes étaient légèrement moins favorables.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4019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499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5006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2700"/>
            <a:ext cx="9144000" cy="1231900"/>
          </a:xfrm>
        </p:spPr>
        <p:txBody>
          <a:bodyPr/>
          <a:lstStyle>
            <a:lvl1pPr algn="ctr">
              <a:defRPr>
                <a:latin typeface="+mn-lt"/>
              </a:defRPr>
            </a:lvl1pPr>
          </a:lstStyle>
          <a:p>
            <a:r>
              <a:rPr lang="fr-FR" noProof="0"/>
              <a:t>Click to </a:t>
            </a:r>
            <a:r>
              <a:rPr lang="fr-FR" noProof="0" err="1"/>
              <a:t>edit</a:t>
            </a:r>
            <a:r>
              <a:rPr lang="fr-FR" noProof="0"/>
              <a:t> Master </a:t>
            </a:r>
            <a:br>
              <a:rPr lang="fr-FR" noProof="0"/>
            </a:br>
            <a:r>
              <a:rPr lang="fr-FR" noProof="0" err="1"/>
              <a:t>title</a:t>
            </a:r>
            <a:r>
              <a:rPr lang="fr-FR" noProof="0"/>
              <a:t>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639" y="1606858"/>
            <a:ext cx="8256233" cy="5251142"/>
          </a:xfrm>
        </p:spPr>
        <p:txBody>
          <a:bodyPr/>
          <a:lstStyle/>
          <a:p>
            <a:pPr lvl="0"/>
            <a:r>
              <a:rPr lang="fr-FR" noProof="0"/>
              <a:t>Click to </a:t>
            </a:r>
            <a:r>
              <a:rPr lang="fr-FR" noProof="0" err="1"/>
              <a:t>edit</a:t>
            </a:r>
            <a:r>
              <a:rPr lang="fr-FR" noProof="0"/>
              <a:t> Master </a:t>
            </a:r>
            <a:r>
              <a:rPr lang="fr-FR" noProof="0" err="1"/>
              <a:t>text</a:t>
            </a:r>
            <a:r>
              <a:rPr lang="fr-FR" noProof="0"/>
              <a:t> styles</a:t>
            </a:r>
          </a:p>
          <a:p>
            <a:pPr lvl="1"/>
            <a:r>
              <a:rPr lang="fr-FR" noProof="0"/>
              <a:t>Second </a:t>
            </a:r>
            <a:r>
              <a:rPr lang="fr-FR" noProof="0" err="1"/>
              <a:t>level</a:t>
            </a:r>
            <a:endParaRPr lang="fr-FR" noProof="0"/>
          </a:p>
          <a:p>
            <a:pPr lvl="2"/>
            <a:r>
              <a:rPr lang="fr-FR" noProof="0" err="1"/>
              <a:t>Third</a:t>
            </a:r>
            <a:r>
              <a:rPr lang="fr-FR" noProof="0"/>
              <a:t> </a:t>
            </a:r>
            <a:r>
              <a:rPr lang="fr-FR" noProof="0" err="1"/>
              <a:t>level</a:t>
            </a:r>
            <a:endParaRPr lang="fr-FR" noProof="0"/>
          </a:p>
          <a:p>
            <a:pPr lvl="3"/>
            <a:r>
              <a:rPr lang="fr-FR" noProof="0" err="1"/>
              <a:t>Fourth</a:t>
            </a:r>
            <a:r>
              <a:rPr lang="fr-FR" noProof="0"/>
              <a:t> </a:t>
            </a:r>
            <a:r>
              <a:rPr lang="fr-FR" noProof="0" err="1"/>
              <a:t>level</a:t>
            </a:r>
            <a:endParaRPr lang="fr-FR" noProof="0"/>
          </a:p>
          <a:p>
            <a:pPr lvl="4"/>
            <a:r>
              <a:rPr lang="fr-FR" noProof="0" err="1"/>
              <a:t>Fifth</a:t>
            </a:r>
            <a:r>
              <a:rPr lang="fr-FR" noProof="0"/>
              <a:t> </a:t>
            </a:r>
            <a:r>
              <a:rPr lang="fr-FR" noProof="0" err="1"/>
              <a:t>level</a:t>
            </a:r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119870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4647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text, wall, indoor, person&#10;&#10;Description automatically generated">
            <a:extLst>
              <a:ext uri="{FF2B5EF4-FFF2-40B4-BE49-F238E27FC236}">
                <a16:creationId xmlns:a16="http://schemas.microsoft.com/office/drawing/2014/main" id="{022C4370-54D1-4939-816C-2CF14BD463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74" b="31621"/>
          <a:stretch/>
        </p:blipFill>
        <p:spPr>
          <a:xfrm>
            <a:off x="0" y="1422081"/>
            <a:ext cx="9144000" cy="3127111"/>
          </a:xfrm>
          <a:prstGeom prst="rect">
            <a:avLst/>
          </a:prstGeom>
        </p:spPr>
      </p:pic>
      <p:cxnSp>
        <p:nvCxnSpPr>
          <p:cNvPr id="10" name="Straight Connector 9"/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97AD3C8-5D2A-46CD-9703-B685C36A5701}"/>
              </a:ext>
            </a:extLst>
          </p:cNvPr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79AA41F-A01B-4A16-940D-2F7B6EE9F41D}"/>
              </a:ext>
            </a:extLst>
          </p:cNvPr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8557F7D-E122-4CA8-AD10-978D203E8214}"/>
              </a:ext>
            </a:extLst>
          </p:cNvPr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0A89D05-B141-4136-B429-05CEBD8D17E5}"/>
              </a:ext>
            </a:extLst>
          </p:cNvPr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5756490A-D8DB-4933-A721-9EA3C1E1A624}"/>
              </a:ext>
            </a:extLst>
          </p:cNvPr>
          <p:cNvSpPr txBox="1"/>
          <p:nvPr userDrawn="1"/>
        </p:nvSpPr>
        <p:spPr>
          <a:xfrm>
            <a:off x="0" y="4734342"/>
            <a:ext cx="9144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>
                <a:solidFill>
                  <a:schemeClr val="bg2"/>
                </a:solidFill>
                <a:latin typeface="Calibri" pitchFamily="34" charset="0"/>
              </a:rPr>
              <a:t>2021 </a:t>
            </a:r>
            <a:r>
              <a:rPr lang="en-US" sz="4400" b="1" err="1">
                <a:solidFill>
                  <a:schemeClr val="bg2"/>
                </a:solidFill>
                <a:latin typeface="Calibri" pitchFamily="34" charset="0"/>
              </a:rPr>
              <a:t>Enquête</a:t>
            </a:r>
            <a:r>
              <a:rPr lang="en-US" sz="4400" b="1">
                <a:solidFill>
                  <a:schemeClr val="bg2"/>
                </a:solidFill>
                <a:latin typeface="Calibri" pitchFamily="34" charset="0"/>
              </a:rPr>
              <a:t> sur les </a:t>
            </a:r>
            <a:r>
              <a:rPr lang="en-US" sz="4400" b="1" err="1">
                <a:solidFill>
                  <a:schemeClr val="bg2"/>
                </a:solidFill>
                <a:latin typeface="Calibri" pitchFamily="34" charset="0"/>
              </a:rPr>
              <a:t>Indicateurs</a:t>
            </a:r>
            <a:r>
              <a:rPr lang="en-US" sz="4400" b="1">
                <a:solidFill>
                  <a:schemeClr val="bg2"/>
                </a:solidFill>
                <a:latin typeface="Calibri" pitchFamily="34" charset="0"/>
              </a:rPr>
              <a:t> du </a:t>
            </a:r>
            <a:r>
              <a:rPr lang="en-US" sz="4400" b="1" err="1">
                <a:solidFill>
                  <a:schemeClr val="bg2"/>
                </a:solidFill>
                <a:latin typeface="Calibri" pitchFamily="34" charset="0"/>
              </a:rPr>
              <a:t>Paludisme</a:t>
            </a:r>
            <a:r>
              <a:rPr lang="en-US" sz="4400" b="1">
                <a:solidFill>
                  <a:schemeClr val="bg2"/>
                </a:solidFill>
                <a:latin typeface="Calibri" pitchFamily="34" charset="0"/>
              </a:rPr>
              <a:t> et de </a:t>
            </a:r>
            <a:r>
              <a:rPr lang="en-US" sz="4400" b="1" err="1">
                <a:solidFill>
                  <a:schemeClr val="bg2"/>
                </a:solidFill>
                <a:latin typeface="Calibri" pitchFamily="34" charset="0"/>
              </a:rPr>
              <a:t>l’Anémie</a:t>
            </a:r>
            <a:r>
              <a:rPr lang="en-US" sz="4400" b="1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US" sz="4400" b="1" err="1">
                <a:solidFill>
                  <a:schemeClr val="bg2"/>
                </a:solidFill>
                <a:latin typeface="Calibri" pitchFamily="34" charset="0"/>
              </a:rPr>
              <a:t>en</a:t>
            </a:r>
            <a:r>
              <a:rPr lang="en-US" sz="4400" b="1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US" sz="4400" b="1" err="1">
                <a:solidFill>
                  <a:schemeClr val="bg2"/>
                </a:solidFill>
                <a:latin typeface="Calibri" pitchFamily="34" charset="0"/>
              </a:rPr>
              <a:t>Guinée</a:t>
            </a:r>
            <a:r>
              <a:rPr lang="en-US" sz="4400" b="1">
                <a:solidFill>
                  <a:schemeClr val="bg2"/>
                </a:solidFill>
                <a:latin typeface="Calibri" pitchFamily="34" charset="0"/>
              </a:rPr>
              <a:t> (EIPA)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10C1F6A-97F3-4C2E-BD56-5671F2A6D308}"/>
              </a:ext>
            </a:extLst>
          </p:cNvPr>
          <p:cNvSpPr/>
          <p:nvPr userDrawn="1"/>
        </p:nvSpPr>
        <p:spPr>
          <a:xfrm>
            <a:off x="0" y="1488734"/>
            <a:ext cx="9144000" cy="1828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CB736DE-DA1C-4011-B638-EDE7FF07C25C}"/>
              </a:ext>
            </a:extLst>
          </p:cNvPr>
          <p:cNvSpPr/>
          <p:nvPr userDrawn="1"/>
        </p:nvSpPr>
        <p:spPr>
          <a:xfrm>
            <a:off x="0" y="4367604"/>
            <a:ext cx="9144000" cy="1828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7BE9D69-1764-4EDA-92D3-93F3BFCF8E87}"/>
              </a:ext>
            </a:extLst>
          </p:cNvPr>
          <p:cNvSpPr/>
          <p:nvPr userDrawn="1"/>
        </p:nvSpPr>
        <p:spPr>
          <a:xfrm>
            <a:off x="0" y="1314153"/>
            <a:ext cx="9144000" cy="182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2E7E739-9B14-4590-9F8D-6EFAA49422C0}"/>
              </a:ext>
            </a:extLst>
          </p:cNvPr>
          <p:cNvSpPr/>
          <p:nvPr userDrawn="1"/>
        </p:nvSpPr>
        <p:spPr>
          <a:xfrm>
            <a:off x="0" y="4551462"/>
            <a:ext cx="9144000" cy="182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073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433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</a:t>
            </a:r>
            <a:r>
              <a:rPr lang="fr-FR" noProof="0" err="1"/>
              <a:t>edit</a:t>
            </a:r>
            <a:r>
              <a:rPr lang="fr-FR" noProof="0"/>
              <a:t> Master </a:t>
            </a:r>
            <a:br>
              <a:rPr lang="fr-FR" noProof="0"/>
            </a:br>
            <a:r>
              <a:rPr lang="fr-FR" noProof="0" err="1"/>
              <a:t>title</a:t>
            </a:r>
            <a:r>
              <a:rPr lang="fr-FR" noProof="0"/>
              <a:t>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639" y="1606858"/>
            <a:ext cx="8256233" cy="5251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</a:t>
            </a:r>
            <a:r>
              <a:rPr lang="fr-FR" noProof="0" err="1"/>
              <a:t>edit</a:t>
            </a:r>
            <a:r>
              <a:rPr lang="fr-FR" noProof="0"/>
              <a:t> Master </a:t>
            </a:r>
            <a:r>
              <a:rPr lang="fr-FR" noProof="0" err="1"/>
              <a:t>text</a:t>
            </a:r>
            <a:r>
              <a:rPr lang="fr-FR" noProof="0"/>
              <a:t> styles</a:t>
            </a:r>
          </a:p>
          <a:p>
            <a:pPr lvl="1"/>
            <a:r>
              <a:rPr lang="fr-FR" noProof="0"/>
              <a:t>Second </a:t>
            </a:r>
            <a:r>
              <a:rPr lang="fr-FR" noProof="0" err="1"/>
              <a:t>level</a:t>
            </a:r>
            <a:endParaRPr lang="fr-FR" noProof="0"/>
          </a:p>
          <a:p>
            <a:pPr lvl="2"/>
            <a:r>
              <a:rPr lang="fr-FR" noProof="0" err="1"/>
              <a:t>Third</a:t>
            </a:r>
            <a:r>
              <a:rPr lang="fr-FR" noProof="0"/>
              <a:t> </a:t>
            </a:r>
            <a:r>
              <a:rPr lang="fr-FR" noProof="0" err="1"/>
              <a:t>level</a:t>
            </a:r>
            <a:endParaRPr lang="fr-FR" noProof="0"/>
          </a:p>
          <a:p>
            <a:pPr lvl="3"/>
            <a:r>
              <a:rPr lang="fr-FR" noProof="0" err="1"/>
              <a:t>Fourth</a:t>
            </a:r>
            <a:r>
              <a:rPr lang="fr-FR" noProof="0"/>
              <a:t> </a:t>
            </a:r>
            <a:r>
              <a:rPr lang="fr-FR" noProof="0" err="1"/>
              <a:t>level</a:t>
            </a:r>
            <a:endParaRPr lang="fr-FR" noProof="0"/>
          </a:p>
          <a:p>
            <a:pPr lvl="4"/>
            <a:r>
              <a:rPr lang="fr-FR" noProof="0" err="1"/>
              <a:t>Fifth</a:t>
            </a:r>
            <a:r>
              <a:rPr lang="fr-FR" noProof="0"/>
              <a:t> </a:t>
            </a:r>
            <a:r>
              <a:rPr lang="fr-FR" noProof="0" err="1"/>
              <a:t>level</a:t>
            </a:r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53571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7044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0"/>
            <a:ext cx="914399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>
                <a:solidFill>
                  <a:schemeClr val="bg2"/>
                </a:solidFill>
              </a:rPr>
              <a:t>Connaissance et communication en matière du paludisme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374165" y="593486"/>
            <a:ext cx="27698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000" i="1" dirty="0">
                <a:solidFill>
                  <a:schemeClr val="bg2"/>
                </a:solidFill>
              </a:rPr>
              <a:t>Suivez-nous </a:t>
            </a:r>
          </a:p>
          <a:p>
            <a:pPr algn="r"/>
            <a:r>
              <a:rPr lang="fr-FR" sz="2000" i="1" dirty="0">
                <a:solidFill>
                  <a:schemeClr val="bg2"/>
                </a:solidFill>
              </a:rPr>
              <a:t>sur Twitter !  </a:t>
            </a:r>
          </a:p>
          <a:p>
            <a:pPr algn="r"/>
            <a:r>
              <a:rPr lang="fr-FR" sz="2000" i="1" dirty="0">
                <a:solidFill>
                  <a:schemeClr val="bg1"/>
                </a:solidFill>
              </a:rPr>
              <a:t>#GuineeEIPA</a:t>
            </a:r>
          </a:p>
        </p:txBody>
      </p:sp>
    </p:spTree>
    <p:extLst>
      <p:ext uri="{BB962C8B-B14F-4D97-AF65-F5344CB8AC3E}">
        <p14:creationId xmlns:p14="http://schemas.microsoft.com/office/powerpoint/2010/main" val="12896251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Opinions sur les </a:t>
            </a:r>
            <a:r>
              <a:rPr lang="en-US" err="1"/>
              <a:t>comportements</a:t>
            </a:r>
            <a:r>
              <a:rPr lang="en-US"/>
              <a:t> </a:t>
            </a:r>
            <a:r>
              <a:rPr lang="en-US" err="1"/>
              <a:t>relatifs</a:t>
            </a:r>
            <a:r>
              <a:rPr lang="en-US"/>
              <a:t> </a:t>
            </a:r>
            <a:br>
              <a:rPr lang="en-US"/>
            </a:br>
            <a:r>
              <a:rPr lang="en-US"/>
              <a:t>au </a:t>
            </a:r>
            <a:r>
              <a:rPr lang="en-US" err="1"/>
              <a:t>paludisme</a:t>
            </a:r>
            <a:endParaRPr lang="fr-FR">
              <a:cs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256" y="1244600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ML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Pourcentage de femmes de 15-49 ayant une attitude favorable par rapport aux comportements relatifs au paludisme par région</a:t>
            </a:r>
            <a:endParaRPr lang="fr-FR" i="1" dirty="0"/>
          </a:p>
        </p:txBody>
      </p:sp>
      <p:graphicFrame>
        <p:nvGraphicFramePr>
          <p:cNvPr id="22" name="Content Placeholder 21">
            <a:extLst>
              <a:ext uri="{FF2B5EF4-FFF2-40B4-BE49-F238E27FC236}">
                <a16:creationId xmlns:a16="http://schemas.microsoft.com/office/drawing/2014/main" id="{5CBA700A-1BBE-433E-B96C-C05490AE1ED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6511583"/>
              </p:ext>
            </p:extLst>
          </p:nvPr>
        </p:nvGraphicFramePr>
        <p:xfrm>
          <a:off x="461963" y="1962150"/>
          <a:ext cx="8256587" cy="4895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645896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Perceptions des </a:t>
            </a:r>
            <a:r>
              <a:rPr lang="en-US" err="1"/>
              <a:t>normes</a:t>
            </a:r>
            <a:r>
              <a:rPr lang="en-US"/>
              <a:t> </a:t>
            </a:r>
            <a:r>
              <a:rPr lang="en-US" err="1"/>
              <a:t>communautaires</a:t>
            </a:r>
            <a:r>
              <a:rPr lang="en-US"/>
              <a:t> </a:t>
            </a:r>
            <a:r>
              <a:rPr lang="en-US" err="1"/>
              <a:t>relatifs</a:t>
            </a:r>
            <a:r>
              <a:rPr lang="en-US"/>
              <a:t> au </a:t>
            </a:r>
            <a:r>
              <a:rPr lang="en-US" err="1"/>
              <a:t>paludisme</a:t>
            </a:r>
            <a:endParaRPr lang="fr-FR">
              <a:cs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256" y="1244600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ML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Pourcentage de femmes 15-49 qui pense que la majorité de la communauté applique actuellement des comportements relatifs au paludisme par groupe d’âges</a:t>
            </a:r>
            <a:endParaRPr lang="fr-FR" i="1" dirty="0"/>
          </a:p>
        </p:txBody>
      </p:sp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id="{E923629D-85EE-4FCC-AB6D-1F241F3B069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5989844"/>
              </p:ext>
            </p:extLst>
          </p:nvPr>
        </p:nvGraphicFramePr>
        <p:xfrm>
          <a:off x="461963" y="2051050"/>
          <a:ext cx="8256587" cy="4806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4766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noProof="0"/>
              <a:t>Résultats Clés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883" y="1463166"/>
            <a:ext cx="8256233" cy="5081325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>
                <a:solidFill>
                  <a:schemeClr val="accent5"/>
                </a:solidFill>
                <a:cs typeface="Calibri"/>
              </a:rPr>
              <a:t>58 % </a:t>
            </a:r>
            <a:r>
              <a:rPr lang="fr-FR">
                <a:cs typeface="Calibri"/>
              </a:rPr>
              <a:t>de femmes ont </a:t>
            </a:r>
            <a:r>
              <a:rPr lang="fr-FR" b="1">
                <a:solidFill>
                  <a:schemeClr val="accent5"/>
                </a:solidFill>
                <a:cs typeface="Calibri"/>
              </a:rPr>
              <a:t>vu ou entendu un message sur le paludisme au cours des 6 derniers mois</a:t>
            </a:r>
            <a:r>
              <a:rPr lang="fr-FR">
                <a:cs typeface="Calibri"/>
              </a:rPr>
              <a:t>.</a:t>
            </a:r>
            <a:endParaRPr lang="fr-FR" b="1">
              <a:solidFill>
                <a:schemeClr val="accent5"/>
              </a:solidFill>
            </a:endParaRPr>
          </a:p>
          <a:p>
            <a:pPr>
              <a:spcBef>
                <a:spcPts val="0"/>
              </a:spcBef>
              <a:spcAft>
                <a:spcPts val="1800"/>
              </a:spcAft>
              <a:buClr>
                <a:srgbClr val="000000"/>
              </a:buClr>
            </a:pPr>
            <a:r>
              <a:rPr lang="fr-FR" b="1">
                <a:solidFill>
                  <a:schemeClr val="accent5"/>
                </a:solidFill>
              </a:rPr>
              <a:t>80 % </a:t>
            </a:r>
            <a:r>
              <a:rPr lang="fr-FR"/>
              <a:t>de femmes connaissent qu’il y a des moyens efficaces pour </a:t>
            </a:r>
            <a:r>
              <a:rPr lang="fr-FR" b="1">
                <a:solidFill>
                  <a:schemeClr val="accent5"/>
                </a:solidFill>
              </a:rPr>
              <a:t>prévenir le paludisme</a:t>
            </a:r>
            <a:r>
              <a:rPr lang="fr-FR"/>
              <a:t>.</a:t>
            </a:r>
            <a:endParaRPr lang="fr-FR">
              <a:solidFill>
                <a:srgbClr val="000000"/>
              </a:solidFill>
              <a:ea typeface="+mn-lt"/>
              <a:cs typeface="+mn-lt"/>
            </a:endParaRPr>
          </a:p>
          <a:p>
            <a:pPr>
              <a:spcBef>
                <a:spcPts val="0"/>
              </a:spcBef>
              <a:spcAft>
                <a:spcPts val="1800"/>
              </a:spcAft>
              <a:buClr>
                <a:srgbClr val="000000"/>
              </a:buClr>
            </a:pPr>
            <a:r>
              <a:rPr lang="fr-FR" b="1">
                <a:solidFill>
                  <a:schemeClr val="accent5"/>
                </a:solidFill>
                <a:ea typeface="+mn-lt"/>
                <a:cs typeface="+mn-lt"/>
              </a:rPr>
              <a:t>68 % </a:t>
            </a:r>
            <a:r>
              <a:rPr lang="fr-FR">
                <a:solidFill>
                  <a:srgbClr val="000000"/>
                </a:solidFill>
                <a:ea typeface="+mn-lt"/>
                <a:cs typeface="+mn-lt"/>
              </a:rPr>
              <a:t>de</a:t>
            </a:r>
            <a:r>
              <a:rPr lang="fr-FR">
                <a:ea typeface="+mn-lt"/>
                <a:cs typeface="+mn-lt"/>
              </a:rPr>
              <a:t> femmes dans le quintile économique le plus bas pensent que </a:t>
            </a:r>
            <a:r>
              <a:rPr lang="fr-FR" b="1">
                <a:solidFill>
                  <a:schemeClr val="accent5"/>
                </a:solidFill>
                <a:ea typeface="+mn-lt"/>
                <a:cs typeface="+mn-lt"/>
              </a:rPr>
              <a:t>les conséquences du paludisme son graves</a:t>
            </a:r>
            <a:r>
              <a:rPr lang="fr-FR">
                <a:ea typeface="+mn-lt"/>
                <a:cs typeface="+mn-lt"/>
              </a:rPr>
              <a:t>, tandis que </a:t>
            </a:r>
            <a:r>
              <a:rPr lang="fr-FR" b="1">
                <a:solidFill>
                  <a:schemeClr val="accent5"/>
                </a:solidFill>
                <a:ea typeface="+mn-lt"/>
                <a:cs typeface="+mn-lt"/>
              </a:rPr>
              <a:t>60 %</a:t>
            </a:r>
            <a:r>
              <a:rPr lang="fr-FR">
                <a:ea typeface="+mn-lt"/>
                <a:cs typeface="+mn-lt"/>
              </a:rPr>
              <a:t> des femmes dans le quintile le plus élevé le pensent. </a:t>
            </a:r>
            <a:endParaRPr lang="fr-FR">
              <a:solidFill>
                <a:srgbClr val="000000"/>
              </a:solidFill>
              <a:ea typeface="+mn-lt"/>
              <a:cs typeface="+mn-lt"/>
            </a:endParaRPr>
          </a:p>
          <a:p>
            <a:pPr>
              <a:spcBef>
                <a:spcPts val="0"/>
              </a:spcBef>
              <a:spcAft>
                <a:spcPts val="1800"/>
              </a:spcAft>
              <a:buClr>
                <a:srgbClr val="000000"/>
              </a:buClr>
            </a:pPr>
            <a:r>
              <a:rPr lang="fr-FR" b="1">
                <a:solidFill>
                  <a:srgbClr val="E52C1A"/>
                </a:solidFill>
                <a:ea typeface="+mn-lt"/>
                <a:cs typeface="+mn-lt"/>
              </a:rPr>
              <a:t>64 % </a:t>
            </a:r>
            <a:r>
              <a:rPr lang="fr-FR">
                <a:ea typeface="+mn-lt"/>
                <a:cs typeface="+mn-lt"/>
              </a:rPr>
              <a:t>de femmes ont une attitude favorable vers le comportement de </a:t>
            </a:r>
            <a:r>
              <a:rPr lang="fr-FR" b="1">
                <a:solidFill>
                  <a:schemeClr val="accent5"/>
                </a:solidFill>
                <a:ea typeface="+mn-lt"/>
                <a:cs typeface="+mn-lt"/>
              </a:rPr>
              <a:t>prévention du paludisme</a:t>
            </a:r>
            <a:r>
              <a:rPr lang="fr-FR">
                <a:ea typeface="+mn-lt"/>
                <a:cs typeface="+mn-lt"/>
              </a:rPr>
              <a:t>.</a:t>
            </a:r>
            <a:endParaRPr lang="fr-FR">
              <a:cs typeface="Calibri"/>
            </a:endParaRPr>
          </a:p>
          <a:p>
            <a:pPr>
              <a:spcBef>
                <a:spcPts val="0"/>
              </a:spcBef>
              <a:spcAft>
                <a:spcPts val="1800"/>
              </a:spcAft>
              <a:buClr>
                <a:srgbClr val="000000"/>
              </a:buClr>
            </a:pPr>
            <a:endParaRPr lang="fr-FR" noProof="0">
              <a:cs typeface="Calibri"/>
            </a:endParaRP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endParaRPr lang="fr-FR" noProof="0">
              <a:cs typeface="Calibri"/>
            </a:endParaRPr>
          </a:p>
          <a:p>
            <a:pPr marL="0" indent="0"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  <a:buNone/>
            </a:pPr>
            <a:endParaRPr lang="fr-FR" noProof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19782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61557"/>
            <a:ext cx="4418729" cy="2423159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fr-FR" sz="3400" b="1">
                <a:solidFill>
                  <a:schemeClr val="accent5"/>
                </a:solidFill>
              </a:rPr>
              <a:t>Connaissance du paludisme</a:t>
            </a:r>
          </a:p>
          <a:p>
            <a:pPr>
              <a:buClr>
                <a:schemeClr val="tx1"/>
              </a:buClr>
            </a:pPr>
            <a:r>
              <a:rPr lang="fr-FR" sz="3400"/>
              <a:t>Communication en matière de paludisme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FEB256D-4904-4DFC-84D6-9CCACBE70B06}"/>
              </a:ext>
            </a:extLst>
          </p:cNvPr>
          <p:cNvSpPr txBox="1"/>
          <p:nvPr/>
        </p:nvSpPr>
        <p:spPr>
          <a:xfrm>
            <a:off x="4847448" y="4223070"/>
            <a:ext cx="3143250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1200" dirty="0"/>
              <a:t>© 2020 PMI Flickr, USAID/RTI</a:t>
            </a:r>
          </a:p>
        </p:txBody>
      </p:sp>
      <p:pic>
        <p:nvPicPr>
          <p:cNvPr id="6" name="Picture 5" descr="A person and a child sitting on the ground&#10;&#10;Description automatically generated with low confidence">
            <a:extLst>
              <a:ext uri="{FF2B5EF4-FFF2-40B4-BE49-F238E27FC236}">
                <a16:creationId xmlns:a16="http://schemas.microsoft.com/office/drawing/2014/main" id="{28E5180B-69F7-4439-AD72-076CA9F443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7448" y="1677566"/>
            <a:ext cx="3795227" cy="2530151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8440461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/>
              <a:t>Exposition aux messages sur le paludisme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1243753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" y="960527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/>
              <a:t>Pourcentage de femmes de 15-49 ans qui ont entendu ou vu un message sur le paludisme au cours des 6 derniers mois</a:t>
            </a:r>
          </a:p>
        </p:txBody>
      </p:sp>
    </p:spTree>
    <p:extLst>
      <p:ext uri="{BB962C8B-B14F-4D97-AF65-F5344CB8AC3E}">
        <p14:creationId xmlns:p14="http://schemas.microsoft.com/office/powerpoint/2010/main" val="1224602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Source des messages sur le paludisme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" y="960527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i="1"/>
          </a:p>
        </p:txBody>
      </p:sp>
      <p:sp>
        <p:nvSpPr>
          <p:cNvPr id="5" name="TextBox 4"/>
          <p:cNvSpPr txBox="1"/>
          <p:nvPr/>
        </p:nvSpPr>
        <p:spPr>
          <a:xfrm>
            <a:off x="1" y="960527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/>
              <a:t>Pourcentage de femmes de 15-49 ans qui ont entendu ou vu un message sur le paludisme au cours des 6 derniers mois, par source du message</a:t>
            </a:r>
          </a:p>
        </p:txBody>
      </p:sp>
      <p:graphicFrame>
        <p:nvGraphicFramePr>
          <p:cNvPr id="9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7536121"/>
              </p:ext>
            </p:extLst>
          </p:nvPr>
        </p:nvGraphicFramePr>
        <p:xfrm>
          <a:off x="1" y="1606550"/>
          <a:ext cx="9144000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002426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/>
              <a:t>Connaissance des moyens d’éviter de contracter le paludisme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04873912"/>
              </p:ext>
            </p:extLst>
          </p:nvPr>
        </p:nvGraphicFramePr>
        <p:xfrm>
          <a:off x="1" y="1803654"/>
          <a:ext cx="9144000" cy="50543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5732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/>
              <a:t>Pourcentage de femmes de 15-49 ans qui ont déclaré qu’il existe des moyens d’éviter de contracter le paludisme, et parmi elles, pourcentage ayant déclaré des moyens spécifiques</a:t>
            </a:r>
          </a:p>
        </p:txBody>
      </p:sp>
    </p:spTree>
    <p:extLst>
      <p:ext uri="{BB962C8B-B14F-4D97-AF65-F5344CB8AC3E}">
        <p14:creationId xmlns:p14="http://schemas.microsoft.com/office/powerpoint/2010/main" val="1688178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/>
              <a:t>Connaissance de la prévention du paludisme selon le niveau d’instruction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7774130"/>
              </p:ext>
            </p:extLst>
          </p:nvPr>
        </p:nvGraphicFramePr>
        <p:xfrm>
          <a:off x="461963" y="1890930"/>
          <a:ext cx="8256587" cy="49670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8256" y="12446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/>
              <a:t>Pourcentage de femmes de 15-49 ans qui savent qu’il est possible de prévenir le paludisme</a:t>
            </a:r>
          </a:p>
        </p:txBody>
      </p:sp>
    </p:spTree>
    <p:extLst>
      <p:ext uri="{BB962C8B-B14F-4D97-AF65-F5344CB8AC3E}">
        <p14:creationId xmlns:p14="http://schemas.microsoft.com/office/powerpoint/2010/main" val="15962894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61557"/>
            <a:ext cx="4418729" cy="2423159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fr-FR" sz="3400" b="1">
                <a:solidFill>
                  <a:schemeClr val="accent5"/>
                </a:solidFill>
              </a:rPr>
              <a:t>Connaissance du paludisme</a:t>
            </a:r>
          </a:p>
          <a:p>
            <a:pPr>
              <a:buClr>
                <a:schemeClr val="tx1"/>
              </a:buClr>
            </a:pPr>
            <a:r>
              <a:rPr lang="fr-FR" sz="3400"/>
              <a:t>Communication en matière de paludisme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CACF7F-5B28-4BBD-98BB-376A6E607687}"/>
              </a:ext>
            </a:extLst>
          </p:cNvPr>
          <p:cNvSpPr txBox="1"/>
          <p:nvPr/>
        </p:nvSpPr>
        <p:spPr>
          <a:xfrm>
            <a:off x="4847448" y="4223070"/>
            <a:ext cx="3143250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1200" dirty="0"/>
              <a:t>© 2020 PMI Flickr, USAID/RTI</a:t>
            </a:r>
          </a:p>
        </p:txBody>
      </p:sp>
      <p:pic>
        <p:nvPicPr>
          <p:cNvPr id="7" name="Picture 6" descr="A person and a child sitting on the ground&#10;&#10;Description automatically generated with low confidence">
            <a:extLst>
              <a:ext uri="{FF2B5EF4-FFF2-40B4-BE49-F238E27FC236}">
                <a16:creationId xmlns:a16="http://schemas.microsoft.com/office/drawing/2014/main" id="{B77276D5-3A40-4AD4-B58F-0652CD0154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7448" y="1677566"/>
            <a:ext cx="3795227" cy="2530151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40778525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/>
              <a:t>Perception du risque du paludisme par </a:t>
            </a:r>
            <a:r>
              <a:rPr lang="en-US" err="1"/>
              <a:t>niveau</a:t>
            </a:r>
            <a:r>
              <a:rPr lang="en-US"/>
              <a:t> </a:t>
            </a:r>
            <a:r>
              <a:rPr lang="en-US" err="1"/>
              <a:t>d’instruction</a:t>
            </a:r>
            <a:endParaRPr lang="fr-FR">
              <a:cs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256" y="1244600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ML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Pourcentage </a:t>
            </a:r>
            <a:r>
              <a:rPr lang="fr-ML" i="1" dirty="0">
                <a:latin typeface="Arial" panose="020B0604020202020204" pitchFamily="34" charset="0"/>
                <a:ea typeface="Times New Roman" panose="02020603050405020304" pitchFamily="18" charset="0"/>
              </a:rPr>
              <a:t>de femmes de 15-49 ans </a:t>
            </a:r>
            <a:r>
              <a:rPr lang="fr-ML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qui ne pense pas que les gens dans la communauté contractent le paludisme seulement pendant la saison des pluies</a:t>
            </a:r>
            <a:endParaRPr lang="fr-FR" i="1" dirty="0"/>
          </a:p>
        </p:txBody>
      </p:sp>
      <p:graphicFrame>
        <p:nvGraphicFramePr>
          <p:cNvPr id="49" name="Content Placeholder 48">
            <a:extLst>
              <a:ext uri="{FF2B5EF4-FFF2-40B4-BE49-F238E27FC236}">
                <a16:creationId xmlns:a16="http://schemas.microsoft.com/office/drawing/2014/main" id="{C5C08E38-ADF6-4E31-BB47-5D31746ED51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4692930"/>
              </p:ext>
            </p:extLst>
          </p:nvPr>
        </p:nvGraphicFramePr>
        <p:xfrm>
          <a:off x="461963" y="1974850"/>
          <a:ext cx="8256587" cy="4883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179367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Perception de la gravit</a:t>
            </a:r>
            <a:r>
              <a:rPr lang="fr-ML" dirty="0">
                <a:ea typeface="+mn-lt"/>
                <a:cs typeface="+mn-lt"/>
              </a:rPr>
              <a:t>é</a:t>
            </a:r>
            <a:r>
              <a:rPr lang="fr-FR" dirty="0"/>
              <a:t> du paludisme par quintile de bien-</a:t>
            </a:r>
            <a:r>
              <a:rPr lang="fr-SN" dirty="0">
                <a:ea typeface="+mn-lt"/>
                <a:cs typeface="+mn-lt"/>
              </a:rPr>
              <a:t>ê</a:t>
            </a:r>
            <a:r>
              <a:rPr lang="fr-FR" dirty="0" err="1"/>
              <a:t>tre</a:t>
            </a:r>
            <a:r>
              <a:rPr lang="fr-FR" dirty="0"/>
              <a:t> </a:t>
            </a:r>
            <a:r>
              <a:rPr lang="fr-SN" dirty="0">
                <a:ea typeface="+mn-lt"/>
                <a:cs typeface="+mn-lt"/>
              </a:rPr>
              <a:t>é</a:t>
            </a:r>
            <a:r>
              <a:rPr lang="fr-FR" dirty="0" err="1"/>
              <a:t>conomique</a:t>
            </a:r>
            <a:endParaRPr lang="fr-FR" dirty="0">
              <a:cs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529" y="1244600"/>
            <a:ext cx="7199454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i="1" dirty="0"/>
              <a:t>Pourcentage de femmes de 15-49 ans qui pensent que les conséquences du paludisme sont graves</a:t>
            </a:r>
          </a:p>
        </p:txBody>
      </p:sp>
      <p:graphicFrame>
        <p:nvGraphicFramePr>
          <p:cNvPr id="36" name="Content Placeholder 35">
            <a:extLst>
              <a:ext uri="{FF2B5EF4-FFF2-40B4-BE49-F238E27FC236}">
                <a16:creationId xmlns:a16="http://schemas.microsoft.com/office/drawing/2014/main" id="{20901AA1-0A71-44C9-8576-21EC299182E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18743663"/>
              </p:ext>
            </p:extLst>
          </p:nvPr>
        </p:nvGraphicFramePr>
        <p:xfrm>
          <a:off x="461963" y="1996632"/>
          <a:ext cx="8256587" cy="484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807651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uinea MIS 2021">
      <a:dk1>
        <a:sysClr val="windowText" lastClr="000000"/>
      </a:dk1>
      <a:lt1>
        <a:srgbClr val="000000"/>
      </a:lt1>
      <a:dk2>
        <a:srgbClr val="FFFFFF"/>
      </a:dk2>
      <a:lt2>
        <a:srgbClr val="FFFFFF"/>
      </a:lt2>
      <a:accent1>
        <a:srgbClr val="FFEB3D"/>
      </a:accent1>
      <a:accent2>
        <a:srgbClr val="45B348"/>
      </a:accent2>
      <a:accent3>
        <a:srgbClr val="D87F2A"/>
      </a:accent3>
      <a:accent4>
        <a:srgbClr val="8FDAF5"/>
      </a:accent4>
      <a:accent5>
        <a:srgbClr val="E52C1A"/>
      </a:accent5>
      <a:accent6>
        <a:srgbClr val="FFB56A"/>
      </a:accent6>
      <a:hlink>
        <a:srgbClr val="D3A7FF"/>
      </a:hlink>
      <a:folHlink>
        <a:srgbClr val="8CC7FF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Guinea MIS 2021">
      <a:dk1>
        <a:sysClr val="windowText" lastClr="000000"/>
      </a:dk1>
      <a:lt1>
        <a:srgbClr val="000000"/>
      </a:lt1>
      <a:dk2>
        <a:srgbClr val="FFFFFF"/>
      </a:dk2>
      <a:lt2>
        <a:srgbClr val="FFFFFF"/>
      </a:lt2>
      <a:accent1>
        <a:srgbClr val="FFEB3D"/>
      </a:accent1>
      <a:accent2>
        <a:srgbClr val="45B348"/>
      </a:accent2>
      <a:accent3>
        <a:srgbClr val="D87F2A"/>
      </a:accent3>
      <a:accent4>
        <a:srgbClr val="8FDAF5"/>
      </a:accent4>
      <a:accent5>
        <a:srgbClr val="E52C1A"/>
      </a:accent5>
      <a:accent6>
        <a:srgbClr val="FFB56A"/>
      </a:accent6>
      <a:hlink>
        <a:srgbClr val="D3A7FF"/>
      </a:hlink>
      <a:folHlink>
        <a:srgbClr val="8CC7FF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VMX3MACP777Z-1177381151-16591</_dlc_DocId>
    <_dlc_DocIdUrl xmlns="d16efad5-0601-4cf0-b7c2-89968258c777">
      <Url>https://icfonline.sharepoint.com/sites/ihd-dhs/Dissemination/_layouts/15/DocIdRedir.aspx?ID=VMX3MACP777Z-1177381151-16591</Url>
      <Description>VMX3MACP777Z-1177381151-16591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4" ma:contentTypeDescription="Create a new document." ma:contentTypeScope="" ma:versionID="eaee86fdc4f04236bb7ef7d2e48accb9">
  <xsd:schema xmlns:xsd="http://www.w3.org/2001/XMLSchema" xmlns:xs="http://www.w3.org/2001/XMLSchema" xmlns:p="http://schemas.microsoft.com/office/2006/metadata/properties" xmlns:ns2="d16efad5-0601-4cf0-b7c2-89968258c777" xmlns:ns3="83c4e5ee-5eea-4e8c-8b50-726738bccb6e" targetNamespace="http://schemas.microsoft.com/office/2006/metadata/properties" ma:root="true" ma:fieldsID="914b159088e37e870fd189bbe54cbdaa" ns2:_="" ns3:_="">
    <xsd:import namespace="d16efad5-0601-4cf0-b7c2-89968258c777"/>
    <xsd:import namespace="83c4e5ee-5eea-4e8c-8b50-726738bccb6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A5CBB998-3EED-448E-9839-968B5A3B360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B38FF78-2314-4100-A533-4E65A7549899}">
  <ds:schemaRefs>
    <ds:schemaRef ds:uri="83c4e5ee-5eea-4e8c-8b50-726738bccb6e"/>
    <ds:schemaRef ds:uri="d16efad5-0601-4cf0-b7c2-89968258c77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260918B-6FF7-4434-B182-40EDD8F10441}">
  <ds:schemaRefs>
    <ds:schemaRef ds:uri="83c4e5ee-5eea-4e8c-8b50-726738bccb6e"/>
    <ds:schemaRef ds:uri="d16efad5-0601-4cf0-b7c2-89968258c77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4.xml><?xml version="1.0" encoding="utf-8"?>
<ds:datastoreItem xmlns:ds="http://schemas.openxmlformats.org/officeDocument/2006/customXml" ds:itemID="{6F011D0E-6E95-4783-94DB-B62241756D84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555</TotalTime>
  <Words>715</Words>
  <Application>Microsoft Office PowerPoint</Application>
  <PresentationFormat>On-screen Show (4:3)</PresentationFormat>
  <Paragraphs>48</Paragraphs>
  <Slides>12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Tahoma</vt:lpstr>
      <vt:lpstr>Office Theme</vt:lpstr>
      <vt:lpstr>Custom Design</vt:lpstr>
      <vt:lpstr>1_Custom Design</vt:lpstr>
      <vt:lpstr>PowerPoint Presentation</vt:lpstr>
      <vt:lpstr>PowerPoint Presentation</vt:lpstr>
      <vt:lpstr>Exposition aux messages sur le paludisme</vt:lpstr>
      <vt:lpstr>Source des messages sur le paludisme</vt:lpstr>
      <vt:lpstr>Connaissance des moyens d’éviter de contracter le paludisme</vt:lpstr>
      <vt:lpstr>Connaissance de la prévention du paludisme selon le niveau d’instruction</vt:lpstr>
      <vt:lpstr>PowerPoint Presentation</vt:lpstr>
      <vt:lpstr>Perception du risque du paludisme par niveau d’instruction</vt:lpstr>
      <vt:lpstr>Perception de la gravité du paludisme par quintile de bien-être économique</vt:lpstr>
      <vt:lpstr>Opinions sur les comportements relatifs  au paludisme</vt:lpstr>
      <vt:lpstr>Perceptions des normes communautaires relatifs au paludisme</vt:lpstr>
      <vt:lpstr>Résultats Clés</vt:lpstr>
    </vt:vector>
  </TitlesOfParts>
  <Company>ICFI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Malaria BCC_US English</dc:title>
  <dc:creator>Zweimueller, Sally</dc:creator>
  <cp:lastModifiedBy>McFarland, Annette</cp:lastModifiedBy>
  <cp:revision>1</cp:revision>
  <dcterms:created xsi:type="dcterms:W3CDTF">2017-05-18T16:43:03Z</dcterms:created>
  <dcterms:modified xsi:type="dcterms:W3CDTF">2022-03-09T23:03:41Z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863945c1-2623-424b-9c9d-daa71251c9cb</vt:lpwstr>
  </property>
</Properties>
</file>